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1"/>
    <p:sldMasterId id="2147484005" r:id="rId2"/>
  </p:sldMasterIdLst>
  <p:notesMasterIdLst>
    <p:notesMasterId r:id="rId22"/>
  </p:notesMasterIdLst>
  <p:sldIdLst>
    <p:sldId id="300" r:id="rId3"/>
    <p:sldId id="286" r:id="rId4"/>
    <p:sldId id="281" r:id="rId5"/>
    <p:sldId id="275" r:id="rId6"/>
    <p:sldId id="297" r:id="rId7"/>
    <p:sldId id="282" r:id="rId8"/>
    <p:sldId id="288" r:id="rId9"/>
    <p:sldId id="260" r:id="rId10"/>
    <p:sldId id="290" r:id="rId11"/>
    <p:sldId id="291" r:id="rId12"/>
    <p:sldId id="266" r:id="rId13"/>
    <p:sldId id="298" r:id="rId14"/>
    <p:sldId id="292" r:id="rId15"/>
    <p:sldId id="294" r:id="rId16"/>
    <p:sldId id="283" r:id="rId17"/>
    <p:sldId id="271" r:id="rId18"/>
    <p:sldId id="272" r:id="rId19"/>
    <p:sldId id="296" r:id="rId20"/>
    <p:sldId id="302" r:id="rId21"/>
  </p:sldIdLst>
  <p:sldSz cx="9144000" cy="6858000" type="screen4x3"/>
  <p:notesSz cx="6858000" cy="91440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FF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88452" autoAdjust="0"/>
  </p:normalViewPr>
  <p:slideViewPr>
    <p:cSldViewPr>
      <p:cViewPr varScale="1">
        <p:scale>
          <a:sx n="65" d="100"/>
          <a:sy n="65" d="100"/>
        </p:scale>
        <p:origin x="153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907EEB9-93E9-46E2-BA2A-ED68A0ED6B88}"/>
              </a:ext>
            </a:extLst>
          </p:cNvPr>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8195" name="Rectangle 3">
            <a:extLst>
              <a:ext uri="{FF2B5EF4-FFF2-40B4-BE49-F238E27FC236}">
                <a16:creationId xmlns:a16="http://schemas.microsoft.com/office/drawing/2014/main" id="{14D595BE-9580-4912-AD16-D3E435C99DCA}"/>
              </a:ext>
            </a:extLst>
          </p:cNvPr>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3556" name="Rectangle 4">
            <a:extLst>
              <a:ext uri="{FF2B5EF4-FFF2-40B4-BE49-F238E27FC236}">
                <a16:creationId xmlns:a16="http://schemas.microsoft.com/office/drawing/2014/main" id="{7374F753-CDFA-4FFB-8E59-5D6203D8BCF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84336E76-66F4-4F0C-9CAB-821F57BA0633}"/>
              </a:ext>
            </a:extLst>
          </p:cNvPr>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66D66D1A-0DD2-4A88-93FF-99B14B70B41C}"/>
              </a:ext>
            </a:extLst>
          </p:cNvPr>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199" name="Rectangle 7">
            <a:extLst>
              <a:ext uri="{FF2B5EF4-FFF2-40B4-BE49-F238E27FC236}">
                <a16:creationId xmlns:a16="http://schemas.microsoft.com/office/drawing/2014/main" id="{2AEE4DFA-5957-4C87-B6EA-04C8AD1F9C7D}"/>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3D5829FA-CF3D-4B3A-BF27-9B211C36E66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04A20B-E7A9-4F12-B694-9EBE42F4504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71DC844-241E-4B61-BBEA-DD516D747891}" type="slidenum">
              <a:rPr lang="en-US" altLang="en-US">
                <a:latin typeface="Arial" panose="020B0604020202020204" pitchFamily="34" charset="0"/>
              </a:rPr>
              <a:pPr/>
              <a:t>2</a:t>
            </a:fld>
            <a:endParaRPr lang="en-US" altLang="en-US">
              <a:latin typeface="Arial" panose="020B0604020202020204" pitchFamily="34" charset="0"/>
            </a:endParaRPr>
          </a:p>
        </p:txBody>
      </p:sp>
      <p:sp>
        <p:nvSpPr>
          <p:cNvPr id="24579" name="Rectangle 2">
            <a:extLst>
              <a:ext uri="{FF2B5EF4-FFF2-40B4-BE49-F238E27FC236}">
                <a16:creationId xmlns:a16="http://schemas.microsoft.com/office/drawing/2014/main" id="{1DBD644C-9BDF-4361-BF17-E04567F83BA4}"/>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983C06D9-5A1D-406C-9328-DF5812D32E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03CC3DE9-4D15-4372-8C16-B81C67A6A49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90B06A6-521A-4180-8B18-4C2AEDC12650}" type="slidenum">
              <a:rPr lang="en-US" altLang="en-US">
                <a:latin typeface="Arial" panose="020B0604020202020204" pitchFamily="34" charset="0"/>
              </a:rPr>
              <a:pPr/>
              <a:t>7</a:t>
            </a:fld>
            <a:endParaRPr lang="en-US" altLang="en-US">
              <a:latin typeface="Arial" panose="020B0604020202020204" pitchFamily="34" charset="0"/>
            </a:endParaRPr>
          </a:p>
        </p:txBody>
      </p:sp>
      <p:sp>
        <p:nvSpPr>
          <p:cNvPr id="25603" name="Rectangle 2">
            <a:extLst>
              <a:ext uri="{FF2B5EF4-FFF2-40B4-BE49-F238E27FC236}">
                <a16:creationId xmlns:a16="http://schemas.microsoft.com/office/drawing/2014/main" id="{31355B55-86BB-40F7-A774-A72D7F65C9DC}"/>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81BFF89-7C42-4A3B-B084-6BB108408BF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3EF5B30-7EB1-4016-B6C0-2F0438691833}"/>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6FA068CF-FBA7-4F4E-8705-44E11EC6DD95}"/>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b="1">
                <a:latin typeface="Arial" panose="020B0604020202020204" pitchFamily="34" charset="0"/>
              </a:rPr>
              <a:t>Giáo dục HS: </a:t>
            </a:r>
            <a:r>
              <a:rPr lang="en-US" altLang="en-US">
                <a:latin typeface="Arial" panose="020B0604020202020204" pitchFamily="34" charset="0"/>
              </a:rPr>
              <a:t>Trung thực trong học tập,  làm bài bằng sự hiểu biết và khả năng của bản thân mình là đức tính đáng quý của người học sinh.</a:t>
            </a:r>
          </a:p>
          <a:p>
            <a:r>
              <a:rPr lang="en-US" altLang="en-US">
                <a:latin typeface="Arial" panose="020B0604020202020204" pitchFamily="34" charset="0"/>
              </a:rPr>
              <a:t>*Các em vừa củng cố kiến thức và xác định được các kiểu câu. Tiếp theo chúng ta cùng xác định các kiểu câu kể, thành phần của từng câu qua bài tập 2.</a:t>
            </a:r>
          </a:p>
          <a:p>
            <a:endParaRPr lang="en-US" altLang="en-US">
              <a:latin typeface="Arial" panose="020B0604020202020204" pitchFamily="34" charset="0"/>
            </a:endParaRPr>
          </a:p>
        </p:txBody>
      </p:sp>
      <p:sp>
        <p:nvSpPr>
          <p:cNvPr id="26628" name="Slide Number Placeholder 3">
            <a:extLst>
              <a:ext uri="{FF2B5EF4-FFF2-40B4-BE49-F238E27FC236}">
                <a16:creationId xmlns:a16="http://schemas.microsoft.com/office/drawing/2014/main" id="{7063CF45-51D5-424D-BFD4-F9CEE8AE27C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79BDAAB-BC3E-4633-8AD4-BCC7567A09D0}" type="slidenum">
              <a:rPr lang="en-US" altLang="en-US">
                <a:latin typeface="Arial" panose="020B0604020202020204" pitchFamily="34" charset="0"/>
              </a:rPr>
              <a:pPr/>
              <a:t>10</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1AF8AFD-0F18-4BEB-AD80-3F3ABA3C784F}"/>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8E9C8524-7EF9-4D8C-A4CB-E8275FC1F1B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27652" name="Slide Number Placeholder 3">
            <a:extLst>
              <a:ext uri="{FF2B5EF4-FFF2-40B4-BE49-F238E27FC236}">
                <a16:creationId xmlns:a16="http://schemas.microsoft.com/office/drawing/2014/main" id="{C9C4DE7D-CBAA-4650-9E29-496C32C9B35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7422263-8E0A-4F6A-8E82-40007A96E545}" type="slidenum">
              <a:rPr lang="en-US" altLang="en-US">
                <a:latin typeface="Arial" panose="020B0604020202020204" pitchFamily="34" charset="0"/>
              </a:rPr>
              <a:pPr/>
              <a:t>15</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9F367C70-0875-4004-899A-5B7BBFAED04B}"/>
              </a:ext>
            </a:extLst>
          </p:cNvPr>
          <p:cNvSpPr>
            <a:spLocks noGrp="1" noRot="1" noChangeAspect="1" noTextEdit="1"/>
          </p:cNvSpPr>
          <p:nvPr>
            <p:ph type="sldImg"/>
          </p:nvPr>
        </p:nvSpPr>
        <p:spPr>
          <a:ln/>
        </p:spPr>
      </p:sp>
      <p:sp>
        <p:nvSpPr>
          <p:cNvPr id="28675" name="Notes Placeholder 2">
            <a:extLst>
              <a:ext uri="{FF2B5EF4-FFF2-40B4-BE49-F238E27FC236}">
                <a16:creationId xmlns:a16="http://schemas.microsoft.com/office/drawing/2014/main" id="{C88DFFA0-BE07-4523-87D6-371209314EA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VNI-Times" pitchFamily="2" charset="0"/>
              </a:rPr>
              <a:t>Giáo dục Hs:Nói và viết thành câu, đúng ngữ pháp, đúng chính tả góp phần giữ gìn sự trong sáng của Tiếng Việt.</a:t>
            </a:r>
          </a:p>
        </p:txBody>
      </p:sp>
      <p:sp>
        <p:nvSpPr>
          <p:cNvPr id="28676" name="Slide Number Placeholder 3">
            <a:extLst>
              <a:ext uri="{FF2B5EF4-FFF2-40B4-BE49-F238E27FC236}">
                <a16:creationId xmlns:a16="http://schemas.microsoft.com/office/drawing/2014/main" id="{12AC372F-95FA-4FC9-BCF2-FE45ADCB051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1500C346-9E07-4F9D-84BD-CF1D8C11C095}" type="slidenum">
              <a:rPr lang="en-US" altLang="en-US">
                <a:latin typeface="Arial" panose="020B0604020202020204" pitchFamily="34" charset="0"/>
              </a:rPr>
              <a:pPr/>
              <a:t>16</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829FA-CF3D-4B3A-BF27-9B211C36E666}" type="slidenum">
              <a:rPr lang="en-US" altLang="en-US" smtClean="0"/>
              <a:pPr/>
              <a:t>17</a:t>
            </a:fld>
            <a:endParaRPr lang="en-US" altLang="en-US"/>
          </a:p>
        </p:txBody>
      </p:sp>
    </p:spTree>
    <p:extLst>
      <p:ext uri="{BB962C8B-B14F-4D97-AF65-F5344CB8AC3E}">
        <p14:creationId xmlns:p14="http://schemas.microsoft.com/office/powerpoint/2010/main" val="1611803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16A54A8-1CEB-407D-A659-AD441C3FF27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4160C7C-39FE-45B5-9696-35A76B37D83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D887FB3-7D7F-4A78-A693-766C57D9332D}"/>
              </a:ext>
            </a:extLst>
          </p:cNvPr>
          <p:cNvSpPr>
            <a:spLocks noGrp="1"/>
          </p:cNvSpPr>
          <p:nvPr>
            <p:ph type="sldNum" sz="quarter" idx="12"/>
          </p:nvPr>
        </p:nvSpPr>
        <p:spPr/>
        <p:txBody>
          <a:bodyPr/>
          <a:lstStyle>
            <a:lvl1pPr>
              <a:defRPr/>
            </a:lvl1pPr>
          </a:lstStyle>
          <a:p>
            <a:fld id="{853FE17E-2107-450A-8B6C-95B102C3388A}" type="slidenum">
              <a:rPr lang="en-US" altLang="en-US"/>
              <a:pPr/>
              <a:t>‹#›</a:t>
            </a:fld>
            <a:endParaRPr lang="en-US" altLang="en-US"/>
          </a:p>
        </p:txBody>
      </p:sp>
    </p:spTree>
    <p:extLst>
      <p:ext uri="{BB962C8B-B14F-4D97-AF65-F5344CB8AC3E}">
        <p14:creationId xmlns:p14="http://schemas.microsoft.com/office/powerpoint/2010/main" val="338491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56D6B-87FC-4DF1-87AB-AE5CA939B8D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DC3A869-D158-4FBD-9139-8ECCA63CC51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8AF6EC-0665-4AF6-B0BC-1112EEB6D3C4}"/>
              </a:ext>
            </a:extLst>
          </p:cNvPr>
          <p:cNvSpPr>
            <a:spLocks noGrp="1"/>
          </p:cNvSpPr>
          <p:nvPr>
            <p:ph type="sldNum" sz="quarter" idx="12"/>
          </p:nvPr>
        </p:nvSpPr>
        <p:spPr/>
        <p:txBody>
          <a:bodyPr/>
          <a:lstStyle>
            <a:lvl1pPr>
              <a:defRPr/>
            </a:lvl1pPr>
          </a:lstStyle>
          <a:p>
            <a:fld id="{1422A9B0-39E9-4295-89EE-943902E471D9}" type="slidenum">
              <a:rPr lang="en-US" altLang="en-US"/>
              <a:pPr/>
              <a:t>‹#›</a:t>
            </a:fld>
            <a:endParaRPr lang="en-US" altLang="en-US"/>
          </a:p>
        </p:txBody>
      </p:sp>
    </p:spTree>
    <p:extLst>
      <p:ext uri="{BB962C8B-B14F-4D97-AF65-F5344CB8AC3E}">
        <p14:creationId xmlns:p14="http://schemas.microsoft.com/office/powerpoint/2010/main" val="381951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B069A0-53AB-4447-A655-A462A7DCBF8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8453B5C-300C-4488-AE0D-1D66D68EA91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7303877-28F3-45DD-BF54-7A5B62E2FA53}"/>
              </a:ext>
            </a:extLst>
          </p:cNvPr>
          <p:cNvSpPr>
            <a:spLocks noGrp="1"/>
          </p:cNvSpPr>
          <p:nvPr>
            <p:ph type="sldNum" sz="quarter" idx="12"/>
          </p:nvPr>
        </p:nvSpPr>
        <p:spPr/>
        <p:txBody>
          <a:bodyPr/>
          <a:lstStyle>
            <a:lvl1pPr>
              <a:defRPr/>
            </a:lvl1pPr>
          </a:lstStyle>
          <a:p>
            <a:fld id="{87C334C2-87E0-48DE-890C-A20AAD24E7B5}" type="slidenum">
              <a:rPr lang="en-US" altLang="en-US"/>
              <a:pPr/>
              <a:t>‹#›</a:t>
            </a:fld>
            <a:endParaRPr lang="en-US" altLang="en-US"/>
          </a:p>
        </p:txBody>
      </p:sp>
    </p:spTree>
    <p:extLst>
      <p:ext uri="{BB962C8B-B14F-4D97-AF65-F5344CB8AC3E}">
        <p14:creationId xmlns:p14="http://schemas.microsoft.com/office/powerpoint/2010/main" val="207075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668C5F74-A46C-4888-A349-A2CC003BE588}"/>
              </a:ext>
            </a:extLst>
          </p:cNvPr>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D835E82-B593-4EA7-8B67-0FCC6F375556}"/>
              </a:ext>
            </a:extLst>
          </p:cNvPr>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63E75937-8EAE-465F-8798-6E43E59B7DBD}"/>
              </a:ext>
            </a:extLst>
          </p:cNvPr>
          <p:cNvSpPr>
            <a:spLocks noGrp="1"/>
          </p:cNvSpPr>
          <p:nvPr>
            <p:ph type="sldNum" sz="quarter" idx="12"/>
          </p:nvPr>
        </p:nvSpPr>
        <p:spPr>
          <a:xfrm>
            <a:off x="6553200" y="6245225"/>
            <a:ext cx="2133600" cy="476250"/>
          </a:xfrm>
        </p:spPr>
        <p:txBody>
          <a:bodyPr/>
          <a:lstStyle>
            <a:lvl1pPr>
              <a:defRPr/>
            </a:lvl1pPr>
          </a:lstStyle>
          <a:p>
            <a:fld id="{1BEB1E68-7193-4BFE-B4F2-22AB8CD8DF98}" type="slidenum">
              <a:rPr lang="en-US" altLang="en-US"/>
              <a:pPr/>
              <a:t>‹#›</a:t>
            </a:fld>
            <a:endParaRPr lang="en-US" altLang="en-US"/>
          </a:p>
        </p:txBody>
      </p:sp>
    </p:spTree>
    <p:extLst>
      <p:ext uri="{BB962C8B-B14F-4D97-AF65-F5344CB8AC3E}">
        <p14:creationId xmlns:p14="http://schemas.microsoft.com/office/powerpoint/2010/main" val="1704272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82F0D091-6FBB-463A-8B11-A8831ECC298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9669A8F-8311-4159-BEF2-D86B470A9B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CC2687-E5BC-4E86-A9CB-E8CDDF18DE63}"/>
              </a:ext>
            </a:extLst>
          </p:cNvPr>
          <p:cNvSpPr>
            <a:spLocks noGrp="1"/>
          </p:cNvSpPr>
          <p:nvPr>
            <p:ph type="sldNum" sz="quarter" idx="12"/>
          </p:nvPr>
        </p:nvSpPr>
        <p:spPr/>
        <p:txBody>
          <a:bodyPr/>
          <a:lstStyle>
            <a:lvl1pPr>
              <a:defRPr/>
            </a:lvl1pPr>
          </a:lstStyle>
          <a:p>
            <a:fld id="{45C1606B-E32F-4C17-9D53-09B6F814DE13}" type="slidenum">
              <a:rPr lang="en-US" altLang="en-US"/>
              <a:pPr/>
              <a:t>‹#›</a:t>
            </a:fld>
            <a:endParaRPr lang="en-US" altLang="en-US"/>
          </a:p>
        </p:txBody>
      </p:sp>
    </p:spTree>
    <p:extLst>
      <p:ext uri="{BB962C8B-B14F-4D97-AF65-F5344CB8AC3E}">
        <p14:creationId xmlns:p14="http://schemas.microsoft.com/office/powerpoint/2010/main" val="2065344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31FB3-66EF-4531-AC27-EF46DDCBFA1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FADD946-D5BA-41B7-8809-977DEA712F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B4EDF73-72B8-491B-9195-F3FC2464EFD2}"/>
              </a:ext>
            </a:extLst>
          </p:cNvPr>
          <p:cNvSpPr>
            <a:spLocks noGrp="1"/>
          </p:cNvSpPr>
          <p:nvPr>
            <p:ph type="sldNum" sz="quarter" idx="12"/>
          </p:nvPr>
        </p:nvSpPr>
        <p:spPr/>
        <p:txBody>
          <a:bodyPr/>
          <a:lstStyle>
            <a:lvl1pPr>
              <a:defRPr/>
            </a:lvl1pPr>
          </a:lstStyle>
          <a:p>
            <a:fld id="{F5EB8936-BC63-4C70-865A-EECA1F3B098F}" type="slidenum">
              <a:rPr lang="en-US" altLang="en-US"/>
              <a:pPr/>
              <a:t>‹#›</a:t>
            </a:fld>
            <a:endParaRPr lang="en-US" altLang="en-US"/>
          </a:p>
        </p:txBody>
      </p:sp>
    </p:spTree>
    <p:extLst>
      <p:ext uri="{BB962C8B-B14F-4D97-AF65-F5344CB8AC3E}">
        <p14:creationId xmlns:p14="http://schemas.microsoft.com/office/powerpoint/2010/main" val="259717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3C0EF4-40F1-491C-831C-A00F811815D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1D66024-A079-4B03-9A6B-35CEB0A4D59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1675289-E46C-41F7-A66A-683BC2196D03}"/>
              </a:ext>
            </a:extLst>
          </p:cNvPr>
          <p:cNvSpPr>
            <a:spLocks noGrp="1"/>
          </p:cNvSpPr>
          <p:nvPr>
            <p:ph type="sldNum" sz="quarter" idx="12"/>
          </p:nvPr>
        </p:nvSpPr>
        <p:spPr/>
        <p:txBody>
          <a:bodyPr/>
          <a:lstStyle>
            <a:lvl1pPr>
              <a:defRPr/>
            </a:lvl1pPr>
          </a:lstStyle>
          <a:p>
            <a:fld id="{52CDB889-C938-44E9-91B2-217B199AC247}" type="slidenum">
              <a:rPr lang="en-US" altLang="en-US"/>
              <a:pPr/>
              <a:t>‹#›</a:t>
            </a:fld>
            <a:endParaRPr lang="en-US" altLang="en-US"/>
          </a:p>
        </p:txBody>
      </p:sp>
    </p:spTree>
    <p:extLst>
      <p:ext uri="{BB962C8B-B14F-4D97-AF65-F5344CB8AC3E}">
        <p14:creationId xmlns:p14="http://schemas.microsoft.com/office/powerpoint/2010/main" val="170029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377D2BB-E26E-479F-A44F-DECCCB51481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0FBDD97-2066-45BD-B811-2BE51DB2792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8125F9E-A3A4-4D59-ADC5-D61182AD5512}"/>
              </a:ext>
            </a:extLst>
          </p:cNvPr>
          <p:cNvSpPr>
            <a:spLocks noGrp="1"/>
          </p:cNvSpPr>
          <p:nvPr>
            <p:ph type="sldNum" sz="quarter" idx="12"/>
          </p:nvPr>
        </p:nvSpPr>
        <p:spPr/>
        <p:txBody>
          <a:bodyPr/>
          <a:lstStyle>
            <a:lvl1pPr>
              <a:defRPr/>
            </a:lvl1pPr>
          </a:lstStyle>
          <a:p>
            <a:fld id="{DBF0CFD5-4F14-46A9-85E9-7C862788B3F9}" type="slidenum">
              <a:rPr lang="en-US" altLang="en-US"/>
              <a:pPr/>
              <a:t>‹#›</a:t>
            </a:fld>
            <a:endParaRPr lang="en-US" altLang="en-US"/>
          </a:p>
        </p:txBody>
      </p:sp>
    </p:spTree>
    <p:extLst>
      <p:ext uri="{BB962C8B-B14F-4D97-AF65-F5344CB8AC3E}">
        <p14:creationId xmlns:p14="http://schemas.microsoft.com/office/powerpoint/2010/main" val="1377252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B298297-54B0-451D-95F0-6D3C3646E319}"/>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C5B411C-BFCA-4D69-B288-08470D95615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E6649144-207C-4B37-B6E3-16B26124AFDC}"/>
              </a:ext>
            </a:extLst>
          </p:cNvPr>
          <p:cNvSpPr>
            <a:spLocks noGrp="1"/>
          </p:cNvSpPr>
          <p:nvPr>
            <p:ph type="sldNum" sz="quarter" idx="12"/>
          </p:nvPr>
        </p:nvSpPr>
        <p:spPr/>
        <p:txBody>
          <a:bodyPr/>
          <a:lstStyle>
            <a:lvl1pPr>
              <a:defRPr/>
            </a:lvl1pPr>
          </a:lstStyle>
          <a:p>
            <a:fld id="{DCEDFFD1-E5B8-40FA-8242-FD980F9737F2}" type="slidenum">
              <a:rPr lang="en-US" altLang="en-US"/>
              <a:pPr/>
              <a:t>‹#›</a:t>
            </a:fld>
            <a:endParaRPr lang="en-US" altLang="en-US"/>
          </a:p>
        </p:txBody>
      </p:sp>
    </p:spTree>
    <p:extLst>
      <p:ext uri="{BB962C8B-B14F-4D97-AF65-F5344CB8AC3E}">
        <p14:creationId xmlns:p14="http://schemas.microsoft.com/office/powerpoint/2010/main" val="698659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E02746D-659E-4912-ACA0-26821642CB4F}"/>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F5012960-3376-4CBC-8102-99BEA88EE7E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24A9D91-12BA-4ECB-921E-4CE1320E67F1}"/>
              </a:ext>
            </a:extLst>
          </p:cNvPr>
          <p:cNvSpPr>
            <a:spLocks noGrp="1"/>
          </p:cNvSpPr>
          <p:nvPr>
            <p:ph type="sldNum" sz="quarter" idx="12"/>
          </p:nvPr>
        </p:nvSpPr>
        <p:spPr/>
        <p:txBody>
          <a:bodyPr/>
          <a:lstStyle>
            <a:lvl1pPr>
              <a:defRPr/>
            </a:lvl1pPr>
          </a:lstStyle>
          <a:p>
            <a:fld id="{962E32AD-9E2A-4F9F-917B-965FEC8FBD3A}" type="slidenum">
              <a:rPr lang="en-US" altLang="en-US"/>
              <a:pPr/>
              <a:t>‹#›</a:t>
            </a:fld>
            <a:endParaRPr lang="en-US" altLang="en-US"/>
          </a:p>
        </p:txBody>
      </p:sp>
    </p:spTree>
    <p:extLst>
      <p:ext uri="{BB962C8B-B14F-4D97-AF65-F5344CB8AC3E}">
        <p14:creationId xmlns:p14="http://schemas.microsoft.com/office/powerpoint/2010/main" val="861387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6165FBB-EEFE-4E3D-BB68-3E3D5B50A4DF}"/>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EA5E8FF3-216B-4151-88FA-EA66356A020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E2F21EB-DB97-4C36-8480-BDC2144A5661}"/>
              </a:ext>
            </a:extLst>
          </p:cNvPr>
          <p:cNvSpPr>
            <a:spLocks noGrp="1"/>
          </p:cNvSpPr>
          <p:nvPr>
            <p:ph type="sldNum" sz="quarter" idx="12"/>
          </p:nvPr>
        </p:nvSpPr>
        <p:spPr/>
        <p:txBody>
          <a:bodyPr/>
          <a:lstStyle>
            <a:lvl1pPr>
              <a:defRPr/>
            </a:lvl1pPr>
          </a:lstStyle>
          <a:p>
            <a:fld id="{8BB58A1F-1A05-4E4C-A7B1-A0F819BE20F8}" type="slidenum">
              <a:rPr lang="en-US" altLang="en-US"/>
              <a:pPr/>
              <a:t>‹#›</a:t>
            </a:fld>
            <a:endParaRPr lang="en-US" altLang="en-US"/>
          </a:p>
        </p:txBody>
      </p:sp>
    </p:spTree>
    <p:extLst>
      <p:ext uri="{BB962C8B-B14F-4D97-AF65-F5344CB8AC3E}">
        <p14:creationId xmlns:p14="http://schemas.microsoft.com/office/powerpoint/2010/main" val="180799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6F11D-8E54-45B9-887B-EB4E6CBA8EC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321521C-A210-430E-A3CB-99FE6059FC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DD876D7-9E52-489B-80B0-E1343E57397C}"/>
              </a:ext>
            </a:extLst>
          </p:cNvPr>
          <p:cNvSpPr>
            <a:spLocks noGrp="1"/>
          </p:cNvSpPr>
          <p:nvPr>
            <p:ph type="sldNum" sz="quarter" idx="12"/>
          </p:nvPr>
        </p:nvSpPr>
        <p:spPr/>
        <p:txBody>
          <a:bodyPr/>
          <a:lstStyle>
            <a:lvl1pPr>
              <a:defRPr/>
            </a:lvl1pPr>
          </a:lstStyle>
          <a:p>
            <a:fld id="{38BD2BE7-3C7E-4EDC-9694-3B80D6E97D80}" type="slidenum">
              <a:rPr lang="en-US" altLang="en-US"/>
              <a:pPr/>
              <a:t>‹#›</a:t>
            </a:fld>
            <a:endParaRPr lang="en-US" altLang="en-US"/>
          </a:p>
        </p:txBody>
      </p:sp>
    </p:spTree>
    <p:extLst>
      <p:ext uri="{BB962C8B-B14F-4D97-AF65-F5344CB8AC3E}">
        <p14:creationId xmlns:p14="http://schemas.microsoft.com/office/powerpoint/2010/main" val="3624597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AF186DE-E2C0-460B-BC91-AEF44BC1D39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72CF5C6-483A-4400-B29D-CF9AAD12D30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646AB39-53D9-4135-A7B5-45B7903E98E6}"/>
              </a:ext>
            </a:extLst>
          </p:cNvPr>
          <p:cNvSpPr>
            <a:spLocks noGrp="1"/>
          </p:cNvSpPr>
          <p:nvPr>
            <p:ph type="sldNum" sz="quarter" idx="12"/>
          </p:nvPr>
        </p:nvSpPr>
        <p:spPr/>
        <p:txBody>
          <a:bodyPr/>
          <a:lstStyle>
            <a:lvl1pPr>
              <a:defRPr/>
            </a:lvl1pPr>
          </a:lstStyle>
          <a:p>
            <a:fld id="{A522431E-B907-497E-A765-9E9422E69091}" type="slidenum">
              <a:rPr lang="en-US" altLang="en-US"/>
              <a:pPr/>
              <a:t>‹#›</a:t>
            </a:fld>
            <a:endParaRPr lang="en-US" altLang="en-US"/>
          </a:p>
        </p:txBody>
      </p:sp>
    </p:spTree>
    <p:extLst>
      <p:ext uri="{BB962C8B-B14F-4D97-AF65-F5344CB8AC3E}">
        <p14:creationId xmlns:p14="http://schemas.microsoft.com/office/powerpoint/2010/main" val="4008151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EECF55D-014E-40AC-BB3C-3722537C63B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4A95DB1-5384-465A-870D-C17855CFF6C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DBCB88C-FA91-4250-8522-7BCE7F026A1D}"/>
              </a:ext>
            </a:extLst>
          </p:cNvPr>
          <p:cNvSpPr>
            <a:spLocks noGrp="1"/>
          </p:cNvSpPr>
          <p:nvPr>
            <p:ph type="sldNum" sz="quarter" idx="12"/>
          </p:nvPr>
        </p:nvSpPr>
        <p:spPr/>
        <p:txBody>
          <a:bodyPr/>
          <a:lstStyle>
            <a:lvl1pPr>
              <a:defRPr/>
            </a:lvl1pPr>
          </a:lstStyle>
          <a:p>
            <a:fld id="{AFD6CE89-EEBD-4482-8F03-DA2191BED5BE}" type="slidenum">
              <a:rPr lang="en-US" altLang="en-US"/>
              <a:pPr/>
              <a:t>‹#›</a:t>
            </a:fld>
            <a:endParaRPr lang="en-US" altLang="en-US"/>
          </a:p>
        </p:txBody>
      </p:sp>
    </p:spTree>
    <p:extLst>
      <p:ext uri="{BB962C8B-B14F-4D97-AF65-F5344CB8AC3E}">
        <p14:creationId xmlns:p14="http://schemas.microsoft.com/office/powerpoint/2010/main" val="32699876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BE35A-B58A-4A6A-A4C3-D5F15AD42F5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6057DA5-D568-4DD6-84BB-ADF13F365BA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3426D5-0A86-4C81-9999-553C2B3FE1F2}"/>
              </a:ext>
            </a:extLst>
          </p:cNvPr>
          <p:cNvSpPr>
            <a:spLocks noGrp="1"/>
          </p:cNvSpPr>
          <p:nvPr>
            <p:ph type="sldNum" sz="quarter" idx="12"/>
          </p:nvPr>
        </p:nvSpPr>
        <p:spPr/>
        <p:txBody>
          <a:bodyPr/>
          <a:lstStyle>
            <a:lvl1pPr>
              <a:defRPr/>
            </a:lvl1pPr>
          </a:lstStyle>
          <a:p>
            <a:fld id="{95CCA76E-5199-4541-B45F-C9F458A876BB}" type="slidenum">
              <a:rPr lang="en-US" altLang="en-US"/>
              <a:pPr/>
              <a:t>‹#›</a:t>
            </a:fld>
            <a:endParaRPr lang="en-US" altLang="en-US"/>
          </a:p>
        </p:txBody>
      </p:sp>
    </p:spTree>
    <p:extLst>
      <p:ext uri="{BB962C8B-B14F-4D97-AF65-F5344CB8AC3E}">
        <p14:creationId xmlns:p14="http://schemas.microsoft.com/office/powerpoint/2010/main" val="2748501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849C3-60DC-49A4-A99A-95CAEDCBA63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FF1276B-57B1-465A-9A03-E7938ACD6D6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BACF75A-37C1-4E77-94F5-AEF339D07B8E}"/>
              </a:ext>
            </a:extLst>
          </p:cNvPr>
          <p:cNvSpPr>
            <a:spLocks noGrp="1"/>
          </p:cNvSpPr>
          <p:nvPr>
            <p:ph type="sldNum" sz="quarter" idx="12"/>
          </p:nvPr>
        </p:nvSpPr>
        <p:spPr/>
        <p:txBody>
          <a:bodyPr/>
          <a:lstStyle>
            <a:lvl1pPr>
              <a:defRPr/>
            </a:lvl1pPr>
          </a:lstStyle>
          <a:p>
            <a:fld id="{D4E472F4-FAA5-414B-BCF1-7E0634294394}" type="slidenum">
              <a:rPr lang="en-US" altLang="en-US"/>
              <a:pPr/>
              <a:t>‹#›</a:t>
            </a:fld>
            <a:endParaRPr lang="en-US" altLang="en-US"/>
          </a:p>
        </p:txBody>
      </p:sp>
    </p:spTree>
    <p:extLst>
      <p:ext uri="{BB962C8B-B14F-4D97-AF65-F5344CB8AC3E}">
        <p14:creationId xmlns:p14="http://schemas.microsoft.com/office/powerpoint/2010/main" val="2792667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B1C619-09CB-4AF0-86CA-79029A0A4B3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D1F2073-4040-4E3C-BD69-69AF637CC1D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841D36-E6C8-4966-8FCA-57727CAB78A3}"/>
              </a:ext>
            </a:extLst>
          </p:cNvPr>
          <p:cNvSpPr>
            <a:spLocks noGrp="1"/>
          </p:cNvSpPr>
          <p:nvPr>
            <p:ph type="sldNum" sz="quarter" idx="12"/>
          </p:nvPr>
        </p:nvSpPr>
        <p:spPr/>
        <p:txBody>
          <a:bodyPr/>
          <a:lstStyle>
            <a:lvl1pPr>
              <a:defRPr/>
            </a:lvl1pPr>
          </a:lstStyle>
          <a:p>
            <a:fld id="{F7B5DF9F-119F-484D-8D9E-214A18779F9A}" type="slidenum">
              <a:rPr lang="en-US" altLang="en-US"/>
              <a:pPr/>
              <a:t>‹#›</a:t>
            </a:fld>
            <a:endParaRPr lang="en-US" altLang="en-US"/>
          </a:p>
        </p:txBody>
      </p:sp>
    </p:spTree>
    <p:extLst>
      <p:ext uri="{BB962C8B-B14F-4D97-AF65-F5344CB8AC3E}">
        <p14:creationId xmlns:p14="http://schemas.microsoft.com/office/powerpoint/2010/main" val="348816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AA3DF39-9FB4-4E13-839D-2411B0EC277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1BEFF7F-A707-48C9-9244-2032F99E8CC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1BE4674-1984-4A36-9ED4-2F3AA2AE4447}"/>
              </a:ext>
            </a:extLst>
          </p:cNvPr>
          <p:cNvSpPr>
            <a:spLocks noGrp="1"/>
          </p:cNvSpPr>
          <p:nvPr>
            <p:ph type="sldNum" sz="quarter" idx="12"/>
          </p:nvPr>
        </p:nvSpPr>
        <p:spPr/>
        <p:txBody>
          <a:bodyPr/>
          <a:lstStyle>
            <a:lvl1pPr>
              <a:defRPr/>
            </a:lvl1pPr>
          </a:lstStyle>
          <a:p>
            <a:fld id="{8F240B15-9204-4AA8-8D1F-EBB5CBB3605D}" type="slidenum">
              <a:rPr lang="en-US" altLang="en-US"/>
              <a:pPr/>
              <a:t>‹#›</a:t>
            </a:fld>
            <a:endParaRPr lang="en-US" altLang="en-US"/>
          </a:p>
        </p:txBody>
      </p:sp>
    </p:spTree>
    <p:extLst>
      <p:ext uri="{BB962C8B-B14F-4D97-AF65-F5344CB8AC3E}">
        <p14:creationId xmlns:p14="http://schemas.microsoft.com/office/powerpoint/2010/main" val="3701960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3DEBF5C-9165-4A5B-8997-92D57E96FAF8}"/>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755731A5-664B-4F38-B915-DBEA8B99107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552BAE9-6689-4663-AD83-5FBE9DA882B3}"/>
              </a:ext>
            </a:extLst>
          </p:cNvPr>
          <p:cNvSpPr>
            <a:spLocks noGrp="1"/>
          </p:cNvSpPr>
          <p:nvPr>
            <p:ph type="sldNum" sz="quarter" idx="12"/>
          </p:nvPr>
        </p:nvSpPr>
        <p:spPr/>
        <p:txBody>
          <a:bodyPr/>
          <a:lstStyle>
            <a:lvl1pPr>
              <a:defRPr/>
            </a:lvl1pPr>
          </a:lstStyle>
          <a:p>
            <a:fld id="{9E8E30B4-C542-4FFC-8113-A43CEE884C2B}" type="slidenum">
              <a:rPr lang="en-US" altLang="en-US"/>
              <a:pPr/>
              <a:t>‹#›</a:t>
            </a:fld>
            <a:endParaRPr lang="en-US" altLang="en-US"/>
          </a:p>
        </p:txBody>
      </p:sp>
    </p:spTree>
    <p:extLst>
      <p:ext uri="{BB962C8B-B14F-4D97-AF65-F5344CB8AC3E}">
        <p14:creationId xmlns:p14="http://schemas.microsoft.com/office/powerpoint/2010/main" val="344886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F3E99B6-0ABC-4688-841E-78E62C77B17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E495E0C7-1DA0-4E5C-A7E2-FEDAD72415F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AAA9CBE-012D-492D-9056-B52721520D95}"/>
              </a:ext>
            </a:extLst>
          </p:cNvPr>
          <p:cNvSpPr>
            <a:spLocks noGrp="1"/>
          </p:cNvSpPr>
          <p:nvPr>
            <p:ph type="sldNum" sz="quarter" idx="12"/>
          </p:nvPr>
        </p:nvSpPr>
        <p:spPr/>
        <p:txBody>
          <a:bodyPr/>
          <a:lstStyle>
            <a:lvl1pPr>
              <a:defRPr/>
            </a:lvl1pPr>
          </a:lstStyle>
          <a:p>
            <a:fld id="{5109236B-462F-40B2-9191-EAD4D3BF094C}" type="slidenum">
              <a:rPr lang="en-US" altLang="en-US"/>
              <a:pPr/>
              <a:t>‹#›</a:t>
            </a:fld>
            <a:endParaRPr lang="en-US" altLang="en-US"/>
          </a:p>
        </p:txBody>
      </p:sp>
    </p:spTree>
    <p:extLst>
      <p:ext uri="{BB962C8B-B14F-4D97-AF65-F5344CB8AC3E}">
        <p14:creationId xmlns:p14="http://schemas.microsoft.com/office/powerpoint/2010/main" val="4253018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31C3978-A4B9-471D-9D8B-6256ED1AA4A0}"/>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9AF67690-A62A-4257-8AAD-D25F6AF9BDF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5424BC0-1262-40CD-A4B6-7BE4D4AF4C29}"/>
              </a:ext>
            </a:extLst>
          </p:cNvPr>
          <p:cNvSpPr>
            <a:spLocks noGrp="1"/>
          </p:cNvSpPr>
          <p:nvPr>
            <p:ph type="sldNum" sz="quarter" idx="12"/>
          </p:nvPr>
        </p:nvSpPr>
        <p:spPr/>
        <p:txBody>
          <a:bodyPr/>
          <a:lstStyle>
            <a:lvl1pPr>
              <a:defRPr/>
            </a:lvl1pPr>
          </a:lstStyle>
          <a:p>
            <a:fld id="{EB1CF492-2319-4842-9C58-9E59C1E425DF}" type="slidenum">
              <a:rPr lang="en-US" altLang="en-US"/>
              <a:pPr/>
              <a:t>‹#›</a:t>
            </a:fld>
            <a:endParaRPr lang="en-US" altLang="en-US"/>
          </a:p>
        </p:txBody>
      </p:sp>
    </p:spTree>
    <p:extLst>
      <p:ext uri="{BB962C8B-B14F-4D97-AF65-F5344CB8AC3E}">
        <p14:creationId xmlns:p14="http://schemas.microsoft.com/office/powerpoint/2010/main" val="2793771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2893BE1-27C5-4A5D-8382-1EF2BFEFC3F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C6ED2A7-3DFB-4328-A7A7-BBB890E90C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19EADE-1CEC-4641-8F54-A74DC4D54859}"/>
              </a:ext>
            </a:extLst>
          </p:cNvPr>
          <p:cNvSpPr>
            <a:spLocks noGrp="1"/>
          </p:cNvSpPr>
          <p:nvPr>
            <p:ph type="sldNum" sz="quarter" idx="12"/>
          </p:nvPr>
        </p:nvSpPr>
        <p:spPr/>
        <p:txBody>
          <a:bodyPr/>
          <a:lstStyle>
            <a:lvl1pPr>
              <a:defRPr/>
            </a:lvl1pPr>
          </a:lstStyle>
          <a:p>
            <a:fld id="{1ABFFE4F-F2EA-4BE8-B976-CB68ACDB7452}" type="slidenum">
              <a:rPr lang="en-US" altLang="en-US"/>
              <a:pPr/>
              <a:t>‹#›</a:t>
            </a:fld>
            <a:endParaRPr lang="en-US" altLang="en-US"/>
          </a:p>
        </p:txBody>
      </p:sp>
    </p:spTree>
    <p:extLst>
      <p:ext uri="{BB962C8B-B14F-4D97-AF65-F5344CB8AC3E}">
        <p14:creationId xmlns:p14="http://schemas.microsoft.com/office/powerpoint/2010/main" val="23495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2ABE23B-CC11-48ED-8E34-E23347898B7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B758A4E-C012-446F-8DFF-D6E328D087A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78B931-4EDE-4F9F-AF95-2BD14C6727BB}"/>
              </a:ext>
            </a:extLst>
          </p:cNvPr>
          <p:cNvSpPr>
            <a:spLocks noGrp="1"/>
          </p:cNvSpPr>
          <p:nvPr>
            <p:ph type="sldNum" sz="quarter" idx="12"/>
          </p:nvPr>
        </p:nvSpPr>
        <p:spPr/>
        <p:txBody>
          <a:bodyPr/>
          <a:lstStyle>
            <a:lvl1pPr>
              <a:defRPr/>
            </a:lvl1pPr>
          </a:lstStyle>
          <a:p>
            <a:fld id="{14B92DF0-B376-4E12-A39F-ABD4072C6A33}" type="slidenum">
              <a:rPr lang="en-US" altLang="en-US"/>
              <a:pPr/>
              <a:t>‹#›</a:t>
            </a:fld>
            <a:endParaRPr lang="en-US" altLang="en-US"/>
          </a:p>
        </p:txBody>
      </p:sp>
    </p:spTree>
    <p:extLst>
      <p:ext uri="{BB962C8B-B14F-4D97-AF65-F5344CB8AC3E}">
        <p14:creationId xmlns:p14="http://schemas.microsoft.com/office/powerpoint/2010/main" val="3430686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FDCA697-4080-4EC7-8B02-5EC66178773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DADD5B8-092B-449E-8D7F-B62A91E8464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8FEDB37-D793-4BC4-9FCF-AEF8668C257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472C8478-E8D2-4C2A-882A-C3BF38FFB3F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827E0842-11C9-4A75-A251-BFCB2738FDA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988FFAA-A5B1-4813-A7BE-4D03AAED2B8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 id="214748404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F8F51BBE-A338-489E-800A-B25CB1479FF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BEAE261B-ACB6-4966-B3DD-A4609F9457C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29CA365-A2D9-4CA7-8901-27EE649B1EF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52EE94A0-972A-4770-97EC-CAB2EA583F4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F10BB637-4D09-4CF5-8694-F7D5F9DB382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6D25836-70E5-4BDC-B313-DEDCC40C69A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audio" Target="file:///I:\GA%20%20&#272;T\Tr&#7889;ng%20c&#417;m%20REMIX%20-%20DJ%20Kun%20_%20320%20lyrics,%20upload%20b&#7903;i%20kkunqb01.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E:\Gi&#225;o%20&#225;n%20van\&#272;i%20h&#7885;c%20xa%20-%20H&#7843;i%20H&#249;ng%20-%20T&#7843;i,%20lyrics,%20nh&#7841;c%20ch&#7901;%20b&#224;i%20h&#225;t,%20upload%20b&#7903;i%20hungmoicm.mp3" TargetMode="Externa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a:extLst>
              <a:ext uri="{FF2B5EF4-FFF2-40B4-BE49-F238E27FC236}">
                <a16:creationId xmlns:a16="http://schemas.microsoft.com/office/drawing/2014/main" id="{1CA969D0-3778-47B0-8D12-02CD6C242E51}"/>
              </a:ext>
            </a:extLst>
          </p:cNvPr>
          <p:cNvSpPr>
            <a:spLocks noChangeShapeType="1"/>
          </p:cNvSpPr>
          <p:nvPr/>
        </p:nvSpPr>
        <p:spPr bwMode="auto">
          <a:xfrm>
            <a:off x="150813" y="0"/>
            <a:ext cx="0" cy="4333875"/>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9" name="Line 3">
            <a:extLst>
              <a:ext uri="{FF2B5EF4-FFF2-40B4-BE49-F238E27FC236}">
                <a16:creationId xmlns:a16="http://schemas.microsoft.com/office/drawing/2014/main" id="{ECF4D91D-E4C8-44D9-BE76-DCFEB47893D0}"/>
              </a:ext>
            </a:extLst>
          </p:cNvPr>
          <p:cNvSpPr>
            <a:spLocks noChangeShapeType="1"/>
          </p:cNvSpPr>
          <p:nvPr/>
        </p:nvSpPr>
        <p:spPr bwMode="auto">
          <a:xfrm>
            <a:off x="0" y="47625"/>
            <a:ext cx="4546600"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0" name="Line 4">
            <a:extLst>
              <a:ext uri="{FF2B5EF4-FFF2-40B4-BE49-F238E27FC236}">
                <a16:creationId xmlns:a16="http://schemas.microsoft.com/office/drawing/2014/main" id="{19712452-C25D-4F64-8D69-2D9CB620D506}"/>
              </a:ext>
            </a:extLst>
          </p:cNvPr>
          <p:cNvSpPr>
            <a:spLocks noChangeShapeType="1"/>
          </p:cNvSpPr>
          <p:nvPr/>
        </p:nvSpPr>
        <p:spPr bwMode="auto">
          <a:xfrm>
            <a:off x="288925" y="114300"/>
            <a:ext cx="0" cy="3279775"/>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1" name="Line 5">
            <a:extLst>
              <a:ext uri="{FF2B5EF4-FFF2-40B4-BE49-F238E27FC236}">
                <a16:creationId xmlns:a16="http://schemas.microsoft.com/office/drawing/2014/main" id="{E3E65CD6-CD10-45F4-837F-29096D225D1C}"/>
              </a:ext>
            </a:extLst>
          </p:cNvPr>
          <p:cNvSpPr>
            <a:spLocks noChangeShapeType="1"/>
          </p:cNvSpPr>
          <p:nvPr/>
        </p:nvSpPr>
        <p:spPr bwMode="auto">
          <a:xfrm>
            <a:off x="0" y="228600"/>
            <a:ext cx="3673475"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102" name="Group 6">
            <a:extLst>
              <a:ext uri="{FF2B5EF4-FFF2-40B4-BE49-F238E27FC236}">
                <a16:creationId xmlns:a16="http://schemas.microsoft.com/office/drawing/2014/main" id="{5E46C362-FAC2-4EA8-8CA7-CEB4D9C6CB4F}"/>
              </a:ext>
            </a:extLst>
          </p:cNvPr>
          <p:cNvGrpSpPr>
            <a:grpSpLocks/>
          </p:cNvGrpSpPr>
          <p:nvPr/>
        </p:nvGrpSpPr>
        <p:grpSpPr bwMode="auto">
          <a:xfrm rot="10800000">
            <a:off x="4597400" y="2524125"/>
            <a:ext cx="4546600" cy="4333875"/>
            <a:chOff x="1105" y="686"/>
            <a:chExt cx="2864" cy="2730"/>
          </a:xfrm>
        </p:grpSpPr>
        <p:sp>
          <p:nvSpPr>
            <p:cNvPr id="4109" name="Line 7">
              <a:extLst>
                <a:ext uri="{FF2B5EF4-FFF2-40B4-BE49-F238E27FC236}">
                  <a16:creationId xmlns:a16="http://schemas.microsoft.com/office/drawing/2014/main" id="{54E5D035-2CDE-44E2-977D-A477D280EA0B}"/>
                </a:ext>
              </a:extLst>
            </p:cNvPr>
            <p:cNvSpPr>
              <a:spLocks noChangeShapeType="1"/>
            </p:cNvSpPr>
            <p:nvPr/>
          </p:nvSpPr>
          <p:spPr bwMode="auto">
            <a:xfrm>
              <a:off x="1200" y="686"/>
              <a:ext cx="0" cy="273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0" name="Line 8">
              <a:extLst>
                <a:ext uri="{FF2B5EF4-FFF2-40B4-BE49-F238E27FC236}">
                  <a16:creationId xmlns:a16="http://schemas.microsoft.com/office/drawing/2014/main" id="{B5B643A2-0E8A-4A40-AECF-E658355B043E}"/>
                </a:ext>
              </a:extLst>
            </p:cNvPr>
            <p:cNvSpPr>
              <a:spLocks noChangeShapeType="1"/>
            </p:cNvSpPr>
            <p:nvPr/>
          </p:nvSpPr>
          <p:spPr bwMode="auto">
            <a:xfrm>
              <a:off x="1105" y="766"/>
              <a:ext cx="286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1" name="Line 9">
              <a:extLst>
                <a:ext uri="{FF2B5EF4-FFF2-40B4-BE49-F238E27FC236}">
                  <a16:creationId xmlns:a16="http://schemas.microsoft.com/office/drawing/2014/main" id="{DDC7C184-16D4-459B-B013-C0A765F22E92}"/>
                </a:ext>
              </a:extLst>
            </p:cNvPr>
            <p:cNvSpPr>
              <a:spLocks noChangeShapeType="1"/>
            </p:cNvSpPr>
            <p:nvPr/>
          </p:nvSpPr>
          <p:spPr bwMode="auto">
            <a:xfrm>
              <a:off x="1287" y="758"/>
              <a:ext cx="0" cy="2066"/>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0">
              <a:extLst>
                <a:ext uri="{FF2B5EF4-FFF2-40B4-BE49-F238E27FC236}">
                  <a16:creationId xmlns:a16="http://schemas.microsoft.com/office/drawing/2014/main" id="{E53E4855-DC7E-40B1-AC76-0CE76FE02769}"/>
                </a:ext>
              </a:extLst>
            </p:cNvPr>
            <p:cNvSpPr>
              <a:spLocks noChangeShapeType="1"/>
            </p:cNvSpPr>
            <p:nvPr/>
          </p:nvSpPr>
          <p:spPr bwMode="auto">
            <a:xfrm>
              <a:off x="1193" y="837"/>
              <a:ext cx="231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pic>
        <p:nvPicPr>
          <p:cNvPr id="4103" name="Picture 12" descr="Flash Lang hoa dep">
            <a:extLst>
              <a:ext uri="{FF2B5EF4-FFF2-40B4-BE49-F238E27FC236}">
                <a16:creationId xmlns:a16="http://schemas.microsoft.com/office/drawing/2014/main" id="{DAD7BCC1-A9DE-4A08-BFE7-0C478C9119E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350" y="5986463"/>
            <a:ext cx="9620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5" descr="Flash Lang hoa dep">
            <a:extLst>
              <a:ext uri="{FF2B5EF4-FFF2-40B4-BE49-F238E27FC236}">
                <a16:creationId xmlns:a16="http://schemas.microsoft.com/office/drawing/2014/main" id="{74638DA8-8BFD-422C-8AB9-9B2EECF01B1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620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6" descr="Flash Lang hoa dep">
            <a:extLst>
              <a:ext uri="{FF2B5EF4-FFF2-40B4-BE49-F238E27FC236}">
                <a16:creationId xmlns:a16="http://schemas.microsoft.com/office/drawing/2014/main" id="{EB893E81-ADD2-4B1B-BFB7-EBCA3F2C05B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270875" y="6038850"/>
            <a:ext cx="9620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7" name="TextBox 30">
            <a:extLst>
              <a:ext uri="{FF2B5EF4-FFF2-40B4-BE49-F238E27FC236}">
                <a16:creationId xmlns:a16="http://schemas.microsoft.com/office/drawing/2014/main" id="{0DF76900-F330-4757-BEDC-C92A5DF1C43B}"/>
              </a:ext>
            </a:extLst>
          </p:cNvPr>
          <p:cNvSpPr txBox="1">
            <a:spLocks noChangeArrowheads="1"/>
          </p:cNvSpPr>
          <p:nvPr/>
        </p:nvSpPr>
        <p:spPr bwMode="auto">
          <a:xfrm>
            <a:off x="1025526" y="2286000"/>
            <a:ext cx="71628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en-US" altLang="en-US" sz="2800" u="sng" dirty="0">
                <a:cs typeface="Times New Roman" panose="02020603050405020304" pitchFamily="18" charset="0"/>
              </a:rPr>
              <a:t>MÔN</a:t>
            </a:r>
            <a:r>
              <a:rPr lang="en-US" altLang="en-US" sz="2800" dirty="0">
                <a:cs typeface="Times New Roman" panose="02020603050405020304" pitchFamily="18" charset="0"/>
              </a:rPr>
              <a:t>: LUYỆN TỪ VÀ CÂU              </a:t>
            </a:r>
          </a:p>
          <a:p>
            <a:pPr algn="ctr"/>
            <a:r>
              <a:rPr lang="en-US" altLang="en-US" sz="2800" u="sng" dirty="0">
                <a:cs typeface="Times New Roman" panose="02020603050405020304" pitchFamily="18" charset="0"/>
              </a:rPr>
              <a:t>BÀI:</a:t>
            </a:r>
            <a:r>
              <a:rPr lang="en-US" altLang="en-US" sz="2800" dirty="0">
                <a:cs typeface="Times New Roman" panose="02020603050405020304" pitchFamily="18" charset="0"/>
              </a:rPr>
              <a:t> </a:t>
            </a:r>
            <a:r>
              <a:rPr lang="en-US" altLang="en-US" sz="2800" dirty="0">
                <a:solidFill>
                  <a:srgbClr val="FF0000"/>
                </a:solidFill>
                <a:cs typeface="Times New Roman" panose="02020603050405020304" pitchFamily="18" charset="0"/>
              </a:rPr>
              <a:t>ÔN TẬP VỀ CÂU </a:t>
            </a:r>
          </a:p>
          <a:p>
            <a:pPr algn="ctr"/>
            <a:endParaRPr lang="en-US" altLang="en-US" sz="2800" dirty="0">
              <a:cs typeface="Times New Roman" panose="02020603050405020304" pitchFamily="18" charset="0"/>
            </a:endParaRPr>
          </a:p>
          <a:p>
            <a:pPr algn="ctr"/>
            <a:endParaRPr lang="en-US" altLang="en-US" sz="2800" dirty="0">
              <a:cs typeface="Times New Roman" panose="02020603050405020304" pitchFamily="18" charset="0"/>
            </a:endParaRPr>
          </a:p>
        </p:txBody>
      </p:sp>
      <p:pic>
        <p:nvPicPr>
          <p:cNvPr id="17" name="Trống cơm REMIX - DJ Kun _ 320 lyrics, upload bởi kkunqb01.mp3">
            <a:hlinkClick r:id="" action="ppaction://media"/>
            <a:extLst>
              <a:ext uri="{FF2B5EF4-FFF2-40B4-BE49-F238E27FC236}">
                <a16:creationId xmlns:a16="http://schemas.microsoft.com/office/drawing/2014/main" id="{8FD9E22E-B34D-4CFA-998F-91E6E1629A84}"/>
              </a:ext>
            </a:extLst>
          </p:cNvPr>
          <p:cNvPicPr>
            <a:picLocks noRot="1" noChangeAspect="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3810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64853" fill="hold"/>
                                        <p:tgtEl>
                                          <p:spTgt spid="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63" name="Group 47">
            <a:extLst>
              <a:ext uri="{FF2B5EF4-FFF2-40B4-BE49-F238E27FC236}">
                <a16:creationId xmlns:a16="http://schemas.microsoft.com/office/drawing/2014/main" id="{DD560804-14FD-491E-A604-507371AB39C2}"/>
              </a:ext>
            </a:extLst>
          </p:cNvPr>
          <p:cNvGraphicFramePr>
            <a:graphicFrameLocks noGrp="1"/>
          </p:cNvGraphicFramePr>
          <p:nvPr/>
        </p:nvGraphicFramePr>
        <p:xfrm>
          <a:off x="228600" y="133350"/>
          <a:ext cx="8915400" cy="6764339"/>
        </p:xfrm>
        <a:graphic>
          <a:graphicData uri="http://schemas.openxmlformats.org/drawingml/2006/table">
            <a:tbl>
              <a:tblPr/>
              <a:tblGrid>
                <a:gridCol w="1209675">
                  <a:extLst>
                    <a:ext uri="{9D8B030D-6E8A-4147-A177-3AD203B41FA5}">
                      <a16:colId xmlns:a16="http://schemas.microsoft.com/office/drawing/2014/main" val="20000"/>
                    </a:ext>
                  </a:extLst>
                </a:gridCol>
                <a:gridCol w="3438525">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762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CC0000"/>
                          </a:solidFill>
                          <a:effectLst/>
                          <a:latin typeface="Times New Roman" pitchFamily="18" charset="0"/>
                          <a:cs typeface="Times New Roman" pitchFamily="18" charset="0"/>
                        </a:rPr>
                        <a:t>Kiểu câu</a:t>
                      </a:r>
                      <a:endParaRPr kumimoji="0" lang="en-US" sz="2400" b="0" i="0" u="none" strike="noStrike" cap="none" normalizeH="0" baseline="0" dirty="0">
                        <a:ln>
                          <a:noFill/>
                        </a:ln>
                        <a:solidFill>
                          <a:srgbClr val="CC0000"/>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CC0000"/>
                          </a:solidFill>
                          <a:effectLst/>
                          <a:latin typeface="Times New Roman" pitchFamily="18" charset="0"/>
                          <a:cs typeface="Times New Roman" pitchFamily="18" charset="0"/>
                        </a:rPr>
                        <a:t>Ví dụ</a:t>
                      </a:r>
                      <a:endParaRPr kumimoji="0" lang="en-US" sz="2400" b="0" i="0" u="none" strike="noStrike" cap="none" normalizeH="0" baseline="0" dirty="0">
                        <a:ln>
                          <a:noFill/>
                        </a:ln>
                        <a:solidFill>
                          <a:srgbClr val="CC0000"/>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CC0000"/>
                          </a:solidFill>
                          <a:effectLst/>
                          <a:latin typeface="Times New Roman" pitchFamily="18" charset="0"/>
                          <a:cs typeface="Times New Roman" pitchFamily="18" charset="0"/>
                        </a:rPr>
                        <a:t>Dấu hiệu</a:t>
                      </a:r>
                      <a:endParaRPr kumimoji="0" lang="en-US" sz="2400" b="0" i="0" u="none" strike="noStrike" cap="none" normalizeH="0" baseline="0">
                        <a:ln>
                          <a:noFill/>
                        </a:ln>
                        <a:solidFill>
                          <a:srgbClr val="CC0000"/>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06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Câu hỏi</a:t>
                      </a:r>
                      <a:endParaRPr kumimoji="0" lang="en-US" sz="2800" b="0" i="0" u="none" strike="noStrike" cap="none" normalizeH="0" baseline="0" dirty="0">
                        <a:ln>
                          <a:noFill/>
                        </a:ln>
                        <a:solidFill>
                          <a:srgbClr val="0000FF"/>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Times New Roman" pitchFamily="18" charset="0"/>
                        <a:buChar char="-"/>
                        <a:tabLst>
                          <a:tab pos="457200" algn="l"/>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880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FF"/>
                          </a:solidFill>
                          <a:effectLst/>
                          <a:latin typeface="Times New Roman" pitchFamily="18" charset="0"/>
                          <a:cs typeface="Times New Roman" pitchFamily="18" charset="0"/>
                        </a:rPr>
                        <a:t>Câu kể</a:t>
                      </a:r>
                      <a:endParaRPr kumimoji="0" lang="en-US" sz="2800" b="0" i="0" u="none" strike="noStrike" cap="none" normalizeH="0" baseline="0">
                        <a:ln>
                          <a:noFill/>
                        </a:ln>
                        <a:solidFill>
                          <a:srgbClr val="0000FF"/>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Times New Roman" pitchFamily="18" charset="0"/>
                        <a:buChar char="-"/>
                        <a:tabLst>
                          <a:tab pos="457200" algn="l"/>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1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FF"/>
                          </a:solidFill>
                          <a:effectLst/>
                          <a:latin typeface="Times New Roman" pitchFamily="18" charset="0"/>
                          <a:cs typeface="Times New Roman" pitchFamily="18" charset="0"/>
                        </a:rPr>
                        <a:t>Câu khiến</a:t>
                      </a:r>
                      <a:endParaRPr kumimoji="0" lang="en-US" sz="2800" b="0" i="0" u="none" strike="noStrike" cap="none" normalizeH="0" baseline="0" dirty="0">
                        <a:ln>
                          <a:noFill/>
                        </a:ln>
                        <a:solidFill>
                          <a:srgbClr val="0000FF"/>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Times New Roman" pitchFamily="18" charset="0"/>
                        <a:buChar char="-"/>
                        <a:tabLst>
                          <a:tab pos="457200" algn="l"/>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383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FF"/>
                          </a:solidFill>
                          <a:effectLst/>
                          <a:latin typeface="Times New Roman" pitchFamily="18" charset="0"/>
                          <a:cs typeface="Times New Roman" pitchFamily="18" charset="0"/>
                        </a:rPr>
                        <a:t>Câu cảm</a:t>
                      </a:r>
                      <a:endParaRPr kumimoji="0" lang="en-US" sz="2800" b="0" i="0" u="none" strike="noStrike" cap="none" normalizeH="0" baseline="0">
                        <a:ln>
                          <a:noFill/>
                        </a:ln>
                        <a:solidFill>
                          <a:srgbClr val="0000FF"/>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Times New Roman" pitchFamily="18" charset="0"/>
                        <a:buChar char="-"/>
                        <a:tabLst>
                          <a:tab pos="457200" algn="l"/>
                        </a:tabLst>
                      </a:pPr>
                      <a:endParaRPr kumimoji="0" lang="en-US" sz="2000" b="0" i="0" u="none" strike="noStrike" cap="none" normalizeH="0" baseline="0" dirty="0">
                        <a:ln>
                          <a:noFill/>
                        </a:ln>
                        <a:solidFill>
                          <a:schemeClr val="tx1"/>
                        </a:solidFill>
                        <a:effectLst/>
                        <a:latin typeface="Arial" charset="0"/>
                      </a:endParaRPr>
                    </a:p>
                  </a:txBody>
                  <a:tcPr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8500" name="Rectangle 132">
            <a:extLst>
              <a:ext uri="{FF2B5EF4-FFF2-40B4-BE49-F238E27FC236}">
                <a16:creationId xmlns:a16="http://schemas.microsoft.com/office/drawing/2014/main" id="{23B9AF29-BB5A-42C8-80BB-049296496552}"/>
              </a:ext>
            </a:extLst>
          </p:cNvPr>
          <p:cNvSpPr>
            <a:spLocks noChangeArrowheads="1"/>
          </p:cNvSpPr>
          <p:nvPr/>
        </p:nvSpPr>
        <p:spPr bwMode="auto">
          <a:xfrm>
            <a:off x="1447800" y="609600"/>
            <a:ext cx="2743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000"/>
              <a:t> </a:t>
            </a:r>
            <a:r>
              <a:rPr lang="en-US" altLang="en-US" sz="2000" b="1"/>
              <a:t>+ </a:t>
            </a:r>
            <a:r>
              <a:rPr lang="en-US" altLang="en-US" sz="2000" b="1" i="1"/>
              <a:t>Nhưng vì sao cô biết cháu đã </a:t>
            </a:r>
          </a:p>
          <a:p>
            <a:r>
              <a:rPr lang="en-US" altLang="en-US" sz="2000" b="1" i="1"/>
              <a:t>cóp bài của bạn ạ ?</a:t>
            </a:r>
            <a:endParaRPr lang="en-US" altLang="en-US" sz="2000" b="1"/>
          </a:p>
          <a:p>
            <a:r>
              <a:rPr lang="en-US" altLang="en-US" sz="2000" b="1" i="1"/>
              <a:t>+ Nhưng cũng có thể là bạn</a:t>
            </a:r>
          </a:p>
          <a:p>
            <a:r>
              <a:rPr lang="en-US" altLang="en-US" sz="2000" b="1" i="1"/>
              <a:t> cháu cóp bài của cháu ?</a:t>
            </a:r>
          </a:p>
        </p:txBody>
      </p:sp>
      <p:sp>
        <p:nvSpPr>
          <p:cNvPr id="58501" name="Rectangle 133">
            <a:extLst>
              <a:ext uri="{FF2B5EF4-FFF2-40B4-BE49-F238E27FC236}">
                <a16:creationId xmlns:a16="http://schemas.microsoft.com/office/drawing/2014/main" id="{7DD52EEC-54C6-4C11-8132-C0617F7FE1C9}"/>
              </a:ext>
            </a:extLst>
          </p:cNvPr>
          <p:cNvSpPr>
            <a:spLocks noChangeArrowheads="1"/>
          </p:cNvSpPr>
          <p:nvPr/>
        </p:nvSpPr>
        <p:spPr bwMode="auto">
          <a:xfrm>
            <a:off x="5029200" y="838200"/>
            <a:ext cx="396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buFontTx/>
              <a:buChar char="-"/>
            </a:pPr>
            <a:r>
              <a:rPr lang="en-US" altLang="en-US" sz="2000" b="1"/>
              <a:t>  Câu hỏi dùng để hỏi điều chưa biết</a:t>
            </a:r>
          </a:p>
          <a:p>
            <a:r>
              <a:rPr lang="en-US" altLang="en-US" sz="2000" b="1"/>
              <a:t>- Cuối câu có dấu chấm hỏi (?)</a:t>
            </a:r>
          </a:p>
          <a:p>
            <a:endParaRPr lang="en-US" altLang="en-US" sz="2000" b="1">
              <a:solidFill>
                <a:schemeClr val="bg1"/>
              </a:solidFill>
            </a:endParaRPr>
          </a:p>
        </p:txBody>
      </p:sp>
      <p:sp>
        <p:nvSpPr>
          <p:cNvPr id="58505" name="Rectangle 137">
            <a:extLst>
              <a:ext uri="{FF2B5EF4-FFF2-40B4-BE49-F238E27FC236}">
                <a16:creationId xmlns:a16="http://schemas.microsoft.com/office/drawing/2014/main" id="{E86D5A02-4058-487C-BA90-42119586069F}"/>
              </a:ext>
            </a:extLst>
          </p:cNvPr>
          <p:cNvSpPr>
            <a:spLocks noChangeArrowheads="1"/>
          </p:cNvSpPr>
          <p:nvPr/>
        </p:nvSpPr>
        <p:spPr bwMode="auto">
          <a:xfrm>
            <a:off x="1676400" y="2057400"/>
            <a:ext cx="2667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b="1" dirty="0"/>
              <a:t>+ </a:t>
            </a:r>
            <a:r>
              <a:rPr lang="en-US" altLang="en-US" b="1" i="1" dirty="0"/>
              <a:t> </a:t>
            </a:r>
            <a:r>
              <a:rPr lang="en-US" altLang="en-US" b="1" i="1" dirty="0" err="1"/>
              <a:t>Cô</a:t>
            </a:r>
            <a:r>
              <a:rPr lang="en-US" altLang="en-US" b="1" i="1" dirty="0"/>
              <a:t> </a:t>
            </a:r>
            <a:r>
              <a:rPr lang="en-US" altLang="en-US" b="1" i="1" dirty="0" err="1"/>
              <a:t>giáo</a:t>
            </a:r>
            <a:r>
              <a:rPr lang="en-US" altLang="en-US" b="1" i="1" dirty="0"/>
              <a:t> </a:t>
            </a:r>
            <a:r>
              <a:rPr lang="en-US" altLang="en-US" b="1" i="1" dirty="0" err="1"/>
              <a:t>phàn</a:t>
            </a:r>
            <a:r>
              <a:rPr lang="en-US" altLang="en-US" b="1" i="1" dirty="0"/>
              <a:t> </a:t>
            </a:r>
            <a:r>
              <a:rPr lang="en-US" altLang="en-US" b="1" i="1" dirty="0" err="1"/>
              <a:t>nàn</a:t>
            </a:r>
            <a:r>
              <a:rPr lang="en-US" altLang="en-US" b="1" i="1" dirty="0"/>
              <a:t> </a:t>
            </a:r>
            <a:r>
              <a:rPr lang="en-US" altLang="en-US" b="1" i="1" dirty="0" err="1"/>
              <a:t>với</a:t>
            </a:r>
            <a:r>
              <a:rPr lang="en-US" altLang="en-US" b="1" i="1" dirty="0"/>
              <a:t> </a:t>
            </a:r>
          </a:p>
          <a:p>
            <a:r>
              <a:rPr lang="en-US" altLang="en-US" b="1" i="1" dirty="0" err="1"/>
              <a:t>mẹ</a:t>
            </a:r>
            <a:r>
              <a:rPr lang="en-US" altLang="en-US" b="1" i="1" dirty="0"/>
              <a:t> </a:t>
            </a:r>
            <a:r>
              <a:rPr lang="en-US" altLang="en-US" b="1" i="1" dirty="0" err="1"/>
              <a:t>của</a:t>
            </a:r>
            <a:r>
              <a:rPr lang="en-US" altLang="en-US" b="1" i="1" dirty="0"/>
              <a:t> </a:t>
            </a:r>
            <a:r>
              <a:rPr lang="en-US" altLang="en-US" b="1" i="1" dirty="0" err="1"/>
              <a:t>một</a:t>
            </a:r>
            <a:r>
              <a:rPr lang="en-US" altLang="en-US" b="1" i="1" dirty="0"/>
              <a:t> </a:t>
            </a:r>
            <a:r>
              <a:rPr lang="en-US" altLang="en-US" b="1" i="1" dirty="0" err="1"/>
              <a:t>học</a:t>
            </a:r>
            <a:r>
              <a:rPr lang="en-US" altLang="en-US" b="1" i="1" dirty="0"/>
              <a:t> </a:t>
            </a:r>
            <a:r>
              <a:rPr lang="en-US" altLang="en-US" b="1" i="1" dirty="0" err="1"/>
              <a:t>sinh</a:t>
            </a:r>
            <a:r>
              <a:rPr lang="en-US" altLang="en-US" b="1" i="1" dirty="0"/>
              <a:t> :</a:t>
            </a:r>
            <a:endParaRPr lang="en-US" altLang="en-US" b="1" dirty="0"/>
          </a:p>
          <a:p>
            <a:r>
              <a:rPr lang="en-US" altLang="en-US" b="1" i="1" dirty="0"/>
              <a:t>+ </a:t>
            </a:r>
            <a:r>
              <a:rPr lang="en-US" altLang="en-US" b="1" i="1" dirty="0" err="1"/>
              <a:t>Cháu</a:t>
            </a:r>
            <a:r>
              <a:rPr lang="en-US" altLang="en-US" b="1" i="1" dirty="0"/>
              <a:t> </a:t>
            </a:r>
            <a:r>
              <a:rPr lang="en-US" altLang="en-US" b="1" i="1" dirty="0" err="1"/>
              <a:t>nhà</a:t>
            </a:r>
            <a:r>
              <a:rPr lang="en-US" altLang="en-US" b="1" i="1" dirty="0"/>
              <a:t> </a:t>
            </a:r>
            <a:r>
              <a:rPr lang="en-US" altLang="en-US" b="1" i="1" dirty="0" err="1"/>
              <a:t>chị</a:t>
            </a:r>
            <a:r>
              <a:rPr lang="en-US" altLang="en-US" b="1" i="1" dirty="0"/>
              <a:t> </a:t>
            </a:r>
            <a:r>
              <a:rPr lang="en-US" altLang="en-US" b="1" i="1" dirty="0" err="1"/>
              <a:t>hôm</a:t>
            </a:r>
            <a:r>
              <a:rPr lang="en-US" altLang="en-US" b="1" i="1" dirty="0"/>
              <a:t> nay </a:t>
            </a:r>
          </a:p>
          <a:p>
            <a:r>
              <a:rPr lang="en-US" altLang="en-US" b="1" i="1" dirty="0" err="1"/>
              <a:t>cóp</a:t>
            </a:r>
            <a:r>
              <a:rPr lang="en-US" altLang="en-US" b="1" i="1" dirty="0"/>
              <a:t> </a:t>
            </a:r>
            <a:r>
              <a:rPr lang="en-US" altLang="en-US" b="1" i="1" dirty="0" err="1"/>
              <a:t>bài</a:t>
            </a:r>
            <a:r>
              <a:rPr lang="en-US" altLang="en-US" b="1" i="1" dirty="0"/>
              <a:t> </a:t>
            </a:r>
            <a:r>
              <a:rPr lang="en-US" altLang="en-US" b="1" i="1" dirty="0" err="1"/>
              <a:t>kiểm</a:t>
            </a:r>
            <a:r>
              <a:rPr lang="en-US" altLang="en-US" b="1" i="1" dirty="0"/>
              <a:t> </a:t>
            </a:r>
            <a:r>
              <a:rPr lang="en-US" altLang="en-US" b="1" i="1" dirty="0" err="1"/>
              <a:t>tra</a:t>
            </a:r>
            <a:r>
              <a:rPr lang="en-US" altLang="en-US" b="1" i="1" dirty="0"/>
              <a:t> </a:t>
            </a:r>
            <a:r>
              <a:rPr lang="en-US" altLang="en-US" b="1" i="1" dirty="0" err="1"/>
              <a:t>của</a:t>
            </a:r>
            <a:r>
              <a:rPr lang="en-US" altLang="en-US" b="1" i="1" dirty="0"/>
              <a:t> </a:t>
            </a:r>
            <a:r>
              <a:rPr lang="en-US" altLang="en-US" b="1" i="1" dirty="0" err="1"/>
              <a:t>bạn</a:t>
            </a:r>
            <a:r>
              <a:rPr lang="en-US" altLang="en-US" b="1" i="1" dirty="0"/>
              <a:t>.</a:t>
            </a:r>
            <a:endParaRPr lang="en-US" altLang="en-US" b="1" dirty="0"/>
          </a:p>
          <a:p>
            <a:r>
              <a:rPr lang="en-US" altLang="en-US" b="1" i="1" dirty="0"/>
              <a:t>+ </a:t>
            </a:r>
            <a:r>
              <a:rPr lang="en-US" altLang="en-US" b="1" i="1" dirty="0" err="1"/>
              <a:t>Thưa</a:t>
            </a:r>
            <a:r>
              <a:rPr lang="en-US" altLang="en-US" b="1" i="1" dirty="0"/>
              <a:t> </a:t>
            </a:r>
            <a:r>
              <a:rPr lang="en-US" altLang="en-US" b="1" i="1" dirty="0" err="1"/>
              <a:t>chị</a:t>
            </a:r>
            <a:r>
              <a:rPr lang="en-US" altLang="en-US" b="1" i="1" dirty="0"/>
              <a:t>, </a:t>
            </a:r>
            <a:r>
              <a:rPr lang="en-US" altLang="en-US" b="1" i="1" dirty="0" err="1"/>
              <a:t>bài</a:t>
            </a:r>
            <a:r>
              <a:rPr lang="en-US" altLang="en-US" b="1" i="1" dirty="0"/>
              <a:t> </a:t>
            </a:r>
            <a:r>
              <a:rPr lang="en-US" altLang="en-US" b="1" i="1" dirty="0" err="1"/>
              <a:t>của</a:t>
            </a:r>
            <a:r>
              <a:rPr lang="en-US" altLang="en-US" b="1" i="1" dirty="0"/>
              <a:t> </a:t>
            </a:r>
            <a:r>
              <a:rPr lang="en-US" altLang="en-US" b="1" i="1" dirty="0" err="1"/>
              <a:t>cháu</a:t>
            </a:r>
            <a:r>
              <a:rPr lang="en-US" altLang="en-US" b="1" i="1" dirty="0"/>
              <a:t> </a:t>
            </a:r>
            <a:r>
              <a:rPr lang="en-US" altLang="en-US" b="1" i="1" dirty="0" err="1"/>
              <a:t>và</a:t>
            </a:r>
            <a:endParaRPr lang="en-US" altLang="en-US" b="1" i="1" dirty="0"/>
          </a:p>
          <a:p>
            <a:r>
              <a:rPr lang="en-US" altLang="en-US" b="1" i="1" dirty="0"/>
              <a:t> </a:t>
            </a:r>
            <a:r>
              <a:rPr lang="en-US" altLang="en-US" b="1" i="1" dirty="0" err="1"/>
              <a:t>bạn</a:t>
            </a:r>
            <a:r>
              <a:rPr lang="en-US" altLang="en-US" b="1" i="1" dirty="0"/>
              <a:t> </a:t>
            </a:r>
            <a:r>
              <a:rPr lang="en-US" altLang="en-US" b="1" i="1" dirty="0" err="1"/>
              <a:t>ngồi</a:t>
            </a:r>
            <a:r>
              <a:rPr lang="en-US" altLang="en-US" b="1" i="1" dirty="0"/>
              <a:t> </a:t>
            </a:r>
            <a:r>
              <a:rPr lang="en-US" altLang="en-US" b="1" i="1" dirty="0" err="1"/>
              <a:t>cạnh</a:t>
            </a:r>
            <a:r>
              <a:rPr lang="en-US" altLang="en-US" b="1" i="1" dirty="0"/>
              <a:t> </a:t>
            </a:r>
            <a:r>
              <a:rPr lang="en-US" altLang="en-US" b="1" i="1" dirty="0" err="1"/>
              <a:t>cháu</a:t>
            </a:r>
            <a:r>
              <a:rPr lang="en-US" altLang="en-US" b="1" i="1" dirty="0"/>
              <a:t> </a:t>
            </a:r>
            <a:r>
              <a:rPr lang="en-US" altLang="en-US" b="1" i="1" dirty="0" err="1"/>
              <a:t>có</a:t>
            </a:r>
            <a:r>
              <a:rPr lang="en-US" altLang="en-US" b="1" i="1" dirty="0"/>
              <a:t> </a:t>
            </a:r>
          </a:p>
          <a:p>
            <a:r>
              <a:rPr lang="en-US" altLang="en-US" b="1" i="1" dirty="0" err="1"/>
              <a:t>những</a:t>
            </a:r>
            <a:r>
              <a:rPr lang="en-US" altLang="en-US" b="1" i="1" dirty="0"/>
              <a:t> </a:t>
            </a:r>
            <a:r>
              <a:rPr lang="en-US" altLang="en-US" b="1" i="1" dirty="0" err="1"/>
              <a:t>lỗi</a:t>
            </a:r>
            <a:r>
              <a:rPr lang="en-US" altLang="en-US" b="1" i="1" dirty="0"/>
              <a:t> </a:t>
            </a:r>
            <a:r>
              <a:rPr lang="en-US" altLang="en-US" b="1" i="1" dirty="0" err="1"/>
              <a:t>giống</a:t>
            </a:r>
            <a:r>
              <a:rPr lang="en-US" altLang="en-US" b="1" i="1" dirty="0"/>
              <a:t> </a:t>
            </a:r>
            <a:r>
              <a:rPr lang="en-US" altLang="en-US" b="1" i="1" dirty="0" err="1"/>
              <a:t>hệt</a:t>
            </a:r>
            <a:r>
              <a:rPr lang="en-US" altLang="en-US" b="1" i="1" dirty="0"/>
              <a:t> </a:t>
            </a:r>
            <a:r>
              <a:rPr lang="en-US" altLang="en-US" b="1" i="1" dirty="0" err="1"/>
              <a:t>nhau</a:t>
            </a:r>
            <a:r>
              <a:rPr lang="en-US" altLang="en-US" b="1" i="1" dirty="0"/>
              <a:t>.</a:t>
            </a:r>
            <a:endParaRPr lang="en-US" altLang="en-US" b="1" dirty="0"/>
          </a:p>
          <a:p>
            <a:r>
              <a:rPr lang="en-US" altLang="en-US" b="1" i="1" dirty="0"/>
              <a:t>+ </a:t>
            </a:r>
            <a:r>
              <a:rPr lang="en-US" altLang="en-US" b="1" i="1" dirty="0" err="1"/>
              <a:t>Bà</a:t>
            </a:r>
            <a:r>
              <a:rPr lang="en-US" altLang="en-US" b="1" i="1" dirty="0"/>
              <a:t> </a:t>
            </a:r>
            <a:r>
              <a:rPr lang="en-US" altLang="en-US" b="1" i="1" dirty="0" err="1"/>
              <a:t>mẹ</a:t>
            </a:r>
            <a:r>
              <a:rPr lang="en-US" altLang="en-US" b="1" i="1" dirty="0"/>
              <a:t> </a:t>
            </a:r>
            <a:r>
              <a:rPr lang="en-US" altLang="en-US" b="1" i="1" dirty="0" err="1"/>
              <a:t>thắc</a:t>
            </a:r>
            <a:r>
              <a:rPr lang="en-US" altLang="en-US" b="1" i="1" dirty="0"/>
              <a:t> </a:t>
            </a:r>
            <a:r>
              <a:rPr lang="en-US" altLang="en-US" b="1" i="1" dirty="0" err="1"/>
              <a:t>mắc</a:t>
            </a:r>
            <a:r>
              <a:rPr lang="en-US" altLang="en-US" b="1" i="1" dirty="0"/>
              <a:t> :</a:t>
            </a:r>
            <a:endParaRPr lang="en-US" altLang="en-US" b="1" dirty="0"/>
          </a:p>
          <a:p>
            <a:r>
              <a:rPr lang="en-US" altLang="en-US" b="1" i="1" dirty="0"/>
              <a:t>+ </a:t>
            </a:r>
            <a:r>
              <a:rPr lang="en-US" altLang="en-US" b="1" i="1" dirty="0" err="1"/>
              <a:t>Bạn</a:t>
            </a:r>
            <a:r>
              <a:rPr lang="en-US" altLang="en-US" b="1" i="1" dirty="0"/>
              <a:t> </a:t>
            </a:r>
            <a:r>
              <a:rPr lang="en-US" altLang="en-US" b="1" i="1" dirty="0" err="1"/>
              <a:t>cháu</a:t>
            </a:r>
            <a:r>
              <a:rPr lang="en-US" altLang="en-US" b="1" i="1" dirty="0"/>
              <a:t> </a:t>
            </a:r>
            <a:r>
              <a:rPr lang="en-US" altLang="en-US" b="1" i="1" dirty="0" err="1"/>
              <a:t>trả</a:t>
            </a:r>
            <a:r>
              <a:rPr lang="en-US" altLang="en-US" b="1" i="1" dirty="0"/>
              <a:t> </a:t>
            </a:r>
            <a:r>
              <a:rPr lang="en-US" altLang="en-US" b="1" i="1" dirty="0" err="1"/>
              <a:t>lời</a:t>
            </a:r>
            <a:r>
              <a:rPr lang="en-US" altLang="en-US" b="1" i="1" dirty="0"/>
              <a:t> :</a:t>
            </a:r>
            <a:endParaRPr lang="en-US" altLang="en-US" b="1" dirty="0"/>
          </a:p>
          <a:p>
            <a:r>
              <a:rPr lang="en-US" altLang="en-US" b="1" i="1" dirty="0"/>
              <a:t>+ </a:t>
            </a:r>
            <a:r>
              <a:rPr lang="en-US" altLang="en-US" b="1" i="1" dirty="0" err="1"/>
              <a:t>Em</a:t>
            </a:r>
            <a:r>
              <a:rPr lang="en-US" altLang="en-US" b="1" i="1" dirty="0"/>
              <a:t> </a:t>
            </a:r>
            <a:r>
              <a:rPr lang="en-US" altLang="en-US" b="1" i="1" dirty="0" err="1"/>
              <a:t>không</a:t>
            </a:r>
            <a:r>
              <a:rPr lang="en-US" altLang="en-US" b="1" i="1" dirty="0"/>
              <a:t> </a:t>
            </a:r>
            <a:r>
              <a:rPr lang="en-US" altLang="en-US" b="1" i="1" dirty="0" err="1"/>
              <a:t>biết</a:t>
            </a:r>
            <a:r>
              <a:rPr lang="en-US" altLang="en-US" b="1" i="1" dirty="0"/>
              <a:t>.</a:t>
            </a:r>
            <a:endParaRPr lang="en-US" altLang="en-US" b="1" dirty="0"/>
          </a:p>
          <a:p>
            <a:r>
              <a:rPr lang="en-US" altLang="en-US" b="1" i="1" dirty="0"/>
              <a:t>+ </a:t>
            </a:r>
            <a:r>
              <a:rPr lang="en-US" altLang="en-US" b="1" i="1" dirty="0" err="1"/>
              <a:t>Còn</a:t>
            </a:r>
            <a:r>
              <a:rPr lang="en-US" altLang="en-US" b="1" i="1" dirty="0"/>
              <a:t> </a:t>
            </a:r>
            <a:r>
              <a:rPr lang="en-US" altLang="en-US" b="1" i="1" dirty="0" err="1"/>
              <a:t>cháu</a:t>
            </a:r>
            <a:r>
              <a:rPr lang="en-US" altLang="en-US" b="1" i="1" dirty="0"/>
              <a:t> </a:t>
            </a:r>
            <a:r>
              <a:rPr lang="en-US" altLang="en-US" b="1" i="1" dirty="0" err="1"/>
              <a:t>thì</a:t>
            </a:r>
            <a:r>
              <a:rPr lang="en-US" altLang="en-US" b="1" i="1" dirty="0"/>
              <a:t> </a:t>
            </a:r>
            <a:r>
              <a:rPr lang="en-US" altLang="en-US" b="1" i="1" dirty="0" err="1"/>
              <a:t>viết</a:t>
            </a:r>
            <a:r>
              <a:rPr lang="en-US" altLang="en-US" b="1" i="1" dirty="0"/>
              <a:t> :</a:t>
            </a:r>
            <a:endParaRPr lang="en-US" altLang="en-US" b="1" dirty="0"/>
          </a:p>
          <a:p>
            <a:r>
              <a:rPr lang="en-US" altLang="en-US" b="1" i="1" dirty="0"/>
              <a:t>+ </a:t>
            </a:r>
            <a:r>
              <a:rPr lang="en-US" altLang="en-US" b="1" i="1" dirty="0" err="1"/>
              <a:t>Em</a:t>
            </a:r>
            <a:r>
              <a:rPr lang="en-US" altLang="en-US" b="1" i="1" dirty="0"/>
              <a:t> </a:t>
            </a:r>
            <a:r>
              <a:rPr lang="en-US" altLang="en-US" b="1" i="1" dirty="0" err="1"/>
              <a:t>cũng</a:t>
            </a:r>
            <a:r>
              <a:rPr lang="en-US" altLang="en-US" b="1" i="1" dirty="0"/>
              <a:t> </a:t>
            </a:r>
            <a:r>
              <a:rPr lang="en-US" altLang="en-US" b="1" i="1" dirty="0" err="1"/>
              <a:t>không</a:t>
            </a:r>
            <a:r>
              <a:rPr lang="en-US" altLang="en-US" b="1" i="1" dirty="0"/>
              <a:t> </a:t>
            </a:r>
            <a:r>
              <a:rPr lang="en-US" altLang="en-US" b="1" i="1" dirty="0" err="1"/>
              <a:t>biết</a:t>
            </a:r>
            <a:r>
              <a:rPr lang="en-US" altLang="en-US" b="1" i="1" dirty="0"/>
              <a:t>.</a:t>
            </a:r>
          </a:p>
        </p:txBody>
      </p:sp>
      <p:sp>
        <p:nvSpPr>
          <p:cNvPr id="58507" name="Rectangle 139">
            <a:extLst>
              <a:ext uri="{FF2B5EF4-FFF2-40B4-BE49-F238E27FC236}">
                <a16:creationId xmlns:a16="http://schemas.microsoft.com/office/drawing/2014/main" id="{05B0F4E2-637C-4B2D-AD7A-BF55C5B29EFB}"/>
              </a:ext>
            </a:extLst>
          </p:cNvPr>
          <p:cNvSpPr>
            <a:spLocks noChangeArrowheads="1"/>
          </p:cNvSpPr>
          <p:nvPr/>
        </p:nvSpPr>
        <p:spPr bwMode="auto">
          <a:xfrm>
            <a:off x="5181600" y="2362200"/>
            <a:ext cx="3581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400" b="1"/>
              <a:t>- Câu dùng để kể sự việc</a:t>
            </a:r>
          </a:p>
          <a:p>
            <a:r>
              <a:rPr lang="en-US" altLang="en-US" sz="2400" b="1"/>
              <a:t>- Cuối câu có dấu chấm hoặc </a:t>
            </a:r>
          </a:p>
          <a:p>
            <a:r>
              <a:rPr lang="en-US" altLang="en-US" sz="2400" b="1"/>
              <a:t>dấu hai chấm.</a:t>
            </a:r>
          </a:p>
        </p:txBody>
      </p:sp>
      <p:sp>
        <p:nvSpPr>
          <p:cNvPr id="58508" name="Rectangle 140">
            <a:extLst>
              <a:ext uri="{FF2B5EF4-FFF2-40B4-BE49-F238E27FC236}">
                <a16:creationId xmlns:a16="http://schemas.microsoft.com/office/drawing/2014/main" id="{5DCA0A99-4C6D-4839-866A-CD9B77607B6C}"/>
              </a:ext>
            </a:extLst>
          </p:cNvPr>
          <p:cNvSpPr>
            <a:spLocks noChangeArrowheads="1"/>
          </p:cNvSpPr>
          <p:nvPr/>
        </p:nvSpPr>
        <p:spPr bwMode="auto">
          <a:xfrm>
            <a:off x="1676400" y="53340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en-US" altLang="en-US" sz="2000"/>
              <a:t>+</a:t>
            </a:r>
            <a:r>
              <a:rPr lang="en-US" altLang="en-US" sz="2000" b="1" i="1"/>
              <a:t>Em hãy cho biết đại từ là gì.</a:t>
            </a:r>
          </a:p>
        </p:txBody>
      </p:sp>
      <p:sp>
        <p:nvSpPr>
          <p:cNvPr id="58509" name="Rectangle 141">
            <a:extLst>
              <a:ext uri="{FF2B5EF4-FFF2-40B4-BE49-F238E27FC236}">
                <a16:creationId xmlns:a16="http://schemas.microsoft.com/office/drawing/2014/main" id="{B7314E9C-6744-4DF5-BA5B-A474BF530289}"/>
              </a:ext>
            </a:extLst>
          </p:cNvPr>
          <p:cNvSpPr>
            <a:spLocks noChangeArrowheads="1"/>
          </p:cNvSpPr>
          <p:nvPr/>
        </p:nvSpPr>
        <p:spPr bwMode="auto">
          <a:xfrm>
            <a:off x="1600200" y="6096000"/>
            <a:ext cx="2667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3000" b="1">
                <a:solidFill>
                  <a:schemeClr val="bg1"/>
                </a:solidFill>
              </a:rPr>
              <a:t> </a:t>
            </a:r>
            <a:r>
              <a:rPr lang="en-US" altLang="en-US" sz="2000" b="1"/>
              <a:t>+</a:t>
            </a:r>
            <a:r>
              <a:rPr lang="en-US" altLang="en-US" sz="3000" b="1"/>
              <a:t> </a:t>
            </a:r>
            <a:r>
              <a:rPr lang="en-US" altLang="en-US" sz="2000" b="1" i="1"/>
              <a:t>Thế thì đáng buồn quá !</a:t>
            </a:r>
            <a:endParaRPr lang="en-US" altLang="en-US" sz="2000" b="1"/>
          </a:p>
          <a:p>
            <a:r>
              <a:rPr lang="en-US" altLang="en-US" sz="2000" b="1" i="1"/>
              <a:t> + Không đâu !</a:t>
            </a:r>
            <a:endParaRPr lang="en-US" altLang="en-US" sz="2000" b="1"/>
          </a:p>
          <a:p>
            <a:endParaRPr lang="en-US" altLang="en-US" sz="2000" b="1">
              <a:solidFill>
                <a:schemeClr val="bg1"/>
              </a:solidFill>
            </a:endParaRPr>
          </a:p>
        </p:txBody>
      </p:sp>
      <p:sp>
        <p:nvSpPr>
          <p:cNvPr id="58510" name="Rectangle 142">
            <a:extLst>
              <a:ext uri="{FF2B5EF4-FFF2-40B4-BE49-F238E27FC236}">
                <a16:creationId xmlns:a16="http://schemas.microsoft.com/office/drawing/2014/main" id="{3DEB93D8-A381-445E-AE30-970AAA9465BD}"/>
              </a:ext>
            </a:extLst>
          </p:cNvPr>
          <p:cNvSpPr>
            <a:spLocks noChangeArrowheads="1"/>
          </p:cNvSpPr>
          <p:nvPr/>
        </p:nvSpPr>
        <p:spPr bwMode="auto">
          <a:xfrm>
            <a:off x="5029200" y="5257800"/>
            <a:ext cx="3657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sz="2000"/>
          </a:p>
          <a:p>
            <a:r>
              <a:rPr lang="en-US" altLang="en-US" sz="2000" b="1"/>
              <a:t>- Câu nêu yêu cầu, đề nghị.</a:t>
            </a:r>
          </a:p>
          <a:p>
            <a:r>
              <a:rPr lang="en-US" altLang="en-US" sz="2000" b="1"/>
              <a:t>- Trong câu có từ </a:t>
            </a:r>
            <a:r>
              <a:rPr lang="en-US" altLang="en-US" sz="2000" b="1" i="1">
                <a:solidFill>
                  <a:srgbClr val="FF0000"/>
                </a:solidFill>
              </a:rPr>
              <a:t>hãy</a:t>
            </a:r>
            <a:endParaRPr lang="en-US" altLang="en-US" sz="2000" b="1">
              <a:solidFill>
                <a:srgbClr val="FF0000"/>
              </a:solidFill>
            </a:endParaRPr>
          </a:p>
          <a:p>
            <a:endParaRPr lang="en-US" altLang="en-US" sz="2000" b="1">
              <a:solidFill>
                <a:schemeClr val="bg1"/>
              </a:solidFill>
            </a:endParaRPr>
          </a:p>
        </p:txBody>
      </p:sp>
      <p:sp>
        <p:nvSpPr>
          <p:cNvPr id="58511" name="Rectangle 143">
            <a:extLst>
              <a:ext uri="{FF2B5EF4-FFF2-40B4-BE49-F238E27FC236}">
                <a16:creationId xmlns:a16="http://schemas.microsoft.com/office/drawing/2014/main" id="{50918DD9-90CD-4A9C-9EC0-51EFAF50CB17}"/>
              </a:ext>
            </a:extLst>
          </p:cNvPr>
          <p:cNvSpPr>
            <a:spLocks noChangeArrowheads="1"/>
          </p:cNvSpPr>
          <p:nvPr/>
        </p:nvSpPr>
        <p:spPr bwMode="auto">
          <a:xfrm>
            <a:off x="5029200" y="6019800"/>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sz="2000"/>
          </a:p>
          <a:p>
            <a:r>
              <a:rPr lang="en-US" altLang="en-US" sz="2000" b="1"/>
              <a:t>- Câu bộc lộ cảm xúc.</a:t>
            </a:r>
          </a:p>
          <a:p>
            <a:r>
              <a:rPr lang="en-US" altLang="en-US" sz="2000" b="1"/>
              <a:t>- Trong câu có các từ </a:t>
            </a:r>
            <a:r>
              <a:rPr lang="en-US" altLang="en-US" sz="2000" b="1" i="1">
                <a:solidFill>
                  <a:srgbClr val="FF0000"/>
                </a:solidFill>
              </a:rPr>
              <a:t>quá, đâu.</a:t>
            </a:r>
            <a:endParaRPr lang="en-US" altLang="en-US" sz="2000" b="1">
              <a:solidFill>
                <a:srgbClr val="FF0000"/>
              </a:solidFill>
            </a:endParaRPr>
          </a:p>
          <a:p>
            <a:r>
              <a:rPr lang="en-US" altLang="en-US" sz="2000" b="1"/>
              <a:t>- Cuối câu có dấu chấm than (!)</a:t>
            </a:r>
          </a:p>
          <a:p>
            <a:endParaRPr lang="en-US" altLang="en-US" sz="2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500"/>
                                        </p:tgtEl>
                                        <p:attrNameLst>
                                          <p:attrName>style.visibility</p:attrName>
                                        </p:attrNameLst>
                                      </p:cBhvr>
                                      <p:to>
                                        <p:strVal val="visible"/>
                                      </p:to>
                                    </p:set>
                                    <p:animEffect transition="in" filter="blinds(horizontal)">
                                      <p:cBhvr>
                                        <p:cTn id="7" dur="500"/>
                                        <p:tgtEl>
                                          <p:spTgt spid="58500"/>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8501"/>
                                        </p:tgtEl>
                                        <p:attrNameLst>
                                          <p:attrName>style.visibility</p:attrName>
                                        </p:attrNameLst>
                                      </p:cBhvr>
                                      <p:to>
                                        <p:strVal val="visible"/>
                                      </p:to>
                                    </p:set>
                                    <p:animEffect transition="in" filter="box(in)">
                                      <p:cBhvr>
                                        <p:cTn id="12" dur="500"/>
                                        <p:tgtEl>
                                          <p:spTgt spid="58501"/>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8505"/>
                                        </p:tgtEl>
                                        <p:attrNameLst>
                                          <p:attrName>style.visibility</p:attrName>
                                        </p:attrNameLst>
                                      </p:cBhvr>
                                      <p:to>
                                        <p:strVal val="visible"/>
                                      </p:to>
                                    </p:set>
                                    <p:animEffect transition="in" filter="box(in)">
                                      <p:cBhvr>
                                        <p:cTn id="17" dur="500"/>
                                        <p:tgtEl>
                                          <p:spTgt spid="58505"/>
                                        </p:tgtEl>
                                      </p:cBhvr>
                                    </p:animEffect>
                                  </p:childTnLst>
                                  <p:subTnLst>
                                    <p:audio>
                                      <p:cMediaNode>
                                        <p:cTn display="0" masterRel="sameClick">
                                          <p:stCondLst>
                                            <p:cond evt="begin" delay="0">
                                              <p:tn val="15"/>
                                            </p:cond>
                                          </p:stCondLst>
                                          <p:endCondLst>
                                            <p:cond evt="onStopAudio" delay="0">
                                              <p:tgtEl>
                                                <p:sldTgt/>
                                              </p:tgtEl>
                                            </p:cond>
                                          </p:endCondLst>
                                        </p:cTn>
                                        <p:tgtEl>
                                          <p:sndTgt r:embed="rId3" name="chimes.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8507"/>
                                        </p:tgtEl>
                                        <p:attrNameLst>
                                          <p:attrName>style.visibility</p:attrName>
                                        </p:attrNameLst>
                                      </p:cBhvr>
                                      <p:to>
                                        <p:strVal val="visible"/>
                                      </p:to>
                                    </p:set>
                                    <p:animEffect transition="in" filter="box(in)">
                                      <p:cBhvr>
                                        <p:cTn id="22" dur="500"/>
                                        <p:tgtEl>
                                          <p:spTgt spid="58507"/>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58508"/>
                                        </p:tgtEl>
                                        <p:attrNameLst>
                                          <p:attrName>style.visibility</p:attrName>
                                        </p:attrNameLst>
                                      </p:cBhvr>
                                      <p:to>
                                        <p:strVal val="visible"/>
                                      </p:to>
                                    </p:set>
                                    <p:animEffect transition="in" filter="wedge">
                                      <p:cBhvr>
                                        <p:cTn id="27" dur="500"/>
                                        <p:tgtEl>
                                          <p:spTgt spid="58508"/>
                                        </p:tgtEl>
                                      </p:cBhvr>
                                    </p:animEffect>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510"/>
                                        </p:tgtEl>
                                        <p:attrNameLst>
                                          <p:attrName>style.visibility</p:attrName>
                                        </p:attrNameLst>
                                      </p:cBhvr>
                                      <p:to>
                                        <p:strVal val="visible"/>
                                      </p:to>
                                    </p:set>
                                    <p:animEffect transition="in" filter="blinds(horizontal)">
                                      <p:cBhvr>
                                        <p:cTn id="32" dur="500"/>
                                        <p:tgtEl>
                                          <p:spTgt spid="58510"/>
                                        </p:tgtEl>
                                      </p:cBhvr>
                                    </p:animEffect>
                                  </p:childTnLst>
                                  <p:subTnLst>
                                    <p:audio>
                                      <p:cMediaNode>
                                        <p:cTn display="0" masterRel="sameClick">
                                          <p:stCondLst>
                                            <p:cond evt="begin" delay="0">
                                              <p:tn val="30"/>
                                            </p:cond>
                                          </p:stCondLst>
                                          <p:endCondLst>
                                            <p:cond evt="onStopAudio" delay="0">
                                              <p:tgtEl>
                                                <p:sldTgt/>
                                              </p:tgtEl>
                                            </p:cond>
                                          </p:endCondLst>
                                        </p:cTn>
                                        <p:tgtEl>
                                          <p:sndTgt r:embed="rId3" name="chimes.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8509"/>
                                        </p:tgtEl>
                                        <p:attrNameLst>
                                          <p:attrName>style.visibility</p:attrName>
                                        </p:attrNameLst>
                                      </p:cBhvr>
                                      <p:to>
                                        <p:strVal val="visible"/>
                                      </p:to>
                                    </p:set>
                                    <p:animEffect transition="in" filter="blinds(horizontal)">
                                      <p:cBhvr>
                                        <p:cTn id="37" dur="500"/>
                                        <p:tgtEl>
                                          <p:spTgt spid="58509"/>
                                        </p:tgtEl>
                                      </p:cBhvr>
                                    </p:animEffect>
                                  </p:childTnLst>
                                  <p:subTnLst>
                                    <p:audio>
                                      <p:cMediaNode>
                                        <p:cTn display="0" masterRel="sameClick">
                                          <p:stCondLst>
                                            <p:cond evt="begin" delay="0">
                                              <p:tn val="35"/>
                                            </p:cond>
                                          </p:stCondLst>
                                          <p:endCondLst>
                                            <p:cond evt="onStopAudio" delay="0">
                                              <p:tgtEl>
                                                <p:sldTgt/>
                                              </p:tgtEl>
                                            </p:cond>
                                          </p:endCondLst>
                                        </p:cTn>
                                        <p:tgtEl>
                                          <p:sndTgt r:embed="rId3" name="chimes.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8511"/>
                                        </p:tgtEl>
                                        <p:attrNameLst>
                                          <p:attrName>style.visibility</p:attrName>
                                        </p:attrNameLst>
                                      </p:cBhvr>
                                      <p:to>
                                        <p:strVal val="visible"/>
                                      </p:to>
                                    </p:set>
                                    <p:animEffect transition="in" filter="blinds(horizontal)">
                                      <p:cBhvr>
                                        <p:cTn id="42" dur="500"/>
                                        <p:tgtEl>
                                          <p:spTgt spid="58511"/>
                                        </p:tgtEl>
                                      </p:cBhvr>
                                    </p:animEffect>
                                  </p:childTnLst>
                                  <p:subTnLst>
                                    <p:audio>
                                      <p:cMediaNode>
                                        <p:cTn display="0" masterRel="sameClick">
                                          <p:stCondLst>
                                            <p:cond evt="begin" delay="0">
                                              <p:tn val="40"/>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00" grpId="0"/>
      <p:bldP spid="58501" grpId="0"/>
      <p:bldP spid="58505" grpId="0"/>
      <p:bldP spid="58507" grpId="0"/>
      <p:bldP spid="58508" grpId="0"/>
      <p:bldP spid="58509" grpId="0"/>
      <p:bldP spid="58510" grpId="0"/>
      <p:bldP spid="585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3" name="Rectangle 11">
            <a:extLst>
              <a:ext uri="{FF2B5EF4-FFF2-40B4-BE49-F238E27FC236}">
                <a16:creationId xmlns:a16="http://schemas.microsoft.com/office/drawing/2014/main" id="{881D4490-2348-4382-A4B2-A99240D061FC}"/>
              </a:ext>
            </a:extLst>
          </p:cNvPr>
          <p:cNvSpPr>
            <a:spLocks noChangeArrowheads="1"/>
          </p:cNvSpPr>
          <p:nvPr/>
        </p:nvSpPr>
        <p:spPr bwMode="auto">
          <a:xfrm>
            <a:off x="-1066800" y="6172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a:solidFill>
                  <a:srgbClr val="FF0000"/>
                </a:solidFill>
              </a:rPr>
              <a:t>  Từ:</a:t>
            </a:r>
          </a:p>
        </p:txBody>
      </p:sp>
      <p:sp>
        <p:nvSpPr>
          <p:cNvPr id="14340" name="Rectangle 19">
            <a:extLst>
              <a:ext uri="{FF2B5EF4-FFF2-40B4-BE49-F238E27FC236}">
                <a16:creationId xmlns:a16="http://schemas.microsoft.com/office/drawing/2014/main" id="{F176F816-E353-4AB5-96CB-EEB9CE40536B}"/>
              </a:ext>
            </a:extLst>
          </p:cNvPr>
          <p:cNvSpPr>
            <a:spLocks noChangeArrowheads="1"/>
          </p:cNvSpPr>
          <p:nvPr/>
        </p:nvSpPr>
        <p:spPr bwMode="auto">
          <a:xfrm>
            <a:off x="3200400" y="10668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lnSpc>
                <a:spcPct val="80000"/>
              </a:lnSpc>
              <a:spcBef>
                <a:spcPct val="20000"/>
              </a:spcBef>
            </a:pPr>
            <a:r>
              <a:rPr lang="en-US" altLang="en-US" sz="2800" u="sng"/>
              <a:t>Luyện từ và câu</a:t>
            </a:r>
          </a:p>
        </p:txBody>
      </p:sp>
      <p:sp>
        <p:nvSpPr>
          <p:cNvPr id="14341" name="Text Box 9">
            <a:extLst>
              <a:ext uri="{FF2B5EF4-FFF2-40B4-BE49-F238E27FC236}">
                <a16:creationId xmlns:a16="http://schemas.microsoft.com/office/drawing/2014/main" id="{62544694-2008-4B5A-9B46-02204B86B654}"/>
              </a:ext>
            </a:extLst>
          </p:cNvPr>
          <p:cNvSpPr txBox="1">
            <a:spLocks noChangeArrowheads="1"/>
          </p:cNvSpPr>
          <p:nvPr/>
        </p:nvSpPr>
        <p:spPr bwMode="auto">
          <a:xfrm>
            <a:off x="2895600" y="1524000"/>
            <a:ext cx="365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800" b="1">
                <a:solidFill>
                  <a:srgbClr val="0000FF"/>
                </a:solidFill>
              </a:rPr>
              <a:t>ÔN TẬP VỀ CÂU</a:t>
            </a:r>
          </a:p>
        </p:txBody>
      </p:sp>
      <p:sp>
        <p:nvSpPr>
          <p:cNvPr id="13" name="Rectangle 12">
            <a:extLst>
              <a:ext uri="{FF2B5EF4-FFF2-40B4-BE49-F238E27FC236}">
                <a16:creationId xmlns:a16="http://schemas.microsoft.com/office/drawing/2014/main" id="{1211525A-BBFC-44F6-B92B-4EEB200B92CF}"/>
              </a:ext>
            </a:extLst>
          </p:cNvPr>
          <p:cNvSpPr>
            <a:spLocks noChangeArrowheads="1"/>
          </p:cNvSpPr>
          <p:nvPr/>
        </p:nvSpPr>
        <p:spPr bwMode="auto">
          <a:xfrm>
            <a:off x="304800" y="2209800"/>
            <a:ext cx="8534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3200" b="1" dirty="0" err="1">
                <a:solidFill>
                  <a:srgbClr val="FF0000"/>
                </a:solidFill>
                <a:latin typeface="VNI-Times" pitchFamily="2" charset="0"/>
              </a:rPr>
              <a:t>Hoaït</a:t>
            </a:r>
            <a:r>
              <a:rPr lang="en-US" altLang="en-US" sz="3200" b="1" dirty="0">
                <a:solidFill>
                  <a:srgbClr val="FF0000"/>
                </a:solidFill>
                <a:latin typeface="VNI-Times" pitchFamily="2" charset="0"/>
              </a:rPr>
              <a:t> </a:t>
            </a:r>
            <a:r>
              <a:rPr lang="en-US" altLang="en-US" sz="3200" b="1" dirty="0" err="1">
                <a:solidFill>
                  <a:srgbClr val="FF0000"/>
                </a:solidFill>
                <a:latin typeface="VNI-Times" pitchFamily="2" charset="0"/>
              </a:rPr>
              <a:t>ñoäng</a:t>
            </a:r>
            <a:r>
              <a:rPr lang="en-US" altLang="en-US" sz="3200" b="1" dirty="0">
                <a:solidFill>
                  <a:srgbClr val="FF0000"/>
                </a:solidFill>
                <a:latin typeface="VNI-Times" pitchFamily="2" charset="0"/>
              </a:rPr>
              <a:t> 2 : </a:t>
            </a:r>
            <a:r>
              <a:rPr lang="en-US" altLang="en-US" sz="4400" b="1" dirty="0" err="1">
                <a:solidFill>
                  <a:srgbClr val="FF0000"/>
                </a:solidFill>
                <a:latin typeface="VNI-Times" pitchFamily="2" charset="0"/>
              </a:rPr>
              <a:t>OÂn</a:t>
            </a:r>
            <a:r>
              <a:rPr lang="en-US" altLang="en-US" sz="4400" b="1" dirty="0">
                <a:solidFill>
                  <a:srgbClr val="FF0000"/>
                </a:solidFill>
                <a:latin typeface="VNI-Times" pitchFamily="2" charset="0"/>
              </a:rPr>
              <a:t> </a:t>
            </a:r>
            <a:r>
              <a:rPr lang="en-US" altLang="en-US" sz="4400" b="1" dirty="0" err="1">
                <a:solidFill>
                  <a:srgbClr val="FF0000"/>
                </a:solidFill>
                <a:latin typeface="VNI-Times" pitchFamily="2" charset="0"/>
              </a:rPr>
              <a:t>taäp</a:t>
            </a:r>
            <a:r>
              <a:rPr lang="en-US" altLang="en-US" sz="4400" b="1" dirty="0">
                <a:solidFill>
                  <a:srgbClr val="FF0000"/>
                </a:solidFill>
                <a:latin typeface="VNI-Times" pitchFamily="2" charset="0"/>
              </a:rPr>
              <a:t> </a:t>
            </a:r>
            <a:r>
              <a:rPr lang="en-US" altLang="en-US" sz="4400" b="1" dirty="0" err="1">
                <a:solidFill>
                  <a:srgbClr val="FF0000"/>
                </a:solidFill>
                <a:latin typeface="VNI-Times" pitchFamily="2" charset="0"/>
              </a:rPr>
              <a:t>caùc</a:t>
            </a:r>
            <a:r>
              <a:rPr lang="en-US" altLang="en-US" sz="4400" b="1" dirty="0">
                <a:solidFill>
                  <a:srgbClr val="FF0000"/>
                </a:solidFill>
                <a:latin typeface="VNI-Times" pitchFamily="2" charset="0"/>
              </a:rPr>
              <a:t> </a:t>
            </a:r>
            <a:r>
              <a:rPr lang="en-US" altLang="en-US" sz="4400" b="1" dirty="0" err="1">
                <a:solidFill>
                  <a:srgbClr val="FF0000"/>
                </a:solidFill>
                <a:latin typeface="VNI-Times" pitchFamily="2" charset="0"/>
              </a:rPr>
              <a:t>kieåu</a:t>
            </a:r>
            <a:r>
              <a:rPr lang="en-US" altLang="en-US" sz="4400" b="1" dirty="0">
                <a:solidFill>
                  <a:srgbClr val="FF0000"/>
                </a:solidFill>
                <a:latin typeface="VNI-Times" pitchFamily="2" charset="0"/>
              </a:rPr>
              <a:t> </a:t>
            </a:r>
            <a:r>
              <a:rPr lang="en-US" altLang="en-US" sz="4400" b="1" dirty="0" err="1">
                <a:solidFill>
                  <a:srgbClr val="FF0000"/>
                </a:solidFill>
                <a:latin typeface="VNI-Times" pitchFamily="2" charset="0"/>
              </a:rPr>
              <a:t>caâu</a:t>
            </a:r>
            <a:r>
              <a:rPr lang="en-US" altLang="en-US" sz="4400" b="1" dirty="0">
                <a:solidFill>
                  <a:srgbClr val="FF0000"/>
                </a:solidFill>
                <a:latin typeface="VNI-Times" pitchFamily="2" charset="0"/>
              </a:rPr>
              <a:t> </a:t>
            </a:r>
            <a:r>
              <a:rPr lang="en-US" altLang="en-US" sz="4400" b="1" dirty="0" err="1">
                <a:solidFill>
                  <a:srgbClr val="FF0000"/>
                </a:solidFill>
                <a:latin typeface="VNI-Times" pitchFamily="2" charset="0"/>
              </a:rPr>
              <a:t>keå</a:t>
            </a:r>
            <a:endParaRPr lang="en-US" altLang="en-US" sz="4400" b="1" dirty="0">
              <a:solidFill>
                <a:srgbClr val="FF0000"/>
              </a:solidFill>
            </a:endParaRPr>
          </a:p>
          <a:p>
            <a:endParaRPr lang="en-US" altLang="en-US" sz="4000" dirty="0">
              <a:solidFill>
                <a:srgbClr val="FF0000"/>
              </a:solidFill>
              <a:latin typeface="VNI-Times" pitchFamily="2" charset="0"/>
            </a:endParaRPr>
          </a:p>
        </p:txBody>
      </p:sp>
      <p:sp>
        <p:nvSpPr>
          <p:cNvPr id="12" name="TextBox 11">
            <a:extLst>
              <a:ext uri="{FF2B5EF4-FFF2-40B4-BE49-F238E27FC236}">
                <a16:creationId xmlns:a16="http://schemas.microsoft.com/office/drawing/2014/main" id="{C8A463B9-14EE-4322-A45C-1341E1974176}"/>
              </a:ext>
            </a:extLst>
          </p:cNvPr>
          <p:cNvSpPr txBox="1">
            <a:spLocks noChangeArrowheads="1"/>
          </p:cNvSpPr>
          <p:nvPr/>
        </p:nvSpPr>
        <p:spPr bwMode="auto">
          <a:xfrm>
            <a:off x="1143000" y="3505200"/>
            <a:ext cx="7391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4400"/>
              <a:t>Đọc bài tập 2, SGK trang 171</a:t>
            </a:r>
          </a:p>
        </p:txBody>
      </p:sp>
      <p:pic>
        <p:nvPicPr>
          <p:cNvPr id="14344" name="Picture 2" descr="photo-1">
            <a:extLst>
              <a:ext uri="{FF2B5EF4-FFF2-40B4-BE49-F238E27FC236}">
                <a16:creationId xmlns:a16="http://schemas.microsoft.com/office/drawing/2014/main" id="{1FEE09E4-B4A8-46C8-B6E0-671D8FAA54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5" name="Group 7">
            <a:extLst>
              <a:ext uri="{FF2B5EF4-FFF2-40B4-BE49-F238E27FC236}">
                <a16:creationId xmlns:a16="http://schemas.microsoft.com/office/drawing/2014/main" id="{032E50A4-FA6D-43AC-955A-9652F2E9FE04}"/>
              </a:ext>
            </a:extLst>
          </p:cNvPr>
          <p:cNvGrpSpPr>
            <a:grpSpLocks noChangeAspect="1"/>
          </p:cNvGrpSpPr>
          <p:nvPr/>
        </p:nvGrpSpPr>
        <p:grpSpPr bwMode="auto">
          <a:xfrm flipH="1">
            <a:off x="7620000" y="4267200"/>
            <a:ext cx="1524000" cy="2590800"/>
            <a:chOff x="4080" y="1392"/>
            <a:chExt cx="1296" cy="2784"/>
          </a:xfrm>
        </p:grpSpPr>
        <p:sp>
          <p:nvSpPr>
            <p:cNvPr id="14346" name="AutoShape 8">
              <a:extLst>
                <a:ext uri="{FF2B5EF4-FFF2-40B4-BE49-F238E27FC236}">
                  <a16:creationId xmlns:a16="http://schemas.microsoft.com/office/drawing/2014/main" id="{9A6325BC-9C5F-4659-90B8-66BA79173DF5}"/>
                </a:ext>
              </a:extLst>
            </p:cNvPr>
            <p:cNvSpPr>
              <a:spLocks noChangeAspect="1" noChangeArrowheads="1" noTextEdit="1"/>
            </p:cNvSpPr>
            <p:nvPr/>
          </p:nvSpPr>
          <p:spPr bwMode="auto">
            <a:xfrm>
              <a:off x="4080" y="1392"/>
              <a:ext cx="129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4347" name="Freeform 9">
              <a:extLst>
                <a:ext uri="{FF2B5EF4-FFF2-40B4-BE49-F238E27FC236}">
                  <a16:creationId xmlns:a16="http://schemas.microsoft.com/office/drawing/2014/main" id="{BE6F4BEE-D512-4D29-B170-74E52510B55D}"/>
                </a:ext>
              </a:extLst>
            </p:cNvPr>
            <p:cNvSpPr>
              <a:spLocks/>
            </p:cNvSpPr>
            <p:nvPr/>
          </p:nvSpPr>
          <p:spPr bwMode="auto">
            <a:xfrm>
              <a:off x="4235" y="3558"/>
              <a:ext cx="382" cy="586"/>
            </a:xfrm>
            <a:custGeom>
              <a:avLst/>
              <a:gdLst>
                <a:gd name="T0" fmla="*/ 134 w 382"/>
                <a:gd name="T1" fmla="*/ 507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2 w 382"/>
                <a:gd name="T23" fmla="*/ 54 h 586"/>
                <a:gd name="T24" fmla="*/ 204 w 382"/>
                <a:gd name="T25" fmla="*/ 33 h 586"/>
                <a:gd name="T26" fmla="*/ 216 w 382"/>
                <a:gd name="T27" fmla="*/ 52 h 586"/>
                <a:gd name="T28" fmla="*/ 244 w 382"/>
                <a:gd name="T29" fmla="*/ 155 h 586"/>
                <a:gd name="T30" fmla="*/ 283 w 382"/>
                <a:gd name="T31" fmla="*/ 204 h 586"/>
                <a:gd name="T32" fmla="*/ 302 w 382"/>
                <a:gd name="T33" fmla="*/ 206 h 586"/>
                <a:gd name="T34" fmla="*/ 351 w 382"/>
                <a:gd name="T35" fmla="*/ 319 h 586"/>
                <a:gd name="T36" fmla="*/ 382 w 382"/>
                <a:gd name="T37" fmla="*/ 460 h 586"/>
                <a:gd name="T38" fmla="*/ 360 w 382"/>
                <a:gd name="T39" fmla="*/ 471 h 586"/>
                <a:gd name="T40" fmla="*/ 369 w 382"/>
                <a:gd name="T41" fmla="*/ 517 h 586"/>
                <a:gd name="T42" fmla="*/ 325 w 382"/>
                <a:gd name="T43" fmla="*/ 546 h 586"/>
                <a:gd name="T44" fmla="*/ 325 w 382"/>
                <a:gd name="T45" fmla="*/ 576 h 586"/>
                <a:gd name="T46" fmla="*/ 222 w 382"/>
                <a:gd name="T47" fmla="*/ 559 h 586"/>
                <a:gd name="T48" fmla="*/ 220 w 382"/>
                <a:gd name="T49" fmla="*/ 586 h 586"/>
                <a:gd name="T50" fmla="*/ 165 w 382"/>
                <a:gd name="T51" fmla="*/ 439 h 586"/>
                <a:gd name="T52" fmla="*/ 138 w 382"/>
                <a:gd name="T53" fmla="*/ 450 h 586"/>
                <a:gd name="T54" fmla="*/ 139 w 382"/>
                <a:gd name="T55" fmla="*/ 473 h 586"/>
                <a:gd name="T56" fmla="*/ 121 w 382"/>
                <a:gd name="T57" fmla="*/ 467 h 586"/>
                <a:gd name="T58" fmla="*/ 134 w 382"/>
                <a:gd name="T59" fmla="*/ 507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7"/>
                  </a:moveTo>
                  <a:lnTo>
                    <a:pt x="80" y="435"/>
                  </a:lnTo>
                  <a:lnTo>
                    <a:pt x="47" y="275"/>
                  </a:lnTo>
                  <a:lnTo>
                    <a:pt x="33" y="254"/>
                  </a:lnTo>
                  <a:lnTo>
                    <a:pt x="11" y="136"/>
                  </a:lnTo>
                  <a:lnTo>
                    <a:pt x="0" y="71"/>
                  </a:lnTo>
                  <a:lnTo>
                    <a:pt x="4" y="48"/>
                  </a:lnTo>
                  <a:lnTo>
                    <a:pt x="7" y="15"/>
                  </a:lnTo>
                  <a:lnTo>
                    <a:pt x="24" y="0"/>
                  </a:lnTo>
                  <a:lnTo>
                    <a:pt x="57" y="35"/>
                  </a:lnTo>
                  <a:lnTo>
                    <a:pt x="96" y="44"/>
                  </a:lnTo>
                  <a:lnTo>
                    <a:pt x="152" y="54"/>
                  </a:lnTo>
                  <a:lnTo>
                    <a:pt x="204" y="33"/>
                  </a:lnTo>
                  <a:lnTo>
                    <a:pt x="216" y="52"/>
                  </a:lnTo>
                  <a:lnTo>
                    <a:pt x="244" y="155"/>
                  </a:lnTo>
                  <a:lnTo>
                    <a:pt x="283" y="204"/>
                  </a:lnTo>
                  <a:lnTo>
                    <a:pt x="302" y="206"/>
                  </a:lnTo>
                  <a:lnTo>
                    <a:pt x="351" y="319"/>
                  </a:lnTo>
                  <a:lnTo>
                    <a:pt x="382" y="460"/>
                  </a:lnTo>
                  <a:lnTo>
                    <a:pt x="360" y="471"/>
                  </a:lnTo>
                  <a:lnTo>
                    <a:pt x="369" y="517"/>
                  </a:lnTo>
                  <a:lnTo>
                    <a:pt x="325" y="546"/>
                  </a:lnTo>
                  <a:lnTo>
                    <a:pt x="325" y="576"/>
                  </a:lnTo>
                  <a:lnTo>
                    <a:pt x="222" y="559"/>
                  </a:lnTo>
                  <a:lnTo>
                    <a:pt x="220" y="586"/>
                  </a:lnTo>
                  <a:lnTo>
                    <a:pt x="165" y="439"/>
                  </a:lnTo>
                  <a:lnTo>
                    <a:pt x="138" y="450"/>
                  </a:lnTo>
                  <a:lnTo>
                    <a:pt x="139" y="473"/>
                  </a:lnTo>
                  <a:lnTo>
                    <a:pt x="121" y="467"/>
                  </a:lnTo>
                  <a:lnTo>
                    <a:pt x="134" y="507"/>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48" name="Freeform 10">
              <a:extLst>
                <a:ext uri="{FF2B5EF4-FFF2-40B4-BE49-F238E27FC236}">
                  <a16:creationId xmlns:a16="http://schemas.microsoft.com/office/drawing/2014/main" id="{D3C42BBF-6552-4033-87CF-614FA15F1CCB}"/>
                </a:ext>
              </a:extLst>
            </p:cNvPr>
            <p:cNvSpPr>
              <a:spLocks/>
            </p:cNvSpPr>
            <p:nvPr/>
          </p:nvSpPr>
          <p:spPr bwMode="auto">
            <a:xfrm>
              <a:off x="4235" y="3558"/>
              <a:ext cx="382" cy="586"/>
            </a:xfrm>
            <a:custGeom>
              <a:avLst/>
              <a:gdLst>
                <a:gd name="T0" fmla="*/ 134 w 382"/>
                <a:gd name="T1" fmla="*/ 505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1 w 382"/>
                <a:gd name="T23" fmla="*/ 54 h 586"/>
                <a:gd name="T24" fmla="*/ 204 w 382"/>
                <a:gd name="T25" fmla="*/ 33 h 586"/>
                <a:gd name="T26" fmla="*/ 216 w 382"/>
                <a:gd name="T27" fmla="*/ 52 h 586"/>
                <a:gd name="T28" fmla="*/ 244 w 382"/>
                <a:gd name="T29" fmla="*/ 155 h 586"/>
                <a:gd name="T30" fmla="*/ 283 w 382"/>
                <a:gd name="T31" fmla="*/ 202 h 586"/>
                <a:gd name="T32" fmla="*/ 302 w 382"/>
                <a:gd name="T33" fmla="*/ 206 h 586"/>
                <a:gd name="T34" fmla="*/ 350 w 382"/>
                <a:gd name="T35" fmla="*/ 317 h 586"/>
                <a:gd name="T36" fmla="*/ 382 w 382"/>
                <a:gd name="T37" fmla="*/ 458 h 586"/>
                <a:gd name="T38" fmla="*/ 359 w 382"/>
                <a:gd name="T39" fmla="*/ 469 h 586"/>
                <a:gd name="T40" fmla="*/ 368 w 382"/>
                <a:gd name="T41" fmla="*/ 515 h 586"/>
                <a:gd name="T42" fmla="*/ 324 w 382"/>
                <a:gd name="T43" fmla="*/ 544 h 586"/>
                <a:gd name="T44" fmla="*/ 325 w 382"/>
                <a:gd name="T45" fmla="*/ 574 h 586"/>
                <a:gd name="T46" fmla="*/ 222 w 382"/>
                <a:gd name="T47" fmla="*/ 557 h 586"/>
                <a:gd name="T48" fmla="*/ 220 w 382"/>
                <a:gd name="T49" fmla="*/ 586 h 586"/>
                <a:gd name="T50" fmla="*/ 163 w 382"/>
                <a:gd name="T51" fmla="*/ 439 h 586"/>
                <a:gd name="T52" fmla="*/ 138 w 382"/>
                <a:gd name="T53" fmla="*/ 448 h 586"/>
                <a:gd name="T54" fmla="*/ 139 w 382"/>
                <a:gd name="T55" fmla="*/ 473 h 586"/>
                <a:gd name="T56" fmla="*/ 121 w 382"/>
                <a:gd name="T57" fmla="*/ 467 h 586"/>
                <a:gd name="T58" fmla="*/ 134 w 382"/>
                <a:gd name="T59" fmla="*/ 505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5"/>
                  </a:moveTo>
                  <a:lnTo>
                    <a:pt x="80" y="435"/>
                  </a:lnTo>
                  <a:lnTo>
                    <a:pt x="47" y="275"/>
                  </a:lnTo>
                  <a:lnTo>
                    <a:pt x="33" y="254"/>
                  </a:lnTo>
                  <a:lnTo>
                    <a:pt x="11" y="136"/>
                  </a:lnTo>
                  <a:lnTo>
                    <a:pt x="0" y="71"/>
                  </a:lnTo>
                  <a:lnTo>
                    <a:pt x="4" y="48"/>
                  </a:lnTo>
                  <a:lnTo>
                    <a:pt x="7" y="15"/>
                  </a:lnTo>
                  <a:lnTo>
                    <a:pt x="24" y="0"/>
                  </a:lnTo>
                  <a:lnTo>
                    <a:pt x="57" y="35"/>
                  </a:lnTo>
                  <a:lnTo>
                    <a:pt x="96" y="44"/>
                  </a:lnTo>
                  <a:lnTo>
                    <a:pt x="151" y="54"/>
                  </a:lnTo>
                  <a:lnTo>
                    <a:pt x="204" y="33"/>
                  </a:lnTo>
                  <a:lnTo>
                    <a:pt x="216" y="52"/>
                  </a:lnTo>
                  <a:lnTo>
                    <a:pt x="244" y="155"/>
                  </a:lnTo>
                  <a:lnTo>
                    <a:pt x="283" y="202"/>
                  </a:lnTo>
                  <a:lnTo>
                    <a:pt x="302" y="206"/>
                  </a:lnTo>
                  <a:lnTo>
                    <a:pt x="350" y="317"/>
                  </a:lnTo>
                  <a:lnTo>
                    <a:pt x="382" y="458"/>
                  </a:lnTo>
                  <a:lnTo>
                    <a:pt x="359" y="469"/>
                  </a:lnTo>
                  <a:lnTo>
                    <a:pt x="368" y="515"/>
                  </a:lnTo>
                  <a:lnTo>
                    <a:pt x="324" y="544"/>
                  </a:lnTo>
                  <a:lnTo>
                    <a:pt x="325" y="574"/>
                  </a:lnTo>
                  <a:lnTo>
                    <a:pt x="222" y="557"/>
                  </a:lnTo>
                  <a:lnTo>
                    <a:pt x="220" y="586"/>
                  </a:lnTo>
                  <a:lnTo>
                    <a:pt x="163" y="439"/>
                  </a:lnTo>
                  <a:lnTo>
                    <a:pt x="138" y="448"/>
                  </a:lnTo>
                  <a:lnTo>
                    <a:pt x="139" y="473"/>
                  </a:lnTo>
                  <a:lnTo>
                    <a:pt x="121" y="467"/>
                  </a:lnTo>
                  <a:lnTo>
                    <a:pt x="134" y="505"/>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49" name="Freeform 11">
              <a:extLst>
                <a:ext uri="{FF2B5EF4-FFF2-40B4-BE49-F238E27FC236}">
                  <a16:creationId xmlns:a16="http://schemas.microsoft.com/office/drawing/2014/main" id="{B3646919-B449-455B-8FC7-330D95E72185}"/>
                </a:ext>
              </a:extLst>
            </p:cNvPr>
            <p:cNvSpPr>
              <a:spLocks/>
            </p:cNvSpPr>
            <p:nvPr/>
          </p:nvSpPr>
          <p:spPr bwMode="auto">
            <a:xfrm>
              <a:off x="4243" y="3539"/>
              <a:ext cx="383" cy="536"/>
            </a:xfrm>
            <a:custGeom>
              <a:avLst/>
              <a:gdLst>
                <a:gd name="T0" fmla="*/ 369 w 383"/>
                <a:gd name="T1" fmla="*/ 418 h 536"/>
                <a:gd name="T2" fmla="*/ 352 w 383"/>
                <a:gd name="T3" fmla="*/ 345 h 536"/>
                <a:gd name="T4" fmla="*/ 320 w 383"/>
                <a:gd name="T5" fmla="*/ 261 h 536"/>
                <a:gd name="T6" fmla="*/ 285 w 383"/>
                <a:gd name="T7" fmla="*/ 216 h 536"/>
                <a:gd name="T8" fmla="*/ 257 w 383"/>
                <a:gd name="T9" fmla="*/ 179 h 536"/>
                <a:gd name="T10" fmla="*/ 229 w 383"/>
                <a:gd name="T11" fmla="*/ 113 h 536"/>
                <a:gd name="T12" fmla="*/ 189 w 383"/>
                <a:gd name="T13" fmla="*/ 48 h 536"/>
                <a:gd name="T14" fmla="*/ 153 w 383"/>
                <a:gd name="T15" fmla="*/ 61 h 536"/>
                <a:gd name="T16" fmla="*/ 96 w 383"/>
                <a:gd name="T17" fmla="*/ 52 h 536"/>
                <a:gd name="T18" fmla="*/ 49 w 383"/>
                <a:gd name="T19" fmla="*/ 34 h 536"/>
                <a:gd name="T20" fmla="*/ 24 w 383"/>
                <a:gd name="T21" fmla="*/ 4 h 536"/>
                <a:gd name="T22" fmla="*/ 6 w 383"/>
                <a:gd name="T23" fmla="*/ 34 h 536"/>
                <a:gd name="T24" fmla="*/ 0 w 383"/>
                <a:gd name="T25" fmla="*/ 92 h 536"/>
                <a:gd name="T26" fmla="*/ 6 w 383"/>
                <a:gd name="T27" fmla="*/ 57 h 536"/>
                <a:gd name="T28" fmla="*/ 19 w 383"/>
                <a:gd name="T29" fmla="*/ 15 h 536"/>
                <a:gd name="T30" fmla="*/ 55 w 383"/>
                <a:gd name="T31" fmla="*/ 52 h 536"/>
                <a:gd name="T32" fmla="*/ 96 w 383"/>
                <a:gd name="T33" fmla="*/ 55 h 536"/>
                <a:gd name="T34" fmla="*/ 98 w 383"/>
                <a:gd name="T35" fmla="*/ 61 h 536"/>
                <a:gd name="T36" fmla="*/ 77 w 383"/>
                <a:gd name="T37" fmla="*/ 74 h 536"/>
                <a:gd name="T38" fmla="*/ 58 w 383"/>
                <a:gd name="T39" fmla="*/ 78 h 536"/>
                <a:gd name="T40" fmla="*/ 31 w 383"/>
                <a:gd name="T41" fmla="*/ 46 h 536"/>
                <a:gd name="T42" fmla="*/ 14 w 383"/>
                <a:gd name="T43" fmla="*/ 55 h 536"/>
                <a:gd name="T44" fmla="*/ 7 w 383"/>
                <a:gd name="T45" fmla="*/ 103 h 536"/>
                <a:gd name="T46" fmla="*/ 18 w 383"/>
                <a:gd name="T47" fmla="*/ 179 h 536"/>
                <a:gd name="T48" fmla="*/ 30 w 383"/>
                <a:gd name="T49" fmla="*/ 235 h 536"/>
                <a:gd name="T50" fmla="*/ 97 w 383"/>
                <a:gd name="T51" fmla="*/ 473 h 536"/>
                <a:gd name="T52" fmla="*/ 110 w 383"/>
                <a:gd name="T53" fmla="*/ 494 h 536"/>
                <a:gd name="T54" fmla="*/ 89 w 383"/>
                <a:gd name="T55" fmla="*/ 477 h 536"/>
                <a:gd name="T56" fmla="*/ 72 w 383"/>
                <a:gd name="T57" fmla="*/ 443 h 536"/>
                <a:gd name="T58" fmla="*/ 58 w 383"/>
                <a:gd name="T59" fmla="*/ 372 h 536"/>
                <a:gd name="T60" fmla="*/ 34 w 383"/>
                <a:gd name="T61" fmla="*/ 280 h 536"/>
                <a:gd name="T62" fmla="*/ 17 w 383"/>
                <a:gd name="T63" fmla="*/ 197 h 536"/>
                <a:gd name="T64" fmla="*/ 8 w 383"/>
                <a:gd name="T65" fmla="*/ 139 h 536"/>
                <a:gd name="T66" fmla="*/ 7 w 383"/>
                <a:gd name="T67" fmla="*/ 145 h 536"/>
                <a:gd name="T68" fmla="*/ 25 w 383"/>
                <a:gd name="T69" fmla="*/ 248 h 536"/>
                <a:gd name="T70" fmla="*/ 55 w 383"/>
                <a:gd name="T71" fmla="*/ 359 h 536"/>
                <a:gd name="T72" fmla="*/ 69 w 383"/>
                <a:gd name="T73" fmla="*/ 444 h 536"/>
                <a:gd name="T74" fmla="*/ 86 w 383"/>
                <a:gd name="T75" fmla="*/ 479 h 536"/>
                <a:gd name="T76" fmla="*/ 126 w 383"/>
                <a:gd name="T77" fmla="*/ 515 h 536"/>
                <a:gd name="T78" fmla="*/ 94 w 383"/>
                <a:gd name="T79" fmla="*/ 462 h 536"/>
                <a:gd name="T80" fmla="*/ 69 w 383"/>
                <a:gd name="T81" fmla="*/ 393 h 536"/>
                <a:gd name="T82" fmla="*/ 41 w 383"/>
                <a:gd name="T83" fmla="*/ 267 h 536"/>
                <a:gd name="T84" fmla="*/ 27 w 383"/>
                <a:gd name="T85" fmla="*/ 206 h 536"/>
                <a:gd name="T86" fmla="*/ 14 w 383"/>
                <a:gd name="T87" fmla="*/ 126 h 536"/>
                <a:gd name="T88" fmla="*/ 14 w 383"/>
                <a:gd name="T89" fmla="*/ 86 h 536"/>
                <a:gd name="T90" fmla="*/ 18 w 383"/>
                <a:gd name="T91" fmla="*/ 46 h 536"/>
                <a:gd name="T92" fmla="*/ 38 w 383"/>
                <a:gd name="T93" fmla="*/ 65 h 536"/>
                <a:gd name="T94" fmla="*/ 72 w 383"/>
                <a:gd name="T95" fmla="*/ 86 h 536"/>
                <a:gd name="T96" fmla="*/ 87 w 383"/>
                <a:gd name="T97" fmla="*/ 78 h 536"/>
                <a:gd name="T98" fmla="*/ 111 w 383"/>
                <a:gd name="T99" fmla="*/ 65 h 536"/>
                <a:gd name="T100" fmla="*/ 146 w 383"/>
                <a:gd name="T101" fmla="*/ 90 h 536"/>
                <a:gd name="T102" fmla="*/ 176 w 383"/>
                <a:gd name="T103" fmla="*/ 74 h 536"/>
                <a:gd name="T104" fmla="*/ 218 w 383"/>
                <a:gd name="T105" fmla="*/ 137 h 536"/>
                <a:gd name="T106" fmla="*/ 255 w 383"/>
                <a:gd name="T107" fmla="*/ 214 h 536"/>
                <a:gd name="T108" fmla="*/ 267 w 383"/>
                <a:gd name="T109" fmla="*/ 225 h 536"/>
                <a:gd name="T110" fmla="*/ 279 w 383"/>
                <a:gd name="T111" fmla="*/ 235 h 536"/>
                <a:gd name="T112" fmla="*/ 298 w 383"/>
                <a:gd name="T113" fmla="*/ 244 h 536"/>
                <a:gd name="T114" fmla="*/ 317 w 383"/>
                <a:gd name="T115" fmla="*/ 288 h 536"/>
                <a:gd name="T116" fmla="*/ 342 w 383"/>
                <a:gd name="T117" fmla="*/ 353 h 536"/>
                <a:gd name="T118" fmla="*/ 371 w 383"/>
                <a:gd name="T119" fmla="*/ 473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3"/>
                <a:gd name="T181" fmla="*/ 0 h 536"/>
                <a:gd name="T182" fmla="*/ 383 w 383"/>
                <a:gd name="T183" fmla="*/ 536 h 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3" h="536">
                  <a:moveTo>
                    <a:pt x="383" y="496"/>
                  </a:moveTo>
                  <a:lnTo>
                    <a:pt x="381" y="486"/>
                  </a:lnTo>
                  <a:lnTo>
                    <a:pt x="380" y="479"/>
                  </a:lnTo>
                  <a:lnTo>
                    <a:pt x="378" y="471"/>
                  </a:lnTo>
                  <a:lnTo>
                    <a:pt x="377" y="462"/>
                  </a:lnTo>
                  <a:lnTo>
                    <a:pt x="374" y="452"/>
                  </a:lnTo>
                  <a:lnTo>
                    <a:pt x="373" y="444"/>
                  </a:lnTo>
                  <a:lnTo>
                    <a:pt x="371" y="435"/>
                  </a:lnTo>
                  <a:lnTo>
                    <a:pt x="370" y="425"/>
                  </a:lnTo>
                  <a:lnTo>
                    <a:pt x="369" y="422"/>
                  </a:lnTo>
                  <a:lnTo>
                    <a:pt x="369" y="418"/>
                  </a:lnTo>
                  <a:lnTo>
                    <a:pt x="368" y="412"/>
                  </a:lnTo>
                  <a:lnTo>
                    <a:pt x="368" y="408"/>
                  </a:lnTo>
                  <a:lnTo>
                    <a:pt x="367" y="402"/>
                  </a:lnTo>
                  <a:lnTo>
                    <a:pt x="365" y="397"/>
                  </a:lnTo>
                  <a:lnTo>
                    <a:pt x="365" y="393"/>
                  </a:lnTo>
                  <a:lnTo>
                    <a:pt x="364" y="387"/>
                  </a:lnTo>
                  <a:lnTo>
                    <a:pt x="362" y="378"/>
                  </a:lnTo>
                  <a:lnTo>
                    <a:pt x="360" y="370"/>
                  </a:lnTo>
                  <a:lnTo>
                    <a:pt x="358" y="361"/>
                  </a:lnTo>
                  <a:lnTo>
                    <a:pt x="355" y="353"/>
                  </a:lnTo>
                  <a:lnTo>
                    <a:pt x="352" y="345"/>
                  </a:lnTo>
                  <a:lnTo>
                    <a:pt x="350" y="338"/>
                  </a:lnTo>
                  <a:lnTo>
                    <a:pt x="346" y="330"/>
                  </a:lnTo>
                  <a:lnTo>
                    <a:pt x="343" y="322"/>
                  </a:lnTo>
                  <a:lnTo>
                    <a:pt x="340" y="315"/>
                  </a:lnTo>
                  <a:lnTo>
                    <a:pt x="338" y="307"/>
                  </a:lnTo>
                  <a:lnTo>
                    <a:pt x="334" y="301"/>
                  </a:lnTo>
                  <a:lnTo>
                    <a:pt x="331" y="292"/>
                  </a:lnTo>
                  <a:lnTo>
                    <a:pt x="327" y="286"/>
                  </a:lnTo>
                  <a:lnTo>
                    <a:pt x="325" y="277"/>
                  </a:lnTo>
                  <a:lnTo>
                    <a:pt x="322" y="269"/>
                  </a:lnTo>
                  <a:lnTo>
                    <a:pt x="320" y="261"/>
                  </a:lnTo>
                  <a:lnTo>
                    <a:pt x="316" y="256"/>
                  </a:lnTo>
                  <a:lnTo>
                    <a:pt x="314" y="248"/>
                  </a:lnTo>
                  <a:lnTo>
                    <a:pt x="311" y="240"/>
                  </a:lnTo>
                  <a:lnTo>
                    <a:pt x="308" y="233"/>
                  </a:lnTo>
                  <a:lnTo>
                    <a:pt x="305" y="225"/>
                  </a:lnTo>
                  <a:lnTo>
                    <a:pt x="302" y="219"/>
                  </a:lnTo>
                  <a:lnTo>
                    <a:pt x="300" y="214"/>
                  </a:lnTo>
                  <a:lnTo>
                    <a:pt x="296" y="208"/>
                  </a:lnTo>
                  <a:lnTo>
                    <a:pt x="291" y="217"/>
                  </a:lnTo>
                  <a:lnTo>
                    <a:pt x="288" y="216"/>
                  </a:lnTo>
                  <a:lnTo>
                    <a:pt x="285" y="216"/>
                  </a:lnTo>
                  <a:lnTo>
                    <a:pt x="283" y="212"/>
                  </a:lnTo>
                  <a:lnTo>
                    <a:pt x="281" y="210"/>
                  </a:lnTo>
                  <a:lnTo>
                    <a:pt x="279" y="208"/>
                  </a:lnTo>
                  <a:lnTo>
                    <a:pt x="277" y="204"/>
                  </a:lnTo>
                  <a:lnTo>
                    <a:pt x="275" y="202"/>
                  </a:lnTo>
                  <a:lnTo>
                    <a:pt x="273" y="200"/>
                  </a:lnTo>
                  <a:lnTo>
                    <a:pt x="269" y="197"/>
                  </a:lnTo>
                  <a:lnTo>
                    <a:pt x="266" y="193"/>
                  </a:lnTo>
                  <a:lnTo>
                    <a:pt x="263" y="189"/>
                  </a:lnTo>
                  <a:lnTo>
                    <a:pt x="259" y="185"/>
                  </a:lnTo>
                  <a:lnTo>
                    <a:pt x="257" y="179"/>
                  </a:lnTo>
                  <a:lnTo>
                    <a:pt x="254" y="176"/>
                  </a:lnTo>
                  <a:lnTo>
                    <a:pt x="250" y="170"/>
                  </a:lnTo>
                  <a:lnTo>
                    <a:pt x="248" y="164"/>
                  </a:lnTo>
                  <a:lnTo>
                    <a:pt x="246" y="158"/>
                  </a:lnTo>
                  <a:lnTo>
                    <a:pt x="243" y="153"/>
                  </a:lnTo>
                  <a:lnTo>
                    <a:pt x="240" y="147"/>
                  </a:lnTo>
                  <a:lnTo>
                    <a:pt x="238" y="141"/>
                  </a:lnTo>
                  <a:lnTo>
                    <a:pt x="235" y="134"/>
                  </a:lnTo>
                  <a:lnTo>
                    <a:pt x="234" y="126"/>
                  </a:lnTo>
                  <a:lnTo>
                    <a:pt x="231" y="120"/>
                  </a:lnTo>
                  <a:lnTo>
                    <a:pt x="229" y="113"/>
                  </a:lnTo>
                  <a:lnTo>
                    <a:pt x="228" y="101"/>
                  </a:lnTo>
                  <a:lnTo>
                    <a:pt x="227" y="92"/>
                  </a:lnTo>
                  <a:lnTo>
                    <a:pt x="225" y="82"/>
                  </a:lnTo>
                  <a:lnTo>
                    <a:pt x="225" y="74"/>
                  </a:lnTo>
                  <a:lnTo>
                    <a:pt x="224" y="73"/>
                  </a:lnTo>
                  <a:lnTo>
                    <a:pt x="224" y="71"/>
                  </a:lnTo>
                  <a:lnTo>
                    <a:pt x="222" y="71"/>
                  </a:lnTo>
                  <a:lnTo>
                    <a:pt x="198" y="38"/>
                  </a:lnTo>
                  <a:lnTo>
                    <a:pt x="195" y="40"/>
                  </a:lnTo>
                  <a:lnTo>
                    <a:pt x="191" y="44"/>
                  </a:lnTo>
                  <a:lnTo>
                    <a:pt x="189" y="48"/>
                  </a:lnTo>
                  <a:lnTo>
                    <a:pt x="186" y="50"/>
                  </a:lnTo>
                  <a:lnTo>
                    <a:pt x="182" y="52"/>
                  </a:lnTo>
                  <a:lnTo>
                    <a:pt x="179" y="54"/>
                  </a:lnTo>
                  <a:lnTo>
                    <a:pt x="176" y="55"/>
                  </a:lnTo>
                  <a:lnTo>
                    <a:pt x="173" y="55"/>
                  </a:lnTo>
                  <a:lnTo>
                    <a:pt x="170" y="57"/>
                  </a:lnTo>
                  <a:lnTo>
                    <a:pt x="167" y="57"/>
                  </a:lnTo>
                  <a:lnTo>
                    <a:pt x="163" y="59"/>
                  </a:lnTo>
                  <a:lnTo>
                    <a:pt x="160" y="59"/>
                  </a:lnTo>
                  <a:lnTo>
                    <a:pt x="157" y="59"/>
                  </a:lnTo>
                  <a:lnTo>
                    <a:pt x="153" y="61"/>
                  </a:lnTo>
                  <a:lnTo>
                    <a:pt x="150" y="63"/>
                  </a:lnTo>
                  <a:lnTo>
                    <a:pt x="146" y="63"/>
                  </a:lnTo>
                  <a:lnTo>
                    <a:pt x="141" y="57"/>
                  </a:lnTo>
                  <a:lnTo>
                    <a:pt x="135" y="54"/>
                  </a:lnTo>
                  <a:lnTo>
                    <a:pt x="130" y="50"/>
                  </a:lnTo>
                  <a:lnTo>
                    <a:pt x="124" y="48"/>
                  </a:lnTo>
                  <a:lnTo>
                    <a:pt x="119" y="48"/>
                  </a:lnTo>
                  <a:lnTo>
                    <a:pt x="113" y="48"/>
                  </a:lnTo>
                  <a:lnTo>
                    <a:pt x="107" y="50"/>
                  </a:lnTo>
                  <a:lnTo>
                    <a:pt x="102" y="50"/>
                  </a:lnTo>
                  <a:lnTo>
                    <a:pt x="96" y="52"/>
                  </a:lnTo>
                  <a:lnTo>
                    <a:pt x="91" y="54"/>
                  </a:lnTo>
                  <a:lnTo>
                    <a:pt x="85" y="55"/>
                  </a:lnTo>
                  <a:lnTo>
                    <a:pt x="81" y="55"/>
                  </a:lnTo>
                  <a:lnTo>
                    <a:pt x="75" y="55"/>
                  </a:lnTo>
                  <a:lnTo>
                    <a:pt x="69" y="54"/>
                  </a:lnTo>
                  <a:lnTo>
                    <a:pt x="65" y="52"/>
                  </a:lnTo>
                  <a:lnTo>
                    <a:pt x="59" y="48"/>
                  </a:lnTo>
                  <a:lnTo>
                    <a:pt x="57" y="46"/>
                  </a:lnTo>
                  <a:lnTo>
                    <a:pt x="55" y="42"/>
                  </a:lnTo>
                  <a:lnTo>
                    <a:pt x="52" y="38"/>
                  </a:lnTo>
                  <a:lnTo>
                    <a:pt x="49" y="34"/>
                  </a:lnTo>
                  <a:lnTo>
                    <a:pt x="47" y="33"/>
                  </a:lnTo>
                  <a:lnTo>
                    <a:pt x="45" y="29"/>
                  </a:lnTo>
                  <a:lnTo>
                    <a:pt x="43" y="25"/>
                  </a:lnTo>
                  <a:lnTo>
                    <a:pt x="41" y="21"/>
                  </a:lnTo>
                  <a:lnTo>
                    <a:pt x="38" y="19"/>
                  </a:lnTo>
                  <a:lnTo>
                    <a:pt x="36" y="15"/>
                  </a:lnTo>
                  <a:lnTo>
                    <a:pt x="34" y="13"/>
                  </a:lnTo>
                  <a:lnTo>
                    <a:pt x="31" y="10"/>
                  </a:lnTo>
                  <a:lnTo>
                    <a:pt x="29" y="8"/>
                  </a:lnTo>
                  <a:lnTo>
                    <a:pt x="27" y="4"/>
                  </a:lnTo>
                  <a:lnTo>
                    <a:pt x="24" y="4"/>
                  </a:lnTo>
                  <a:lnTo>
                    <a:pt x="21" y="0"/>
                  </a:lnTo>
                  <a:lnTo>
                    <a:pt x="20" y="6"/>
                  </a:lnTo>
                  <a:lnTo>
                    <a:pt x="18" y="8"/>
                  </a:lnTo>
                  <a:lnTo>
                    <a:pt x="17" y="12"/>
                  </a:lnTo>
                  <a:lnTo>
                    <a:pt x="16" y="13"/>
                  </a:lnTo>
                  <a:lnTo>
                    <a:pt x="14" y="15"/>
                  </a:lnTo>
                  <a:lnTo>
                    <a:pt x="12" y="15"/>
                  </a:lnTo>
                  <a:lnTo>
                    <a:pt x="10" y="17"/>
                  </a:lnTo>
                  <a:lnTo>
                    <a:pt x="8" y="19"/>
                  </a:lnTo>
                  <a:lnTo>
                    <a:pt x="6" y="27"/>
                  </a:lnTo>
                  <a:lnTo>
                    <a:pt x="6" y="34"/>
                  </a:lnTo>
                  <a:lnTo>
                    <a:pt x="5" y="44"/>
                  </a:lnTo>
                  <a:lnTo>
                    <a:pt x="5" y="54"/>
                  </a:lnTo>
                  <a:lnTo>
                    <a:pt x="5" y="63"/>
                  </a:lnTo>
                  <a:lnTo>
                    <a:pt x="5" y="73"/>
                  </a:lnTo>
                  <a:lnTo>
                    <a:pt x="2" y="80"/>
                  </a:lnTo>
                  <a:lnTo>
                    <a:pt x="0" y="88"/>
                  </a:lnTo>
                  <a:lnTo>
                    <a:pt x="0" y="90"/>
                  </a:lnTo>
                  <a:lnTo>
                    <a:pt x="0" y="94"/>
                  </a:lnTo>
                  <a:lnTo>
                    <a:pt x="0" y="95"/>
                  </a:lnTo>
                  <a:lnTo>
                    <a:pt x="0" y="94"/>
                  </a:lnTo>
                  <a:lnTo>
                    <a:pt x="0" y="92"/>
                  </a:lnTo>
                  <a:lnTo>
                    <a:pt x="1" y="90"/>
                  </a:lnTo>
                  <a:lnTo>
                    <a:pt x="1" y="88"/>
                  </a:lnTo>
                  <a:lnTo>
                    <a:pt x="2" y="86"/>
                  </a:lnTo>
                  <a:lnTo>
                    <a:pt x="3" y="84"/>
                  </a:lnTo>
                  <a:lnTo>
                    <a:pt x="5" y="82"/>
                  </a:lnTo>
                  <a:lnTo>
                    <a:pt x="6" y="80"/>
                  </a:lnTo>
                  <a:lnTo>
                    <a:pt x="6" y="78"/>
                  </a:lnTo>
                  <a:lnTo>
                    <a:pt x="7" y="76"/>
                  </a:lnTo>
                  <a:lnTo>
                    <a:pt x="7" y="71"/>
                  </a:lnTo>
                  <a:lnTo>
                    <a:pt x="7" y="63"/>
                  </a:lnTo>
                  <a:lnTo>
                    <a:pt x="6" y="57"/>
                  </a:lnTo>
                  <a:lnTo>
                    <a:pt x="6" y="50"/>
                  </a:lnTo>
                  <a:lnTo>
                    <a:pt x="6" y="44"/>
                  </a:lnTo>
                  <a:lnTo>
                    <a:pt x="7" y="38"/>
                  </a:lnTo>
                  <a:lnTo>
                    <a:pt x="8" y="33"/>
                  </a:lnTo>
                  <a:lnTo>
                    <a:pt x="9" y="27"/>
                  </a:lnTo>
                  <a:lnTo>
                    <a:pt x="11" y="25"/>
                  </a:lnTo>
                  <a:lnTo>
                    <a:pt x="12" y="23"/>
                  </a:lnTo>
                  <a:lnTo>
                    <a:pt x="15" y="23"/>
                  </a:lnTo>
                  <a:lnTo>
                    <a:pt x="16" y="21"/>
                  </a:lnTo>
                  <a:lnTo>
                    <a:pt x="18" y="17"/>
                  </a:lnTo>
                  <a:lnTo>
                    <a:pt x="19" y="15"/>
                  </a:lnTo>
                  <a:lnTo>
                    <a:pt x="20" y="13"/>
                  </a:lnTo>
                  <a:lnTo>
                    <a:pt x="21" y="8"/>
                  </a:lnTo>
                  <a:lnTo>
                    <a:pt x="22" y="6"/>
                  </a:lnTo>
                  <a:lnTo>
                    <a:pt x="27" y="10"/>
                  </a:lnTo>
                  <a:lnTo>
                    <a:pt x="31" y="15"/>
                  </a:lnTo>
                  <a:lnTo>
                    <a:pt x="35" y="21"/>
                  </a:lnTo>
                  <a:lnTo>
                    <a:pt x="39" y="27"/>
                  </a:lnTo>
                  <a:lnTo>
                    <a:pt x="43" y="33"/>
                  </a:lnTo>
                  <a:lnTo>
                    <a:pt x="47" y="38"/>
                  </a:lnTo>
                  <a:lnTo>
                    <a:pt x="50" y="46"/>
                  </a:lnTo>
                  <a:lnTo>
                    <a:pt x="55" y="52"/>
                  </a:lnTo>
                  <a:lnTo>
                    <a:pt x="59" y="55"/>
                  </a:lnTo>
                  <a:lnTo>
                    <a:pt x="63" y="61"/>
                  </a:lnTo>
                  <a:lnTo>
                    <a:pt x="67" y="65"/>
                  </a:lnTo>
                  <a:lnTo>
                    <a:pt x="72" y="67"/>
                  </a:lnTo>
                  <a:lnTo>
                    <a:pt x="76" y="67"/>
                  </a:lnTo>
                  <a:lnTo>
                    <a:pt x="82" y="67"/>
                  </a:lnTo>
                  <a:lnTo>
                    <a:pt x="86" y="65"/>
                  </a:lnTo>
                  <a:lnTo>
                    <a:pt x="92" y="61"/>
                  </a:lnTo>
                  <a:lnTo>
                    <a:pt x="93" y="59"/>
                  </a:lnTo>
                  <a:lnTo>
                    <a:pt x="94" y="57"/>
                  </a:lnTo>
                  <a:lnTo>
                    <a:pt x="96" y="55"/>
                  </a:lnTo>
                  <a:lnTo>
                    <a:pt x="97" y="54"/>
                  </a:lnTo>
                  <a:lnTo>
                    <a:pt x="98" y="54"/>
                  </a:lnTo>
                  <a:lnTo>
                    <a:pt x="101" y="52"/>
                  </a:lnTo>
                  <a:lnTo>
                    <a:pt x="102" y="52"/>
                  </a:lnTo>
                  <a:lnTo>
                    <a:pt x="104" y="54"/>
                  </a:lnTo>
                  <a:lnTo>
                    <a:pt x="104" y="52"/>
                  </a:lnTo>
                  <a:lnTo>
                    <a:pt x="103" y="52"/>
                  </a:lnTo>
                  <a:lnTo>
                    <a:pt x="103" y="54"/>
                  </a:lnTo>
                  <a:lnTo>
                    <a:pt x="102" y="55"/>
                  </a:lnTo>
                  <a:lnTo>
                    <a:pt x="101" y="59"/>
                  </a:lnTo>
                  <a:lnTo>
                    <a:pt x="98" y="61"/>
                  </a:lnTo>
                  <a:lnTo>
                    <a:pt x="96" y="63"/>
                  </a:lnTo>
                  <a:lnTo>
                    <a:pt x="94" y="63"/>
                  </a:lnTo>
                  <a:lnTo>
                    <a:pt x="92" y="65"/>
                  </a:lnTo>
                  <a:lnTo>
                    <a:pt x="91" y="65"/>
                  </a:lnTo>
                  <a:lnTo>
                    <a:pt x="88" y="67"/>
                  </a:lnTo>
                  <a:lnTo>
                    <a:pt x="86" y="71"/>
                  </a:lnTo>
                  <a:lnTo>
                    <a:pt x="85" y="73"/>
                  </a:lnTo>
                  <a:lnTo>
                    <a:pt x="83" y="73"/>
                  </a:lnTo>
                  <a:lnTo>
                    <a:pt x="81" y="74"/>
                  </a:lnTo>
                  <a:lnTo>
                    <a:pt x="79" y="74"/>
                  </a:lnTo>
                  <a:lnTo>
                    <a:pt x="77" y="74"/>
                  </a:lnTo>
                  <a:lnTo>
                    <a:pt x="76" y="74"/>
                  </a:lnTo>
                  <a:lnTo>
                    <a:pt x="74" y="76"/>
                  </a:lnTo>
                  <a:lnTo>
                    <a:pt x="73" y="74"/>
                  </a:lnTo>
                  <a:lnTo>
                    <a:pt x="71" y="74"/>
                  </a:lnTo>
                  <a:lnTo>
                    <a:pt x="68" y="74"/>
                  </a:lnTo>
                  <a:lnTo>
                    <a:pt x="67" y="74"/>
                  </a:lnTo>
                  <a:lnTo>
                    <a:pt x="65" y="76"/>
                  </a:lnTo>
                  <a:lnTo>
                    <a:pt x="64" y="76"/>
                  </a:lnTo>
                  <a:lnTo>
                    <a:pt x="62" y="76"/>
                  </a:lnTo>
                  <a:lnTo>
                    <a:pt x="59" y="76"/>
                  </a:lnTo>
                  <a:lnTo>
                    <a:pt x="58" y="78"/>
                  </a:lnTo>
                  <a:lnTo>
                    <a:pt x="56" y="76"/>
                  </a:lnTo>
                  <a:lnTo>
                    <a:pt x="54" y="73"/>
                  </a:lnTo>
                  <a:lnTo>
                    <a:pt x="52" y="71"/>
                  </a:lnTo>
                  <a:lnTo>
                    <a:pt x="48" y="67"/>
                  </a:lnTo>
                  <a:lnTo>
                    <a:pt x="46" y="63"/>
                  </a:lnTo>
                  <a:lnTo>
                    <a:pt x="44" y="59"/>
                  </a:lnTo>
                  <a:lnTo>
                    <a:pt x="41" y="57"/>
                  </a:lnTo>
                  <a:lnTo>
                    <a:pt x="39" y="54"/>
                  </a:lnTo>
                  <a:lnTo>
                    <a:pt x="37" y="50"/>
                  </a:lnTo>
                  <a:lnTo>
                    <a:pt x="34" y="48"/>
                  </a:lnTo>
                  <a:lnTo>
                    <a:pt x="31" y="46"/>
                  </a:lnTo>
                  <a:lnTo>
                    <a:pt x="29" y="42"/>
                  </a:lnTo>
                  <a:lnTo>
                    <a:pt x="27" y="40"/>
                  </a:lnTo>
                  <a:lnTo>
                    <a:pt x="24" y="38"/>
                  </a:lnTo>
                  <a:lnTo>
                    <a:pt x="21" y="36"/>
                  </a:lnTo>
                  <a:lnTo>
                    <a:pt x="18" y="34"/>
                  </a:lnTo>
                  <a:lnTo>
                    <a:pt x="17" y="36"/>
                  </a:lnTo>
                  <a:lnTo>
                    <a:pt x="16" y="36"/>
                  </a:lnTo>
                  <a:lnTo>
                    <a:pt x="15" y="38"/>
                  </a:lnTo>
                  <a:lnTo>
                    <a:pt x="15" y="42"/>
                  </a:lnTo>
                  <a:lnTo>
                    <a:pt x="14" y="50"/>
                  </a:lnTo>
                  <a:lnTo>
                    <a:pt x="14" y="55"/>
                  </a:lnTo>
                  <a:lnTo>
                    <a:pt x="14" y="63"/>
                  </a:lnTo>
                  <a:lnTo>
                    <a:pt x="14" y="69"/>
                  </a:lnTo>
                  <a:lnTo>
                    <a:pt x="14" y="74"/>
                  </a:lnTo>
                  <a:lnTo>
                    <a:pt x="12" y="80"/>
                  </a:lnTo>
                  <a:lnTo>
                    <a:pt x="10" y="84"/>
                  </a:lnTo>
                  <a:lnTo>
                    <a:pt x="9" y="88"/>
                  </a:lnTo>
                  <a:lnTo>
                    <a:pt x="7" y="92"/>
                  </a:lnTo>
                  <a:lnTo>
                    <a:pt x="6" y="95"/>
                  </a:lnTo>
                  <a:lnTo>
                    <a:pt x="5" y="99"/>
                  </a:lnTo>
                  <a:lnTo>
                    <a:pt x="6" y="101"/>
                  </a:lnTo>
                  <a:lnTo>
                    <a:pt x="7" y="103"/>
                  </a:lnTo>
                  <a:lnTo>
                    <a:pt x="7" y="105"/>
                  </a:lnTo>
                  <a:lnTo>
                    <a:pt x="8" y="107"/>
                  </a:lnTo>
                  <a:lnTo>
                    <a:pt x="10" y="124"/>
                  </a:lnTo>
                  <a:lnTo>
                    <a:pt x="11" y="130"/>
                  </a:lnTo>
                  <a:lnTo>
                    <a:pt x="12" y="137"/>
                  </a:lnTo>
                  <a:lnTo>
                    <a:pt x="14" y="145"/>
                  </a:lnTo>
                  <a:lnTo>
                    <a:pt x="14" y="153"/>
                  </a:lnTo>
                  <a:lnTo>
                    <a:pt x="15" y="160"/>
                  </a:lnTo>
                  <a:lnTo>
                    <a:pt x="16" y="166"/>
                  </a:lnTo>
                  <a:lnTo>
                    <a:pt x="17" y="174"/>
                  </a:lnTo>
                  <a:lnTo>
                    <a:pt x="18" y="179"/>
                  </a:lnTo>
                  <a:lnTo>
                    <a:pt x="19" y="185"/>
                  </a:lnTo>
                  <a:lnTo>
                    <a:pt x="20" y="193"/>
                  </a:lnTo>
                  <a:lnTo>
                    <a:pt x="21" y="198"/>
                  </a:lnTo>
                  <a:lnTo>
                    <a:pt x="24" y="206"/>
                  </a:lnTo>
                  <a:lnTo>
                    <a:pt x="25" y="212"/>
                  </a:lnTo>
                  <a:lnTo>
                    <a:pt x="26" y="217"/>
                  </a:lnTo>
                  <a:lnTo>
                    <a:pt x="28" y="223"/>
                  </a:lnTo>
                  <a:lnTo>
                    <a:pt x="29" y="229"/>
                  </a:lnTo>
                  <a:lnTo>
                    <a:pt x="29" y="231"/>
                  </a:lnTo>
                  <a:lnTo>
                    <a:pt x="29" y="233"/>
                  </a:lnTo>
                  <a:lnTo>
                    <a:pt x="30" y="235"/>
                  </a:lnTo>
                  <a:lnTo>
                    <a:pt x="30" y="237"/>
                  </a:lnTo>
                  <a:lnTo>
                    <a:pt x="30" y="238"/>
                  </a:lnTo>
                  <a:lnTo>
                    <a:pt x="82" y="456"/>
                  </a:lnTo>
                  <a:lnTo>
                    <a:pt x="84" y="460"/>
                  </a:lnTo>
                  <a:lnTo>
                    <a:pt x="86" y="460"/>
                  </a:lnTo>
                  <a:lnTo>
                    <a:pt x="87" y="462"/>
                  </a:lnTo>
                  <a:lnTo>
                    <a:pt x="89" y="463"/>
                  </a:lnTo>
                  <a:lnTo>
                    <a:pt x="92" y="467"/>
                  </a:lnTo>
                  <a:lnTo>
                    <a:pt x="93" y="469"/>
                  </a:lnTo>
                  <a:lnTo>
                    <a:pt x="95" y="471"/>
                  </a:lnTo>
                  <a:lnTo>
                    <a:pt x="97" y="473"/>
                  </a:lnTo>
                  <a:lnTo>
                    <a:pt x="100" y="477"/>
                  </a:lnTo>
                  <a:lnTo>
                    <a:pt x="101" y="479"/>
                  </a:lnTo>
                  <a:lnTo>
                    <a:pt x="103" y="483"/>
                  </a:lnTo>
                  <a:lnTo>
                    <a:pt x="104" y="484"/>
                  </a:lnTo>
                  <a:lnTo>
                    <a:pt x="106" y="486"/>
                  </a:lnTo>
                  <a:lnTo>
                    <a:pt x="107" y="490"/>
                  </a:lnTo>
                  <a:lnTo>
                    <a:pt x="110" y="494"/>
                  </a:lnTo>
                  <a:lnTo>
                    <a:pt x="111" y="498"/>
                  </a:lnTo>
                  <a:lnTo>
                    <a:pt x="111" y="500"/>
                  </a:lnTo>
                  <a:lnTo>
                    <a:pt x="111" y="498"/>
                  </a:lnTo>
                  <a:lnTo>
                    <a:pt x="110" y="494"/>
                  </a:lnTo>
                  <a:lnTo>
                    <a:pt x="107" y="492"/>
                  </a:lnTo>
                  <a:lnTo>
                    <a:pt x="106" y="490"/>
                  </a:lnTo>
                  <a:lnTo>
                    <a:pt x="104" y="488"/>
                  </a:lnTo>
                  <a:lnTo>
                    <a:pt x="103" y="486"/>
                  </a:lnTo>
                  <a:lnTo>
                    <a:pt x="101" y="484"/>
                  </a:lnTo>
                  <a:lnTo>
                    <a:pt x="100" y="484"/>
                  </a:lnTo>
                  <a:lnTo>
                    <a:pt x="97" y="483"/>
                  </a:lnTo>
                  <a:lnTo>
                    <a:pt x="95" y="483"/>
                  </a:lnTo>
                  <a:lnTo>
                    <a:pt x="93" y="481"/>
                  </a:lnTo>
                  <a:lnTo>
                    <a:pt x="92" y="479"/>
                  </a:lnTo>
                  <a:lnTo>
                    <a:pt x="89" y="477"/>
                  </a:lnTo>
                  <a:lnTo>
                    <a:pt x="87" y="477"/>
                  </a:lnTo>
                  <a:lnTo>
                    <a:pt x="85" y="475"/>
                  </a:lnTo>
                  <a:lnTo>
                    <a:pt x="83" y="473"/>
                  </a:lnTo>
                  <a:lnTo>
                    <a:pt x="81" y="471"/>
                  </a:lnTo>
                  <a:lnTo>
                    <a:pt x="79" y="471"/>
                  </a:lnTo>
                  <a:lnTo>
                    <a:pt x="78" y="469"/>
                  </a:lnTo>
                  <a:lnTo>
                    <a:pt x="77" y="469"/>
                  </a:lnTo>
                  <a:lnTo>
                    <a:pt x="77" y="467"/>
                  </a:lnTo>
                  <a:lnTo>
                    <a:pt x="75" y="460"/>
                  </a:lnTo>
                  <a:lnTo>
                    <a:pt x="74" y="450"/>
                  </a:lnTo>
                  <a:lnTo>
                    <a:pt x="72" y="443"/>
                  </a:lnTo>
                  <a:lnTo>
                    <a:pt x="71" y="433"/>
                  </a:lnTo>
                  <a:lnTo>
                    <a:pt x="68" y="423"/>
                  </a:lnTo>
                  <a:lnTo>
                    <a:pt x="66" y="416"/>
                  </a:lnTo>
                  <a:lnTo>
                    <a:pt x="64" y="408"/>
                  </a:lnTo>
                  <a:lnTo>
                    <a:pt x="62" y="399"/>
                  </a:lnTo>
                  <a:lnTo>
                    <a:pt x="62" y="395"/>
                  </a:lnTo>
                  <a:lnTo>
                    <a:pt x="60" y="389"/>
                  </a:lnTo>
                  <a:lnTo>
                    <a:pt x="59" y="385"/>
                  </a:lnTo>
                  <a:lnTo>
                    <a:pt x="59" y="381"/>
                  </a:lnTo>
                  <a:lnTo>
                    <a:pt x="58" y="376"/>
                  </a:lnTo>
                  <a:lnTo>
                    <a:pt x="58" y="372"/>
                  </a:lnTo>
                  <a:lnTo>
                    <a:pt x="57" y="366"/>
                  </a:lnTo>
                  <a:lnTo>
                    <a:pt x="57" y="362"/>
                  </a:lnTo>
                  <a:lnTo>
                    <a:pt x="55" y="353"/>
                  </a:lnTo>
                  <a:lnTo>
                    <a:pt x="54" y="345"/>
                  </a:lnTo>
                  <a:lnTo>
                    <a:pt x="52" y="338"/>
                  </a:lnTo>
                  <a:lnTo>
                    <a:pt x="50" y="330"/>
                  </a:lnTo>
                  <a:lnTo>
                    <a:pt x="48" y="322"/>
                  </a:lnTo>
                  <a:lnTo>
                    <a:pt x="47" y="315"/>
                  </a:lnTo>
                  <a:lnTo>
                    <a:pt x="45" y="307"/>
                  </a:lnTo>
                  <a:lnTo>
                    <a:pt x="44" y="299"/>
                  </a:lnTo>
                  <a:lnTo>
                    <a:pt x="34" y="280"/>
                  </a:lnTo>
                  <a:lnTo>
                    <a:pt x="33" y="271"/>
                  </a:lnTo>
                  <a:lnTo>
                    <a:pt x="31" y="261"/>
                  </a:lnTo>
                  <a:lnTo>
                    <a:pt x="29" y="252"/>
                  </a:lnTo>
                  <a:lnTo>
                    <a:pt x="28" y="242"/>
                  </a:lnTo>
                  <a:lnTo>
                    <a:pt x="26" y="233"/>
                  </a:lnTo>
                  <a:lnTo>
                    <a:pt x="24" y="225"/>
                  </a:lnTo>
                  <a:lnTo>
                    <a:pt x="21" y="217"/>
                  </a:lnTo>
                  <a:lnTo>
                    <a:pt x="19" y="210"/>
                  </a:lnTo>
                  <a:lnTo>
                    <a:pt x="18" y="204"/>
                  </a:lnTo>
                  <a:lnTo>
                    <a:pt x="17" y="200"/>
                  </a:lnTo>
                  <a:lnTo>
                    <a:pt x="17" y="197"/>
                  </a:lnTo>
                  <a:lnTo>
                    <a:pt x="16" y="193"/>
                  </a:lnTo>
                  <a:lnTo>
                    <a:pt x="15" y="185"/>
                  </a:lnTo>
                  <a:lnTo>
                    <a:pt x="14" y="177"/>
                  </a:lnTo>
                  <a:lnTo>
                    <a:pt x="12" y="172"/>
                  </a:lnTo>
                  <a:lnTo>
                    <a:pt x="12" y="164"/>
                  </a:lnTo>
                  <a:lnTo>
                    <a:pt x="11" y="158"/>
                  </a:lnTo>
                  <a:lnTo>
                    <a:pt x="10" y="155"/>
                  </a:lnTo>
                  <a:lnTo>
                    <a:pt x="10" y="151"/>
                  </a:lnTo>
                  <a:lnTo>
                    <a:pt x="9" y="147"/>
                  </a:lnTo>
                  <a:lnTo>
                    <a:pt x="9" y="143"/>
                  </a:lnTo>
                  <a:lnTo>
                    <a:pt x="8" y="139"/>
                  </a:lnTo>
                  <a:lnTo>
                    <a:pt x="7" y="135"/>
                  </a:lnTo>
                  <a:lnTo>
                    <a:pt x="6" y="132"/>
                  </a:lnTo>
                  <a:lnTo>
                    <a:pt x="6" y="124"/>
                  </a:lnTo>
                  <a:lnTo>
                    <a:pt x="5" y="118"/>
                  </a:lnTo>
                  <a:lnTo>
                    <a:pt x="3" y="113"/>
                  </a:lnTo>
                  <a:lnTo>
                    <a:pt x="2" y="107"/>
                  </a:lnTo>
                  <a:lnTo>
                    <a:pt x="3" y="115"/>
                  </a:lnTo>
                  <a:lnTo>
                    <a:pt x="3" y="122"/>
                  </a:lnTo>
                  <a:lnTo>
                    <a:pt x="5" y="130"/>
                  </a:lnTo>
                  <a:lnTo>
                    <a:pt x="6" y="137"/>
                  </a:lnTo>
                  <a:lnTo>
                    <a:pt x="7" y="145"/>
                  </a:lnTo>
                  <a:lnTo>
                    <a:pt x="8" y="151"/>
                  </a:lnTo>
                  <a:lnTo>
                    <a:pt x="9" y="158"/>
                  </a:lnTo>
                  <a:lnTo>
                    <a:pt x="10" y="168"/>
                  </a:lnTo>
                  <a:lnTo>
                    <a:pt x="12" y="177"/>
                  </a:lnTo>
                  <a:lnTo>
                    <a:pt x="14" y="189"/>
                  </a:lnTo>
                  <a:lnTo>
                    <a:pt x="14" y="198"/>
                  </a:lnTo>
                  <a:lnTo>
                    <a:pt x="15" y="210"/>
                  </a:lnTo>
                  <a:lnTo>
                    <a:pt x="17" y="219"/>
                  </a:lnTo>
                  <a:lnTo>
                    <a:pt x="20" y="229"/>
                  </a:lnTo>
                  <a:lnTo>
                    <a:pt x="22" y="238"/>
                  </a:lnTo>
                  <a:lnTo>
                    <a:pt x="25" y="248"/>
                  </a:lnTo>
                  <a:lnTo>
                    <a:pt x="27" y="259"/>
                  </a:lnTo>
                  <a:lnTo>
                    <a:pt x="28" y="269"/>
                  </a:lnTo>
                  <a:lnTo>
                    <a:pt x="30" y="280"/>
                  </a:lnTo>
                  <a:lnTo>
                    <a:pt x="30" y="292"/>
                  </a:lnTo>
                  <a:lnTo>
                    <a:pt x="43" y="311"/>
                  </a:lnTo>
                  <a:lnTo>
                    <a:pt x="44" y="320"/>
                  </a:lnTo>
                  <a:lnTo>
                    <a:pt x="46" y="328"/>
                  </a:lnTo>
                  <a:lnTo>
                    <a:pt x="48" y="336"/>
                  </a:lnTo>
                  <a:lnTo>
                    <a:pt x="50" y="343"/>
                  </a:lnTo>
                  <a:lnTo>
                    <a:pt x="53" y="351"/>
                  </a:lnTo>
                  <a:lnTo>
                    <a:pt x="55" y="359"/>
                  </a:lnTo>
                  <a:lnTo>
                    <a:pt x="56" y="368"/>
                  </a:lnTo>
                  <a:lnTo>
                    <a:pt x="57" y="378"/>
                  </a:lnTo>
                  <a:lnTo>
                    <a:pt x="58" y="385"/>
                  </a:lnTo>
                  <a:lnTo>
                    <a:pt x="59" y="395"/>
                  </a:lnTo>
                  <a:lnTo>
                    <a:pt x="60" y="402"/>
                  </a:lnTo>
                  <a:lnTo>
                    <a:pt x="62" y="410"/>
                  </a:lnTo>
                  <a:lnTo>
                    <a:pt x="63" y="418"/>
                  </a:lnTo>
                  <a:lnTo>
                    <a:pt x="65" y="425"/>
                  </a:lnTo>
                  <a:lnTo>
                    <a:pt x="66" y="433"/>
                  </a:lnTo>
                  <a:lnTo>
                    <a:pt x="68" y="441"/>
                  </a:lnTo>
                  <a:lnTo>
                    <a:pt x="69" y="444"/>
                  </a:lnTo>
                  <a:lnTo>
                    <a:pt x="69" y="450"/>
                  </a:lnTo>
                  <a:lnTo>
                    <a:pt x="71" y="454"/>
                  </a:lnTo>
                  <a:lnTo>
                    <a:pt x="73" y="458"/>
                  </a:lnTo>
                  <a:lnTo>
                    <a:pt x="73" y="462"/>
                  </a:lnTo>
                  <a:lnTo>
                    <a:pt x="74" y="465"/>
                  </a:lnTo>
                  <a:lnTo>
                    <a:pt x="75" y="471"/>
                  </a:lnTo>
                  <a:lnTo>
                    <a:pt x="75" y="475"/>
                  </a:lnTo>
                  <a:lnTo>
                    <a:pt x="78" y="475"/>
                  </a:lnTo>
                  <a:lnTo>
                    <a:pt x="81" y="475"/>
                  </a:lnTo>
                  <a:lnTo>
                    <a:pt x="83" y="477"/>
                  </a:lnTo>
                  <a:lnTo>
                    <a:pt x="86" y="479"/>
                  </a:lnTo>
                  <a:lnTo>
                    <a:pt x="88" y="481"/>
                  </a:lnTo>
                  <a:lnTo>
                    <a:pt x="91" y="483"/>
                  </a:lnTo>
                  <a:lnTo>
                    <a:pt x="94" y="486"/>
                  </a:lnTo>
                  <a:lnTo>
                    <a:pt x="96" y="488"/>
                  </a:lnTo>
                  <a:lnTo>
                    <a:pt x="102" y="494"/>
                  </a:lnTo>
                  <a:lnTo>
                    <a:pt x="129" y="536"/>
                  </a:lnTo>
                  <a:lnTo>
                    <a:pt x="130" y="532"/>
                  </a:lnTo>
                  <a:lnTo>
                    <a:pt x="131" y="530"/>
                  </a:lnTo>
                  <a:lnTo>
                    <a:pt x="131" y="528"/>
                  </a:lnTo>
                  <a:lnTo>
                    <a:pt x="129" y="523"/>
                  </a:lnTo>
                  <a:lnTo>
                    <a:pt x="126" y="515"/>
                  </a:lnTo>
                  <a:lnTo>
                    <a:pt x="123" y="509"/>
                  </a:lnTo>
                  <a:lnTo>
                    <a:pt x="121" y="502"/>
                  </a:lnTo>
                  <a:lnTo>
                    <a:pt x="117" y="496"/>
                  </a:lnTo>
                  <a:lnTo>
                    <a:pt x="115" y="490"/>
                  </a:lnTo>
                  <a:lnTo>
                    <a:pt x="113" y="484"/>
                  </a:lnTo>
                  <a:lnTo>
                    <a:pt x="110" y="481"/>
                  </a:lnTo>
                  <a:lnTo>
                    <a:pt x="106" y="477"/>
                  </a:lnTo>
                  <a:lnTo>
                    <a:pt x="103" y="475"/>
                  </a:lnTo>
                  <a:lnTo>
                    <a:pt x="101" y="469"/>
                  </a:lnTo>
                  <a:lnTo>
                    <a:pt x="97" y="465"/>
                  </a:lnTo>
                  <a:lnTo>
                    <a:pt x="94" y="462"/>
                  </a:lnTo>
                  <a:lnTo>
                    <a:pt x="92" y="458"/>
                  </a:lnTo>
                  <a:lnTo>
                    <a:pt x="88" y="452"/>
                  </a:lnTo>
                  <a:lnTo>
                    <a:pt x="86" y="446"/>
                  </a:lnTo>
                  <a:lnTo>
                    <a:pt x="84" y="441"/>
                  </a:lnTo>
                  <a:lnTo>
                    <a:pt x="82" y="435"/>
                  </a:lnTo>
                  <a:lnTo>
                    <a:pt x="79" y="429"/>
                  </a:lnTo>
                  <a:lnTo>
                    <a:pt x="77" y="422"/>
                  </a:lnTo>
                  <a:lnTo>
                    <a:pt x="75" y="416"/>
                  </a:lnTo>
                  <a:lnTo>
                    <a:pt x="73" y="408"/>
                  </a:lnTo>
                  <a:lnTo>
                    <a:pt x="72" y="401"/>
                  </a:lnTo>
                  <a:lnTo>
                    <a:pt x="69" y="393"/>
                  </a:lnTo>
                  <a:lnTo>
                    <a:pt x="66" y="380"/>
                  </a:lnTo>
                  <a:lnTo>
                    <a:pt x="63" y="366"/>
                  </a:lnTo>
                  <a:lnTo>
                    <a:pt x="60" y="353"/>
                  </a:lnTo>
                  <a:lnTo>
                    <a:pt x="58" y="340"/>
                  </a:lnTo>
                  <a:lnTo>
                    <a:pt x="56" y="326"/>
                  </a:lnTo>
                  <a:lnTo>
                    <a:pt x="53" y="313"/>
                  </a:lnTo>
                  <a:lnTo>
                    <a:pt x="50" y="299"/>
                  </a:lnTo>
                  <a:lnTo>
                    <a:pt x="47" y="290"/>
                  </a:lnTo>
                  <a:lnTo>
                    <a:pt x="45" y="282"/>
                  </a:lnTo>
                  <a:lnTo>
                    <a:pt x="43" y="275"/>
                  </a:lnTo>
                  <a:lnTo>
                    <a:pt x="41" y="267"/>
                  </a:lnTo>
                  <a:lnTo>
                    <a:pt x="40" y="259"/>
                  </a:lnTo>
                  <a:lnTo>
                    <a:pt x="38" y="250"/>
                  </a:lnTo>
                  <a:lnTo>
                    <a:pt x="37" y="244"/>
                  </a:lnTo>
                  <a:lnTo>
                    <a:pt x="35" y="237"/>
                  </a:lnTo>
                  <a:lnTo>
                    <a:pt x="33" y="229"/>
                  </a:lnTo>
                  <a:lnTo>
                    <a:pt x="33" y="227"/>
                  </a:lnTo>
                  <a:lnTo>
                    <a:pt x="33" y="225"/>
                  </a:lnTo>
                  <a:lnTo>
                    <a:pt x="31" y="223"/>
                  </a:lnTo>
                  <a:lnTo>
                    <a:pt x="30" y="223"/>
                  </a:lnTo>
                  <a:lnTo>
                    <a:pt x="28" y="214"/>
                  </a:lnTo>
                  <a:lnTo>
                    <a:pt x="27" y="206"/>
                  </a:lnTo>
                  <a:lnTo>
                    <a:pt x="25" y="197"/>
                  </a:lnTo>
                  <a:lnTo>
                    <a:pt x="22" y="187"/>
                  </a:lnTo>
                  <a:lnTo>
                    <a:pt x="21" y="177"/>
                  </a:lnTo>
                  <a:lnTo>
                    <a:pt x="19" y="168"/>
                  </a:lnTo>
                  <a:lnTo>
                    <a:pt x="18" y="158"/>
                  </a:lnTo>
                  <a:lnTo>
                    <a:pt x="17" y="149"/>
                  </a:lnTo>
                  <a:lnTo>
                    <a:pt x="17" y="145"/>
                  </a:lnTo>
                  <a:lnTo>
                    <a:pt x="16" y="139"/>
                  </a:lnTo>
                  <a:lnTo>
                    <a:pt x="16" y="135"/>
                  </a:lnTo>
                  <a:lnTo>
                    <a:pt x="15" y="130"/>
                  </a:lnTo>
                  <a:lnTo>
                    <a:pt x="14" y="126"/>
                  </a:lnTo>
                  <a:lnTo>
                    <a:pt x="14" y="122"/>
                  </a:lnTo>
                  <a:lnTo>
                    <a:pt x="12" y="116"/>
                  </a:lnTo>
                  <a:lnTo>
                    <a:pt x="11" y="113"/>
                  </a:lnTo>
                  <a:lnTo>
                    <a:pt x="10" y="109"/>
                  </a:lnTo>
                  <a:lnTo>
                    <a:pt x="10" y="107"/>
                  </a:lnTo>
                  <a:lnTo>
                    <a:pt x="9" y="103"/>
                  </a:lnTo>
                  <a:lnTo>
                    <a:pt x="8" y="99"/>
                  </a:lnTo>
                  <a:lnTo>
                    <a:pt x="9" y="95"/>
                  </a:lnTo>
                  <a:lnTo>
                    <a:pt x="11" y="92"/>
                  </a:lnTo>
                  <a:lnTo>
                    <a:pt x="12" y="90"/>
                  </a:lnTo>
                  <a:lnTo>
                    <a:pt x="14" y="86"/>
                  </a:lnTo>
                  <a:lnTo>
                    <a:pt x="15" y="82"/>
                  </a:lnTo>
                  <a:lnTo>
                    <a:pt x="16" y="76"/>
                  </a:lnTo>
                  <a:lnTo>
                    <a:pt x="16" y="73"/>
                  </a:lnTo>
                  <a:lnTo>
                    <a:pt x="16" y="67"/>
                  </a:lnTo>
                  <a:lnTo>
                    <a:pt x="17" y="63"/>
                  </a:lnTo>
                  <a:lnTo>
                    <a:pt x="17" y="59"/>
                  </a:lnTo>
                  <a:lnTo>
                    <a:pt x="17" y="55"/>
                  </a:lnTo>
                  <a:lnTo>
                    <a:pt x="17" y="52"/>
                  </a:lnTo>
                  <a:lnTo>
                    <a:pt x="17" y="50"/>
                  </a:lnTo>
                  <a:lnTo>
                    <a:pt x="17" y="48"/>
                  </a:lnTo>
                  <a:lnTo>
                    <a:pt x="18" y="46"/>
                  </a:lnTo>
                  <a:lnTo>
                    <a:pt x="20" y="44"/>
                  </a:lnTo>
                  <a:lnTo>
                    <a:pt x="21" y="46"/>
                  </a:lnTo>
                  <a:lnTo>
                    <a:pt x="24" y="46"/>
                  </a:lnTo>
                  <a:lnTo>
                    <a:pt x="25" y="48"/>
                  </a:lnTo>
                  <a:lnTo>
                    <a:pt x="26" y="50"/>
                  </a:lnTo>
                  <a:lnTo>
                    <a:pt x="27" y="50"/>
                  </a:lnTo>
                  <a:lnTo>
                    <a:pt x="28" y="54"/>
                  </a:lnTo>
                  <a:lnTo>
                    <a:pt x="30" y="54"/>
                  </a:lnTo>
                  <a:lnTo>
                    <a:pt x="33" y="57"/>
                  </a:lnTo>
                  <a:lnTo>
                    <a:pt x="36" y="63"/>
                  </a:lnTo>
                  <a:lnTo>
                    <a:pt x="38" y="65"/>
                  </a:lnTo>
                  <a:lnTo>
                    <a:pt x="41" y="69"/>
                  </a:lnTo>
                  <a:lnTo>
                    <a:pt x="44" y="73"/>
                  </a:lnTo>
                  <a:lnTo>
                    <a:pt x="47" y="76"/>
                  </a:lnTo>
                  <a:lnTo>
                    <a:pt x="50" y="78"/>
                  </a:lnTo>
                  <a:lnTo>
                    <a:pt x="53" y="80"/>
                  </a:lnTo>
                  <a:lnTo>
                    <a:pt x="56" y="84"/>
                  </a:lnTo>
                  <a:lnTo>
                    <a:pt x="59" y="84"/>
                  </a:lnTo>
                  <a:lnTo>
                    <a:pt x="62" y="86"/>
                  </a:lnTo>
                  <a:lnTo>
                    <a:pt x="65" y="86"/>
                  </a:lnTo>
                  <a:lnTo>
                    <a:pt x="68" y="86"/>
                  </a:lnTo>
                  <a:lnTo>
                    <a:pt x="72" y="86"/>
                  </a:lnTo>
                  <a:lnTo>
                    <a:pt x="75" y="84"/>
                  </a:lnTo>
                  <a:lnTo>
                    <a:pt x="78" y="82"/>
                  </a:lnTo>
                  <a:lnTo>
                    <a:pt x="79" y="84"/>
                  </a:lnTo>
                  <a:lnTo>
                    <a:pt x="81" y="84"/>
                  </a:lnTo>
                  <a:lnTo>
                    <a:pt x="82" y="84"/>
                  </a:lnTo>
                  <a:lnTo>
                    <a:pt x="83" y="82"/>
                  </a:lnTo>
                  <a:lnTo>
                    <a:pt x="84" y="80"/>
                  </a:lnTo>
                  <a:lnTo>
                    <a:pt x="85" y="80"/>
                  </a:lnTo>
                  <a:lnTo>
                    <a:pt x="86" y="80"/>
                  </a:lnTo>
                  <a:lnTo>
                    <a:pt x="86" y="78"/>
                  </a:lnTo>
                  <a:lnTo>
                    <a:pt x="87" y="78"/>
                  </a:lnTo>
                  <a:lnTo>
                    <a:pt x="88" y="76"/>
                  </a:lnTo>
                  <a:lnTo>
                    <a:pt x="89" y="76"/>
                  </a:lnTo>
                  <a:lnTo>
                    <a:pt x="92" y="74"/>
                  </a:lnTo>
                  <a:lnTo>
                    <a:pt x="94" y="73"/>
                  </a:lnTo>
                  <a:lnTo>
                    <a:pt x="96" y="71"/>
                  </a:lnTo>
                  <a:lnTo>
                    <a:pt x="98" y="67"/>
                  </a:lnTo>
                  <a:lnTo>
                    <a:pt x="101" y="67"/>
                  </a:lnTo>
                  <a:lnTo>
                    <a:pt x="103" y="65"/>
                  </a:lnTo>
                  <a:lnTo>
                    <a:pt x="105" y="63"/>
                  </a:lnTo>
                  <a:lnTo>
                    <a:pt x="107" y="65"/>
                  </a:lnTo>
                  <a:lnTo>
                    <a:pt x="111" y="65"/>
                  </a:lnTo>
                  <a:lnTo>
                    <a:pt x="114" y="67"/>
                  </a:lnTo>
                  <a:lnTo>
                    <a:pt x="117" y="69"/>
                  </a:lnTo>
                  <a:lnTo>
                    <a:pt x="120" y="71"/>
                  </a:lnTo>
                  <a:lnTo>
                    <a:pt x="123" y="74"/>
                  </a:lnTo>
                  <a:lnTo>
                    <a:pt x="126" y="76"/>
                  </a:lnTo>
                  <a:lnTo>
                    <a:pt x="130" y="80"/>
                  </a:lnTo>
                  <a:lnTo>
                    <a:pt x="133" y="82"/>
                  </a:lnTo>
                  <a:lnTo>
                    <a:pt x="136" y="84"/>
                  </a:lnTo>
                  <a:lnTo>
                    <a:pt x="140" y="88"/>
                  </a:lnTo>
                  <a:lnTo>
                    <a:pt x="143" y="88"/>
                  </a:lnTo>
                  <a:lnTo>
                    <a:pt x="146" y="90"/>
                  </a:lnTo>
                  <a:lnTo>
                    <a:pt x="150" y="90"/>
                  </a:lnTo>
                  <a:lnTo>
                    <a:pt x="153" y="90"/>
                  </a:lnTo>
                  <a:lnTo>
                    <a:pt x="155" y="88"/>
                  </a:lnTo>
                  <a:lnTo>
                    <a:pt x="159" y="86"/>
                  </a:lnTo>
                  <a:lnTo>
                    <a:pt x="161" y="84"/>
                  </a:lnTo>
                  <a:lnTo>
                    <a:pt x="164" y="84"/>
                  </a:lnTo>
                  <a:lnTo>
                    <a:pt x="167" y="82"/>
                  </a:lnTo>
                  <a:lnTo>
                    <a:pt x="169" y="80"/>
                  </a:lnTo>
                  <a:lnTo>
                    <a:pt x="171" y="78"/>
                  </a:lnTo>
                  <a:lnTo>
                    <a:pt x="173" y="76"/>
                  </a:lnTo>
                  <a:lnTo>
                    <a:pt x="176" y="74"/>
                  </a:lnTo>
                  <a:lnTo>
                    <a:pt x="178" y="74"/>
                  </a:lnTo>
                  <a:lnTo>
                    <a:pt x="180" y="73"/>
                  </a:lnTo>
                  <a:lnTo>
                    <a:pt x="182" y="71"/>
                  </a:lnTo>
                  <a:lnTo>
                    <a:pt x="184" y="69"/>
                  </a:lnTo>
                  <a:lnTo>
                    <a:pt x="188" y="67"/>
                  </a:lnTo>
                  <a:lnTo>
                    <a:pt x="190" y="67"/>
                  </a:lnTo>
                  <a:lnTo>
                    <a:pt x="192" y="67"/>
                  </a:lnTo>
                  <a:lnTo>
                    <a:pt x="195" y="67"/>
                  </a:lnTo>
                  <a:lnTo>
                    <a:pt x="197" y="67"/>
                  </a:lnTo>
                  <a:lnTo>
                    <a:pt x="206" y="86"/>
                  </a:lnTo>
                  <a:lnTo>
                    <a:pt x="218" y="137"/>
                  </a:lnTo>
                  <a:lnTo>
                    <a:pt x="226" y="172"/>
                  </a:lnTo>
                  <a:lnTo>
                    <a:pt x="229" y="176"/>
                  </a:lnTo>
                  <a:lnTo>
                    <a:pt x="233" y="181"/>
                  </a:lnTo>
                  <a:lnTo>
                    <a:pt x="236" y="185"/>
                  </a:lnTo>
                  <a:lnTo>
                    <a:pt x="239" y="191"/>
                  </a:lnTo>
                  <a:lnTo>
                    <a:pt x="243" y="197"/>
                  </a:lnTo>
                  <a:lnTo>
                    <a:pt x="246" y="200"/>
                  </a:lnTo>
                  <a:lnTo>
                    <a:pt x="249" y="206"/>
                  </a:lnTo>
                  <a:lnTo>
                    <a:pt x="253" y="212"/>
                  </a:lnTo>
                  <a:lnTo>
                    <a:pt x="254" y="214"/>
                  </a:lnTo>
                  <a:lnTo>
                    <a:pt x="255" y="214"/>
                  </a:lnTo>
                  <a:lnTo>
                    <a:pt x="256" y="214"/>
                  </a:lnTo>
                  <a:lnTo>
                    <a:pt x="257" y="216"/>
                  </a:lnTo>
                  <a:lnTo>
                    <a:pt x="258" y="216"/>
                  </a:lnTo>
                  <a:lnTo>
                    <a:pt x="259" y="217"/>
                  </a:lnTo>
                  <a:lnTo>
                    <a:pt x="260" y="217"/>
                  </a:lnTo>
                  <a:lnTo>
                    <a:pt x="262" y="219"/>
                  </a:lnTo>
                  <a:lnTo>
                    <a:pt x="263" y="221"/>
                  </a:lnTo>
                  <a:lnTo>
                    <a:pt x="264" y="221"/>
                  </a:lnTo>
                  <a:lnTo>
                    <a:pt x="265" y="223"/>
                  </a:lnTo>
                  <a:lnTo>
                    <a:pt x="266" y="223"/>
                  </a:lnTo>
                  <a:lnTo>
                    <a:pt x="267" y="225"/>
                  </a:lnTo>
                  <a:lnTo>
                    <a:pt x="268" y="225"/>
                  </a:lnTo>
                  <a:lnTo>
                    <a:pt x="269" y="227"/>
                  </a:lnTo>
                  <a:lnTo>
                    <a:pt x="270" y="227"/>
                  </a:lnTo>
                  <a:lnTo>
                    <a:pt x="272" y="229"/>
                  </a:lnTo>
                  <a:lnTo>
                    <a:pt x="273" y="229"/>
                  </a:lnTo>
                  <a:lnTo>
                    <a:pt x="274" y="231"/>
                  </a:lnTo>
                  <a:lnTo>
                    <a:pt x="275" y="231"/>
                  </a:lnTo>
                  <a:lnTo>
                    <a:pt x="276" y="231"/>
                  </a:lnTo>
                  <a:lnTo>
                    <a:pt x="277" y="233"/>
                  </a:lnTo>
                  <a:lnTo>
                    <a:pt x="278" y="233"/>
                  </a:lnTo>
                  <a:lnTo>
                    <a:pt x="279" y="235"/>
                  </a:lnTo>
                  <a:lnTo>
                    <a:pt x="281" y="235"/>
                  </a:lnTo>
                  <a:lnTo>
                    <a:pt x="282" y="235"/>
                  </a:lnTo>
                  <a:lnTo>
                    <a:pt x="284" y="235"/>
                  </a:lnTo>
                  <a:lnTo>
                    <a:pt x="285" y="237"/>
                  </a:lnTo>
                  <a:lnTo>
                    <a:pt x="286" y="237"/>
                  </a:lnTo>
                  <a:lnTo>
                    <a:pt x="288" y="237"/>
                  </a:lnTo>
                  <a:lnTo>
                    <a:pt x="291" y="237"/>
                  </a:lnTo>
                  <a:lnTo>
                    <a:pt x="293" y="238"/>
                  </a:lnTo>
                  <a:lnTo>
                    <a:pt x="295" y="240"/>
                  </a:lnTo>
                  <a:lnTo>
                    <a:pt x="297" y="242"/>
                  </a:lnTo>
                  <a:lnTo>
                    <a:pt x="298" y="244"/>
                  </a:lnTo>
                  <a:lnTo>
                    <a:pt x="301" y="248"/>
                  </a:lnTo>
                  <a:lnTo>
                    <a:pt x="303" y="250"/>
                  </a:lnTo>
                  <a:lnTo>
                    <a:pt x="304" y="256"/>
                  </a:lnTo>
                  <a:lnTo>
                    <a:pt x="306" y="258"/>
                  </a:lnTo>
                  <a:lnTo>
                    <a:pt x="307" y="261"/>
                  </a:lnTo>
                  <a:lnTo>
                    <a:pt x="308" y="267"/>
                  </a:lnTo>
                  <a:lnTo>
                    <a:pt x="311" y="271"/>
                  </a:lnTo>
                  <a:lnTo>
                    <a:pt x="312" y="275"/>
                  </a:lnTo>
                  <a:lnTo>
                    <a:pt x="314" y="279"/>
                  </a:lnTo>
                  <a:lnTo>
                    <a:pt x="316" y="282"/>
                  </a:lnTo>
                  <a:lnTo>
                    <a:pt x="317" y="288"/>
                  </a:lnTo>
                  <a:lnTo>
                    <a:pt x="320" y="294"/>
                  </a:lnTo>
                  <a:lnTo>
                    <a:pt x="322" y="299"/>
                  </a:lnTo>
                  <a:lnTo>
                    <a:pt x="324" y="307"/>
                  </a:lnTo>
                  <a:lnTo>
                    <a:pt x="326" y="311"/>
                  </a:lnTo>
                  <a:lnTo>
                    <a:pt x="329" y="317"/>
                  </a:lnTo>
                  <a:lnTo>
                    <a:pt x="331" y="324"/>
                  </a:lnTo>
                  <a:lnTo>
                    <a:pt x="333" y="328"/>
                  </a:lnTo>
                  <a:lnTo>
                    <a:pt x="335" y="334"/>
                  </a:lnTo>
                  <a:lnTo>
                    <a:pt x="338" y="341"/>
                  </a:lnTo>
                  <a:lnTo>
                    <a:pt x="340" y="345"/>
                  </a:lnTo>
                  <a:lnTo>
                    <a:pt x="342" y="353"/>
                  </a:lnTo>
                  <a:lnTo>
                    <a:pt x="344" y="359"/>
                  </a:lnTo>
                  <a:lnTo>
                    <a:pt x="346" y="364"/>
                  </a:lnTo>
                  <a:lnTo>
                    <a:pt x="348" y="372"/>
                  </a:lnTo>
                  <a:lnTo>
                    <a:pt x="350" y="378"/>
                  </a:lnTo>
                  <a:lnTo>
                    <a:pt x="353" y="393"/>
                  </a:lnTo>
                  <a:lnTo>
                    <a:pt x="357" y="406"/>
                  </a:lnTo>
                  <a:lnTo>
                    <a:pt x="359" y="420"/>
                  </a:lnTo>
                  <a:lnTo>
                    <a:pt x="362" y="433"/>
                  </a:lnTo>
                  <a:lnTo>
                    <a:pt x="365" y="446"/>
                  </a:lnTo>
                  <a:lnTo>
                    <a:pt x="368" y="460"/>
                  </a:lnTo>
                  <a:lnTo>
                    <a:pt x="371" y="473"/>
                  </a:lnTo>
                  <a:lnTo>
                    <a:pt x="374" y="486"/>
                  </a:lnTo>
                  <a:lnTo>
                    <a:pt x="376" y="490"/>
                  </a:lnTo>
                  <a:lnTo>
                    <a:pt x="377" y="494"/>
                  </a:lnTo>
                  <a:lnTo>
                    <a:pt x="378" y="500"/>
                  </a:lnTo>
                  <a:lnTo>
                    <a:pt x="378" y="504"/>
                  </a:lnTo>
                  <a:lnTo>
                    <a:pt x="383" y="502"/>
                  </a:lnTo>
                  <a:lnTo>
                    <a:pt x="383" y="500"/>
                  </a:lnTo>
                  <a:lnTo>
                    <a:pt x="383" y="49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0" name="Freeform 12">
              <a:extLst>
                <a:ext uri="{FF2B5EF4-FFF2-40B4-BE49-F238E27FC236}">
                  <a16:creationId xmlns:a16="http://schemas.microsoft.com/office/drawing/2014/main" id="{D30FBE4F-D18C-482A-9720-30FCD98B59A6}"/>
                </a:ext>
              </a:extLst>
            </p:cNvPr>
            <p:cNvSpPr>
              <a:spLocks/>
            </p:cNvSpPr>
            <p:nvPr/>
          </p:nvSpPr>
          <p:spPr bwMode="auto">
            <a:xfrm>
              <a:off x="4566" y="3818"/>
              <a:ext cx="44" cy="143"/>
            </a:xfrm>
            <a:custGeom>
              <a:avLst/>
              <a:gdLst>
                <a:gd name="T0" fmla="*/ 44 w 44"/>
                <a:gd name="T1" fmla="*/ 143 h 143"/>
                <a:gd name="T2" fmla="*/ 41 w 44"/>
                <a:gd name="T3" fmla="*/ 133 h 143"/>
                <a:gd name="T4" fmla="*/ 40 w 44"/>
                <a:gd name="T5" fmla="*/ 123 h 143"/>
                <a:gd name="T6" fmla="*/ 39 w 44"/>
                <a:gd name="T7" fmla="*/ 116 h 143"/>
                <a:gd name="T8" fmla="*/ 37 w 44"/>
                <a:gd name="T9" fmla="*/ 106 h 143"/>
                <a:gd name="T10" fmla="*/ 35 w 44"/>
                <a:gd name="T11" fmla="*/ 99 h 143"/>
                <a:gd name="T12" fmla="*/ 32 w 44"/>
                <a:gd name="T13" fmla="*/ 89 h 143"/>
                <a:gd name="T14" fmla="*/ 30 w 44"/>
                <a:gd name="T15" fmla="*/ 82 h 143"/>
                <a:gd name="T16" fmla="*/ 28 w 44"/>
                <a:gd name="T17" fmla="*/ 74 h 143"/>
                <a:gd name="T18" fmla="*/ 26 w 44"/>
                <a:gd name="T19" fmla="*/ 66 h 143"/>
                <a:gd name="T20" fmla="*/ 23 w 44"/>
                <a:gd name="T21" fmla="*/ 59 h 143"/>
                <a:gd name="T22" fmla="*/ 21 w 44"/>
                <a:gd name="T23" fmla="*/ 51 h 143"/>
                <a:gd name="T24" fmla="*/ 18 w 44"/>
                <a:gd name="T25" fmla="*/ 43 h 143"/>
                <a:gd name="T26" fmla="*/ 16 w 44"/>
                <a:gd name="T27" fmla="*/ 36 h 143"/>
                <a:gd name="T28" fmla="*/ 12 w 44"/>
                <a:gd name="T29" fmla="*/ 28 h 143"/>
                <a:gd name="T30" fmla="*/ 9 w 44"/>
                <a:gd name="T31" fmla="*/ 22 h 143"/>
                <a:gd name="T32" fmla="*/ 7 w 44"/>
                <a:gd name="T33" fmla="*/ 15 h 143"/>
                <a:gd name="T34" fmla="*/ 6 w 44"/>
                <a:gd name="T35" fmla="*/ 13 h 143"/>
                <a:gd name="T36" fmla="*/ 4 w 44"/>
                <a:gd name="T37" fmla="*/ 11 h 143"/>
                <a:gd name="T38" fmla="*/ 3 w 44"/>
                <a:gd name="T39" fmla="*/ 9 h 143"/>
                <a:gd name="T40" fmla="*/ 2 w 44"/>
                <a:gd name="T41" fmla="*/ 7 h 143"/>
                <a:gd name="T42" fmla="*/ 2 w 44"/>
                <a:gd name="T43" fmla="*/ 5 h 143"/>
                <a:gd name="T44" fmla="*/ 1 w 44"/>
                <a:gd name="T45" fmla="*/ 5 h 143"/>
                <a:gd name="T46" fmla="*/ 0 w 44"/>
                <a:gd name="T47" fmla="*/ 3 h 143"/>
                <a:gd name="T48" fmla="*/ 0 w 44"/>
                <a:gd name="T49" fmla="*/ 0 h 143"/>
                <a:gd name="T50" fmla="*/ 2 w 44"/>
                <a:gd name="T51" fmla="*/ 9 h 143"/>
                <a:gd name="T52" fmla="*/ 6 w 44"/>
                <a:gd name="T53" fmla="*/ 19 h 143"/>
                <a:gd name="T54" fmla="*/ 8 w 44"/>
                <a:gd name="T55" fmla="*/ 26 h 143"/>
                <a:gd name="T56" fmla="*/ 11 w 44"/>
                <a:gd name="T57" fmla="*/ 34 h 143"/>
                <a:gd name="T58" fmla="*/ 15 w 44"/>
                <a:gd name="T59" fmla="*/ 43 h 143"/>
                <a:gd name="T60" fmla="*/ 17 w 44"/>
                <a:gd name="T61" fmla="*/ 51 h 143"/>
                <a:gd name="T62" fmla="*/ 20 w 44"/>
                <a:gd name="T63" fmla="*/ 61 h 143"/>
                <a:gd name="T64" fmla="*/ 23 w 44"/>
                <a:gd name="T65" fmla="*/ 68 h 143"/>
                <a:gd name="T66" fmla="*/ 26 w 44"/>
                <a:gd name="T67" fmla="*/ 78 h 143"/>
                <a:gd name="T68" fmla="*/ 29 w 44"/>
                <a:gd name="T69" fmla="*/ 87 h 143"/>
                <a:gd name="T70" fmla="*/ 31 w 44"/>
                <a:gd name="T71" fmla="*/ 95 h 143"/>
                <a:gd name="T72" fmla="*/ 34 w 44"/>
                <a:gd name="T73" fmla="*/ 104 h 143"/>
                <a:gd name="T74" fmla="*/ 37 w 44"/>
                <a:gd name="T75" fmla="*/ 114 h 143"/>
                <a:gd name="T76" fmla="*/ 39 w 44"/>
                <a:gd name="T77" fmla="*/ 123 h 143"/>
                <a:gd name="T78" fmla="*/ 41 w 44"/>
                <a:gd name="T79" fmla="*/ 133 h 143"/>
                <a:gd name="T80" fmla="*/ 44 w 44"/>
                <a:gd name="T81" fmla="*/ 143 h 1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
                <a:gd name="T124" fmla="*/ 0 h 143"/>
                <a:gd name="T125" fmla="*/ 44 w 44"/>
                <a:gd name="T126" fmla="*/ 143 h 14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 h="143">
                  <a:moveTo>
                    <a:pt x="44" y="143"/>
                  </a:moveTo>
                  <a:lnTo>
                    <a:pt x="41" y="133"/>
                  </a:lnTo>
                  <a:lnTo>
                    <a:pt x="40" y="123"/>
                  </a:lnTo>
                  <a:lnTo>
                    <a:pt x="39" y="116"/>
                  </a:lnTo>
                  <a:lnTo>
                    <a:pt x="37" y="106"/>
                  </a:lnTo>
                  <a:lnTo>
                    <a:pt x="35" y="99"/>
                  </a:lnTo>
                  <a:lnTo>
                    <a:pt x="32" y="89"/>
                  </a:lnTo>
                  <a:lnTo>
                    <a:pt x="30" y="82"/>
                  </a:lnTo>
                  <a:lnTo>
                    <a:pt x="28" y="74"/>
                  </a:lnTo>
                  <a:lnTo>
                    <a:pt x="26" y="66"/>
                  </a:lnTo>
                  <a:lnTo>
                    <a:pt x="23" y="59"/>
                  </a:lnTo>
                  <a:lnTo>
                    <a:pt x="21" y="51"/>
                  </a:lnTo>
                  <a:lnTo>
                    <a:pt x="18" y="43"/>
                  </a:lnTo>
                  <a:lnTo>
                    <a:pt x="16" y="36"/>
                  </a:lnTo>
                  <a:lnTo>
                    <a:pt x="12" y="28"/>
                  </a:lnTo>
                  <a:lnTo>
                    <a:pt x="9" y="22"/>
                  </a:lnTo>
                  <a:lnTo>
                    <a:pt x="7" y="15"/>
                  </a:lnTo>
                  <a:lnTo>
                    <a:pt x="6" y="13"/>
                  </a:lnTo>
                  <a:lnTo>
                    <a:pt x="4" y="11"/>
                  </a:lnTo>
                  <a:lnTo>
                    <a:pt x="3" y="9"/>
                  </a:lnTo>
                  <a:lnTo>
                    <a:pt x="2" y="7"/>
                  </a:lnTo>
                  <a:lnTo>
                    <a:pt x="2" y="5"/>
                  </a:lnTo>
                  <a:lnTo>
                    <a:pt x="1" y="5"/>
                  </a:lnTo>
                  <a:lnTo>
                    <a:pt x="0" y="3"/>
                  </a:lnTo>
                  <a:lnTo>
                    <a:pt x="0" y="0"/>
                  </a:lnTo>
                  <a:lnTo>
                    <a:pt x="2" y="9"/>
                  </a:lnTo>
                  <a:lnTo>
                    <a:pt x="6" y="19"/>
                  </a:lnTo>
                  <a:lnTo>
                    <a:pt x="8" y="26"/>
                  </a:lnTo>
                  <a:lnTo>
                    <a:pt x="11" y="34"/>
                  </a:lnTo>
                  <a:lnTo>
                    <a:pt x="15" y="43"/>
                  </a:lnTo>
                  <a:lnTo>
                    <a:pt x="17" y="51"/>
                  </a:lnTo>
                  <a:lnTo>
                    <a:pt x="20" y="61"/>
                  </a:lnTo>
                  <a:lnTo>
                    <a:pt x="23" y="68"/>
                  </a:lnTo>
                  <a:lnTo>
                    <a:pt x="26" y="78"/>
                  </a:lnTo>
                  <a:lnTo>
                    <a:pt x="29" y="87"/>
                  </a:lnTo>
                  <a:lnTo>
                    <a:pt x="31" y="95"/>
                  </a:lnTo>
                  <a:lnTo>
                    <a:pt x="34" y="104"/>
                  </a:lnTo>
                  <a:lnTo>
                    <a:pt x="37" y="114"/>
                  </a:lnTo>
                  <a:lnTo>
                    <a:pt x="39" y="123"/>
                  </a:lnTo>
                  <a:lnTo>
                    <a:pt x="41" y="133"/>
                  </a:lnTo>
                  <a:lnTo>
                    <a:pt x="44" y="143"/>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1" name="Freeform 13">
              <a:extLst>
                <a:ext uri="{FF2B5EF4-FFF2-40B4-BE49-F238E27FC236}">
                  <a16:creationId xmlns:a16="http://schemas.microsoft.com/office/drawing/2014/main" id="{0FFCAD79-1571-4B3F-B37D-EF07CA9F9481}"/>
                </a:ext>
              </a:extLst>
            </p:cNvPr>
            <p:cNvSpPr>
              <a:spLocks/>
            </p:cNvSpPr>
            <p:nvPr/>
          </p:nvSpPr>
          <p:spPr bwMode="auto">
            <a:xfrm>
              <a:off x="4535" y="3783"/>
              <a:ext cx="72" cy="307"/>
            </a:xfrm>
            <a:custGeom>
              <a:avLst/>
              <a:gdLst>
                <a:gd name="T0" fmla="*/ 72 w 72"/>
                <a:gd name="T1" fmla="*/ 292 h 307"/>
                <a:gd name="T2" fmla="*/ 71 w 72"/>
                <a:gd name="T3" fmla="*/ 273 h 307"/>
                <a:gd name="T4" fmla="*/ 71 w 72"/>
                <a:gd name="T5" fmla="*/ 260 h 307"/>
                <a:gd name="T6" fmla="*/ 71 w 72"/>
                <a:gd name="T7" fmla="*/ 250 h 307"/>
                <a:gd name="T8" fmla="*/ 69 w 72"/>
                <a:gd name="T9" fmla="*/ 231 h 307"/>
                <a:gd name="T10" fmla="*/ 62 w 72"/>
                <a:gd name="T11" fmla="*/ 202 h 307"/>
                <a:gd name="T12" fmla="*/ 57 w 72"/>
                <a:gd name="T13" fmla="*/ 176 h 307"/>
                <a:gd name="T14" fmla="*/ 50 w 72"/>
                <a:gd name="T15" fmla="*/ 147 h 307"/>
                <a:gd name="T16" fmla="*/ 44 w 72"/>
                <a:gd name="T17" fmla="*/ 124 h 307"/>
                <a:gd name="T18" fmla="*/ 39 w 72"/>
                <a:gd name="T19" fmla="*/ 107 h 307"/>
                <a:gd name="T20" fmla="*/ 33 w 72"/>
                <a:gd name="T21" fmla="*/ 90 h 307"/>
                <a:gd name="T22" fmla="*/ 27 w 72"/>
                <a:gd name="T23" fmla="*/ 73 h 307"/>
                <a:gd name="T24" fmla="*/ 21 w 72"/>
                <a:gd name="T25" fmla="*/ 55 h 307"/>
                <a:gd name="T26" fmla="*/ 14 w 72"/>
                <a:gd name="T27" fmla="*/ 40 h 307"/>
                <a:gd name="T28" fmla="*/ 9 w 72"/>
                <a:gd name="T29" fmla="*/ 23 h 307"/>
                <a:gd name="T30" fmla="*/ 2 w 72"/>
                <a:gd name="T31" fmla="*/ 8 h 307"/>
                <a:gd name="T32" fmla="*/ 2 w 72"/>
                <a:gd name="T33" fmla="*/ 8 h 307"/>
                <a:gd name="T34" fmla="*/ 6 w 72"/>
                <a:gd name="T35" fmla="*/ 21 h 307"/>
                <a:gd name="T36" fmla="*/ 11 w 72"/>
                <a:gd name="T37" fmla="*/ 35 h 307"/>
                <a:gd name="T38" fmla="*/ 15 w 72"/>
                <a:gd name="T39" fmla="*/ 50 h 307"/>
                <a:gd name="T40" fmla="*/ 20 w 72"/>
                <a:gd name="T41" fmla="*/ 65 h 307"/>
                <a:gd name="T42" fmla="*/ 24 w 72"/>
                <a:gd name="T43" fmla="*/ 82 h 307"/>
                <a:gd name="T44" fmla="*/ 28 w 72"/>
                <a:gd name="T45" fmla="*/ 99 h 307"/>
                <a:gd name="T46" fmla="*/ 30 w 72"/>
                <a:gd name="T47" fmla="*/ 118 h 307"/>
                <a:gd name="T48" fmla="*/ 33 w 72"/>
                <a:gd name="T49" fmla="*/ 137 h 307"/>
                <a:gd name="T50" fmla="*/ 37 w 72"/>
                <a:gd name="T51" fmla="*/ 155 h 307"/>
                <a:gd name="T52" fmla="*/ 40 w 72"/>
                <a:gd name="T53" fmla="*/ 172 h 307"/>
                <a:gd name="T54" fmla="*/ 43 w 72"/>
                <a:gd name="T55" fmla="*/ 189 h 307"/>
                <a:gd name="T56" fmla="*/ 46 w 72"/>
                <a:gd name="T57" fmla="*/ 206 h 307"/>
                <a:gd name="T58" fmla="*/ 49 w 72"/>
                <a:gd name="T59" fmla="*/ 221 h 307"/>
                <a:gd name="T60" fmla="*/ 53 w 72"/>
                <a:gd name="T61" fmla="*/ 239 h 307"/>
                <a:gd name="T62" fmla="*/ 57 w 72"/>
                <a:gd name="T63" fmla="*/ 254 h 307"/>
                <a:gd name="T64" fmla="*/ 60 w 72"/>
                <a:gd name="T65" fmla="*/ 267 h 307"/>
                <a:gd name="T66" fmla="*/ 62 w 72"/>
                <a:gd name="T67" fmla="*/ 277 h 307"/>
                <a:gd name="T68" fmla="*/ 66 w 72"/>
                <a:gd name="T69" fmla="*/ 286 h 307"/>
                <a:gd name="T70" fmla="*/ 68 w 72"/>
                <a:gd name="T71" fmla="*/ 298 h 307"/>
                <a:gd name="T72" fmla="*/ 69 w 72"/>
                <a:gd name="T73" fmla="*/ 305 h 307"/>
                <a:gd name="T74" fmla="*/ 71 w 72"/>
                <a:gd name="T75" fmla="*/ 307 h 307"/>
                <a:gd name="T76" fmla="*/ 72 w 72"/>
                <a:gd name="T77" fmla="*/ 303 h 3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2"/>
                <a:gd name="T118" fmla="*/ 0 h 307"/>
                <a:gd name="T119" fmla="*/ 72 w 72"/>
                <a:gd name="T120" fmla="*/ 307 h 3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2" h="307">
                  <a:moveTo>
                    <a:pt x="72" y="301"/>
                  </a:moveTo>
                  <a:lnTo>
                    <a:pt x="72" y="292"/>
                  </a:lnTo>
                  <a:lnTo>
                    <a:pt x="72" y="282"/>
                  </a:lnTo>
                  <a:lnTo>
                    <a:pt x="71" y="273"/>
                  </a:lnTo>
                  <a:lnTo>
                    <a:pt x="71" y="265"/>
                  </a:lnTo>
                  <a:lnTo>
                    <a:pt x="71" y="260"/>
                  </a:lnTo>
                  <a:lnTo>
                    <a:pt x="71" y="254"/>
                  </a:lnTo>
                  <a:lnTo>
                    <a:pt x="71" y="250"/>
                  </a:lnTo>
                  <a:lnTo>
                    <a:pt x="72" y="244"/>
                  </a:lnTo>
                  <a:lnTo>
                    <a:pt x="69" y="231"/>
                  </a:lnTo>
                  <a:lnTo>
                    <a:pt x="66" y="218"/>
                  </a:lnTo>
                  <a:lnTo>
                    <a:pt x="62" y="202"/>
                  </a:lnTo>
                  <a:lnTo>
                    <a:pt x="60" y="189"/>
                  </a:lnTo>
                  <a:lnTo>
                    <a:pt x="57" y="176"/>
                  </a:lnTo>
                  <a:lnTo>
                    <a:pt x="52" y="162"/>
                  </a:lnTo>
                  <a:lnTo>
                    <a:pt x="50" y="147"/>
                  </a:lnTo>
                  <a:lnTo>
                    <a:pt x="47" y="134"/>
                  </a:lnTo>
                  <a:lnTo>
                    <a:pt x="44" y="124"/>
                  </a:lnTo>
                  <a:lnTo>
                    <a:pt x="42" y="117"/>
                  </a:lnTo>
                  <a:lnTo>
                    <a:pt x="39" y="107"/>
                  </a:lnTo>
                  <a:lnTo>
                    <a:pt x="37" y="97"/>
                  </a:lnTo>
                  <a:lnTo>
                    <a:pt x="33" y="90"/>
                  </a:lnTo>
                  <a:lnTo>
                    <a:pt x="30" y="80"/>
                  </a:lnTo>
                  <a:lnTo>
                    <a:pt x="27" y="73"/>
                  </a:lnTo>
                  <a:lnTo>
                    <a:pt x="24" y="63"/>
                  </a:lnTo>
                  <a:lnTo>
                    <a:pt x="21" y="55"/>
                  </a:lnTo>
                  <a:lnTo>
                    <a:pt x="18" y="48"/>
                  </a:lnTo>
                  <a:lnTo>
                    <a:pt x="14" y="40"/>
                  </a:lnTo>
                  <a:lnTo>
                    <a:pt x="11" y="31"/>
                  </a:lnTo>
                  <a:lnTo>
                    <a:pt x="9" y="23"/>
                  </a:lnTo>
                  <a:lnTo>
                    <a:pt x="5" y="15"/>
                  </a:lnTo>
                  <a:lnTo>
                    <a:pt x="2" y="8"/>
                  </a:lnTo>
                  <a:lnTo>
                    <a:pt x="0" y="0"/>
                  </a:lnTo>
                  <a:lnTo>
                    <a:pt x="2" y="8"/>
                  </a:lnTo>
                  <a:lnTo>
                    <a:pt x="4" y="14"/>
                  </a:lnTo>
                  <a:lnTo>
                    <a:pt x="6" y="21"/>
                  </a:lnTo>
                  <a:lnTo>
                    <a:pt x="9" y="29"/>
                  </a:lnTo>
                  <a:lnTo>
                    <a:pt x="11" y="35"/>
                  </a:lnTo>
                  <a:lnTo>
                    <a:pt x="13" y="42"/>
                  </a:lnTo>
                  <a:lnTo>
                    <a:pt x="15" y="50"/>
                  </a:lnTo>
                  <a:lnTo>
                    <a:pt x="18" y="57"/>
                  </a:lnTo>
                  <a:lnTo>
                    <a:pt x="20" y="65"/>
                  </a:lnTo>
                  <a:lnTo>
                    <a:pt x="22" y="75"/>
                  </a:lnTo>
                  <a:lnTo>
                    <a:pt x="24" y="82"/>
                  </a:lnTo>
                  <a:lnTo>
                    <a:pt x="25" y="92"/>
                  </a:lnTo>
                  <a:lnTo>
                    <a:pt x="28" y="99"/>
                  </a:lnTo>
                  <a:lnTo>
                    <a:pt x="29" y="109"/>
                  </a:lnTo>
                  <a:lnTo>
                    <a:pt x="30" y="118"/>
                  </a:lnTo>
                  <a:lnTo>
                    <a:pt x="31" y="128"/>
                  </a:lnTo>
                  <a:lnTo>
                    <a:pt x="33" y="137"/>
                  </a:lnTo>
                  <a:lnTo>
                    <a:pt x="34" y="145"/>
                  </a:lnTo>
                  <a:lnTo>
                    <a:pt x="37" y="155"/>
                  </a:lnTo>
                  <a:lnTo>
                    <a:pt x="38" y="162"/>
                  </a:lnTo>
                  <a:lnTo>
                    <a:pt x="40" y="172"/>
                  </a:lnTo>
                  <a:lnTo>
                    <a:pt x="41" y="179"/>
                  </a:lnTo>
                  <a:lnTo>
                    <a:pt x="43" y="189"/>
                  </a:lnTo>
                  <a:lnTo>
                    <a:pt x="44" y="197"/>
                  </a:lnTo>
                  <a:lnTo>
                    <a:pt x="46" y="206"/>
                  </a:lnTo>
                  <a:lnTo>
                    <a:pt x="48" y="214"/>
                  </a:lnTo>
                  <a:lnTo>
                    <a:pt x="49" y="221"/>
                  </a:lnTo>
                  <a:lnTo>
                    <a:pt x="51" y="229"/>
                  </a:lnTo>
                  <a:lnTo>
                    <a:pt x="53" y="239"/>
                  </a:lnTo>
                  <a:lnTo>
                    <a:pt x="56" y="246"/>
                  </a:lnTo>
                  <a:lnTo>
                    <a:pt x="57" y="254"/>
                  </a:lnTo>
                  <a:lnTo>
                    <a:pt x="60" y="260"/>
                  </a:lnTo>
                  <a:lnTo>
                    <a:pt x="60" y="267"/>
                  </a:lnTo>
                  <a:lnTo>
                    <a:pt x="61" y="273"/>
                  </a:lnTo>
                  <a:lnTo>
                    <a:pt x="62" y="277"/>
                  </a:lnTo>
                  <a:lnTo>
                    <a:pt x="65" y="282"/>
                  </a:lnTo>
                  <a:lnTo>
                    <a:pt x="66" y="286"/>
                  </a:lnTo>
                  <a:lnTo>
                    <a:pt x="67" y="292"/>
                  </a:lnTo>
                  <a:lnTo>
                    <a:pt x="68" y="298"/>
                  </a:lnTo>
                  <a:lnTo>
                    <a:pt x="68" y="303"/>
                  </a:lnTo>
                  <a:lnTo>
                    <a:pt x="69" y="305"/>
                  </a:lnTo>
                  <a:lnTo>
                    <a:pt x="70" y="305"/>
                  </a:lnTo>
                  <a:lnTo>
                    <a:pt x="71" y="307"/>
                  </a:lnTo>
                  <a:lnTo>
                    <a:pt x="72" y="305"/>
                  </a:lnTo>
                  <a:lnTo>
                    <a:pt x="72" y="303"/>
                  </a:lnTo>
                  <a:lnTo>
                    <a:pt x="72"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2" name="Freeform 14">
              <a:extLst>
                <a:ext uri="{FF2B5EF4-FFF2-40B4-BE49-F238E27FC236}">
                  <a16:creationId xmlns:a16="http://schemas.microsoft.com/office/drawing/2014/main" id="{F847A5F1-4341-4333-AE81-DD0F9CFF9D27}"/>
                </a:ext>
              </a:extLst>
            </p:cNvPr>
            <p:cNvSpPr>
              <a:spLocks/>
            </p:cNvSpPr>
            <p:nvPr/>
          </p:nvSpPr>
          <p:spPr bwMode="auto">
            <a:xfrm>
              <a:off x="4506" y="3880"/>
              <a:ext cx="63" cy="273"/>
            </a:xfrm>
            <a:custGeom>
              <a:avLst/>
              <a:gdLst>
                <a:gd name="T0" fmla="*/ 63 w 63"/>
                <a:gd name="T1" fmla="*/ 225 h 273"/>
                <a:gd name="T2" fmla="*/ 60 w 63"/>
                <a:gd name="T3" fmla="*/ 212 h 273"/>
                <a:gd name="T4" fmla="*/ 56 w 63"/>
                <a:gd name="T5" fmla="*/ 199 h 273"/>
                <a:gd name="T6" fmla="*/ 51 w 63"/>
                <a:gd name="T7" fmla="*/ 185 h 273"/>
                <a:gd name="T8" fmla="*/ 47 w 63"/>
                <a:gd name="T9" fmla="*/ 170 h 273"/>
                <a:gd name="T10" fmla="*/ 43 w 63"/>
                <a:gd name="T11" fmla="*/ 157 h 273"/>
                <a:gd name="T12" fmla="*/ 39 w 63"/>
                <a:gd name="T13" fmla="*/ 142 h 273"/>
                <a:gd name="T14" fmla="*/ 35 w 63"/>
                <a:gd name="T15" fmla="*/ 128 h 273"/>
                <a:gd name="T16" fmla="*/ 31 w 63"/>
                <a:gd name="T17" fmla="*/ 113 h 273"/>
                <a:gd name="T18" fmla="*/ 28 w 63"/>
                <a:gd name="T19" fmla="*/ 100 h 273"/>
                <a:gd name="T20" fmla="*/ 24 w 63"/>
                <a:gd name="T21" fmla="*/ 84 h 273"/>
                <a:gd name="T22" fmla="*/ 20 w 63"/>
                <a:gd name="T23" fmla="*/ 69 h 273"/>
                <a:gd name="T24" fmla="*/ 16 w 63"/>
                <a:gd name="T25" fmla="*/ 54 h 273"/>
                <a:gd name="T26" fmla="*/ 12 w 63"/>
                <a:gd name="T27" fmla="*/ 40 h 273"/>
                <a:gd name="T28" fmla="*/ 7 w 63"/>
                <a:gd name="T29" fmla="*/ 27 h 273"/>
                <a:gd name="T30" fmla="*/ 3 w 63"/>
                <a:gd name="T31" fmla="*/ 14 h 273"/>
                <a:gd name="T32" fmla="*/ 0 w 63"/>
                <a:gd name="T33" fmla="*/ 0 h 273"/>
                <a:gd name="T34" fmla="*/ 9 w 63"/>
                <a:gd name="T35" fmla="*/ 54 h 273"/>
                <a:gd name="T36" fmla="*/ 10 w 63"/>
                <a:gd name="T37" fmla="*/ 61 h 273"/>
                <a:gd name="T38" fmla="*/ 11 w 63"/>
                <a:gd name="T39" fmla="*/ 71 h 273"/>
                <a:gd name="T40" fmla="*/ 12 w 63"/>
                <a:gd name="T41" fmla="*/ 79 h 273"/>
                <a:gd name="T42" fmla="*/ 13 w 63"/>
                <a:gd name="T43" fmla="*/ 88 h 273"/>
                <a:gd name="T44" fmla="*/ 13 w 63"/>
                <a:gd name="T45" fmla="*/ 96 h 273"/>
                <a:gd name="T46" fmla="*/ 14 w 63"/>
                <a:gd name="T47" fmla="*/ 103 h 273"/>
                <a:gd name="T48" fmla="*/ 15 w 63"/>
                <a:gd name="T49" fmla="*/ 113 h 273"/>
                <a:gd name="T50" fmla="*/ 16 w 63"/>
                <a:gd name="T51" fmla="*/ 121 h 273"/>
                <a:gd name="T52" fmla="*/ 18 w 63"/>
                <a:gd name="T53" fmla="*/ 130 h 273"/>
                <a:gd name="T54" fmla="*/ 20 w 63"/>
                <a:gd name="T55" fmla="*/ 142 h 273"/>
                <a:gd name="T56" fmla="*/ 22 w 63"/>
                <a:gd name="T57" fmla="*/ 151 h 273"/>
                <a:gd name="T58" fmla="*/ 24 w 63"/>
                <a:gd name="T59" fmla="*/ 161 h 273"/>
                <a:gd name="T60" fmla="*/ 26 w 63"/>
                <a:gd name="T61" fmla="*/ 170 h 273"/>
                <a:gd name="T62" fmla="*/ 30 w 63"/>
                <a:gd name="T63" fmla="*/ 178 h 273"/>
                <a:gd name="T64" fmla="*/ 32 w 63"/>
                <a:gd name="T65" fmla="*/ 187 h 273"/>
                <a:gd name="T66" fmla="*/ 34 w 63"/>
                <a:gd name="T67" fmla="*/ 195 h 273"/>
                <a:gd name="T68" fmla="*/ 38 w 63"/>
                <a:gd name="T69" fmla="*/ 204 h 273"/>
                <a:gd name="T70" fmla="*/ 40 w 63"/>
                <a:gd name="T71" fmla="*/ 212 h 273"/>
                <a:gd name="T72" fmla="*/ 43 w 63"/>
                <a:gd name="T73" fmla="*/ 222 h 273"/>
                <a:gd name="T74" fmla="*/ 45 w 63"/>
                <a:gd name="T75" fmla="*/ 229 h 273"/>
                <a:gd name="T76" fmla="*/ 48 w 63"/>
                <a:gd name="T77" fmla="*/ 237 h 273"/>
                <a:gd name="T78" fmla="*/ 51 w 63"/>
                <a:gd name="T79" fmla="*/ 246 h 273"/>
                <a:gd name="T80" fmla="*/ 53 w 63"/>
                <a:gd name="T81" fmla="*/ 256 h 273"/>
                <a:gd name="T82" fmla="*/ 54 w 63"/>
                <a:gd name="T83" fmla="*/ 264 h 273"/>
                <a:gd name="T84" fmla="*/ 56 w 63"/>
                <a:gd name="T85" fmla="*/ 265 h 273"/>
                <a:gd name="T86" fmla="*/ 57 w 63"/>
                <a:gd name="T87" fmla="*/ 269 h 273"/>
                <a:gd name="T88" fmla="*/ 58 w 63"/>
                <a:gd name="T89" fmla="*/ 271 h 273"/>
                <a:gd name="T90" fmla="*/ 59 w 63"/>
                <a:gd name="T91" fmla="*/ 273 h 273"/>
                <a:gd name="T92" fmla="*/ 59 w 63"/>
                <a:gd name="T93" fmla="*/ 271 h 273"/>
                <a:gd name="T94" fmla="*/ 60 w 63"/>
                <a:gd name="T95" fmla="*/ 271 h 273"/>
                <a:gd name="T96" fmla="*/ 60 w 63"/>
                <a:gd name="T97" fmla="*/ 269 h 273"/>
                <a:gd name="T98" fmla="*/ 63 w 63"/>
                <a:gd name="T99" fmla="*/ 225 h 2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3"/>
                <a:gd name="T151" fmla="*/ 0 h 273"/>
                <a:gd name="T152" fmla="*/ 63 w 63"/>
                <a:gd name="T153" fmla="*/ 273 h 2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3" h="273">
                  <a:moveTo>
                    <a:pt x="63" y="225"/>
                  </a:moveTo>
                  <a:lnTo>
                    <a:pt x="60" y="212"/>
                  </a:lnTo>
                  <a:lnTo>
                    <a:pt x="56" y="199"/>
                  </a:lnTo>
                  <a:lnTo>
                    <a:pt x="51" y="185"/>
                  </a:lnTo>
                  <a:lnTo>
                    <a:pt x="47" y="170"/>
                  </a:lnTo>
                  <a:lnTo>
                    <a:pt x="43" y="157"/>
                  </a:lnTo>
                  <a:lnTo>
                    <a:pt x="39" y="142"/>
                  </a:lnTo>
                  <a:lnTo>
                    <a:pt x="35" y="128"/>
                  </a:lnTo>
                  <a:lnTo>
                    <a:pt x="31" y="113"/>
                  </a:lnTo>
                  <a:lnTo>
                    <a:pt x="28" y="100"/>
                  </a:lnTo>
                  <a:lnTo>
                    <a:pt x="24" y="84"/>
                  </a:lnTo>
                  <a:lnTo>
                    <a:pt x="20" y="69"/>
                  </a:lnTo>
                  <a:lnTo>
                    <a:pt x="16" y="54"/>
                  </a:lnTo>
                  <a:lnTo>
                    <a:pt x="12" y="40"/>
                  </a:lnTo>
                  <a:lnTo>
                    <a:pt x="7" y="27"/>
                  </a:lnTo>
                  <a:lnTo>
                    <a:pt x="3" y="14"/>
                  </a:lnTo>
                  <a:lnTo>
                    <a:pt x="0" y="0"/>
                  </a:lnTo>
                  <a:lnTo>
                    <a:pt x="9" y="54"/>
                  </a:lnTo>
                  <a:lnTo>
                    <a:pt x="10" y="61"/>
                  </a:lnTo>
                  <a:lnTo>
                    <a:pt x="11" y="71"/>
                  </a:lnTo>
                  <a:lnTo>
                    <a:pt x="12" y="79"/>
                  </a:lnTo>
                  <a:lnTo>
                    <a:pt x="13" y="88"/>
                  </a:lnTo>
                  <a:lnTo>
                    <a:pt x="13" y="96"/>
                  </a:lnTo>
                  <a:lnTo>
                    <a:pt x="14" y="103"/>
                  </a:lnTo>
                  <a:lnTo>
                    <a:pt x="15" y="113"/>
                  </a:lnTo>
                  <a:lnTo>
                    <a:pt x="16" y="121"/>
                  </a:lnTo>
                  <a:lnTo>
                    <a:pt x="18" y="130"/>
                  </a:lnTo>
                  <a:lnTo>
                    <a:pt x="20" y="142"/>
                  </a:lnTo>
                  <a:lnTo>
                    <a:pt x="22" y="151"/>
                  </a:lnTo>
                  <a:lnTo>
                    <a:pt x="24" y="161"/>
                  </a:lnTo>
                  <a:lnTo>
                    <a:pt x="26" y="170"/>
                  </a:lnTo>
                  <a:lnTo>
                    <a:pt x="30" y="178"/>
                  </a:lnTo>
                  <a:lnTo>
                    <a:pt x="32" y="187"/>
                  </a:lnTo>
                  <a:lnTo>
                    <a:pt x="34" y="195"/>
                  </a:lnTo>
                  <a:lnTo>
                    <a:pt x="38" y="204"/>
                  </a:lnTo>
                  <a:lnTo>
                    <a:pt x="40" y="212"/>
                  </a:lnTo>
                  <a:lnTo>
                    <a:pt x="43" y="222"/>
                  </a:lnTo>
                  <a:lnTo>
                    <a:pt x="45" y="229"/>
                  </a:lnTo>
                  <a:lnTo>
                    <a:pt x="48" y="237"/>
                  </a:lnTo>
                  <a:lnTo>
                    <a:pt x="51" y="246"/>
                  </a:lnTo>
                  <a:lnTo>
                    <a:pt x="53" y="256"/>
                  </a:lnTo>
                  <a:lnTo>
                    <a:pt x="54" y="264"/>
                  </a:lnTo>
                  <a:lnTo>
                    <a:pt x="56" y="265"/>
                  </a:lnTo>
                  <a:lnTo>
                    <a:pt x="57" y="269"/>
                  </a:lnTo>
                  <a:lnTo>
                    <a:pt x="58" y="271"/>
                  </a:lnTo>
                  <a:lnTo>
                    <a:pt x="59" y="273"/>
                  </a:lnTo>
                  <a:lnTo>
                    <a:pt x="59" y="271"/>
                  </a:lnTo>
                  <a:lnTo>
                    <a:pt x="60" y="271"/>
                  </a:lnTo>
                  <a:lnTo>
                    <a:pt x="60" y="269"/>
                  </a:lnTo>
                  <a:lnTo>
                    <a:pt x="63" y="2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3" name="Freeform 15">
              <a:extLst>
                <a:ext uri="{FF2B5EF4-FFF2-40B4-BE49-F238E27FC236}">
                  <a16:creationId xmlns:a16="http://schemas.microsoft.com/office/drawing/2014/main" id="{35D60BB1-BC3A-4FD4-9FFF-AD53EDECBD2B}"/>
                </a:ext>
              </a:extLst>
            </p:cNvPr>
            <p:cNvSpPr>
              <a:spLocks/>
            </p:cNvSpPr>
            <p:nvPr/>
          </p:nvSpPr>
          <p:spPr bwMode="auto">
            <a:xfrm>
              <a:off x="4429" y="3577"/>
              <a:ext cx="117" cy="189"/>
            </a:xfrm>
            <a:custGeom>
              <a:avLst/>
              <a:gdLst>
                <a:gd name="T0" fmla="*/ 116 w 117"/>
                <a:gd name="T1" fmla="*/ 185 h 189"/>
                <a:gd name="T2" fmla="*/ 112 w 117"/>
                <a:gd name="T3" fmla="*/ 181 h 189"/>
                <a:gd name="T4" fmla="*/ 110 w 117"/>
                <a:gd name="T5" fmla="*/ 178 h 189"/>
                <a:gd name="T6" fmla="*/ 108 w 117"/>
                <a:gd name="T7" fmla="*/ 176 h 189"/>
                <a:gd name="T8" fmla="*/ 105 w 117"/>
                <a:gd name="T9" fmla="*/ 178 h 189"/>
                <a:gd name="T10" fmla="*/ 101 w 117"/>
                <a:gd name="T11" fmla="*/ 178 h 189"/>
                <a:gd name="T12" fmla="*/ 99 w 117"/>
                <a:gd name="T13" fmla="*/ 176 h 189"/>
                <a:gd name="T14" fmla="*/ 96 w 117"/>
                <a:gd name="T15" fmla="*/ 174 h 189"/>
                <a:gd name="T16" fmla="*/ 91 w 117"/>
                <a:gd name="T17" fmla="*/ 170 h 189"/>
                <a:gd name="T18" fmla="*/ 86 w 117"/>
                <a:gd name="T19" fmla="*/ 164 h 189"/>
                <a:gd name="T20" fmla="*/ 80 w 117"/>
                <a:gd name="T21" fmla="*/ 159 h 189"/>
                <a:gd name="T22" fmla="*/ 76 w 117"/>
                <a:gd name="T23" fmla="*/ 153 h 189"/>
                <a:gd name="T24" fmla="*/ 71 w 117"/>
                <a:gd name="T25" fmla="*/ 147 h 189"/>
                <a:gd name="T26" fmla="*/ 67 w 117"/>
                <a:gd name="T27" fmla="*/ 138 h 189"/>
                <a:gd name="T28" fmla="*/ 62 w 117"/>
                <a:gd name="T29" fmla="*/ 130 h 189"/>
                <a:gd name="T30" fmla="*/ 58 w 117"/>
                <a:gd name="T31" fmla="*/ 122 h 189"/>
                <a:gd name="T32" fmla="*/ 53 w 117"/>
                <a:gd name="T33" fmla="*/ 113 h 189"/>
                <a:gd name="T34" fmla="*/ 49 w 117"/>
                <a:gd name="T35" fmla="*/ 105 h 189"/>
                <a:gd name="T36" fmla="*/ 45 w 117"/>
                <a:gd name="T37" fmla="*/ 96 h 189"/>
                <a:gd name="T38" fmla="*/ 41 w 117"/>
                <a:gd name="T39" fmla="*/ 86 h 189"/>
                <a:gd name="T40" fmla="*/ 38 w 117"/>
                <a:gd name="T41" fmla="*/ 77 h 189"/>
                <a:gd name="T42" fmla="*/ 35 w 117"/>
                <a:gd name="T43" fmla="*/ 61 h 189"/>
                <a:gd name="T44" fmla="*/ 33 w 117"/>
                <a:gd name="T45" fmla="*/ 44 h 189"/>
                <a:gd name="T46" fmla="*/ 31 w 117"/>
                <a:gd name="T47" fmla="*/ 29 h 189"/>
                <a:gd name="T48" fmla="*/ 28 w 117"/>
                <a:gd name="T49" fmla="*/ 19 h 189"/>
                <a:gd name="T50" fmla="*/ 24 w 117"/>
                <a:gd name="T51" fmla="*/ 16 h 189"/>
                <a:gd name="T52" fmla="*/ 20 w 117"/>
                <a:gd name="T53" fmla="*/ 12 h 189"/>
                <a:gd name="T54" fmla="*/ 17 w 117"/>
                <a:gd name="T55" fmla="*/ 6 h 189"/>
                <a:gd name="T56" fmla="*/ 13 w 117"/>
                <a:gd name="T57" fmla="*/ 2 h 189"/>
                <a:gd name="T58" fmla="*/ 10 w 117"/>
                <a:gd name="T59" fmla="*/ 0 h 189"/>
                <a:gd name="T60" fmla="*/ 5 w 117"/>
                <a:gd name="T61" fmla="*/ 0 h 189"/>
                <a:gd name="T62" fmla="*/ 2 w 117"/>
                <a:gd name="T63" fmla="*/ 2 h 189"/>
                <a:gd name="T64" fmla="*/ 3 w 117"/>
                <a:gd name="T65" fmla="*/ 4 h 189"/>
                <a:gd name="T66" fmla="*/ 9 w 117"/>
                <a:gd name="T67" fmla="*/ 8 h 189"/>
                <a:gd name="T68" fmla="*/ 12 w 117"/>
                <a:gd name="T69" fmla="*/ 16 h 189"/>
                <a:gd name="T70" fmla="*/ 16 w 117"/>
                <a:gd name="T71" fmla="*/ 27 h 189"/>
                <a:gd name="T72" fmla="*/ 20 w 117"/>
                <a:gd name="T73" fmla="*/ 38 h 189"/>
                <a:gd name="T74" fmla="*/ 22 w 117"/>
                <a:gd name="T75" fmla="*/ 48 h 189"/>
                <a:gd name="T76" fmla="*/ 25 w 117"/>
                <a:gd name="T77" fmla="*/ 56 h 189"/>
                <a:gd name="T78" fmla="*/ 28 w 117"/>
                <a:gd name="T79" fmla="*/ 67 h 189"/>
                <a:gd name="T80" fmla="*/ 31 w 117"/>
                <a:gd name="T81" fmla="*/ 80 h 189"/>
                <a:gd name="T82" fmla="*/ 34 w 117"/>
                <a:gd name="T83" fmla="*/ 97 h 189"/>
                <a:gd name="T84" fmla="*/ 40 w 117"/>
                <a:gd name="T85" fmla="*/ 111 h 189"/>
                <a:gd name="T86" fmla="*/ 45 w 117"/>
                <a:gd name="T87" fmla="*/ 124 h 189"/>
                <a:gd name="T88" fmla="*/ 51 w 117"/>
                <a:gd name="T89" fmla="*/ 136 h 189"/>
                <a:gd name="T90" fmla="*/ 58 w 117"/>
                <a:gd name="T91" fmla="*/ 145 h 189"/>
                <a:gd name="T92" fmla="*/ 64 w 117"/>
                <a:gd name="T93" fmla="*/ 155 h 189"/>
                <a:gd name="T94" fmla="*/ 70 w 117"/>
                <a:gd name="T95" fmla="*/ 164 h 189"/>
                <a:gd name="T96" fmla="*/ 76 w 117"/>
                <a:gd name="T97" fmla="*/ 170 h 189"/>
                <a:gd name="T98" fmla="*/ 80 w 117"/>
                <a:gd name="T99" fmla="*/ 172 h 189"/>
                <a:gd name="T100" fmla="*/ 83 w 117"/>
                <a:gd name="T101" fmla="*/ 176 h 189"/>
                <a:gd name="T102" fmla="*/ 88 w 117"/>
                <a:gd name="T103" fmla="*/ 178 h 189"/>
                <a:gd name="T104" fmla="*/ 92 w 117"/>
                <a:gd name="T105" fmla="*/ 179 h 189"/>
                <a:gd name="T106" fmla="*/ 96 w 117"/>
                <a:gd name="T107" fmla="*/ 179 h 189"/>
                <a:gd name="T108" fmla="*/ 99 w 117"/>
                <a:gd name="T109" fmla="*/ 181 h 189"/>
                <a:gd name="T110" fmla="*/ 103 w 117"/>
                <a:gd name="T111" fmla="*/ 181 h 189"/>
                <a:gd name="T112" fmla="*/ 107 w 117"/>
                <a:gd name="T113" fmla="*/ 183 h 189"/>
                <a:gd name="T114" fmla="*/ 110 w 117"/>
                <a:gd name="T115" fmla="*/ 185 h 189"/>
                <a:gd name="T116" fmla="*/ 114 w 117"/>
                <a:gd name="T117" fmla="*/ 187 h 189"/>
                <a:gd name="T118" fmla="*/ 116 w 117"/>
                <a:gd name="T119" fmla="*/ 189 h 189"/>
                <a:gd name="T120" fmla="*/ 117 w 117"/>
                <a:gd name="T121" fmla="*/ 187 h 1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189"/>
                <a:gd name="T185" fmla="*/ 117 w 117"/>
                <a:gd name="T186" fmla="*/ 189 h 1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189">
                  <a:moveTo>
                    <a:pt x="117" y="187"/>
                  </a:moveTo>
                  <a:lnTo>
                    <a:pt x="116" y="185"/>
                  </a:lnTo>
                  <a:lnTo>
                    <a:pt x="114" y="183"/>
                  </a:lnTo>
                  <a:lnTo>
                    <a:pt x="112" y="181"/>
                  </a:lnTo>
                  <a:lnTo>
                    <a:pt x="111" y="179"/>
                  </a:lnTo>
                  <a:lnTo>
                    <a:pt x="110" y="178"/>
                  </a:lnTo>
                  <a:lnTo>
                    <a:pt x="109" y="176"/>
                  </a:lnTo>
                  <a:lnTo>
                    <a:pt x="108" y="176"/>
                  </a:lnTo>
                  <a:lnTo>
                    <a:pt x="106" y="176"/>
                  </a:lnTo>
                  <a:lnTo>
                    <a:pt x="105" y="178"/>
                  </a:lnTo>
                  <a:lnTo>
                    <a:pt x="103" y="178"/>
                  </a:lnTo>
                  <a:lnTo>
                    <a:pt x="101" y="178"/>
                  </a:lnTo>
                  <a:lnTo>
                    <a:pt x="100" y="178"/>
                  </a:lnTo>
                  <a:lnTo>
                    <a:pt x="99" y="176"/>
                  </a:lnTo>
                  <a:lnTo>
                    <a:pt x="98" y="176"/>
                  </a:lnTo>
                  <a:lnTo>
                    <a:pt x="96" y="174"/>
                  </a:lnTo>
                  <a:lnTo>
                    <a:pt x="95" y="172"/>
                  </a:lnTo>
                  <a:lnTo>
                    <a:pt x="91" y="170"/>
                  </a:lnTo>
                  <a:lnTo>
                    <a:pt x="89" y="168"/>
                  </a:lnTo>
                  <a:lnTo>
                    <a:pt x="86" y="164"/>
                  </a:lnTo>
                  <a:lnTo>
                    <a:pt x="83" y="162"/>
                  </a:lnTo>
                  <a:lnTo>
                    <a:pt x="80" y="159"/>
                  </a:lnTo>
                  <a:lnTo>
                    <a:pt x="78" y="155"/>
                  </a:lnTo>
                  <a:lnTo>
                    <a:pt x="76" y="153"/>
                  </a:lnTo>
                  <a:lnTo>
                    <a:pt x="73" y="151"/>
                  </a:lnTo>
                  <a:lnTo>
                    <a:pt x="71" y="147"/>
                  </a:lnTo>
                  <a:lnTo>
                    <a:pt x="69" y="143"/>
                  </a:lnTo>
                  <a:lnTo>
                    <a:pt x="67" y="138"/>
                  </a:lnTo>
                  <a:lnTo>
                    <a:pt x="64" y="136"/>
                  </a:lnTo>
                  <a:lnTo>
                    <a:pt x="62" y="130"/>
                  </a:lnTo>
                  <a:lnTo>
                    <a:pt x="60" y="126"/>
                  </a:lnTo>
                  <a:lnTo>
                    <a:pt x="58" y="122"/>
                  </a:lnTo>
                  <a:lnTo>
                    <a:pt x="55" y="118"/>
                  </a:lnTo>
                  <a:lnTo>
                    <a:pt x="53" y="113"/>
                  </a:lnTo>
                  <a:lnTo>
                    <a:pt x="51" y="109"/>
                  </a:lnTo>
                  <a:lnTo>
                    <a:pt x="49" y="105"/>
                  </a:lnTo>
                  <a:lnTo>
                    <a:pt x="48" y="101"/>
                  </a:lnTo>
                  <a:lnTo>
                    <a:pt x="45" y="96"/>
                  </a:lnTo>
                  <a:lnTo>
                    <a:pt x="43" y="92"/>
                  </a:lnTo>
                  <a:lnTo>
                    <a:pt x="41" y="86"/>
                  </a:lnTo>
                  <a:lnTo>
                    <a:pt x="40" y="82"/>
                  </a:lnTo>
                  <a:lnTo>
                    <a:pt x="38" y="77"/>
                  </a:lnTo>
                  <a:lnTo>
                    <a:pt x="36" y="69"/>
                  </a:lnTo>
                  <a:lnTo>
                    <a:pt x="35" y="61"/>
                  </a:lnTo>
                  <a:lnTo>
                    <a:pt x="34" y="54"/>
                  </a:lnTo>
                  <a:lnTo>
                    <a:pt x="33" y="44"/>
                  </a:lnTo>
                  <a:lnTo>
                    <a:pt x="32" y="36"/>
                  </a:lnTo>
                  <a:lnTo>
                    <a:pt x="31" y="29"/>
                  </a:lnTo>
                  <a:lnTo>
                    <a:pt x="30" y="21"/>
                  </a:lnTo>
                  <a:lnTo>
                    <a:pt x="28" y="19"/>
                  </a:lnTo>
                  <a:lnTo>
                    <a:pt x="25" y="17"/>
                  </a:lnTo>
                  <a:lnTo>
                    <a:pt x="24" y="16"/>
                  </a:lnTo>
                  <a:lnTo>
                    <a:pt x="22" y="14"/>
                  </a:lnTo>
                  <a:lnTo>
                    <a:pt x="20" y="12"/>
                  </a:lnTo>
                  <a:lnTo>
                    <a:pt x="19" y="10"/>
                  </a:lnTo>
                  <a:lnTo>
                    <a:pt x="17" y="6"/>
                  </a:lnTo>
                  <a:lnTo>
                    <a:pt x="15" y="4"/>
                  </a:lnTo>
                  <a:lnTo>
                    <a:pt x="13" y="2"/>
                  </a:lnTo>
                  <a:lnTo>
                    <a:pt x="11" y="2"/>
                  </a:lnTo>
                  <a:lnTo>
                    <a:pt x="10" y="0"/>
                  </a:lnTo>
                  <a:lnTo>
                    <a:pt x="7" y="0"/>
                  </a:lnTo>
                  <a:lnTo>
                    <a:pt x="5" y="0"/>
                  </a:lnTo>
                  <a:lnTo>
                    <a:pt x="4" y="0"/>
                  </a:lnTo>
                  <a:lnTo>
                    <a:pt x="2" y="2"/>
                  </a:lnTo>
                  <a:lnTo>
                    <a:pt x="0" y="4"/>
                  </a:lnTo>
                  <a:lnTo>
                    <a:pt x="3" y="4"/>
                  </a:lnTo>
                  <a:lnTo>
                    <a:pt x="5" y="4"/>
                  </a:lnTo>
                  <a:lnTo>
                    <a:pt x="9" y="8"/>
                  </a:lnTo>
                  <a:lnTo>
                    <a:pt x="11" y="12"/>
                  </a:lnTo>
                  <a:lnTo>
                    <a:pt x="12" y="16"/>
                  </a:lnTo>
                  <a:lnTo>
                    <a:pt x="14" y="21"/>
                  </a:lnTo>
                  <a:lnTo>
                    <a:pt x="16" y="27"/>
                  </a:lnTo>
                  <a:lnTo>
                    <a:pt x="19" y="35"/>
                  </a:lnTo>
                  <a:lnTo>
                    <a:pt x="20" y="38"/>
                  </a:lnTo>
                  <a:lnTo>
                    <a:pt x="21" y="44"/>
                  </a:lnTo>
                  <a:lnTo>
                    <a:pt x="22" y="48"/>
                  </a:lnTo>
                  <a:lnTo>
                    <a:pt x="23" y="54"/>
                  </a:lnTo>
                  <a:lnTo>
                    <a:pt x="25" y="56"/>
                  </a:lnTo>
                  <a:lnTo>
                    <a:pt x="26" y="61"/>
                  </a:lnTo>
                  <a:lnTo>
                    <a:pt x="28" y="67"/>
                  </a:lnTo>
                  <a:lnTo>
                    <a:pt x="29" y="71"/>
                  </a:lnTo>
                  <a:lnTo>
                    <a:pt x="31" y="80"/>
                  </a:lnTo>
                  <a:lnTo>
                    <a:pt x="33" y="90"/>
                  </a:lnTo>
                  <a:lnTo>
                    <a:pt x="34" y="97"/>
                  </a:lnTo>
                  <a:lnTo>
                    <a:pt x="38" y="105"/>
                  </a:lnTo>
                  <a:lnTo>
                    <a:pt x="40" y="111"/>
                  </a:lnTo>
                  <a:lnTo>
                    <a:pt x="42" y="118"/>
                  </a:lnTo>
                  <a:lnTo>
                    <a:pt x="45" y="124"/>
                  </a:lnTo>
                  <a:lnTo>
                    <a:pt x="49" y="130"/>
                  </a:lnTo>
                  <a:lnTo>
                    <a:pt x="51" y="136"/>
                  </a:lnTo>
                  <a:lnTo>
                    <a:pt x="54" y="139"/>
                  </a:lnTo>
                  <a:lnTo>
                    <a:pt x="58" y="145"/>
                  </a:lnTo>
                  <a:lnTo>
                    <a:pt x="61" y="151"/>
                  </a:lnTo>
                  <a:lnTo>
                    <a:pt x="64" y="155"/>
                  </a:lnTo>
                  <a:lnTo>
                    <a:pt x="68" y="159"/>
                  </a:lnTo>
                  <a:lnTo>
                    <a:pt x="70" y="164"/>
                  </a:lnTo>
                  <a:lnTo>
                    <a:pt x="73" y="168"/>
                  </a:lnTo>
                  <a:lnTo>
                    <a:pt x="76" y="170"/>
                  </a:lnTo>
                  <a:lnTo>
                    <a:pt x="78" y="170"/>
                  </a:lnTo>
                  <a:lnTo>
                    <a:pt x="80" y="172"/>
                  </a:lnTo>
                  <a:lnTo>
                    <a:pt x="82" y="174"/>
                  </a:lnTo>
                  <a:lnTo>
                    <a:pt x="83" y="176"/>
                  </a:lnTo>
                  <a:lnTo>
                    <a:pt x="86" y="176"/>
                  </a:lnTo>
                  <a:lnTo>
                    <a:pt x="88" y="178"/>
                  </a:lnTo>
                  <a:lnTo>
                    <a:pt x="90" y="178"/>
                  </a:lnTo>
                  <a:lnTo>
                    <a:pt x="92" y="179"/>
                  </a:lnTo>
                  <a:lnTo>
                    <a:pt x="93" y="179"/>
                  </a:lnTo>
                  <a:lnTo>
                    <a:pt x="96" y="179"/>
                  </a:lnTo>
                  <a:lnTo>
                    <a:pt x="97" y="181"/>
                  </a:lnTo>
                  <a:lnTo>
                    <a:pt x="99" y="181"/>
                  </a:lnTo>
                  <a:lnTo>
                    <a:pt x="101" y="181"/>
                  </a:lnTo>
                  <a:lnTo>
                    <a:pt x="103" y="181"/>
                  </a:lnTo>
                  <a:lnTo>
                    <a:pt x="106" y="181"/>
                  </a:lnTo>
                  <a:lnTo>
                    <a:pt x="107" y="183"/>
                  </a:lnTo>
                  <a:lnTo>
                    <a:pt x="108" y="185"/>
                  </a:lnTo>
                  <a:lnTo>
                    <a:pt x="110" y="185"/>
                  </a:lnTo>
                  <a:lnTo>
                    <a:pt x="111" y="187"/>
                  </a:lnTo>
                  <a:lnTo>
                    <a:pt x="114" y="187"/>
                  </a:lnTo>
                  <a:lnTo>
                    <a:pt x="115" y="187"/>
                  </a:lnTo>
                  <a:lnTo>
                    <a:pt x="116" y="189"/>
                  </a:lnTo>
                  <a:lnTo>
                    <a:pt x="117" y="189"/>
                  </a:lnTo>
                  <a:lnTo>
                    <a:pt x="117" y="18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4" name="Freeform 16">
              <a:extLst>
                <a:ext uri="{FF2B5EF4-FFF2-40B4-BE49-F238E27FC236}">
                  <a16:creationId xmlns:a16="http://schemas.microsoft.com/office/drawing/2014/main" id="{FDD16E04-A833-4BCA-A419-11D47A40E6E7}"/>
                </a:ext>
              </a:extLst>
            </p:cNvPr>
            <p:cNvSpPr>
              <a:spLocks/>
            </p:cNvSpPr>
            <p:nvPr/>
          </p:nvSpPr>
          <p:spPr bwMode="auto">
            <a:xfrm>
              <a:off x="4358" y="3669"/>
              <a:ext cx="106" cy="507"/>
            </a:xfrm>
            <a:custGeom>
              <a:avLst/>
              <a:gdLst>
                <a:gd name="T0" fmla="*/ 104 w 106"/>
                <a:gd name="T1" fmla="*/ 490 h 507"/>
                <a:gd name="T2" fmla="*/ 102 w 106"/>
                <a:gd name="T3" fmla="*/ 463 h 507"/>
                <a:gd name="T4" fmla="*/ 104 w 106"/>
                <a:gd name="T5" fmla="*/ 438 h 507"/>
                <a:gd name="T6" fmla="*/ 102 w 106"/>
                <a:gd name="T7" fmla="*/ 400 h 507"/>
                <a:gd name="T8" fmla="*/ 93 w 106"/>
                <a:gd name="T9" fmla="*/ 412 h 507"/>
                <a:gd name="T10" fmla="*/ 91 w 106"/>
                <a:gd name="T11" fmla="*/ 402 h 507"/>
                <a:gd name="T12" fmla="*/ 91 w 106"/>
                <a:gd name="T13" fmla="*/ 387 h 507"/>
                <a:gd name="T14" fmla="*/ 88 w 106"/>
                <a:gd name="T15" fmla="*/ 370 h 507"/>
                <a:gd name="T16" fmla="*/ 86 w 106"/>
                <a:gd name="T17" fmla="*/ 353 h 507"/>
                <a:gd name="T18" fmla="*/ 84 w 106"/>
                <a:gd name="T19" fmla="*/ 337 h 507"/>
                <a:gd name="T20" fmla="*/ 82 w 106"/>
                <a:gd name="T21" fmla="*/ 318 h 507"/>
                <a:gd name="T22" fmla="*/ 78 w 106"/>
                <a:gd name="T23" fmla="*/ 299 h 507"/>
                <a:gd name="T24" fmla="*/ 77 w 106"/>
                <a:gd name="T25" fmla="*/ 284 h 507"/>
                <a:gd name="T26" fmla="*/ 75 w 106"/>
                <a:gd name="T27" fmla="*/ 272 h 507"/>
                <a:gd name="T28" fmla="*/ 74 w 106"/>
                <a:gd name="T29" fmla="*/ 261 h 507"/>
                <a:gd name="T30" fmla="*/ 69 w 106"/>
                <a:gd name="T31" fmla="*/ 236 h 507"/>
                <a:gd name="T32" fmla="*/ 64 w 106"/>
                <a:gd name="T33" fmla="*/ 210 h 507"/>
                <a:gd name="T34" fmla="*/ 57 w 106"/>
                <a:gd name="T35" fmla="*/ 181 h 507"/>
                <a:gd name="T36" fmla="*/ 50 w 106"/>
                <a:gd name="T37" fmla="*/ 156 h 507"/>
                <a:gd name="T38" fmla="*/ 45 w 106"/>
                <a:gd name="T39" fmla="*/ 129 h 507"/>
                <a:gd name="T40" fmla="*/ 39 w 106"/>
                <a:gd name="T41" fmla="*/ 103 h 507"/>
                <a:gd name="T42" fmla="*/ 35 w 106"/>
                <a:gd name="T43" fmla="*/ 86 h 507"/>
                <a:gd name="T44" fmla="*/ 30 w 106"/>
                <a:gd name="T45" fmla="*/ 67 h 507"/>
                <a:gd name="T46" fmla="*/ 24 w 106"/>
                <a:gd name="T47" fmla="*/ 46 h 507"/>
                <a:gd name="T48" fmla="*/ 17 w 106"/>
                <a:gd name="T49" fmla="*/ 25 h 507"/>
                <a:gd name="T50" fmla="*/ 10 w 106"/>
                <a:gd name="T51" fmla="*/ 2 h 507"/>
                <a:gd name="T52" fmla="*/ 8 w 106"/>
                <a:gd name="T53" fmla="*/ 2 h 507"/>
                <a:gd name="T54" fmla="*/ 17 w 106"/>
                <a:gd name="T55" fmla="*/ 44 h 507"/>
                <a:gd name="T56" fmla="*/ 19 w 106"/>
                <a:gd name="T57" fmla="*/ 55 h 507"/>
                <a:gd name="T58" fmla="*/ 21 w 106"/>
                <a:gd name="T59" fmla="*/ 70 h 507"/>
                <a:gd name="T60" fmla="*/ 26 w 106"/>
                <a:gd name="T61" fmla="*/ 87 h 507"/>
                <a:gd name="T62" fmla="*/ 31 w 106"/>
                <a:gd name="T63" fmla="*/ 120 h 507"/>
                <a:gd name="T64" fmla="*/ 38 w 106"/>
                <a:gd name="T65" fmla="*/ 150 h 507"/>
                <a:gd name="T66" fmla="*/ 45 w 106"/>
                <a:gd name="T67" fmla="*/ 181 h 507"/>
                <a:gd name="T68" fmla="*/ 50 w 106"/>
                <a:gd name="T69" fmla="*/ 210 h 507"/>
                <a:gd name="T70" fmla="*/ 57 w 106"/>
                <a:gd name="T71" fmla="*/ 242 h 507"/>
                <a:gd name="T72" fmla="*/ 56 w 106"/>
                <a:gd name="T73" fmla="*/ 242 h 507"/>
                <a:gd name="T74" fmla="*/ 42 w 106"/>
                <a:gd name="T75" fmla="*/ 210 h 507"/>
                <a:gd name="T76" fmla="*/ 42 w 106"/>
                <a:gd name="T77" fmla="*/ 217 h 507"/>
                <a:gd name="T78" fmla="*/ 31 w 106"/>
                <a:gd name="T79" fmla="*/ 179 h 507"/>
                <a:gd name="T80" fmla="*/ 31 w 106"/>
                <a:gd name="T81" fmla="*/ 198 h 507"/>
                <a:gd name="T82" fmla="*/ 30 w 106"/>
                <a:gd name="T83" fmla="*/ 204 h 507"/>
                <a:gd name="T84" fmla="*/ 25 w 106"/>
                <a:gd name="T85" fmla="*/ 181 h 507"/>
                <a:gd name="T86" fmla="*/ 20 w 106"/>
                <a:gd name="T87" fmla="*/ 158 h 507"/>
                <a:gd name="T88" fmla="*/ 16 w 106"/>
                <a:gd name="T89" fmla="*/ 133 h 507"/>
                <a:gd name="T90" fmla="*/ 11 w 106"/>
                <a:gd name="T91" fmla="*/ 107 h 507"/>
                <a:gd name="T92" fmla="*/ 6 w 106"/>
                <a:gd name="T93" fmla="*/ 80 h 507"/>
                <a:gd name="T94" fmla="*/ 2 w 106"/>
                <a:gd name="T95" fmla="*/ 63 h 507"/>
                <a:gd name="T96" fmla="*/ 15 w 106"/>
                <a:gd name="T97" fmla="*/ 156 h 507"/>
                <a:gd name="T98" fmla="*/ 49 w 106"/>
                <a:gd name="T99" fmla="*/ 360 h 507"/>
                <a:gd name="T100" fmla="*/ 55 w 106"/>
                <a:gd name="T101" fmla="*/ 383 h 507"/>
                <a:gd name="T102" fmla="*/ 62 w 106"/>
                <a:gd name="T103" fmla="*/ 406 h 507"/>
                <a:gd name="T104" fmla="*/ 69 w 106"/>
                <a:gd name="T105" fmla="*/ 429 h 507"/>
                <a:gd name="T106" fmla="*/ 77 w 106"/>
                <a:gd name="T107" fmla="*/ 450 h 507"/>
                <a:gd name="T108" fmla="*/ 87 w 106"/>
                <a:gd name="T109" fmla="*/ 471 h 507"/>
                <a:gd name="T110" fmla="*/ 94 w 106"/>
                <a:gd name="T111" fmla="*/ 482 h 507"/>
                <a:gd name="T112" fmla="*/ 101 w 106"/>
                <a:gd name="T113" fmla="*/ 496 h 507"/>
                <a:gd name="T114" fmla="*/ 105 w 106"/>
                <a:gd name="T115" fmla="*/ 507 h 50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
                <a:gd name="T175" fmla="*/ 0 h 507"/>
                <a:gd name="T176" fmla="*/ 106 w 106"/>
                <a:gd name="T177" fmla="*/ 507 h 50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 h="507">
                  <a:moveTo>
                    <a:pt x="106" y="505"/>
                  </a:moveTo>
                  <a:lnTo>
                    <a:pt x="105" y="497"/>
                  </a:lnTo>
                  <a:lnTo>
                    <a:pt x="104" y="490"/>
                  </a:lnTo>
                  <a:lnTo>
                    <a:pt x="103" y="480"/>
                  </a:lnTo>
                  <a:lnTo>
                    <a:pt x="102" y="473"/>
                  </a:lnTo>
                  <a:lnTo>
                    <a:pt x="102" y="463"/>
                  </a:lnTo>
                  <a:lnTo>
                    <a:pt x="103" y="454"/>
                  </a:lnTo>
                  <a:lnTo>
                    <a:pt x="103" y="446"/>
                  </a:lnTo>
                  <a:lnTo>
                    <a:pt x="104" y="438"/>
                  </a:lnTo>
                  <a:lnTo>
                    <a:pt x="103" y="425"/>
                  </a:lnTo>
                  <a:lnTo>
                    <a:pt x="102" y="414"/>
                  </a:lnTo>
                  <a:lnTo>
                    <a:pt x="102" y="400"/>
                  </a:lnTo>
                  <a:lnTo>
                    <a:pt x="102" y="387"/>
                  </a:lnTo>
                  <a:lnTo>
                    <a:pt x="95" y="412"/>
                  </a:lnTo>
                  <a:lnTo>
                    <a:pt x="93" y="412"/>
                  </a:lnTo>
                  <a:lnTo>
                    <a:pt x="92" y="410"/>
                  </a:lnTo>
                  <a:lnTo>
                    <a:pt x="92" y="406"/>
                  </a:lnTo>
                  <a:lnTo>
                    <a:pt x="91" y="402"/>
                  </a:lnTo>
                  <a:lnTo>
                    <a:pt x="92" y="396"/>
                  </a:lnTo>
                  <a:lnTo>
                    <a:pt x="92" y="393"/>
                  </a:lnTo>
                  <a:lnTo>
                    <a:pt x="91" y="387"/>
                  </a:lnTo>
                  <a:lnTo>
                    <a:pt x="91" y="381"/>
                  </a:lnTo>
                  <a:lnTo>
                    <a:pt x="90" y="375"/>
                  </a:lnTo>
                  <a:lnTo>
                    <a:pt x="88" y="370"/>
                  </a:lnTo>
                  <a:lnTo>
                    <a:pt x="87" y="364"/>
                  </a:lnTo>
                  <a:lnTo>
                    <a:pt x="87" y="356"/>
                  </a:lnTo>
                  <a:lnTo>
                    <a:pt x="86" y="353"/>
                  </a:lnTo>
                  <a:lnTo>
                    <a:pt x="85" y="347"/>
                  </a:lnTo>
                  <a:lnTo>
                    <a:pt x="85" y="341"/>
                  </a:lnTo>
                  <a:lnTo>
                    <a:pt x="84" y="337"/>
                  </a:lnTo>
                  <a:lnTo>
                    <a:pt x="83" y="330"/>
                  </a:lnTo>
                  <a:lnTo>
                    <a:pt x="82" y="324"/>
                  </a:lnTo>
                  <a:lnTo>
                    <a:pt x="82" y="318"/>
                  </a:lnTo>
                  <a:lnTo>
                    <a:pt x="81" y="313"/>
                  </a:lnTo>
                  <a:lnTo>
                    <a:pt x="80" y="305"/>
                  </a:lnTo>
                  <a:lnTo>
                    <a:pt x="78" y="299"/>
                  </a:lnTo>
                  <a:lnTo>
                    <a:pt x="78" y="293"/>
                  </a:lnTo>
                  <a:lnTo>
                    <a:pt x="77" y="288"/>
                  </a:lnTo>
                  <a:lnTo>
                    <a:pt x="77" y="284"/>
                  </a:lnTo>
                  <a:lnTo>
                    <a:pt x="76" y="280"/>
                  </a:lnTo>
                  <a:lnTo>
                    <a:pt x="76" y="276"/>
                  </a:lnTo>
                  <a:lnTo>
                    <a:pt x="75" y="272"/>
                  </a:lnTo>
                  <a:lnTo>
                    <a:pt x="75" y="269"/>
                  </a:lnTo>
                  <a:lnTo>
                    <a:pt x="74" y="265"/>
                  </a:lnTo>
                  <a:lnTo>
                    <a:pt x="74" y="261"/>
                  </a:lnTo>
                  <a:lnTo>
                    <a:pt x="73" y="257"/>
                  </a:lnTo>
                  <a:lnTo>
                    <a:pt x="72" y="246"/>
                  </a:lnTo>
                  <a:lnTo>
                    <a:pt x="69" y="236"/>
                  </a:lnTo>
                  <a:lnTo>
                    <a:pt x="68" y="227"/>
                  </a:lnTo>
                  <a:lnTo>
                    <a:pt x="66" y="217"/>
                  </a:lnTo>
                  <a:lnTo>
                    <a:pt x="64" y="210"/>
                  </a:lnTo>
                  <a:lnTo>
                    <a:pt x="62" y="198"/>
                  </a:lnTo>
                  <a:lnTo>
                    <a:pt x="59" y="190"/>
                  </a:lnTo>
                  <a:lnTo>
                    <a:pt x="57" y="181"/>
                  </a:lnTo>
                  <a:lnTo>
                    <a:pt x="55" y="173"/>
                  </a:lnTo>
                  <a:lnTo>
                    <a:pt x="53" y="166"/>
                  </a:lnTo>
                  <a:lnTo>
                    <a:pt x="50" y="156"/>
                  </a:lnTo>
                  <a:lnTo>
                    <a:pt x="48" y="147"/>
                  </a:lnTo>
                  <a:lnTo>
                    <a:pt x="46" y="137"/>
                  </a:lnTo>
                  <a:lnTo>
                    <a:pt x="45" y="129"/>
                  </a:lnTo>
                  <a:lnTo>
                    <a:pt x="43" y="118"/>
                  </a:lnTo>
                  <a:lnTo>
                    <a:pt x="40" y="108"/>
                  </a:lnTo>
                  <a:lnTo>
                    <a:pt x="39" y="103"/>
                  </a:lnTo>
                  <a:lnTo>
                    <a:pt x="38" y="97"/>
                  </a:lnTo>
                  <a:lnTo>
                    <a:pt x="36" y="89"/>
                  </a:lnTo>
                  <a:lnTo>
                    <a:pt x="35" y="86"/>
                  </a:lnTo>
                  <a:lnTo>
                    <a:pt x="34" y="78"/>
                  </a:lnTo>
                  <a:lnTo>
                    <a:pt x="31" y="72"/>
                  </a:lnTo>
                  <a:lnTo>
                    <a:pt x="30" y="67"/>
                  </a:lnTo>
                  <a:lnTo>
                    <a:pt x="29" y="63"/>
                  </a:lnTo>
                  <a:lnTo>
                    <a:pt x="26" y="53"/>
                  </a:lnTo>
                  <a:lnTo>
                    <a:pt x="24" y="46"/>
                  </a:lnTo>
                  <a:lnTo>
                    <a:pt x="21" y="38"/>
                  </a:lnTo>
                  <a:lnTo>
                    <a:pt x="19" y="30"/>
                  </a:lnTo>
                  <a:lnTo>
                    <a:pt x="17" y="25"/>
                  </a:lnTo>
                  <a:lnTo>
                    <a:pt x="15" y="17"/>
                  </a:lnTo>
                  <a:lnTo>
                    <a:pt x="12" y="9"/>
                  </a:lnTo>
                  <a:lnTo>
                    <a:pt x="10" y="2"/>
                  </a:lnTo>
                  <a:lnTo>
                    <a:pt x="10" y="0"/>
                  </a:lnTo>
                  <a:lnTo>
                    <a:pt x="9" y="0"/>
                  </a:lnTo>
                  <a:lnTo>
                    <a:pt x="8" y="2"/>
                  </a:lnTo>
                  <a:lnTo>
                    <a:pt x="7" y="2"/>
                  </a:lnTo>
                  <a:lnTo>
                    <a:pt x="7" y="4"/>
                  </a:lnTo>
                  <a:lnTo>
                    <a:pt x="17" y="44"/>
                  </a:lnTo>
                  <a:lnTo>
                    <a:pt x="17" y="47"/>
                  </a:lnTo>
                  <a:lnTo>
                    <a:pt x="18" y="51"/>
                  </a:lnTo>
                  <a:lnTo>
                    <a:pt x="19" y="55"/>
                  </a:lnTo>
                  <a:lnTo>
                    <a:pt x="20" y="61"/>
                  </a:lnTo>
                  <a:lnTo>
                    <a:pt x="21" y="65"/>
                  </a:lnTo>
                  <a:lnTo>
                    <a:pt x="21" y="70"/>
                  </a:lnTo>
                  <a:lnTo>
                    <a:pt x="23" y="74"/>
                  </a:lnTo>
                  <a:lnTo>
                    <a:pt x="24" y="78"/>
                  </a:lnTo>
                  <a:lnTo>
                    <a:pt x="26" y="87"/>
                  </a:lnTo>
                  <a:lnTo>
                    <a:pt x="28" y="99"/>
                  </a:lnTo>
                  <a:lnTo>
                    <a:pt x="30" y="110"/>
                  </a:lnTo>
                  <a:lnTo>
                    <a:pt x="31" y="120"/>
                  </a:lnTo>
                  <a:lnTo>
                    <a:pt x="34" y="129"/>
                  </a:lnTo>
                  <a:lnTo>
                    <a:pt x="36" y="141"/>
                  </a:lnTo>
                  <a:lnTo>
                    <a:pt x="38" y="150"/>
                  </a:lnTo>
                  <a:lnTo>
                    <a:pt x="40" y="160"/>
                  </a:lnTo>
                  <a:lnTo>
                    <a:pt x="43" y="169"/>
                  </a:lnTo>
                  <a:lnTo>
                    <a:pt x="45" y="181"/>
                  </a:lnTo>
                  <a:lnTo>
                    <a:pt x="46" y="190"/>
                  </a:lnTo>
                  <a:lnTo>
                    <a:pt x="48" y="200"/>
                  </a:lnTo>
                  <a:lnTo>
                    <a:pt x="50" y="210"/>
                  </a:lnTo>
                  <a:lnTo>
                    <a:pt x="53" y="221"/>
                  </a:lnTo>
                  <a:lnTo>
                    <a:pt x="55" y="231"/>
                  </a:lnTo>
                  <a:lnTo>
                    <a:pt x="57" y="242"/>
                  </a:lnTo>
                  <a:lnTo>
                    <a:pt x="57" y="244"/>
                  </a:lnTo>
                  <a:lnTo>
                    <a:pt x="56" y="244"/>
                  </a:lnTo>
                  <a:lnTo>
                    <a:pt x="56" y="242"/>
                  </a:lnTo>
                  <a:lnTo>
                    <a:pt x="42" y="202"/>
                  </a:lnTo>
                  <a:lnTo>
                    <a:pt x="42" y="206"/>
                  </a:lnTo>
                  <a:lnTo>
                    <a:pt x="42" y="210"/>
                  </a:lnTo>
                  <a:lnTo>
                    <a:pt x="43" y="213"/>
                  </a:lnTo>
                  <a:lnTo>
                    <a:pt x="43" y="217"/>
                  </a:lnTo>
                  <a:lnTo>
                    <a:pt x="42" y="217"/>
                  </a:lnTo>
                  <a:lnTo>
                    <a:pt x="42" y="219"/>
                  </a:lnTo>
                  <a:lnTo>
                    <a:pt x="40" y="217"/>
                  </a:lnTo>
                  <a:lnTo>
                    <a:pt x="31" y="179"/>
                  </a:lnTo>
                  <a:lnTo>
                    <a:pt x="30" y="185"/>
                  </a:lnTo>
                  <a:lnTo>
                    <a:pt x="30" y="190"/>
                  </a:lnTo>
                  <a:lnTo>
                    <a:pt x="31" y="198"/>
                  </a:lnTo>
                  <a:lnTo>
                    <a:pt x="31" y="206"/>
                  </a:lnTo>
                  <a:lnTo>
                    <a:pt x="31" y="204"/>
                  </a:lnTo>
                  <a:lnTo>
                    <a:pt x="30" y="204"/>
                  </a:lnTo>
                  <a:lnTo>
                    <a:pt x="29" y="196"/>
                  </a:lnTo>
                  <a:lnTo>
                    <a:pt x="27" y="189"/>
                  </a:lnTo>
                  <a:lnTo>
                    <a:pt x="25" y="181"/>
                  </a:lnTo>
                  <a:lnTo>
                    <a:pt x="24" y="173"/>
                  </a:lnTo>
                  <a:lnTo>
                    <a:pt x="23" y="166"/>
                  </a:lnTo>
                  <a:lnTo>
                    <a:pt x="20" y="158"/>
                  </a:lnTo>
                  <a:lnTo>
                    <a:pt x="19" y="149"/>
                  </a:lnTo>
                  <a:lnTo>
                    <a:pt x="17" y="143"/>
                  </a:lnTo>
                  <a:lnTo>
                    <a:pt x="16" y="133"/>
                  </a:lnTo>
                  <a:lnTo>
                    <a:pt x="14" y="124"/>
                  </a:lnTo>
                  <a:lnTo>
                    <a:pt x="12" y="116"/>
                  </a:lnTo>
                  <a:lnTo>
                    <a:pt x="11" y="107"/>
                  </a:lnTo>
                  <a:lnTo>
                    <a:pt x="9" y="99"/>
                  </a:lnTo>
                  <a:lnTo>
                    <a:pt x="8" y="89"/>
                  </a:lnTo>
                  <a:lnTo>
                    <a:pt x="6" y="80"/>
                  </a:lnTo>
                  <a:lnTo>
                    <a:pt x="5" y="70"/>
                  </a:lnTo>
                  <a:lnTo>
                    <a:pt x="4" y="67"/>
                  </a:lnTo>
                  <a:lnTo>
                    <a:pt x="2" y="63"/>
                  </a:lnTo>
                  <a:lnTo>
                    <a:pt x="1" y="59"/>
                  </a:lnTo>
                  <a:lnTo>
                    <a:pt x="0" y="55"/>
                  </a:lnTo>
                  <a:lnTo>
                    <a:pt x="15" y="156"/>
                  </a:lnTo>
                  <a:lnTo>
                    <a:pt x="40" y="332"/>
                  </a:lnTo>
                  <a:lnTo>
                    <a:pt x="47" y="353"/>
                  </a:lnTo>
                  <a:lnTo>
                    <a:pt x="49" y="360"/>
                  </a:lnTo>
                  <a:lnTo>
                    <a:pt x="52" y="366"/>
                  </a:lnTo>
                  <a:lnTo>
                    <a:pt x="53" y="375"/>
                  </a:lnTo>
                  <a:lnTo>
                    <a:pt x="55" y="383"/>
                  </a:lnTo>
                  <a:lnTo>
                    <a:pt x="57" y="391"/>
                  </a:lnTo>
                  <a:lnTo>
                    <a:pt x="59" y="398"/>
                  </a:lnTo>
                  <a:lnTo>
                    <a:pt x="62" y="406"/>
                  </a:lnTo>
                  <a:lnTo>
                    <a:pt x="64" y="414"/>
                  </a:lnTo>
                  <a:lnTo>
                    <a:pt x="67" y="421"/>
                  </a:lnTo>
                  <a:lnTo>
                    <a:pt x="69" y="429"/>
                  </a:lnTo>
                  <a:lnTo>
                    <a:pt x="72" y="436"/>
                  </a:lnTo>
                  <a:lnTo>
                    <a:pt x="75" y="444"/>
                  </a:lnTo>
                  <a:lnTo>
                    <a:pt x="77" y="450"/>
                  </a:lnTo>
                  <a:lnTo>
                    <a:pt x="81" y="457"/>
                  </a:lnTo>
                  <a:lnTo>
                    <a:pt x="84" y="463"/>
                  </a:lnTo>
                  <a:lnTo>
                    <a:pt x="87" y="471"/>
                  </a:lnTo>
                  <a:lnTo>
                    <a:pt x="90" y="475"/>
                  </a:lnTo>
                  <a:lnTo>
                    <a:pt x="92" y="478"/>
                  </a:lnTo>
                  <a:lnTo>
                    <a:pt x="94" y="482"/>
                  </a:lnTo>
                  <a:lnTo>
                    <a:pt x="96" y="486"/>
                  </a:lnTo>
                  <a:lnTo>
                    <a:pt x="99" y="490"/>
                  </a:lnTo>
                  <a:lnTo>
                    <a:pt x="101" y="496"/>
                  </a:lnTo>
                  <a:lnTo>
                    <a:pt x="103" y="501"/>
                  </a:lnTo>
                  <a:lnTo>
                    <a:pt x="104" y="507"/>
                  </a:lnTo>
                  <a:lnTo>
                    <a:pt x="105" y="507"/>
                  </a:lnTo>
                  <a:lnTo>
                    <a:pt x="106" y="507"/>
                  </a:lnTo>
                  <a:lnTo>
                    <a:pt x="106" y="50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5" name="Freeform 17">
              <a:extLst>
                <a:ext uri="{FF2B5EF4-FFF2-40B4-BE49-F238E27FC236}">
                  <a16:creationId xmlns:a16="http://schemas.microsoft.com/office/drawing/2014/main" id="{6A34106B-80B9-4D7D-9D09-51880E613345}"/>
                </a:ext>
              </a:extLst>
            </p:cNvPr>
            <p:cNvSpPr>
              <a:spLocks/>
            </p:cNvSpPr>
            <p:nvPr/>
          </p:nvSpPr>
          <p:spPr bwMode="auto">
            <a:xfrm>
              <a:off x="4365" y="3593"/>
              <a:ext cx="48" cy="15"/>
            </a:xfrm>
            <a:custGeom>
              <a:avLst/>
              <a:gdLst>
                <a:gd name="T0" fmla="*/ 48 w 48"/>
                <a:gd name="T1" fmla="*/ 0 h 15"/>
                <a:gd name="T2" fmla="*/ 23 w 48"/>
                <a:gd name="T3" fmla="*/ 9 h 15"/>
                <a:gd name="T4" fmla="*/ 21 w 48"/>
                <a:gd name="T5" fmla="*/ 9 h 15"/>
                <a:gd name="T6" fmla="*/ 18 w 48"/>
                <a:gd name="T7" fmla="*/ 9 h 15"/>
                <a:gd name="T8" fmla="*/ 16 w 48"/>
                <a:gd name="T9" fmla="*/ 7 h 15"/>
                <a:gd name="T10" fmla="*/ 12 w 48"/>
                <a:gd name="T11" fmla="*/ 7 h 15"/>
                <a:gd name="T12" fmla="*/ 9 w 48"/>
                <a:gd name="T13" fmla="*/ 5 h 15"/>
                <a:gd name="T14" fmla="*/ 7 w 48"/>
                <a:gd name="T15" fmla="*/ 3 h 15"/>
                <a:gd name="T16" fmla="*/ 3 w 48"/>
                <a:gd name="T17" fmla="*/ 1 h 15"/>
                <a:gd name="T18" fmla="*/ 0 w 48"/>
                <a:gd name="T19" fmla="*/ 0 h 15"/>
                <a:gd name="T20" fmla="*/ 2 w 48"/>
                <a:gd name="T21" fmla="*/ 1 h 15"/>
                <a:gd name="T22" fmla="*/ 3 w 48"/>
                <a:gd name="T23" fmla="*/ 3 h 15"/>
                <a:gd name="T24" fmla="*/ 5 w 48"/>
                <a:gd name="T25" fmla="*/ 5 h 15"/>
                <a:gd name="T26" fmla="*/ 7 w 48"/>
                <a:gd name="T27" fmla="*/ 7 h 15"/>
                <a:gd name="T28" fmla="*/ 9 w 48"/>
                <a:gd name="T29" fmla="*/ 9 h 15"/>
                <a:gd name="T30" fmla="*/ 10 w 48"/>
                <a:gd name="T31" fmla="*/ 9 h 15"/>
                <a:gd name="T32" fmla="*/ 12 w 48"/>
                <a:gd name="T33" fmla="*/ 11 h 15"/>
                <a:gd name="T34" fmla="*/ 14 w 48"/>
                <a:gd name="T35" fmla="*/ 13 h 15"/>
                <a:gd name="T36" fmla="*/ 16 w 48"/>
                <a:gd name="T37" fmla="*/ 13 h 15"/>
                <a:gd name="T38" fmla="*/ 18 w 48"/>
                <a:gd name="T39" fmla="*/ 13 h 15"/>
                <a:gd name="T40" fmla="*/ 20 w 48"/>
                <a:gd name="T41" fmla="*/ 15 h 15"/>
                <a:gd name="T42" fmla="*/ 21 w 48"/>
                <a:gd name="T43" fmla="*/ 15 h 15"/>
                <a:gd name="T44" fmla="*/ 23 w 48"/>
                <a:gd name="T45" fmla="*/ 15 h 15"/>
                <a:gd name="T46" fmla="*/ 24 w 48"/>
                <a:gd name="T47" fmla="*/ 15 h 15"/>
                <a:gd name="T48" fmla="*/ 27 w 48"/>
                <a:gd name="T49" fmla="*/ 15 h 15"/>
                <a:gd name="T50" fmla="*/ 29 w 48"/>
                <a:gd name="T51" fmla="*/ 13 h 15"/>
                <a:gd name="T52" fmla="*/ 31 w 48"/>
                <a:gd name="T53" fmla="*/ 11 h 15"/>
                <a:gd name="T54" fmla="*/ 33 w 48"/>
                <a:gd name="T55" fmla="*/ 11 h 15"/>
                <a:gd name="T56" fmla="*/ 37 w 48"/>
                <a:gd name="T57" fmla="*/ 9 h 15"/>
                <a:gd name="T58" fmla="*/ 39 w 48"/>
                <a:gd name="T59" fmla="*/ 7 h 15"/>
                <a:gd name="T60" fmla="*/ 41 w 48"/>
                <a:gd name="T61" fmla="*/ 5 h 15"/>
                <a:gd name="T62" fmla="*/ 43 w 48"/>
                <a:gd name="T63" fmla="*/ 3 h 15"/>
                <a:gd name="T64" fmla="*/ 46 w 48"/>
                <a:gd name="T65" fmla="*/ 1 h 15"/>
                <a:gd name="T66" fmla="*/ 48 w 48"/>
                <a:gd name="T67" fmla="*/ 0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8"/>
                <a:gd name="T103" fmla="*/ 0 h 15"/>
                <a:gd name="T104" fmla="*/ 48 w 48"/>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8" h="15">
                  <a:moveTo>
                    <a:pt x="48" y="0"/>
                  </a:moveTo>
                  <a:lnTo>
                    <a:pt x="23" y="9"/>
                  </a:lnTo>
                  <a:lnTo>
                    <a:pt x="21" y="9"/>
                  </a:lnTo>
                  <a:lnTo>
                    <a:pt x="18" y="9"/>
                  </a:lnTo>
                  <a:lnTo>
                    <a:pt x="16" y="7"/>
                  </a:lnTo>
                  <a:lnTo>
                    <a:pt x="12" y="7"/>
                  </a:lnTo>
                  <a:lnTo>
                    <a:pt x="9" y="5"/>
                  </a:lnTo>
                  <a:lnTo>
                    <a:pt x="7" y="3"/>
                  </a:lnTo>
                  <a:lnTo>
                    <a:pt x="3" y="1"/>
                  </a:lnTo>
                  <a:lnTo>
                    <a:pt x="0" y="0"/>
                  </a:lnTo>
                  <a:lnTo>
                    <a:pt x="2" y="1"/>
                  </a:lnTo>
                  <a:lnTo>
                    <a:pt x="3" y="3"/>
                  </a:lnTo>
                  <a:lnTo>
                    <a:pt x="5" y="5"/>
                  </a:lnTo>
                  <a:lnTo>
                    <a:pt x="7" y="7"/>
                  </a:lnTo>
                  <a:lnTo>
                    <a:pt x="9" y="9"/>
                  </a:lnTo>
                  <a:lnTo>
                    <a:pt x="10" y="9"/>
                  </a:lnTo>
                  <a:lnTo>
                    <a:pt x="12" y="11"/>
                  </a:lnTo>
                  <a:lnTo>
                    <a:pt x="14" y="13"/>
                  </a:lnTo>
                  <a:lnTo>
                    <a:pt x="16" y="13"/>
                  </a:lnTo>
                  <a:lnTo>
                    <a:pt x="18" y="13"/>
                  </a:lnTo>
                  <a:lnTo>
                    <a:pt x="20" y="15"/>
                  </a:lnTo>
                  <a:lnTo>
                    <a:pt x="21" y="15"/>
                  </a:lnTo>
                  <a:lnTo>
                    <a:pt x="23" y="15"/>
                  </a:lnTo>
                  <a:lnTo>
                    <a:pt x="24" y="15"/>
                  </a:lnTo>
                  <a:lnTo>
                    <a:pt x="27" y="15"/>
                  </a:lnTo>
                  <a:lnTo>
                    <a:pt x="29" y="13"/>
                  </a:lnTo>
                  <a:lnTo>
                    <a:pt x="31" y="11"/>
                  </a:lnTo>
                  <a:lnTo>
                    <a:pt x="33" y="11"/>
                  </a:lnTo>
                  <a:lnTo>
                    <a:pt x="37" y="9"/>
                  </a:lnTo>
                  <a:lnTo>
                    <a:pt x="39" y="7"/>
                  </a:lnTo>
                  <a:lnTo>
                    <a:pt x="41" y="5"/>
                  </a:lnTo>
                  <a:lnTo>
                    <a:pt x="43" y="3"/>
                  </a:lnTo>
                  <a:lnTo>
                    <a:pt x="46" y="1"/>
                  </a:lnTo>
                  <a:lnTo>
                    <a:pt x="48" y="0"/>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6" name="Freeform 18">
              <a:extLst>
                <a:ext uri="{FF2B5EF4-FFF2-40B4-BE49-F238E27FC236}">
                  <a16:creationId xmlns:a16="http://schemas.microsoft.com/office/drawing/2014/main" id="{59471F71-698E-4148-BC66-2A4EB00D28A4}"/>
                </a:ext>
              </a:extLst>
            </p:cNvPr>
            <p:cNvSpPr>
              <a:spLocks/>
            </p:cNvSpPr>
            <p:nvPr/>
          </p:nvSpPr>
          <p:spPr bwMode="auto">
            <a:xfrm>
              <a:off x="4327" y="3745"/>
              <a:ext cx="54" cy="305"/>
            </a:xfrm>
            <a:custGeom>
              <a:avLst/>
              <a:gdLst>
                <a:gd name="T0" fmla="*/ 50 w 54"/>
                <a:gd name="T1" fmla="*/ 231 h 305"/>
                <a:gd name="T2" fmla="*/ 47 w 54"/>
                <a:gd name="T3" fmla="*/ 212 h 305"/>
                <a:gd name="T4" fmla="*/ 43 w 54"/>
                <a:gd name="T5" fmla="*/ 189 h 305"/>
                <a:gd name="T6" fmla="*/ 39 w 54"/>
                <a:gd name="T7" fmla="*/ 168 h 305"/>
                <a:gd name="T8" fmla="*/ 36 w 54"/>
                <a:gd name="T9" fmla="*/ 145 h 305"/>
                <a:gd name="T10" fmla="*/ 35 w 54"/>
                <a:gd name="T11" fmla="*/ 137 h 305"/>
                <a:gd name="T12" fmla="*/ 33 w 54"/>
                <a:gd name="T13" fmla="*/ 132 h 305"/>
                <a:gd name="T14" fmla="*/ 31 w 54"/>
                <a:gd name="T15" fmla="*/ 118 h 305"/>
                <a:gd name="T16" fmla="*/ 30 w 54"/>
                <a:gd name="T17" fmla="*/ 103 h 305"/>
                <a:gd name="T18" fmla="*/ 2 w 54"/>
                <a:gd name="T19" fmla="*/ 10 h 305"/>
                <a:gd name="T20" fmla="*/ 5 w 54"/>
                <a:gd name="T21" fmla="*/ 27 h 305"/>
                <a:gd name="T22" fmla="*/ 10 w 54"/>
                <a:gd name="T23" fmla="*/ 44 h 305"/>
                <a:gd name="T24" fmla="*/ 16 w 54"/>
                <a:gd name="T25" fmla="*/ 61 h 305"/>
                <a:gd name="T26" fmla="*/ 20 w 54"/>
                <a:gd name="T27" fmla="*/ 78 h 305"/>
                <a:gd name="T28" fmla="*/ 26 w 54"/>
                <a:gd name="T29" fmla="*/ 97 h 305"/>
                <a:gd name="T30" fmla="*/ 30 w 54"/>
                <a:gd name="T31" fmla="*/ 118 h 305"/>
                <a:gd name="T32" fmla="*/ 32 w 54"/>
                <a:gd name="T33" fmla="*/ 141 h 305"/>
                <a:gd name="T34" fmla="*/ 37 w 54"/>
                <a:gd name="T35" fmla="*/ 168 h 305"/>
                <a:gd name="T36" fmla="*/ 42 w 54"/>
                <a:gd name="T37" fmla="*/ 196 h 305"/>
                <a:gd name="T38" fmla="*/ 46 w 54"/>
                <a:gd name="T39" fmla="*/ 225 h 305"/>
                <a:gd name="T40" fmla="*/ 48 w 54"/>
                <a:gd name="T41" fmla="*/ 256 h 305"/>
                <a:gd name="T42" fmla="*/ 48 w 54"/>
                <a:gd name="T43" fmla="*/ 273 h 305"/>
                <a:gd name="T44" fmla="*/ 41 w 54"/>
                <a:gd name="T45" fmla="*/ 244 h 305"/>
                <a:gd name="T46" fmla="*/ 35 w 54"/>
                <a:gd name="T47" fmla="*/ 214 h 305"/>
                <a:gd name="T48" fmla="*/ 29 w 54"/>
                <a:gd name="T49" fmla="*/ 181 h 305"/>
                <a:gd name="T50" fmla="*/ 24 w 54"/>
                <a:gd name="T51" fmla="*/ 149 h 305"/>
                <a:gd name="T52" fmla="*/ 23 w 54"/>
                <a:gd name="T53" fmla="*/ 134 h 305"/>
                <a:gd name="T54" fmla="*/ 21 w 54"/>
                <a:gd name="T55" fmla="*/ 118 h 305"/>
                <a:gd name="T56" fmla="*/ 18 w 54"/>
                <a:gd name="T57" fmla="*/ 97 h 305"/>
                <a:gd name="T58" fmla="*/ 13 w 54"/>
                <a:gd name="T59" fmla="*/ 80 h 305"/>
                <a:gd name="T60" fmla="*/ 9 w 54"/>
                <a:gd name="T61" fmla="*/ 61 h 305"/>
                <a:gd name="T62" fmla="*/ 4 w 54"/>
                <a:gd name="T63" fmla="*/ 42 h 305"/>
                <a:gd name="T64" fmla="*/ 19 w 54"/>
                <a:gd name="T65" fmla="*/ 120 h 305"/>
                <a:gd name="T66" fmla="*/ 20 w 54"/>
                <a:gd name="T67" fmla="*/ 134 h 305"/>
                <a:gd name="T68" fmla="*/ 22 w 54"/>
                <a:gd name="T69" fmla="*/ 145 h 305"/>
                <a:gd name="T70" fmla="*/ 24 w 54"/>
                <a:gd name="T71" fmla="*/ 160 h 305"/>
                <a:gd name="T72" fmla="*/ 27 w 54"/>
                <a:gd name="T73" fmla="*/ 179 h 305"/>
                <a:gd name="T74" fmla="*/ 30 w 54"/>
                <a:gd name="T75" fmla="*/ 200 h 305"/>
                <a:gd name="T76" fmla="*/ 35 w 54"/>
                <a:gd name="T77" fmla="*/ 221 h 305"/>
                <a:gd name="T78" fmla="*/ 37 w 54"/>
                <a:gd name="T79" fmla="*/ 244 h 305"/>
                <a:gd name="T80" fmla="*/ 39 w 54"/>
                <a:gd name="T81" fmla="*/ 263 h 305"/>
                <a:gd name="T82" fmla="*/ 52 w 54"/>
                <a:gd name="T83" fmla="*/ 305 h 305"/>
                <a:gd name="T84" fmla="*/ 54 w 54"/>
                <a:gd name="T85" fmla="*/ 303 h 3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4"/>
                <a:gd name="T130" fmla="*/ 0 h 305"/>
                <a:gd name="T131" fmla="*/ 54 w 54"/>
                <a:gd name="T132" fmla="*/ 305 h 3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4" h="305">
                  <a:moveTo>
                    <a:pt x="54" y="301"/>
                  </a:moveTo>
                  <a:lnTo>
                    <a:pt x="50" y="231"/>
                  </a:lnTo>
                  <a:lnTo>
                    <a:pt x="48" y="221"/>
                  </a:lnTo>
                  <a:lnTo>
                    <a:pt x="47" y="212"/>
                  </a:lnTo>
                  <a:lnTo>
                    <a:pt x="45" y="200"/>
                  </a:lnTo>
                  <a:lnTo>
                    <a:pt x="43" y="189"/>
                  </a:lnTo>
                  <a:lnTo>
                    <a:pt x="41" y="177"/>
                  </a:lnTo>
                  <a:lnTo>
                    <a:pt x="39" y="168"/>
                  </a:lnTo>
                  <a:lnTo>
                    <a:pt x="38" y="156"/>
                  </a:lnTo>
                  <a:lnTo>
                    <a:pt x="36" y="145"/>
                  </a:lnTo>
                  <a:lnTo>
                    <a:pt x="36" y="141"/>
                  </a:lnTo>
                  <a:lnTo>
                    <a:pt x="35" y="137"/>
                  </a:lnTo>
                  <a:lnTo>
                    <a:pt x="35" y="135"/>
                  </a:lnTo>
                  <a:lnTo>
                    <a:pt x="33" y="132"/>
                  </a:lnTo>
                  <a:lnTo>
                    <a:pt x="32" y="124"/>
                  </a:lnTo>
                  <a:lnTo>
                    <a:pt x="31" y="118"/>
                  </a:lnTo>
                  <a:lnTo>
                    <a:pt x="30" y="111"/>
                  </a:lnTo>
                  <a:lnTo>
                    <a:pt x="30" y="103"/>
                  </a:lnTo>
                  <a:lnTo>
                    <a:pt x="0" y="0"/>
                  </a:lnTo>
                  <a:lnTo>
                    <a:pt x="2" y="10"/>
                  </a:lnTo>
                  <a:lnTo>
                    <a:pt x="4" y="17"/>
                  </a:lnTo>
                  <a:lnTo>
                    <a:pt x="5" y="27"/>
                  </a:lnTo>
                  <a:lnTo>
                    <a:pt x="8" y="36"/>
                  </a:lnTo>
                  <a:lnTo>
                    <a:pt x="10" y="44"/>
                  </a:lnTo>
                  <a:lnTo>
                    <a:pt x="13" y="52"/>
                  </a:lnTo>
                  <a:lnTo>
                    <a:pt x="16" y="61"/>
                  </a:lnTo>
                  <a:lnTo>
                    <a:pt x="18" y="69"/>
                  </a:lnTo>
                  <a:lnTo>
                    <a:pt x="20" y="78"/>
                  </a:lnTo>
                  <a:lnTo>
                    <a:pt x="23" y="88"/>
                  </a:lnTo>
                  <a:lnTo>
                    <a:pt x="26" y="97"/>
                  </a:lnTo>
                  <a:lnTo>
                    <a:pt x="28" y="109"/>
                  </a:lnTo>
                  <a:lnTo>
                    <a:pt x="30" y="118"/>
                  </a:lnTo>
                  <a:lnTo>
                    <a:pt x="31" y="130"/>
                  </a:lnTo>
                  <a:lnTo>
                    <a:pt x="32" y="141"/>
                  </a:lnTo>
                  <a:lnTo>
                    <a:pt x="35" y="155"/>
                  </a:lnTo>
                  <a:lnTo>
                    <a:pt x="37" y="168"/>
                  </a:lnTo>
                  <a:lnTo>
                    <a:pt x="40" y="181"/>
                  </a:lnTo>
                  <a:lnTo>
                    <a:pt x="42" y="196"/>
                  </a:lnTo>
                  <a:lnTo>
                    <a:pt x="45" y="212"/>
                  </a:lnTo>
                  <a:lnTo>
                    <a:pt x="46" y="225"/>
                  </a:lnTo>
                  <a:lnTo>
                    <a:pt x="47" y="240"/>
                  </a:lnTo>
                  <a:lnTo>
                    <a:pt x="48" y="256"/>
                  </a:lnTo>
                  <a:lnTo>
                    <a:pt x="47" y="273"/>
                  </a:lnTo>
                  <a:lnTo>
                    <a:pt x="48" y="273"/>
                  </a:lnTo>
                  <a:lnTo>
                    <a:pt x="45" y="257"/>
                  </a:lnTo>
                  <a:lnTo>
                    <a:pt x="41" y="244"/>
                  </a:lnTo>
                  <a:lnTo>
                    <a:pt x="38" y="229"/>
                  </a:lnTo>
                  <a:lnTo>
                    <a:pt x="35" y="214"/>
                  </a:lnTo>
                  <a:lnTo>
                    <a:pt x="31" y="198"/>
                  </a:lnTo>
                  <a:lnTo>
                    <a:pt x="29" y="181"/>
                  </a:lnTo>
                  <a:lnTo>
                    <a:pt x="27" y="166"/>
                  </a:lnTo>
                  <a:lnTo>
                    <a:pt x="24" y="149"/>
                  </a:lnTo>
                  <a:lnTo>
                    <a:pt x="23" y="141"/>
                  </a:lnTo>
                  <a:lnTo>
                    <a:pt x="23" y="134"/>
                  </a:lnTo>
                  <a:lnTo>
                    <a:pt x="22" y="126"/>
                  </a:lnTo>
                  <a:lnTo>
                    <a:pt x="21" y="118"/>
                  </a:lnTo>
                  <a:lnTo>
                    <a:pt x="20" y="109"/>
                  </a:lnTo>
                  <a:lnTo>
                    <a:pt x="18" y="97"/>
                  </a:lnTo>
                  <a:lnTo>
                    <a:pt x="16" y="90"/>
                  </a:lnTo>
                  <a:lnTo>
                    <a:pt x="13" y="80"/>
                  </a:lnTo>
                  <a:lnTo>
                    <a:pt x="11" y="69"/>
                  </a:lnTo>
                  <a:lnTo>
                    <a:pt x="9" y="61"/>
                  </a:lnTo>
                  <a:lnTo>
                    <a:pt x="7" y="52"/>
                  </a:lnTo>
                  <a:lnTo>
                    <a:pt x="4" y="42"/>
                  </a:lnTo>
                  <a:lnTo>
                    <a:pt x="18" y="114"/>
                  </a:lnTo>
                  <a:lnTo>
                    <a:pt x="19" y="120"/>
                  </a:lnTo>
                  <a:lnTo>
                    <a:pt x="19" y="126"/>
                  </a:lnTo>
                  <a:lnTo>
                    <a:pt x="20" y="134"/>
                  </a:lnTo>
                  <a:lnTo>
                    <a:pt x="21" y="139"/>
                  </a:lnTo>
                  <a:lnTo>
                    <a:pt x="22" y="145"/>
                  </a:lnTo>
                  <a:lnTo>
                    <a:pt x="23" y="153"/>
                  </a:lnTo>
                  <a:lnTo>
                    <a:pt x="24" y="160"/>
                  </a:lnTo>
                  <a:lnTo>
                    <a:pt x="24" y="168"/>
                  </a:lnTo>
                  <a:lnTo>
                    <a:pt x="27" y="179"/>
                  </a:lnTo>
                  <a:lnTo>
                    <a:pt x="28" y="191"/>
                  </a:lnTo>
                  <a:lnTo>
                    <a:pt x="30" y="200"/>
                  </a:lnTo>
                  <a:lnTo>
                    <a:pt x="32" y="212"/>
                  </a:lnTo>
                  <a:lnTo>
                    <a:pt x="35" y="221"/>
                  </a:lnTo>
                  <a:lnTo>
                    <a:pt x="36" y="235"/>
                  </a:lnTo>
                  <a:lnTo>
                    <a:pt x="37" y="244"/>
                  </a:lnTo>
                  <a:lnTo>
                    <a:pt x="38" y="256"/>
                  </a:lnTo>
                  <a:lnTo>
                    <a:pt x="39" y="263"/>
                  </a:lnTo>
                  <a:lnTo>
                    <a:pt x="51" y="305"/>
                  </a:lnTo>
                  <a:lnTo>
                    <a:pt x="52" y="305"/>
                  </a:lnTo>
                  <a:lnTo>
                    <a:pt x="52" y="303"/>
                  </a:lnTo>
                  <a:lnTo>
                    <a:pt x="54" y="303"/>
                  </a:lnTo>
                  <a:lnTo>
                    <a:pt x="54"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7" name="Freeform 19">
              <a:extLst>
                <a:ext uri="{FF2B5EF4-FFF2-40B4-BE49-F238E27FC236}">
                  <a16:creationId xmlns:a16="http://schemas.microsoft.com/office/drawing/2014/main" id="{71D52FD5-86B6-494C-B508-6B4261EDDE91}"/>
                </a:ext>
              </a:extLst>
            </p:cNvPr>
            <p:cNvSpPr>
              <a:spLocks/>
            </p:cNvSpPr>
            <p:nvPr/>
          </p:nvSpPr>
          <p:spPr bwMode="auto">
            <a:xfrm>
              <a:off x="4315" y="3869"/>
              <a:ext cx="24" cy="101"/>
            </a:xfrm>
            <a:custGeom>
              <a:avLst/>
              <a:gdLst>
                <a:gd name="T0" fmla="*/ 24 w 24"/>
                <a:gd name="T1" fmla="*/ 97 h 101"/>
                <a:gd name="T2" fmla="*/ 0 w 24"/>
                <a:gd name="T3" fmla="*/ 0 h 101"/>
                <a:gd name="T4" fmla="*/ 7 w 24"/>
                <a:gd name="T5" fmla="*/ 38 h 101"/>
                <a:gd name="T6" fmla="*/ 6 w 24"/>
                <a:gd name="T7" fmla="*/ 40 h 101"/>
                <a:gd name="T8" fmla="*/ 5 w 24"/>
                <a:gd name="T9" fmla="*/ 40 h 101"/>
                <a:gd name="T10" fmla="*/ 5 w 24"/>
                <a:gd name="T11" fmla="*/ 38 h 101"/>
                <a:gd name="T12" fmla="*/ 4 w 24"/>
                <a:gd name="T13" fmla="*/ 38 h 101"/>
                <a:gd name="T14" fmla="*/ 21 w 24"/>
                <a:gd name="T15" fmla="*/ 101 h 101"/>
                <a:gd name="T16" fmla="*/ 22 w 24"/>
                <a:gd name="T17" fmla="*/ 101 h 101"/>
                <a:gd name="T18" fmla="*/ 23 w 24"/>
                <a:gd name="T19" fmla="*/ 101 h 101"/>
                <a:gd name="T20" fmla="*/ 24 w 24"/>
                <a:gd name="T21" fmla="*/ 99 h 101"/>
                <a:gd name="T22" fmla="*/ 24 w 24"/>
                <a:gd name="T23" fmla="*/ 97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101"/>
                <a:gd name="T38" fmla="*/ 24 w 24"/>
                <a:gd name="T39" fmla="*/ 101 h 1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101">
                  <a:moveTo>
                    <a:pt x="24" y="97"/>
                  </a:moveTo>
                  <a:lnTo>
                    <a:pt x="0" y="0"/>
                  </a:lnTo>
                  <a:lnTo>
                    <a:pt x="7" y="38"/>
                  </a:lnTo>
                  <a:lnTo>
                    <a:pt x="6" y="40"/>
                  </a:lnTo>
                  <a:lnTo>
                    <a:pt x="5" y="40"/>
                  </a:lnTo>
                  <a:lnTo>
                    <a:pt x="5" y="38"/>
                  </a:lnTo>
                  <a:lnTo>
                    <a:pt x="4" y="38"/>
                  </a:lnTo>
                  <a:lnTo>
                    <a:pt x="21" y="101"/>
                  </a:lnTo>
                  <a:lnTo>
                    <a:pt x="22" y="101"/>
                  </a:lnTo>
                  <a:lnTo>
                    <a:pt x="23" y="101"/>
                  </a:lnTo>
                  <a:lnTo>
                    <a:pt x="24" y="99"/>
                  </a:lnTo>
                  <a:lnTo>
                    <a:pt x="24" y="9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8" name="Freeform 20">
              <a:extLst>
                <a:ext uri="{FF2B5EF4-FFF2-40B4-BE49-F238E27FC236}">
                  <a16:creationId xmlns:a16="http://schemas.microsoft.com/office/drawing/2014/main" id="{EFC57032-BF66-42FA-92C2-69721F067756}"/>
                </a:ext>
              </a:extLst>
            </p:cNvPr>
            <p:cNvSpPr>
              <a:spLocks/>
            </p:cNvSpPr>
            <p:nvPr/>
          </p:nvSpPr>
          <p:spPr bwMode="auto">
            <a:xfrm>
              <a:off x="4291" y="3898"/>
              <a:ext cx="40" cy="118"/>
            </a:xfrm>
            <a:custGeom>
              <a:avLst/>
              <a:gdLst>
                <a:gd name="T0" fmla="*/ 40 w 40"/>
                <a:gd name="T1" fmla="*/ 118 h 118"/>
                <a:gd name="T2" fmla="*/ 39 w 40"/>
                <a:gd name="T3" fmla="*/ 114 h 118"/>
                <a:gd name="T4" fmla="*/ 36 w 40"/>
                <a:gd name="T5" fmla="*/ 110 h 118"/>
                <a:gd name="T6" fmla="*/ 33 w 40"/>
                <a:gd name="T7" fmla="*/ 106 h 118"/>
                <a:gd name="T8" fmla="*/ 30 w 40"/>
                <a:gd name="T9" fmla="*/ 103 h 118"/>
                <a:gd name="T10" fmla="*/ 27 w 40"/>
                <a:gd name="T11" fmla="*/ 99 h 118"/>
                <a:gd name="T12" fmla="*/ 25 w 40"/>
                <a:gd name="T13" fmla="*/ 93 h 118"/>
                <a:gd name="T14" fmla="*/ 24 w 40"/>
                <a:gd name="T15" fmla="*/ 85 h 118"/>
                <a:gd name="T16" fmla="*/ 21 w 40"/>
                <a:gd name="T17" fmla="*/ 78 h 118"/>
                <a:gd name="T18" fmla="*/ 21 w 40"/>
                <a:gd name="T19" fmla="*/ 74 h 118"/>
                <a:gd name="T20" fmla="*/ 20 w 40"/>
                <a:gd name="T21" fmla="*/ 68 h 118"/>
                <a:gd name="T22" fmla="*/ 19 w 40"/>
                <a:gd name="T23" fmla="*/ 64 h 118"/>
                <a:gd name="T24" fmla="*/ 18 w 40"/>
                <a:gd name="T25" fmla="*/ 61 h 118"/>
                <a:gd name="T26" fmla="*/ 18 w 40"/>
                <a:gd name="T27" fmla="*/ 57 h 118"/>
                <a:gd name="T28" fmla="*/ 17 w 40"/>
                <a:gd name="T29" fmla="*/ 51 h 118"/>
                <a:gd name="T30" fmla="*/ 16 w 40"/>
                <a:gd name="T31" fmla="*/ 47 h 118"/>
                <a:gd name="T32" fmla="*/ 15 w 40"/>
                <a:gd name="T33" fmla="*/ 43 h 118"/>
                <a:gd name="T34" fmla="*/ 12 w 40"/>
                <a:gd name="T35" fmla="*/ 40 h 118"/>
                <a:gd name="T36" fmla="*/ 10 w 40"/>
                <a:gd name="T37" fmla="*/ 34 h 118"/>
                <a:gd name="T38" fmla="*/ 9 w 40"/>
                <a:gd name="T39" fmla="*/ 28 h 118"/>
                <a:gd name="T40" fmla="*/ 7 w 40"/>
                <a:gd name="T41" fmla="*/ 24 h 118"/>
                <a:gd name="T42" fmla="*/ 6 w 40"/>
                <a:gd name="T43" fmla="*/ 17 h 118"/>
                <a:gd name="T44" fmla="*/ 4 w 40"/>
                <a:gd name="T45" fmla="*/ 11 h 118"/>
                <a:gd name="T46" fmla="*/ 2 w 40"/>
                <a:gd name="T47" fmla="*/ 5 h 118"/>
                <a:gd name="T48" fmla="*/ 0 w 40"/>
                <a:gd name="T49" fmla="*/ 0 h 118"/>
                <a:gd name="T50" fmla="*/ 1 w 40"/>
                <a:gd name="T51" fmla="*/ 3 h 118"/>
                <a:gd name="T52" fmla="*/ 2 w 40"/>
                <a:gd name="T53" fmla="*/ 7 h 118"/>
                <a:gd name="T54" fmla="*/ 2 w 40"/>
                <a:gd name="T55" fmla="*/ 13 h 118"/>
                <a:gd name="T56" fmla="*/ 4 w 40"/>
                <a:gd name="T57" fmla="*/ 19 h 118"/>
                <a:gd name="T58" fmla="*/ 5 w 40"/>
                <a:gd name="T59" fmla="*/ 24 h 118"/>
                <a:gd name="T60" fmla="*/ 6 w 40"/>
                <a:gd name="T61" fmla="*/ 28 h 118"/>
                <a:gd name="T62" fmla="*/ 7 w 40"/>
                <a:gd name="T63" fmla="*/ 34 h 118"/>
                <a:gd name="T64" fmla="*/ 7 w 40"/>
                <a:gd name="T65" fmla="*/ 38 h 118"/>
                <a:gd name="T66" fmla="*/ 10 w 40"/>
                <a:gd name="T67" fmla="*/ 45 h 118"/>
                <a:gd name="T68" fmla="*/ 11 w 40"/>
                <a:gd name="T69" fmla="*/ 53 h 118"/>
                <a:gd name="T70" fmla="*/ 14 w 40"/>
                <a:gd name="T71" fmla="*/ 63 h 118"/>
                <a:gd name="T72" fmla="*/ 15 w 40"/>
                <a:gd name="T73" fmla="*/ 72 h 118"/>
                <a:gd name="T74" fmla="*/ 16 w 40"/>
                <a:gd name="T75" fmla="*/ 82 h 118"/>
                <a:gd name="T76" fmla="*/ 17 w 40"/>
                <a:gd name="T77" fmla="*/ 91 h 118"/>
                <a:gd name="T78" fmla="*/ 19 w 40"/>
                <a:gd name="T79" fmla="*/ 99 h 118"/>
                <a:gd name="T80" fmla="*/ 20 w 40"/>
                <a:gd name="T81" fmla="*/ 106 h 118"/>
                <a:gd name="T82" fmla="*/ 40 w 40"/>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
                <a:gd name="T127" fmla="*/ 0 h 118"/>
                <a:gd name="T128" fmla="*/ 40 w 40"/>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 h="118">
                  <a:moveTo>
                    <a:pt x="40" y="118"/>
                  </a:moveTo>
                  <a:lnTo>
                    <a:pt x="39" y="114"/>
                  </a:lnTo>
                  <a:lnTo>
                    <a:pt x="36" y="110"/>
                  </a:lnTo>
                  <a:lnTo>
                    <a:pt x="33" y="106"/>
                  </a:lnTo>
                  <a:lnTo>
                    <a:pt x="30" y="103"/>
                  </a:lnTo>
                  <a:lnTo>
                    <a:pt x="27" y="99"/>
                  </a:lnTo>
                  <a:lnTo>
                    <a:pt x="25" y="93"/>
                  </a:lnTo>
                  <a:lnTo>
                    <a:pt x="24" y="85"/>
                  </a:lnTo>
                  <a:lnTo>
                    <a:pt x="21" y="78"/>
                  </a:lnTo>
                  <a:lnTo>
                    <a:pt x="21" y="74"/>
                  </a:lnTo>
                  <a:lnTo>
                    <a:pt x="20" y="68"/>
                  </a:lnTo>
                  <a:lnTo>
                    <a:pt x="19" y="64"/>
                  </a:lnTo>
                  <a:lnTo>
                    <a:pt x="18" y="61"/>
                  </a:lnTo>
                  <a:lnTo>
                    <a:pt x="18" y="57"/>
                  </a:lnTo>
                  <a:lnTo>
                    <a:pt x="17" y="51"/>
                  </a:lnTo>
                  <a:lnTo>
                    <a:pt x="16" y="47"/>
                  </a:lnTo>
                  <a:lnTo>
                    <a:pt x="15" y="43"/>
                  </a:lnTo>
                  <a:lnTo>
                    <a:pt x="12" y="40"/>
                  </a:lnTo>
                  <a:lnTo>
                    <a:pt x="10" y="34"/>
                  </a:lnTo>
                  <a:lnTo>
                    <a:pt x="9" y="28"/>
                  </a:lnTo>
                  <a:lnTo>
                    <a:pt x="7" y="24"/>
                  </a:lnTo>
                  <a:lnTo>
                    <a:pt x="6" y="17"/>
                  </a:lnTo>
                  <a:lnTo>
                    <a:pt x="4" y="11"/>
                  </a:lnTo>
                  <a:lnTo>
                    <a:pt x="2" y="5"/>
                  </a:lnTo>
                  <a:lnTo>
                    <a:pt x="0" y="0"/>
                  </a:lnTo>
                  <a:lnTo>
                    <a:pt x="1" y="3"/>
                  </a:lnTo>
                  <a:lnTo>
                    <a:pt x="2" y="7"/>
                  </a:lnTo>
                  <a:lnTo>
                    <a:pt x="2" y="13"/>
                  </a:lnTo>
                  <a:lnTo>
                    <a:pt x="4" y="19"/>
                  </a:lnTo>
                  <a:lnTo>
                    <a:pt x="5" y="24"/>
                  </a:lnTo>
                  <a:lnTo>
                    <a:pt x="6" y="28"/>
                  </a:lnTo>
                  <a:lnTo>
                    <a:pt x="7" y="34"/>
                  </a:lnTo>
                  <a:lnTo>
                    <a:pt x="7" y="38"/>
                  </a:lnTo>
                  <a:lnTo>
                    <a:pt x="10" y="45"/>
                  </a:lnTo>
                  <a:lnTo>
                    <a:pt x="11" y="53"/>
                  </a:lnTo>
                  <a:lnTo>
                    <a:pt x="14" y="63"/>
                  </a:lnTo>
                  <a:lnTo>
                    <a:pt x="15" y="72"/>
                  </a:lnTo>
                  <a:lnTo>
                    <a:pt x="16" y="82"/>
                  </a:lnTo>
                  <a:lnTo>
                    <a:pt x="17" y="91"/>
                  </a:lnTo>
                  <a:lnTo>
                    <a:pt x="19" y="99"/>
                  </a:lnTo>
                  <a:lnTo>
                    <a:pt x="20" y="106"/>
                  </a:lnTo>
                  <a:lnTo>
                    <a:pt x="40" y="11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59" name="Freeform 21">
              <a:extLst>
                <a:ext uri="{FF2B5EF4-FFF2-40B4-BE49-F238E27FC236}">
                  <a16:creationId xmlns:a16="http://schemas.microsoft.com/office/drawing/2014/main" id="{B6F31107-3D06-48C9-AB9D-851D7D2214CB}"/>
                </a:ext>
              </a:extLst>
            </p:cNvPr>
            <p:cNvSpPr>
              <a:spLocks/>
            </p:cNvSpPr>
            <p:nvPr/>
          </p:nvSpPr>
          <p:spPr bwMode="auto">
            <a:xfrm>
              <a:off x="4317" y="3718"/>
              <a:ext cx="13" cy="58"/>
            </a:xfrm>
            <a:custGeom>
              <a:avLst/>
              <a:gdLst>
                <a:gd name="T0" fmla="*/ 13 w 13"/>
                <a:gd name="T1" fmla="*/ 58 h 58"/>
                <a:gd name="T2" fmla="*/ 0 w 13"/>
                <a:gd name="T3" fmla="*/ 0 h 58"/>
                <a:gd name="T4" fmla="*/ 1 w 13"/>
                <a:gd name="T5" fmla="*/ 8 h 58"/>
                <a:gd name="T6" fmla="*/ 2 w 13"/>
                <a:gd name="T7" fmla="*/ 18 h 58"/>
                <a:gd name="T8" fmla="*/ 4 w 13"/>
                <a:gd name="T9" fmla="*/ 23 h 58"/>
                <a:gd name="T10" fmla="*/ 7 w 13"/>
                <a:gd name="T11" fmla="*/ 31 h 58"/>
                <a:gd name="T12" fmla="*/ 8 w 13"/>
                <a:gd name="T13" fmla="*/ 37 h 58"/>
                <a:gd name="T14" fmla="*/ 10 w 13"/>
                <a:gd name="T15" fmla="*/ 44 h 58"/>
                <a:gd name="T16" fmla="*/ 12 w 13"/>
                <a:gd name="T17" fmla="*/ 52 h 58"/>
                <a:gd name="T18" fmla="*/ 13 w 13"/>
                <a:gd name="T19" fmla="*/ 58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58"/>
                <a:gd name="T32" fmla="*/ 13 w 13"/>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58">
                  <a:moveTo>
                    <a:pt x="13" y="58"/>
                  </a:moveTo>
                  <a:lnTo>
                    <a:pt x="0" y="0"/>
                  </a:lnTo>
                  <a:lnTo>
                    <a:pt x="1" y="8"/>
                  </a:lnTo>
                  <a:lnTo>
                    <a:pt x="2" y="18"/>
                  </a:lnTo>
                  <a:lnTo>
                    <a:pt x="4" y="23"/>
                  </a:lnTo>
                  <a:lnTo>
                    <a:pt x="7" y="31"/>
                  </a:lnTo>
                  <a:lnTo>
                    <a:pt x="8" y="37"/>
                  </a:lnTo>
                  <a:lnTo>
                    <a:pt x="10" y="44"/>
                  </a:lnTo>
                  <a:lnTo>
                    <a:pt x="12" y="52"/>
                  </a:lnTo>
                  <a:lnTo>
                    <a:pt x="13" y="5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0" name="Freeform 22">
              <a:extLst>
                <a:ext uri="{FF2B5EF4-FFF2-40B4-BE49-F238E27FC236}">
                  <a16:creationId xmlns:a16="http://schemas.microsoft.com/office/drawing/2014/main" id="{044D82C6-A723-495B-9362-2187FC9321DB}"/>
                </a:ext>
              </a:extLst>
            </p:cNvPr>
            <p:cNvSpPr>
              <a:spLocks/>
            </p:cNvSpPr>
            <p:nvPr/>
          </p:nvSpPr>
          <p:spPr bwMode="auto">
            <a:xfrm>
              <a:off x="4310" y="3638"/>
              <a:ext cx="19" cy="101"/>
            </a:xfrm>
            <a:custGeom>
              <a:avLst/>
              <a:gdLst>
                <a:gd name="T0" fmla="*/ 19 w 19"/>
                <a:gd name="T1" fmla="*/ 99 h 101"/>
                <a:gd name="T2" fmla="*/ 0 w 19"/>
                <a:gd name="T3" fmla="*/ 0 h 101"/>
                <a:gd name="T4" fmla="*/ 7 w 19"/>
                <a:gd name="T5" fmla="*/ 75 h 101"/>
                <a:gd name="T6" fmla="*/ 7 w 19"/>
                <a:gd name="T7" fmla="*/ 59 h 101"/>
                <a:gd name="T8" fmla="*/ 8 w 19"/>
                <a:gd name="T9" fmla="*/ 59 h 101"/>
                <a:gd name="T10" fmla="*/ 9 w 19"/>
                <a:gd name="T11" fmla="*/ 59 h 101"/>
                <a:gd name="T12" fmla="*/ 9 w 19"/>
                <a:gd name="T13" fmla="*/ 61 h 101"/>
                <a:gd name="T14" fmla="*/ 10 w 19"/>
                <a:gd name="T15" fmla="*/ 65 h 101"/>
                <a:gd name="T16" fmla="*/ 19 w 19"/>
                <a:gd name="T17" fmla="*/ 101 h 101"/>
                <a:gd name="T18" fmla="*/ 19 w 19"/>
                <a:gd name="T19" fmla="*/ 99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01"/>
                <a:gd name="T32" fmla="*/ 19 w 19"/>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01">
                  <a:moveTo>
                    <a:pt x="19" y="99"/>
                  </a:moveTo>
                  <a:lnTo>
                    <a:pt x="0" y="0"/>
                  </a:lnTo>
                  <a:lnTo>
                    <a:pt x="7" y="75"/>
                  </a:lnTo>
                  <a:lnTo>
                    <a:pt x="7" y="59"/>
                  </a:lnTo>
                  <a:lnTo>
                    <a:pt x="8" y="59"/>
                  </a:lnTo>
                  <a:lnTo>
                    <a:pt x="9" y="59"/>
                  </a:lnTo>
                  <a:lnTo>
                    <a:pt x="9" y="61"/>
                  </a:lnTo>
                  <a:lnTo>
                    <a:pt x="10" y="65"/>
                  </a:lnTo>
                  <a:lnTo>
                    <a:pt x="19" y="101"/>
                  </a:lnTo>
                  <a:lnTo>
                    <a:pt x="19" y="9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1" name="Freeform 23">
              <a:extLst>
                <a:ext uri="{FF2B5EF4-FFF2-40B4-BE49-F238E27FC236}">
                  <a16:creationId xmlns:a16="http://schemas.microsoft.com/office/drawing/2014/main" id="{46FB2736-2BF7-4763-A2ED-03DAA703F144}"/>
                </a:ext>
              </a:extLst>
            </p:cNvPr>
            <p:cNvSpPr>
              <a:spLocks/>
            </p:cNvSpPr>
            <p:nvPr/>
          </p:nvSpPr>
          <p:spPr bwMode="auto">
            <a:xfrm>
              <a:off x="4318" y="3715"/>
              <a:ext cx="2" cy="9"/>
            </a:xfrm>
            <a:custGeom>
              <a:avLst/>
              <a:gdLst>
                <a:gd name="T0" fmla="*/ 2 w 2"/>
                <a:gd name="T1" fmla="*/ 9 h 9"/>
                <a:gd name="T2" fmla="*/ 1 w 2"/>
                <a:gd name="T3" fmla="*/ 7 h 9"/>
                <a:gd name="T4" fmla="*/ 1 w 2"/>
                <a:gd name="T5" fmla="*/ 5 h 9"/>
                <a:gd name="T6" fmla="*/ 1 w 2"/>
                <a:gd name="T7" fmla="*/ 3 h 9"/>
                <a:gd name="T8" fmla="*/ 0 w 2"/>
                <a:gd name="T9" fmla="*/ 0 h 9"/>
                <a:gd name="T10" fmla="*/ 2 w 2"/>
                <a:gd name="T11" fmla="*/ 9 h 9"/>
                <a:gd name="T12" fmla="*/ 0 60000 65536"/>
                <a:gd name="T13" fmla="*/ 0 60000 65536"/>
                <a:gd name="T14" fmla="*/ 0 60000 65536"/>
                <a:gd name="T15" fmla="*/ 0 60000 65536"/>
                <a:gd name="T16" fmla="*/ 0 60000 65536"/>
                <a:gd name="T17" fmla="*/ 0 60000 65536"/>
                <a:gd name="T18" fmla="*/ 0 w 2"/>
                <a:gd name="T19" fmla="*/ 0 h 9"/>
                <a:gd name="T20" fmla="*/ 2 w 2"/>
                <a:gd name="T21" fmla="*/ 9 h 9"/>
              </a:gdLst>
              <a:ahLst/>
              <a:cxnLst>
                <a:cxn ang="T12">
                  <a:pos x="T0" y="T1"/>
                </a:cxn>
                <a:cxn ang="T13">
                  <a:pos x="T2" y="T3"/>
                </a:cxn>
                <a:cxn ang="T14">
                  <a:pos x="T4" y="T5"/>
                </a:cxn>
                <a:cxn ang="T15">
                  <a:pos x="T6" y="T7"/>
                </a:cxn>
                <a:cxn ang="T16">
                  <a:pos x="T8" y="T9"/>
                </a:cxn>
                <a:cxn ang="T17">
                  <a:pos x="T10" y="T11"/>
                </a:cxn>
              </a:cxnLst>
              <a:rect l="T18" t="T19" r="T20" b="T21"/>
              <a:pathLst>
                <a:path w="2" h="9">
                  <a:moveTo>
                    <a:pt x="2" y="9"/>
                  </a:moveTo>
                  <a:lnTo>
                    <a:pt x="1" y="7"/>
                  </a:lnTo>
                  <a:lnTo>
                    <a:pt x="1" y="5"/>
                  </a:lnTo>
                  <a:lnTo>
                    <a:pt x="1" y="3"/>
                  </a:lnTo>
                  <a:lnTo>
                    <a:pt x="0" y="0"/>
                  </a:lnTo>
                  <a:lnTo>
                    <a:pt x="2" y="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2" name="Freeform 24">
              <a:extLst>
                <a:ext uri="{FF2B5EF4-FFF2-40B4-BE49-F238E27FC236}">
                  <a16:creationId xmlns:a16="http://schemas.microsoft.com/office/drawing/2014/main" id="{99F532E0-1C96-45D8-A151-98E750439220}"/>
                </a:ext>
              </a:extLst>
            </p:cNvPr>
            <p:cNvSpPr>
              <a:spLocks/>
            </p:cNvSpPr>
            <p:nvPr/>
          </p:nvSpPr>
          <p:spPr bwMode="auto">
            <a:xfrm>
              <a:off x="4234" y="3531"/>
              <a:ext cx="84" cy="298"/>
            </a:xfrm>
            <a:custGeom>
              <a:avLst/>
              <a:gdLst>
                <a:gd name="T0" fmla="*/ 80 w 84"/>
                <a:gd name="T1" fmla="*/ 67 h 298"/>
                <a:gd name="T2" fmla="*/ 71 w 84"/>
                <a:gd name="T3" fmla="*/ 65 h 298"/>
                <a:gd name="T4" fmla="*/ 63 w 84"/>
                <a:gd name="T5" fmla="*/ 60 h 298"/>
                <a:gd name="T6" fmla="*/ 55 w 84"/>
                <a:gd name="T7" fmla="*/ 50 h 298"/>
                <a:gd name="T8" fmla="*/ 47 w 84"/>
                <a:gd name="T9" fmla="*/ 39 h 298"/>
                <a:gd name="T10" fmla="*/ 40 w 84"/>
                <a:gd name="T11" fmla="*/ 25 h 298"/>
                <a:gd name="T12" fmla="*/ 34 w 84"/>
                <a:gd name="T13" fmla="*/ 14 h 298"/>
                <a:gd name="T14" fmla="*/ 26 w 84"/>
                <a:gd name="T15" fmla="*/ 4 h 298"/>
                <a:gd name="T16" fmla="*/ 8 w 84"/>
                <a:gd name="T17" fmla="*/ 25 h 298"/>
                <a:gd name="T18" fmla="*/ 7 w 84"/>
                <a:gd name="T19" fmla="*/ 52 h 298"/>
                <a:gd name="T20" fmla="*/ 5 w 84"/>
                <a:gd name="T21" fmla="*/ 77 h 298"/>
                <a:gd name="T22" fmla="*/ 0 w 84"/>
                <a:gd name="T23" fmla="*/ 94 h 298"/>
                <a:gd name="T24" fmla="*/ 1 w 84"/>
                <a:gd name="T25" fmla="*/ 105 h 298"/>
                <a:gd name="T26" fmla="*/ 5 w 84"/>
                <a:gd name="T27" fmla="*/ 115 h 298"/>
                <a:gd name="T28" fmla="*/ 7 w 84"/>
                <a:gd name="T29" fmla="*/ 126 h 298"/>
                <a:gd name="T30" fmla="*/ 8 w 84"/>
                <a:gd name="T31" fmla="*/ 140 h 298"/>
                <a:gd name="T32" fmla="*/ 10 w 84"/>
                <a:gd name="T33" fmla="*/ 157 h 298"/>
                <a:gd name="T34" fmla="*/ 12 w 84"/>
                <a:gd name="T35" fmla="*/ 172 h 298"/>
                <a:gd name="T36" fmla="*/ 15 w 84"/>
                <a:gd name="T37" fmla="*/ 189 h 298"/>
                <a:gd name="T38" fmla="*/ 18 w 84"/>
                <a:gd name="T39" fmla="*/ 206 h 298"/>
                <a:gd name="T40" fmla="*/ 23 w 84"/>
                <a:gd name="T41" fmla="*/ 222 h 298"/>
                <a:gd name="T42" fmla="*/ 27 w 84"/>
                <a:gd name="T43" fmla="*/ 239 h 298"/>
                <a:gd name="T44" fmla="*/ 31 w 84"/>
                <a:gd name="T45" fmla="*/ 256 h 298"/>
                <a:gd name="T46" fmla="*/ 33 w 84"/>
                <a:gd name="T47" fmla="*/ 267 h 298"/>
                <a:gd name="T48" fmla="*/ 33 w 84"/>
                <a:gd name="T49" fmla="*/ 275 h 298"/>
                <a:gd name="T50" fmla="*/ 40 w 84"/>
                <a:gd name="T51" fmla="*/ 298 h 298"/>
                <a:gd name="T52" fmla="*/ 36 w 84"/>
                <a:gd name="T53" fmla="*/ 275 h 298"/>
                <a:gd name="T54" fmla="*/ 33 w 84"/>
                <a:gd name="T55" fmla="*/ 252 h 298"/>
                <a:gd name="T56" fmla="*/ 28 w 84"/>
                <a:gd name="T57" fmla="*/ 227 h 298"/>
                <a:gd name="T58" fmla="*/ 23 w 84"/>
                <a:gd name="T59" fmla="*/ 206 h 298"/>
                <a:gd name="T60" fmla="*/ 19 w 84"/>
                <a:gd name="T61" fmla="*/ 185 h 298"/>
                <a:gd name="T62" fmla="*/ 16 w 84"/>
                <a:gd name="T63" fmla="*/ 168 h 298"/>
                <a:gd name="T64" fmla="*/ 12 w 84"/>
                <a:gd name="T65" fmla="*/ 149 h 298"/>
                <a:gd name="T66" fmla="*/ 10 w 84"/>
                <a:gd name="T67" fmla="*/ 130 h 298"/>
                <a:gd name="T68" fmla="*/ 8 w 84"/>
                <a:gd name="T69" fmla="*/ 117 h 298"/>
                <a:gd name="T70" fmla="*/ 7 w 84"/>
                <a:gd name="T71" fmla="*/ 107 h 298"/>
                <a:gd name="T72" fmla="*/ 5 w 84"/>
                <a:gd name="T73" fmla="*/ 102 h 298"/>
                <a:gd name="T74" fmla="*/ 2 w 84"/>
                <a:gd name="T75" fmla="*/ 96 h 298"/>
                <a:gd name="T76" fmla="*/ 6 w 84"/>
                <a:gd name="T77" fmla="*/ 86 h 298"/>
                <a:gd name="T78" fmla="*/ 9 w 84"/>
                <a:gd name="T79" fmla="*/ 79 h 298"/>
                <a:gd name="T80" fmla="*/ 11 w 84"/>
                <a:gd name="T81" fmla="*/ 67 h 298"/>
                <a:gd name="T82" fmla="*/ 12 w 84"/>
                <a:gd name="T83" fmla="*/ 56 h 298"/>
                <a:gd name="T84" fmla="*/ 12 w 84"/>
                <a:gd name="T85" fmla="*/ 41 h 298"/>
                <a:gd name="T86" fmla="*/ 16 w 84"/>
                <a:gd name="T87" fmla="*/ 29 h 298"/>
                <a:gd name="T88" fmla="*/ 25 w 84"/>
                <a:gd name="T89" fmla="*/ 35 h 298"/>
                <a:gd name="T90" fmla="*/ 34 w 84"/>
                <a:gd name="T91" fmla="*/ 42 h 298"/>
                <a:gd name="T92" fmla="*/ 42 w 84"/>
                <a:gd name="T93" fmla="*/ 50 h 298"/>
                <a:gd name="T94" fmla="*/ 49 w 84"/>
                <a:gd name="T95" fmla="*/ 60 h 298"/>
                <a:gd name="T96" fmla="*/ 57 w 84"/>
                <a:gd name="T97" fmla="*/ 67 h 298"/>
                <a:gd name="T98" fmla="*/ 65 w 84"/>
                <a:gd name="T99" fmla="*/ 73 h 298"/>
                <a:gd name="T100" fmla="*/ 74 w 84"/>
                <a:gd name="T101" fmla="*/ 73 h 298"/>
                <a:gd name="T102" fmla="*/ 83 w 84"/>
                <a:gd name="T103" fmla="*/ 67 h 298"/>
                <a:gd name="T104" fmla="*/ 84 w 84"/>
                <a:gd name="T105" fmla="*/ 65 h 2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4"/>
                <a:gd name="T160" fmla="*/ 0 h 298"/>
                <a:gd name="T161" fmla="*/ 84 w 84"/>
                <a:gd name="T162" fmla="*/ 298 h 2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4" h="298">
                  <a:moveTo>
                    <a:pt x="84" y="65"/>
                  </a:moveTo>
                  <a:lnTo>
                    <a:pt x="80" y="67"/>
                  </a:lnTo>
                  <a:lnTo>
                    <a:pt x="75" y="67"/>
                  </a:lnTo>
                  <a:lnTo>
                    <a:pt x="71" y="65"/>
                  </a:lnTo>
                  <a:lnTo>
                    <a:pt x="66" y="63"/>
                  </a:lnTo>
                  <a:lnTo>
                    <a:pt x="63" y="60"/>
                  </a:lnTo>
                  <a:lnTo>
                    <a:pt x="58" y="56"/>
                  </a:lnTo>
                  <a:lnTo>
                    <a:pt x="55" y="50"/>
                  </a:lnTo>
                  <a:lnTo>
                    <a:pt x="52" y="44"/>
                  </a:lnTo>
                  <a:lnTo>
                    <a:pt x="47" y="39"/>
                  </a:lnTo>
                  <a:lnTo>
                    <a:pt x="44" y="31"/>
                  </a:lnTo>
                  <a:lnTo>
                    <a:pt x="40" y="25"/>
                  </a:lnTo>
                  <a:lnTo>
                    <a:pt x="37" y="20"/>
                  </a:lnTo>
                  <a:lnTo>
                    <a:pt x="34" y="14"/>
                  </a:lnTo>
                  <a:lnTo>
                    <a:pt x="30" y="8"/>
                  </a:lnTo>
                  <a:lnTo>
                    <a:pt x="26" y="4"/>
                  </a:lnTo>
                  <a:lnTo>
                    <a:pt x="23" y="0"/>
                  </a:lnTo>
                  <a:lnTo>
                    <a:pt x="8" y="25"/>
                  </a:lnTo>
                  <a:lnTo>
                    <a:pt x="7" y="39"/>
                  </a:lnTo>
                  <a:lnTo>
                    <a:pt x="7" y="52"/>
                  </a:lnTo>
                  <a:lnTo>
                    <a:pt x="6" y="63"/>
                  </a:lnTo>
                  <a:lnTo>
                    <a:pt x="5" y="77"/>
                  </a:lnTo>
                  <a:lnTo>
                    <a:pt x="0" y="88"/>
                  </a:lnTo>
                  <a:lnTo>
                    <a:pt x="0" y="94"/>
                  </a:lnTo>
                  <a:lnTo>
                    <a:pt x="1" y="100"/>
                  </a:lnTo>
                  <a:lnTo>
                    <a:pt x="1" y="105"/>
                  </a:lnTo>
                  <a:lnTo>
                    <a:pt x="4" y="109"/>
                  </a:lnTo>
                  <a:lnTo>
                    <a:pt x="5" y="115"/>
                  </a:lnTo>
                  <a:lnTo>
                    <a:pt x="6" y="121"/>
                  </a:lnTo>
                  <a:lnTo>
                    <a:pt x="7" y="126"/>
                  </a:lnTo>
                  <a:lnTo>
                    <a:pt x="8" y="132"/>
                  </a:lnTo>
                  <a:lnTo>
                    <a:pt x="8" y="140"/>
                  </a:lnTo>
                  <a:lnTo>
                    <a:pt x="9" y="147"/>
                  </a:lnTo>
                  <a:lnTo>
                    <a:pt x="10" y="157"/>
                  </a:lnTo>
                  <a:lnTo>
                    <a:pt x="11" y="164"/>
                  </a:lnTo>
                  <a:lnTo>
                    <a:pt x="12" y="172"/>
                  </a:lnTo>
                  <a:lnTo>
                    <a:pt x="14" y="182"/>
                  </a:lnTo>
                  <a:lnTo>
                    <a:pt x="15" y="189"/>
                  </a:lnTo>
                  <a:lnTo>
                    <a:pt x="16" y="197"/>
                  </a:lnTo>
                  <a:lnTo>
                    <a:pt x="18" y="206"/>
                  </a:lnTo>
                  <a:lnTo>
                    <a:pt x="19" y="214"/>
                  </a:lnTo>
                  <a:lnTo>
                    <a:pt x="23" y="222"/>
                  </a:lnTo>
                  <a:lnTo>
                    <a:pt x="25" y="231"/>
                  </a:lnTo>
                  <a:lnTo>
                    <a:pt x="27" y="239"/>
                  </a:lnTo>
                  <a:lnTo>
                    <a:pt x="29" y="246"/>
                  </a:lnTo>
                  <a:lnTo>
                    <a:pt x="31" y="256"/>
                  </a:lnTo>
                  <a:lnTo>
                    <a:pt x="33" y="266"/>
                  </a:lnTo>
                  <a:lnTo>
                    <a:pt x="33" y="267"/>
                  </a:lnTo>
                  <a:lnTo>
                    <a:pt x="33" y="271"/>
                  </a:lnTo>
                  <a:lnTo>
                    <a:pt x="33" y="275"/>
                  </a:lnTo>
                  <a:lnTo>
                    <a:pt x="33" y="279"/>
                  </a:lnTo>
                  <a:lnTo>
                    <a:pt x="40" y="298"/>
                  </a:lnTo>
                  <a:lnTo>
                    <a:pt x="38" y="287"/>
                  </a:lnTo>
                  <a:lnTo>
                    <a:pt x="36" y="275"/>
                  </a:lnTo>
                  <a:lnTo>
                    <a:pt x="35" y="264"/>
                  </a:lnTo>
                  <a:lnTo>
                    <a:pt x="33" y="252"/>
                  </a:lnTo>
                  <a:lnTo>
                    <a:pt x="30" y="239"/>
                  </a:lnTo>
                  <a:lnTo>
                    <a:pt x="28" y="227"/>
                  </a:lnTo>
                  <a:lnTo>
                    <a:pt x="25" y="216"/>
                  </a:lnTo>
                  <a:lnTo>
                    <a:pt x="23" y="206"/>
                  </a:lnTo>
                  <a:lnTo>
                    <a:pt x="20" y="197"/>
                  </a:lnTo>
                  <a:lnTo>
                    <a:pt x="19" y="185"/>
                  </a:lnTo>
                  <a:lnTo>
                    <a:pt x="17" y="178"/>
                  </a:lnTo>
                  <a:lnTo>
                    <a:pt x="16" y="168"/>
                  </a:lnTo>
                  <a:lnTo>
                    <a:pt x="15" y="159"/>
                  </a:lnTo>
                  <a:lnTo>
                    <a:pt x="12" y="149"/>
                  </a:lnTo>
                  <a:lnTo>
                    <a:pt x="11" y="140"/>
                  </a:lnTo>
                  <a:lnTo>
                    <a:pt x="10" y="130"/>
                  </a:lnTo>
                  <a:lnTo>
                    <a:pt x="9" y="123"/>
                  </a:lnTo>
                  <a:lnTo>
                    <a:pt x="8" y="117"/>
                  </a:lnTo>
                  <a:lnTo>
                    <a:pt x="8" y="113"/>
                  </a:lnTo>
                  <a:lnTo>
                    <a:pt x="7" y="107"/>
                  </a:lnTo>
                  <a:lnTo>
                    <a:pt x="6" y="103"/>
                  </a:lnTo>
                  <a:lnTo>
                    <a:pt x="5" y="102"/>
                  </a:lnTo>
                  <a:lnTo>
                    <a:pt x="4" y="100"/>
                  </a:lnTo>
                  <a:lnTo>
                    <a:pt x="2" y="96"/>
                  </a:lnTo>
                  <a:lnTo>
                    <a:pt x="4" y="90"/>
                  </a:lnTo>
                  <a:lnTo>
                    <a:pt x="6" y="86"/>
                  </a:lnTo>
                  <a:lnTo>
                    <a:pt x="8" y="82"/>
                  </a:lnTo>
                  <a:lnTo>
                    <a:pt x="9" y="79"/>
                  </a:lnTo>
                  <a:lnTo>
                    <a:pt x="10" y="73"/>
                  </a:lnTo>
                  <a:lnTo>
                    <a:pt x="11" y="67"/>
                  </a:lnTo>
                  <a:lnTo>
                    <a:pt x="12" y="62"/>
                  </a:lnTo>
                  <a:lnTo>
                    <a:pt x="12" y="56"/>
                  </a:lnTo>
                  <a:lnTo>
                    <a:pt x="12" y="46"/>
                  </a:lnTo>
                  <a:lnTo>
                    <a:pt x="12" y="41"/>
                  </a:lnTo>
                  <a:lnTo>
                    <a:pt x="14" y="33"/>
                  </a:lnTo>
                  <a:lnTo>
                    <a:pt x="16" y="29"/>
                  </a:lnTo>
                  <a:lnTo>
                    <a:pt x="20" y="31"/>
                  </a:lnTo>
                  <a:lnTo>
                    <a:pt x="25" y="35"/>
                  </a:lnTo>
                  <a:lnTo>
                    <a:pt x="29" y="39"/>
                  </a:lnTo>
                  <a:lnTo>
                    <a:pt x="34" y="42"/>
                  </a:lnTo>
                  <a:lnTo>
                    <a:pt x="37" y="46"/>
                  </a:lnTo>
                  <a:lnTo>
                    <a:pt x="42" y="50"/>
                  </a:lnTo>
                  <a:lnTo>
                    <a:pt x="45" y="56"/>
                  </a:lnTo>
                  <a:lnTo>
                    <a:pt x="49" y="60"/>
                  </a:lnTo>
                  <a:lnTo>
                    <a:pt x="53" y="63"/>
                  </a:lnTo>
                  <a:lnTo>
                    <a:pt x="57" y="67"/>
                  </a:lnTo>
                  <a:lnTo>
                    <a:pt x="61" y="71"/>
                  </a:lnTo>
                  <a:lnTo>
                    <a:pt x="65" y="73"/>
                  </a:lnTo>
                  <a:lnTo>
                    <a:pt x="69" y="73"/>
                  </a:lnTo>
                  <a:lnTo>
                    <a:pt x="74" y="73"/>
                  </a:lnTo>
                  <a:lnTo>
                    <a:pt x="78" y="71"/>
                  </a:lnTo>
                  <a:lnTo>
                    <a:pt x="83" y="67"/>
                  </a:lnTo>
                  <a:lnTo>
                    <a:pt x="84" y="67"/>
                  </a:lnTo>
                  <a:lnTo>
                    <a:pt x="84" y="6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3" name="Freeform 25">
              <a:extLst>
                <a:ext uri="{FF2B5EF4-FFF2-40B4-BE49-F238E27FC236}">
                  <a16:creationId xmlns:a16="http://schemas.microsoft.com/office/drawing/2014/main" id="{2E8B7408-203A-48FB-B865-F672E8F5B616}"/>
                </a:ext>
              </a:extLst>
            </p:cNvPr>
            <p:cNvSpPr>
              <a:spLocks/>
            </p:cNvSpPr>
            <p:nvPr/>
          </p:nvSpPr>
          <p:spPr bwMode="auto">
            <a:xfrm>
              <a:off x="4318" y="3892"/>
              <a:ext cx="1" cy="6"/>
            </a:xfrm>
            <a:custGeom>
              <a:avLst/>
              <a:gdLst>
                <a:gd name="T0" fmla="*/ 1 w 1"/>
                <a:gd name="T1" fmla="*/ 6 h 6"/>
                <a:gd name="T2" fmla="*/ 1 w 1"/>
                <a:gd name="T3" fmla="*/ 4 h 6"/>
                <a:gd name="T4" fmla="*/ 0 w 1"/>
                <a:gd name="T5" fmla="*/ 2 h 6"/>
                <a:gd name="T6" fmla="*/ 0 w 1"/>
                <a:gd name="T7" fmla="*/ 0 h 6"/>
                <a:gd name="T8" fmla="*/ 1 w 1"/>
                <a:gd name="T9" fmla="*/ 6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6"/>
                  </a:moveTo>
                  <a:lnTo>
                    <a:pt x="1" y="4"/>
                  </a:lnTo>
                  <a:lnTo>
                    <a:pt x="0" y="2"/>
                  </a:lnTo>
                  <a:lnTo>
                    <a:pt x="0" y="0"/>
                  </a:lnTo>
                  <a:lnTo>
                    <a:pt x="1" y="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4" name="Freeform 26">
              <a:extLst>
                <a:ext uri="{FF2B5EF4-FFF2-40B4-BE49-F238E27FC236}">
                  <a16:creationId xmlns:a16="http://schemas.microsoft.com/office/drawing/2014/main" id="{85D369C2-1047-4DA2-BD79-9130AA5E4BEB}"/>
                </a:ext>
              </a:extLst>
            </p:cNvPr>
            <p:cNvSpPr>
              <a:spLocks/>
            </p:cNvSpPr>
            <p:nvPr/>
          </p:nvSpPr>
          <p:spPr bwMode="auto">
            <a:xfrm>
              <a:off x="4284" y="3755"/>
              <a:ext cx="33" cy="133"/>
            </a:xfrm>
            <a:custGeom>
              <a:avLst/>
              <a:gdLst>
                <a:gd name="T0" fmla="*/ 33 w 33"/>
                <a:gd name="T1" fmla="*/ 129 h 133"/>
                <a:gd name="T2" fmla="*/ 26 w 33"/>
                <a:gd name="T3" fmla="*/ 103 h 133"/>
                <a:gd name="T4" fmla="*/ 9 w 33"/>
                <a:gd name="T5" fmla="*/ 36 h 133"/>
                <a:gd name="T6" fmla="*/ 9 w 33"/>
                <a:gd name="T7" fmla="*/ 34 h 133"/>
                <a:gd name="T8" fmla="*/ 11 w 33"/>
                <a:gd name="T9" fmla="*/ 34 h 133"/>
                <a:gd name="T10" fmla="*/ 14 w 33"/>
                <a:gd name="T11" fmla="*/ 40 h 133"/>
                <a:gd name="T12" fmla="*/ 17 w 33"/>
                <a:gd name="T13" fmla="*/ 49 h 133"/>
                <a:gd name="T14" fmla="*/ 19 w 33"/>
                <a:gd name="T15" fmla="*/ 57 h 133"/>
                <a:gd name="T16" fmla="*/ 22 w 33"/>
                <a:gd name="T17" fmla="*/ 66 h 133"/>
                <a:gd name="T18" fmla="*/ 24 w 33"/>
                <a:gd name="T19" fmla="*/ 76 h 133"/>
                <a:gd name="T20" fmla="*/ 26 w 33"/>
                <a:gd name="T21" fmla="*/ 85 h 133"/>
                <a:gd name="T22" fmla="*/ 27 w 33"/>
                <a:gd name="T23" fmla="*/ 97 h 133"/>
                <a:gd name="T24" fmla="*/ 30 w 33"/>
                <a:gd name="T25" fmla="*/ 108 h 133"/>
                <a:gd name="T26" fmla="*/ 28 w 33"/>
                <a:gd name="T27" fmla="*/ 95 h 133"/>
                <a:gd name="T28" fmla="*/ 26 w 33"/>
                <a:gd name="T29" fmla="*/ 83 h 133"/>
                <a:gd name="T30" fmla="*/ 25 w 33"/>
                <a:gd name="T31" fmla="*/ 72 h 133"/>
                <a:gd name="T32" fmla="*/ 23 w 33"/>
                <a:gd name="T33" fmla="*/ 61 h 133"/>
                <a:gd name="T34" fmla="*/ 21 w 33"/>
                <a:gd name="T35" fmla="*/ 51 h 133"/>
                <a:gd name="T36" fmla="*/ 17 w 33"/>
                <a:gd name="T37" fmla="*/ 42 h 133"/>
                <a:gd name="T38" fmla="*/ 15 w 33"/>
                <a:gd name="T39" fmla="*/ 30 h 133"/>
                <a:gd name="T40" fmla="*/ 11 w 33"/>
                <a:gd name="T41" fmla="*/ 22 h 133"/>
                <a:gd name="T42" fmla="*/ 9 w 33"/>
                <a:gd name="T43" fmla="*/ 19 h 133"/>
                <a:gd name="T44" fmla="*/ 8 w 33"/>
                <a:gd name="T45" fmla="*/ 15 h 133"/>
                <a:gd name="T46" fmla="*/ 7 w 33"/>
                <a:gd name="T47" fmla="*/ 13 h 133"/>
                <a:gd name="T48" fmla="*/ 6 w 33"/>
                <a:gd name="T49" fmla="*/ 11 h 133"/>
                <a:gd name="T50" fmla="*/ 5 w 33"/>
                <a:gd name="T51" fmla="*/ 7 h 133"/>
                <a:gd name="T52" fmla="*/ 4 w 33"/>
                <a:gd name="T53" fmla="*/ 5 h 133"/>
                <a:gd name="T54" fmla="*/ 3 w 33"/>
                <a:gd name="T55" fmla="*/ 1 h 133"/>
                <a:gd name="T56" fmla="*/ 3 w 33"/>
                <a:gd name="T57" fmla="*/ 0 h 133"/>
                <a:gd name="T58" fmla="*/ 2 w 33"/>
                <a:gd name="T59" fmla="*/ 0 h 133"/>
                <a:gd name="T60" fmla="*/ 2 w 33"/>
                <a:gd name="T61" fmla="*/ 1 h 133"/>
                <a:gd name="T62" fmla="*/ 0 w 33"/>
                <a:gd name="T63" fmla="*/ 3 h 133"/>
                <a:gd name="T64" fmla="*/ 0 w 33"/>
                <a:gd name="T65" fmla="*/ 5 h 133"/>
                <a:gd name="T66" fmla="*/ 2 w 33"/>
                <a:gd name="T67" fmla="*/ 15 h 133"/>
                <a:gd name="T68" fmla="*/ 3 w 33"/>
                <a:gd name="T69" fmla="*/ 24 h 133"/>
                <a:gd name="T70" fmla="*/ 5 w 33"/>
                <a:gd name="T71" fmla="*/ 32 h 133"/>
                <a:gd name="T72" fmla="*/ 7 w 33"/>
                <a:gd name="T73" fmla="*/ 42 h 133"/>
                <a:gd name="T74" fmla="*/ 9 w 33"/>
                <a:gd name="T75" fmla="*/ 49 h 133"/>
                <a:gd name="T76" fmla="*/ 11 w 33"/>
                <a:gd name="T77" fmla="*/ 57 h 133"/>
                <a:gd name="T78" fmla="*/ 13 w 33"/>
                <a:gd name="T79" fmla="*/ 64 h 133"/>
                <a:gd name="T80" fmla="*/ 15 w 33"/>
                <a:gd name="T81" fmla="*/ 72 h 133"/>
                <a:gd name="T82" fmla="*/ 17 w 33"/>
                <a:gd name="T83" fmla="*/ 80 h 133"/>
                <a:gd name="T84" fmla="*/ 19 w 33"/>
                <a:gd name="T85" fmla="*/ 87 h 133"/>
                <a:gd name="T86" fmla="*/ 22 w 33"/>
                <a:gd name="T87" fmla="*/ 95 h 133"/>
                <a:gd name="T88" fmla="*/ 24 w 33"/>
                <a:gd name="T89" fmla="*/ 103 h 133"/>
                <a:gd name="T90" fmla="*/ 26 w 33"/>
                <a:gd name="T91" fmla="*/ 110 h 133"/>
                <a:gd name="T92" fmla="*/ 28 w 33"/>
                <a:gd name="T93" fmla="*/ 118 h 133"/>
                <a:gd name="T94" fmla="*/ 30 w 33"/>
                <a:gd name="T95" fmla="*/ 125 h 133"/>
                <a:gd name="T96" fmla="*/ 32 w 33"/>
                <a:gd name="T97" fmla="*/ 133 h 133"/>
                <a:gd name="T98" fmla="*/ 32 w 33"/>
                <a:gd name="T99" fmla="*/ 131 h 133"/>
                <a:gd name="T100" fmla="*/ 32 w 33"/>
                <a:gd name="T101" fmla="*/ 129 h 133"/>
                <a:gd name="T102" fmla="*/ 33 w 33"/>
                <a:gd name="T103" fmla="*/ 129 h 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
                <a:gd name="T157" fmla="*/ 0 h 133"/>
                <a:gd name="T158" fmla="*/ 33 w 33"/>
                <a:gd name="T159" fmla="*/ 133 h 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 h="133">
                  <a:moveTo>
                    <a:pt x="33" y="129"/>
                  </a:moveTo>
                  <a:lnTo>
                    <a:pt x="26" y="103"/>
                  </a:lnTo>
                  <a:lnTo>
                    <a:pt x="9" y="36"/>
                  </a:lnTo>
                  <a:lnTo>
                    <a:pt x="9" y="34"/>
                  </a:lnTo>
                  <a:lnTo>
                    <a:pt x="11" y="34"/>
                  </a:lnTo>
                  <a:lnTo>
                    <a:pt x="14" y="40"/>
                  </a:lnTo>
                  <a:lnTo>
                    <a:pt x="17" y="49"/>
                  </a:lnTo>
                  <a:lnTo>
                    <a:pt x="19" y="57"/>
                  </a:lnTo>
                  <a:lnTo>
                    <a:pt x="22" y="66"/>
                  </a:lnTo>
                  <a:lnTo>
                    <a:pt x="24" y="76"/>
                  </a:lnTo>
                  <a:lnTo>
                    <a:pt x="26" y="85"/>
                  </a:lnTo>
                  <a:lnTo>
                    <a:pt x="27" y="97"/>
                  </a:lnTo>
                  <a:lnTo>
                    <a:pt x="30" y="108"/>
                  </a:lnTo>
                  <a:lnTo>
                    <a:pt x="28" y="95"/>
                  </a:lnTo>
                  <a:lnTo>
                    <a:pt x="26" y="83"/>
                  </a:lnTo>
                  <a:lnTo>
                    <a:pt x="25" y="72"/>
                  </a:lnTo>
                  <a:lnTo>
                    <a:pt x="23" y="61"/>
                  </a:lnTo>
                  <a:lnTo>
                    <a:pt x="21" y="51"/>
                  </a:lnTo>
                  <a:lnTo>
                    <a:pt x="17" y="42"/>
                  </a:lnTo>
                  <a:lnTo>
                    <a:pt x="15" y="30"/>
                  </a:lnTo>
                  <a:lnTo>
                    <a:pt x="11" y="22"/>
                  </a:lnTo>
                  <a:lnTo>
                    <a:pt x="9" y="19"/>
                  </a:lnTo>
                  <a:lnTo>
                    <a:pt x="8" y="15"/>
                  </a:lnTo>
                  <a:lnTo>
                    <a:pt x="7" y="13"/>
                  </a:lnTo>
                  <a:lnTo>
                    <a:pt x="6" y="11"/>
                  </a:lnTo>
                  <a:lnTo>
                    <a:pt x="5" y="7"/>
                  </a:lnTo>
                  <a:lnTo>
                    <a:pt x="4" y="5"/>
                  </a:lnTo>
                  <a:lnTo>
                    <a:pt x="3" y="1"/>
                  </a:lnTo>
                  <a:lnTo>
                    <a:pt x="3" y="0"/>
                  </a:lnTo>
                  <a:lnTo>
                    <a:pt x="2" y="0"/>
                  </a:lnTo>
                  <a:lnTo>
                    <a:pt x="2" y="1"/>
                  </a:lnTo>
                  <a:lnTo>
                    <a:pt x="0" y="3"/>
                  </a:lnTo>
                  <a:lnTo>
                    <a:pt x="0" y="5"/>
                  </a:lnTo>
                  <a:lnTo>
                    <a:pt x="2" y="15"/>
                  </a:lnTo>
                  <a:lnTo>
                    <a:pt x="3" y="24"/>
                  </a:lnTo>
                  <a:lnTo>
                    <a:pt x="5" y="32"/>
                  </a:lnTo>
                  <a:lnTo>
                    <a:pt x="7" y="42"/>
                  </a:lnTo>
                  <a:lnTo>
                    <a:pt x="9" y="49"/>
                  </a:lnTo>
                  <a:lnTo>
                    <a:pt x="11" y="57"/>
                  </a:lnTo>
                  <a:lnTo>
                    <a:pt x="13" y="64"/>
                  </a:lnTo>
                  <a:lnTo>
                    <a:pt x="15" y="72"/>
                  </a:lnTo>
                  <a:lnTo>
                    <a:pt x="17" y="80"/>
                  </a:lnTo>
                  <a:lnTo>
                    <a:pt x="19" y="87"/>
                  </a:lnTo>
                  <a:lnTo>
                    <a:pt x="22" y="95"/>
                  </a:lnTo>
                  <a:lnTo>
                    <a:pt x="24" y="103"/>
                  </a:lnTo>
                  <a:lnTo>
                    <a:pt x="26" y="110"/>
                  </a:lnTo>
                  <a:lnTo>
                    <a:pt x="28" y="118"/>
                  </a:lnTo>
                  <a:lnTo>
                    <a:pt x="30" y="125"/>
                  </a:lnTo>
                  <a:lnTo>
                    <a:pt x="32" y="133"/>
                  </a:lnTo>
                  <a:lnTo>
                    <a:pt x="32" y="131"/>
                  </a:lnTo>
                  <a:lnTo>
                    <a:pt x="32" y="129"/>
                  </a:lnTo>
                  <a:lnTo>
                    <a:pt x="33" y="12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5" name="Freeform 27">
              <a:extLst>
                <a:ext uri="{FF2B5EF4-FFF2-40B4-BE49-F238E27FC236}">
                  <a16:creationId xmlns:a16="http://schemas.microsoft.com/office/drawing/2014/main" id="{3743355C-DADA-4F39-A4B6-A88173ADAF4C}"/>
                </a:ext>
              </a:extLst>
            </p:cNvPr>
            <p:cNvSpPr>
              <a:spLocks/>
            </p:cNvSpPr>
            <p:nvPr/>
          </p:nvSpPr>
          <p:spPr bwMode="auto">
            <a:xfrm>
              <a:off x="4280" y="3840"/>
              <a:ext cx="7" cy="29"/>
            </a:xfrm>
            <a:custGeom>
              <a:avLst/>
              <a:gdLst>
                <a:gd name="T0" fmla="*/ 7 w 7"/>
                <a:gd name="T1" fmla="*/ 25 h 29"/>
                <a:gd name="T2" fmla="*/ 0 w 7"/>
                <a:gd name="T3" fmla="*/ 0 h 29"/>
                <a:gd name="T4" fmla="*/ 4 w 7"/>
                <a:gd name="T5" fmla="*/ 29 h 29"/>
                <a:gd name="T6" fmla="*/ 4 w 7"/>
                <a:gd name="T7" fmla="*/ 27 h 29"/>
                <a:gd name="T8" fmla="*/ 6 w 7"/>
                <a:gd name="T9" fmla="*/ 27 h 29"/>
                <a:gd name="T10" fmla="*/ 7 w 7"/>
                <a:gd name="T11" fmla="*/ 25 h 29"/>
                <a:gd name="T12" fmla="*/ 0 60000 65536"/>
                <a:gd name="T13" fmla="*/ 0 60000 65536"/>
                <a:gd name="T14" fmla="*/ 0 60000 65536"/>
                <a:gd name="T15" fmla="*/ 0 60000 65536"/>
                <a:gd name="T16" fmla="*/ 0 60000 65536"/>
                <a:gd name="T17" fmla="*/ 0 60000 65536"/>
                <a:gd name="T18" fmla="*/ 0 w 7"/>
                <a:gd name="T19" fmla="*/ 0 h 29"/>
                <a:gd name="T20" fmla="*/ 7 w 7"/>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7" h="29">
                  <a:moveTo>
                    <a:pt x="7" y="25"/>
                  </a:moveTo>
                  <a:lnTo>
                    <a:pt x="0" y="0"/>
                  </a:lnTo>
                  <a:lnTo>
                    <a:pt x="4" y="29"/>
                  </a:lnTo>
                  <a:lnTo>
                    <a:pt x="4" y="27"/>
                  </a:lnTo>
                  <a:lnTo>
                    <a:pt x="6" y="27"/>
                  </a:lnTo>
                  <a:lnTo>
                    <a:pt x="7" y="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6" name="Freeform 28">
              <a:extLst>
                <a:ext uri="{FF2B5EF4-FFF2-40B4-BE49-F238E27FC236}">
                  <a16:creationId xmlns:a16="http://schemas.microsoft.com/office/drawing/2014/main" id="{37B8E6C8-C1CC-4585-B17A-51BD691F0356}"/>
                </a:ext>
              </a:extLst>
            </p:cNvPr>
            <p:cNvSpPr>
              <a:spLocks/>
            </p:cNvSpPr>
            <p:nvPr/>
          </p:nvSpPr>
          <p:spPr bwMode="auto">
            <a:xfrm>
              <a:off x="4461" y="1392"/>
              <a:ext cx="915" cy="1276"/>
            </a:xfrm>
            <a:custGeom>
              <a:avLst/>
              <a:gdLst>
                <a:gd name="T0" fmla="*/ 61 w 915"/>
                <a:gd name="T1" fmla="*/ 917 h 1276"/>
                <a:gd name="T2" fmla="*/ 95 w 915"/>
                <a:gd name="T3" fmla="*/ 738 h 1276"/>
                <a:gd name="T4" fmla="*/ 127 w 915"/>
                <a:gd name="T5" fmla="*/ 614 h 1276"/>
                <a:gd name="T6" fmla="*/ 179 w 915"/>
                <a:gd name="T7" fmla="*/ 456 h 1276"/>
                <a:gd name="T8" fmla="*/ 251 w 915"/>
                <a:gd name="T9" fmla="*/ 301 h 1276"/>
                <a:gd name="T10" fmla="*/ 315 w 915"/>
                <a:gd name="T11" fmla="*/ 210 h 1276"/>
                <a:gd name="T12" fmla="*/ 372 w 915"/>
                <a:gd name="T13" fmla="*/ 132 h 1276"/>
                <a:gd name="T14" fmla="*/ 410 w 915"/>
                <a:gd name="T15" fmla="*/ 101 h 1276"/>
                <a:gd name="T16" fmla="*/ 461 w 915"/>
                <a:gd name="T17" fmla="*/ 67 h 1276"/>
                <a:gd name="T18" fmla="*/ 509 w 915"/>
                <a:gd name="T19" fmla="*/ 48 h 1276"/>
                <a:gd name="T20" fmla="*/ 600 w 915"/>
                <a:gd name="T21" fmla="*/ 48 h 1276"/>
                <a:gd name="T22" fmla="*/ 667 w 915"/>
                <a:gd name="T23" fmla="*/ 69 h 1276"/>
                <a:gd name="T24" fmla="*/ 737 w 915"/>
                <a:gd name="T25" fmla="*/ 111 h 1276"/>
                <a:gd name="T26" fmla="*/ 807 w 915"/>
                <a:gd name="T27" fmla="*/ 164 h 1276"/>
                <a:gd name="T28" fmla="*/ 841 w 915"/>
                <a:gd name="T29" fmla="*/ 194 h 1276"/>
                <a:gd name="T30" fmla="*/ 888 w 915"/>
                <a:gd name="T31" fmla="*/ 229 h 1276"/>
                <a:gd name="T32" fmla="*/ 906 w 915"/>
                <a:gd name="T33" fmla="*/ 229 h 1276"/>
                <a:gd name="T34" fmla="*/ 838 w 915"/>
                <a:gd name="T35" fmla="*/ 158 h 1276"/>
                <a:gd name="T36" fmla="*/ 751 w 915"/>
                <a:gd name="T37" fmla="*/ 80 h 1276"/>
                <a:gd name="T38" fmla="*/ 654 w 915"/>
                <a:gd name="T39" fmla="*/ 25 h 1276"/>
                <a:gd name="T40" fmla="*/ 576 w 915"/>
                <a:gd name="T41" fmla="*/ 6 h 1276"/>
                <a:gd name="T42" fmla="*/ 515 w 915"/>
                <a:gd name="T43" fmla="*/ 6 h 1276"/>
                <a:gd name="T44" fmla="*/ 442 w 915"/>
                <a:gd name="T45" fmla="*/ 36 h 1276"/>
                <a:gd name="T46" fmla="*/ 404 w 915"/>
                <a:gd name="T47" fmla="*/ 50 h 1276"/>
                <a:gd name="T48" fmla="*/ 337 w 915"/>
                <a:gd name="T49" fmla="*/ 114 h 1276"/>
                <a:gd name="T50" fmla="*/ 257 w 915"/>
                <a:gd name="T51" fmla="*/ 219 h 1276"/>
                <a:gd name="T52" fmla="*/ 191 w 915"/>
                <a:gd name="T53" fmla="*/ 355 h 1276"/>
                <a:gd name="T54" fmla="*/ 130 w 915"/>
                <a:gd name="T55" fmla="*/ 522 h 1276"/>
                <a:gd name="T56" fmla="*/ 87 w 915"/>
                <a:gd name="T57" fmla="*/ 692 h 1276"/>
                <a:gd name="T58" fmla="*/ 61 w 915"/>
                <a:gd name="T59" fmla="*/ 824 h 1276"/>
                <a:gd name="T60" fmla="*/ 37 w 915"/>
                <a:gd name="T61" fmla="*/ 986 h 1276"/>
                <a:gd name="T62" fmla="*/ 13 w 915"/>
                <a:gd name="T63" fmla="*/ 1173 h 1276"/>
                <a:gd name="T64" fmla="*/ 11 w 915"/>
                <a:gd name="T65" fmla="*/ 1217 h 1276"/>
                <a:gd name="T66" fmla="*/ 32 w 915"/>
                <a:gd name="T67" fmla="*/ 1045 h 1276"/>
                <a:gd name="T68" fmla="*/ 56 w 915"/>
                <a:gd name="T69" fmla="*/ 879 h 1276"/>
                <a:gd name="T70" fmla="*/ 104 w 915"/>
                <a:gd name="T71" fmla="*/ 645 h 1276"/>
                <a:gd name="T72" fmla="*/ 141 w 915"/>
                <a:gd name="T73" fmla="*/ 500 h 1276"/>
                <a:gd name="T74" fmla="*/ 183 w 915"/>
                <a:gd name="T75" fmla="*/ 379 h 1276"/>
                <a:gd name="T76" fmla="*/ 242 w 915"/>
                <a:gd name="T77" fmla="*/ 252 h 1276"/>
                <a:gd name="T78" fmla="*/ 297 w 915"/>
                <a:gd name="T79" fmla="*/ 168 h 1276"/>
                <a:gd name="T80" fmla="*/ 375 w 915"/>
                <a:gd name="T81" fmla="*/ 80 h 1276"/>
                <a:gd name="T82" fmla="*/ 422 w 915"/>
                <a:gd name="T83" fmla="*/ 51 h 1276"/>
                <a:gd name="T84" fmla="*/ 469 w 915"/>
                <a:gd name="T85" fmla="*/ 25 h 1276"/>
                <a:gd name="T86" fmla="*/ 546 w 915"/>
                <a:gd name="T87" fmla="*/ 8 h 1276"/>
                <a:gd name="T88" fmla="*/ 654 w 915"/>
                <a:gd name="T89" fmla="*/ 32 h 1276"/>
                <a:gd name="T90" fmla="*/ 698 w 915"/>
                <a:gd name="T91" fmla="*/ 51 h 1276"/>
                <a:gd name="T92" fmla="*/ 775 w 915"/>
                <a:gd name="T93" fmla="*/ 109 h 1276"/>
                <a:gd name="T94" fmla="*/ 873 w 915"/>
                <a:gd name="T95" fmla="*/ 196 h 1276"/>
                <a:gd name="T96" fmla="*/ 877 w 915"/>
                <a:gd name="T97" fmla="*/ 214 h 1276"/>
                <a:gd name="T98" fmla="*/ 810 w 915"/>
                <a:gd name="T99" fmla="*/ 162 h 1276"/>
                <a:gd name="T100" fmla="*/ 761 w 915"/>
                <a:gd name="T101" fmla="*/ 120 h 1276"/>
                <a:gd name="T102" fmla="*/ 724 w 915"/>
                <a:gd name="T103" fmla="*/ 97 h 1276"/>
                <a:gd name="T104" fmla="*/ 697 w 915"/>
                <a:gd name="T105" fmla="*/ 78 h 1276"/>
                <a:gd name="T106" fmla="*/ 602 w 915"/>
                <a:gd name="T107" fmla="*/ 42 h 1276"/>
                <a:gd name="T108" fmla="*/ 504 w 915"/>
                <a:gd name="T109" fmla="*/ 42 h 1276"/>
                <a:gd name="T110" fmla="*/ 427 w 915"/>
                <a:gd name="T111" fmla="*/ 84 h 1276"/>
                <a:gd name="T112" fmla="*/ 388 w 915"/>
                <a:gd name="T113" fmla="*/ 111 h 1276"/>
                <a:gd name="T114" fmla="*/ 247 w 915"/>
                <a:gd name="T115" fmla="*/ 299 h 1276"/>
                <a:gd name="T116" fmla="*/ 170 w 915"/>
                <a:gd name="T117" fmla="*/ 465 h 1276"/>
                <a:gd name="T118" fmla="*/ 98 w 915"/>
                <a:gd name="T119" fmla="*/ 698 h 1276"/>
                <a:gd name="T120" fmla="*/ 55 w 915"/>
                <a:gd name="T121" fmla="*/ 936 h 12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5"/>
                <a:gd name="T184" fmla="*/ 0 h 1276"/>
                <a:gd name="T185" fmla="*/ 915 w 915"/>
                <a:gd name="T186" fmla="*/ 1276 h 12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5" h="1276">
                  <a:moveTo>
                    <a:pt x="32" y="1133"/>
                  </a:moveTo>
                  <a:lnTo>
                    <a:pt x="35" y="1106"/>
                  </a:lnTo>
                  <a:lnTo>
                    <a:pt x="37" y="1083"/>
                  </a:lnTo>
                  <a:lnTo>
                    <a:pt x="40" y="1060"/>
                  </a:lnTo>
                  <a:lnTo>
                    <a:pt x="42" y="1039"/>
                  </a:lnTo>
                  <a:lnTo>
                    <a:pt x="46" y="1020"/>
                  </a:lnTo>
                  <a:lnTo>
                    <a:pt x="48" y="1001"/>
                  </a:lnTo>
                  <a:lnTo>
                    <a:pt x="51" y="982"/>
                  </a:lnTo>
                  <a:lnTo>
                    <a:pt x="55" y="963"/>
                  </a:lnTo>
                  <a:lnTo>
                    <a:pt x="55" y="957"/>
                  </a:lnTo>
                  <a:lnTo>
                    <a:pt x="56" y="952"/>
                  </a:lnTo>
                  <a:lnTo>
                    <a:pt x="56" y="946"/>
                  </a:lnTo>
                  <a:lnTo>
                    <a:pt x="57" y="940"/>
                  </a:lnTo>
                  <a:lnTo>
                    <a:pt x="58" y="934"/>
                  </a:lnTo>
                  <a:lnTo>
                    <a:pt x="59" y="931"/>
                  </a:lnTo>
                  <a:lnTo>
                    <a:pt x="60" y="925"/>
                  </a:lnTo>
                  <a:lnTo>
                    <a:pt x="60" y="921"/>
                  </a:lnTo>
                  <a:lnTo>
                    <a:pt x="60" y="919"/>
                  </a:lnTo>
                  <a:lnTo>
                    <a:pt x="61" y="919"/>
                  </a:lnTo>
                  <a:lnTo>
                    <a:pt x="61" y="917"/>
                  </a:lnTo>
                  <a:lnTo>
                    <a:pt x="63" y="911"/>
                  </a:lnTo>
                  <a:lnTo>
                    <a:pt x="64" y="908"/>
                  </a:lnTo>
                  <a:lnTo>
                    <a:pt x="64" y="900"/>
                  </a:lnTo>
                  <a:lnTo>
                    <a:pt x="66" y="894"/>
                  </a:lnTo>
                  <a:lnTo>
                    <a:pt x="67" y="890"/>
                  </a:lnTo>
                  <a:lnTo>
                    <a:pt x="67" y="885"/>
                  </a:lnTo>
                  <a:lnTo>
                    <a:pt x="68" y="877"/>
                  </a:lnTo>
                  <a:lnTo>
                    <a:pt x="68" y="871"/>
                  </a:lnTo>
                  <a:lnTo>
                    <a:pt x="70" y="858"/>
                  </a:lnTo>
                  <a:lnTo>
                    <a:pt x="73" y="847"/>
                  </a:lnTo>
                  <a:lnTo>
                    <a:pt x="74" y="835"/>
                  </a:lnTo>
                  <a:lnTo>
                    <a:pt x="76" y="824"/>
                  </a:lnTo>
                  <a:lnTo>
                    <a:pt x="78" y="814"/>
                  </a:lnTo>
                  <a:lnTo>
                    <a:pt x="80" y="803"/>
                  </a:lnTo>
                  <a:lnTo>
                    <a:pt x="83" y="793"/>
                  </a:lnTo>
                  <a:lnTo>
                    <a:pt x="86" y="782"/>
                  </a:lnTo>
                  <a:lnTo>
                    <a:pt x="88" y="772"/>
                  </a:lnTo>
                  <a:lnTo>
                    <a:pt x="90" y="759"/>
                  </a:lnTo>
                  <a:lnTo>
                    <a:pt x="92" y="749"/>
                  </a:lnTo>
                  <a:lnTo>
                    <a:pt x="95" y="738"/>
                  </a:lnTo>
                  <a:lnTo>
                    <a:pt x="97" y="727"/>
                  </a:lnTo>
                  <a:lnTo>
                    <a:pt x="99" y="717"/>
                  </a:lnTo>
                  <a:lnTo>
                    <a:pt x="102" y="706"/>
                  </a:lnTo>
                  <a:lnTo>
                    <a:pt x="104" y="696"/>
                  </a:lnTo>
                  <a:lnTo>
                    <a:pt x="106" y="688"/>
                  </a:lnTo>
                  <a:lnTo>
                    <a:pt x="107" y="681"/>
                  </a:lnTo>
                  <a:lnTo>
                    <a:pt x="109" y="673"/>
                  </a:lnTo>
                  <a:lnTo>
                    <a:pt x="112" y="665"/>
                  </a:lnTo>
                  <a:lnTo>
                    <a:pt x="114" y="658"/>
                  </a:lnTo>
                  <a:lnTo>
                    <a:pt x="117" y="650"/>
                  </a:lnTo>
                  <a:lnTo>
                    <a:pt x="120" y="645"/>
                  </a:lnTo>
                  <a:lnTo>
                    <a:pt x="122" y="637"/>
                  </a:lnTo>
                  <a:lnTo>
                    <a:pt x="122" y="635"/>
                  </a:lnTo>
                  <a:lnTo>
                    <a:pt x="123" y="631"/>
                  </a:lnTo>
                  <a:lnTo>
                    <a:pt x="124" y="629"/>
                  </a:lnTo>
                  <a:lnTo>
                    <a:pt x="124" y="625"/>
                  </a:lnTo>
                  <a:lnTo>
                    <a:pt x="125" y="624"/>
                  </a:lnTo>
                  <a:lnTo>
                    <a:pt x="126" y="620"/>
                  </a:lnTo>
                  <a:lnTo>
                    <a:pt x="126" y="616"/>
                  </a:lnTo>
                  <a:lnTo>
                    <a:pt x="127" y="614"/>
                  </a:lnTo>
                  <a:lnTo>
                    <a:pt x="130" y="606"/>
                  </a:lnTo>
                  <a:lnTo>
                    <a:pt x="132" y="599"/>
                  </a:lnTo>
                  <a:lnTo>
                    <a:pt x="134" y="591"/>
                  </a:lnTo>
                  <a:lnTo>
                    <a:pt x="136" y="585"/>
                  </a:lnTo>
                  <a:lnTo>
                    <a:pt x="139" y="578"/>
                  </a:lnTo>
                  <a:lnTo>
                    <a:pt x="141" y="572"/>
                  </a:lnTo>
                  <a:lnTo>
                    <a:pt x="143" y="564"/>
                  </a:lnTo>
                  <a:lnTo>
                    <a:pt x="145" y="557"/>
                  </a:lnTo>
                  <a:lnTo>
                    <a:pt x="147" y="547"/>
                  </a:lnTo>
                  <a:lnTo>
                    <a:pt x="150" y="540"/>
                  </a:lnTo>
                  <a:lnTo>
                    <a:pt x="153" y="532"/>
                  </a:lnTo>
                  <a:lnTo>
                    <a:pt x="155" y="524"/>
                  </a:lnTo>
                  <a:lnTo>
                    <a:pt x="158" y="517"/>
                  </a:lnTo>
                  <a:lnTo>
                    <a:pt x="160" y="509"/>
                  </a:lnTo>
                  <a:lnTo>
                    <a:pt x="162" y="502"/>
                  </a:lnTo>
                  <a:lnTo>
                    <a:pt x="165" y="494"/>
                  </a:lnTo>
                  <a:lnTo>
                    <a:pt x="169" y="484"/>
                  </a:lnTo>
                  <a:lnTo>
                    <a:pt x="172" y="473"/>
                  </a:lnTo>
                  <a:lnTo>
                    <a:pt x="175" y="463"/>
                  </a:lnTo>
                  <a:lnTo>
                    <a:pt x="179" y="456"/>
                  </a:lnTo>
                  <a:lnTo>
                    <a:pt x="182" y="446"/>
                  </a:lnTo>
                  <a:lnTo>
                    <a:pt x="185" y="437"/>
                  </a:lnTo>
                  <a:lnTo>
                    <a:pt x="189" y="429"/>
                  </a:lnTo>
                  <a:lnTo>
                    <a:pt x="192" y="420"/>
                  </a:lnTo>
                  <a:lnTo>
                    <a:pt x="195" y="412"/>
                  </a:lnTo>
                  <a:lnTo>
                    <a:pt x="199" y="402"/>
                  </a:lnTo>
                  <a:lnTo>
                    <a:pt x="203" y="395"/>
                  </a:lnTo>
                  <a:lnTo>
                    <a:pt x="207" y="387"/>
                  </a:lnTo>
                  <a:lnTo>
                    <a:pt x="210" y="379"/>
                  </a:lnTo>
                  <a:lnTo>
                    <a:pt x="213" y="372"/>
                  </a:lnTo>
                  <a:lnTo>
                    <a:pt x="218" y="364"/>
                  </a:lnTo>
                  <a:lnTo>
                    <a:pt x="221" y="357"/>
                  </a:lnTo>
                  <a:lnTo>
                    <a:pt x="225" y="349"/>
                  </a:lnTo>
                  <a:lnTo>
                    <a:pt x="228" y="341"/>
                  </a:lnTo>
                  <a:lnTo>
                    <a:pt x="232" y="336"/>
                  </a:lnTo>
                  <a:lnTo>
                    <a:pt x="236" y="328"/>
                  </a:lnTo>
                  <a:lnTo>
                    <a:pt x="240" y="320"/>
                  </a:lnTo>
                  <a:lnTo>
                    <a:pt x="244" y="313"/>
                  </a:lnTo>
                  <a:lnTo>
                    <a:pt x="248" y="307"/>
                  </a:lnTo>
                  <a:lnTo>
                    <a:pt x="251" y="301"/>
                  </a:lnTo>
                  <a:lnTo>
                    <a:pt x="255" y="294"/>
                  </a:lnTo>
                  <a:lnTo>
                    <a:pt x="259" y="288"/>
                  </a:lnTo>
                  <a:lnTo>
                    <a:pt x="263" y="282"/>
                  </a:lnTo>
                  <a:lnTo>
                    <a:pt x="267" y="276"/>
                  </a:lnTo>
                  <a:lnTo>
                    <a:pt x="270" y="269"/>
                  </a:lnTo>
                  <a:lnTo>
                    <a:pt x="275" y="263"/>
                  </a:lnTo>
                  <a:lnTo>
                    <a:pt x="279" y="257"/>
                  </a:lnTo>
                  <a:lnTo>
                    <a:pt x="283" y="252"/>
                  </a:lnTo>
                  <a:lnTo>
                    <a:pt x="286" y="248"/>
                  </a:lnTo>
                  <a:lnTo>
                    <a:pt x="288" y="244"/>
                  </a:lnTo>
                  <a:lnTo>
                    <a:pt x="292" y="240"/>
                  </a:lnTo>
                  <a:lnTo>
                    <a:pt x="295" y="236"/>
                  </a:lnTo>
                  <a:lnTo>
                    <a:pt x="297" y="233"/>
                  </a:lnTo>
                  <a:lnTo>
                    <a:pt x="301" y="229"/>
                  </a:lnTo>
                  <a:lnTo>
                    <a:pt x="303" y="227"/>
                  </a:lnTo>
                  <a:lnTo>
                    <a:pt x="305" y="223"/>
                  </a:lnTo>
                  <a:lnTo>
                    <a:pt x="308" y="219"/>
                  </a:lnTo>
                  <a:lnTo>
                    <a:pt x="311" y="215"/>
                  </a:lnTo>
                  <a:lnTo>
                    <a:pt x="313" y="212"/>
                  </a:lnTo>
                  <a:lnTo>
                    <a:pt x="315" y="210"/>
                  </a:lnTo>
                  <a:lnTo>
                    <a:pt x="317" y="206"/>
                  </a:lnTo>
                  <a:lnTo>
                    <a:pt x="320" y="202"/>
                  </a:lnTo>
                  <a:lnTo>
                    <a:pt x="322" y="198"/>
                  </a:lnTo>
                  <a:lnTo>
                    <a:pt x="324" y="194"/>
                  </a:lnTo>
                  <a:lnTo>
                    <a:pt x="327" y="193"/>
                  </a:lnTo>
                  <a:lnTo>
                    <a:pt x="330" y="189"/>
                  </a:lnTo>
                  <a:lnTo>
                    <a:pt x="333" y="185"/>
                  </a:lnTo>
                  <a:lnTo>
                    <a:pt x="336" y="179"/>
                  </a:lnTo>
                  <a:lnTo>
                    <a:pt x="339" y="175"/>
                  </a:lnTo>
                  <a:lnTo>
                    <a:pt x="342" y="172"/>
                  </a:lnTo>
                  <a:lnTo>
                    <a:pt x="344" y="168"/>
                  </a:lnTo>
                  <a:lnTo>
                    <a:pt x="347" y="162"/>
                  </a:lnTo>
                  <a:lnTo>
                    <a:pt x="351" y="158"/>
                  </a:lnTo>
                  <a:lnTo>
                    <a:pt x="353" y="154"/>
                  </a:lnTo>
                  <a:lnTo>
                    <a:pt x="356" y="149"/>
                  </a:lnTo>
                  <a:lnTo>
                    <a:pt x="359" y="145"/>
                  </a:lnTo>
                  <a:lnTo>
                    <a:pt x="362" y="141"/>
                  </a:lnTo>
                  <a:lnTo>
                    <a:pt x="365" y="137"/>
                  </a:lnTo>
                  <a:lnTo>
                    <a:pt x="369" y="135"/>
                  </a:lnTo>
                  <a:lnTo>
                    <a:pt x="372" y="132"/>
                  </a:lnTo>
                  <a:lnTo>
                    <a:pt x="373" y="130"/>
                  </a:lnTo>
                  <a:lnTo>
                    <a:pt x="375" y="128"/>
                  </a:lnTo>
                  <a:lnTo>
                    <a:pt x="378" y="124"/>
                  </a:lnTo>
                  <a:lnTo>
                    <a:pt x="380" y="122"/>
                  </a:lnTo>
                  <a:lnTo>
                    <a:pt x="382" y="120"/>
                  </a:lnTo>
                  <a:lnTo>
                    <a:pt x="383" y="118"/>
                  </a:lnTo>
                  <a:lnTo>
                    <a:pt x="385" y="116"/>
                  </a:lnTo>
                  <a:lnTo>
                    <a:pt x="388" y="116"/>
                  </a:lnTo>
                  <a:lnTo>
                    <a:pt x="390" y="113"/>
                  </a:lnTo>
                  <a:lnTo>
                    <a:pt x="391" y="113"/>
                  </a:lnTo>
                  <a:lnTo>
                    <a:pt x="393" y="111"/>
                  </a:lnTo>
                  <a:lnTo>
                    <a:pt x="395" y="109"/>
                  </a:lnTo>
                  <a:lnTo>
                    <a:pt x="398" y="107"/>
                  </a:lnTo>
                  <a:lnTo>
                    <a:pt x="400" y="107"/>
                  </a:lnTo>
                  <a:lnTo>
                    <a:pt x="401" y="105"/>
                  </a:lnTo>
                  <a:lnTo>
                    <a:pt x="404" y="103"/>
                  </a:lnTo>
                  <a:lnTo>
                    <a:pt x="406" y="103"/>
                  </a:lnTo>
                  <a:lnTo>
                    <a:pt x="407" y="103"/>
                  </a:lnTo>
                  <a:lnTo>
                    <a:pt x="408" y="101"/>
                  </a:lnTo>
                  <a:lnTo>
                    <a:pt x="410" y="101"/>
                  </a:lnTo>
                  <a:lnTo>
                    <a:pt x="411" y="101"/>
                  </a:lnTo>
                  <a:lnTo>
                    <a:pt x="413" y="99"/>
                  </a:lnTo>
                  <a:lnTo>
                    <a:pt x="414" y="99"/>
                  </a:lnTo>
                  <a:lnTo>
                    <a:pt x="418" y="95"/>
                  </a:lnTo>
                  <a:lnTo>
                    <a:pt x="421" y="93"/>
                  </a:lnTo>
                  <a:lnTo>
                    <a:pt x="425" y="92"/>
                  </a:lnTo>
                  <a:lnTo>
                    <a:pt x="428" y="90"/>
                  </a:lnTo>
                  <a:lnTo>
                    <a:pt x="430" y="86"/>
                  </a:lnTo>
                  <a:lnTo>
                    <a:pt x="433" y="84"/>
                  </a:lnTo>
                  <a:lnTo>
                    <a:pt x="437" y="82"/>
                  </a:lnTo>
                  <a:lnTo>
                    <a:pt x="440" y="78"/>
                  </a:lnTo>
                  <a:lnTo>
                    <a:pt x="442" y="76"/>
                  </a:lnTo>
                  <a:lnTo>
                    <a:pt x="445" y="76"/>
                  </a:lnTo>
                  <a:lnTo>
                    <a:pt x="447" y="74"/>
                  </a:lnTo>
                  <a:lnTo>
                    <a:pt x="449" y="72"/>
                  </a:lnTo>
                  <a:lnTo>
                    <a:pt x="452" y="71"/>
                  </a:lnTo>
                  <a:lnTo>
                    <a:pt x="455" y="69"/>
                  </a:lnTo>
                  <a:lnTo>
                    <a:pt x="457" y="69"/>
                  </a:lnTo>
                  <a:lnTo>
                    <a:pt x="459" y="67"/>
                  </a:lnTo>
                  <a:lnTo>
                    <a:pt x="461" y="67"/>
                  </a:lnTo>
                  <a:lnTo>
                    <a:pt x="464" y="65"/>
                  </a:lnTo>
                  <a:lnTo>
                    <a:pt x="466" y="65"/>
                  </a:lnTo>
                  <a:lnTo>
                    <a:pt x="468" y="63"/>
                  </a:lnTo>
                  <a:lnTo>
                    <a:pt x="471" y="61"/>
                  </a:lnTo>
                  <a:lnTo>
                    <a:pt x="474" y="61"/>
                  </a:lnTo>
                  <a:lnTo>
                    <a:pt x="476" y="61"/>
                  </a:lnTo>
                  <a:lnTo>
                    <a:pt x="478" y="61"/>
                  </a:lnTo>
                  <a:lnTo>
                    <a:pt x="480" y="59"/>
                  </a:lnTo>
                  <a:lnTo>
                    <a:pt x="482" y="57"/>
                  </a:lnTo>
                  <a:lnTo>
                    <a:pt x="484" y="57"/>
                  </a:lnTo>
                  <a:lnTo>
                    <a:pt x="485" y="57"/>
                  </a:lnTo>
                  <a:lnTo>
                    <a:pt x="487" y="55"/>
                  </a:lnTo>
                  <a:lnTo>
                    <a:pt x="488" y="55"/>
                  </a:lnTo>
                  <a:lnTo>
                    <a:pt x="489" y="53"/>
                  </a:lnTo>
                  <a:lnTo>
                    <a:pt x="492" y="51"/>
                  </a:lnTo>
                  <a:lnTo>
                    <a:pt x="495" y="51"/>
                  </a:lnTo>
                  <a:lnTo>
                    <a:pt x="498" y="50"/>
                  </a:lnTo>
                  <a:lnTo>
                    <a:pt x="502" y="50"/>
                  </a:lnTo>
                  <a:lnTo>
                    <a:pt x="505" y="48"/>
                  </a:lnTo>
                  <a:lnTo>
                    <a:pt x="509" y="48"/>
                  </a:lnTo>
                  <a:lnTo>
                    <a:pt x="513" y="46"/>
                  </a:lnTo>
                  <a:lnTo>
                    <a:pt x="516" y="46"/>
                  </a:lnTo>
                  <a:lnTo>
                    <a:pt x="519" y="44"/>
                  </a:lnTo>
                  <a:lnTo>
                    <a:pt x="523" y="44"/>
                  </a:lnTo>
                  <a:lnTo>
                    <a:pt x="526" y="44"/>
                  </a:lnTo>
                  <a:lnTo>
                    <a:pt x="531" y="44"/>
                  </a:lnTo>
                  <a:lnTo>
                    <a:pt x="534" y="44"/>
                  </a:lnTo>
                  <a:lnTo>
                    <a:pt x="537" y="44"/>
                  </a:lnTo>
                  <a:lnTo>
                    <a:pt x="541" y="44"/>
                  </a:lnTo>
                  <a:lnTo>
                    <a:pt x="544" y="44"/>
                  </a:lnTo>
                  <a:lnTo>
                    <a:pt x="547" y="44"/>
                  </a:lnTo>
                  <a:lnTo>
                    <a:pt x="553" y="44"/>
                  </a:lnTo>
                  <a:lnTo>
                    <a:pt x="560" y="44"/>
                  </a:lnTo>
                  <a:lnTo>
                    <a:pt x="565" y="44"/>
                  </a:lnTo>
                  <a:lnTo>
                    <a:pt x="571" y="44"/>
                  </a:lnTo>
                  <a:lnTo>
                    <a:pt x="576" y="44"/>
                  </a:lnTo>
                  <a:lnTo>
                    <a:pt x="582" y="46"/>
                  </a:lnTo>
                  <a:lnTo>
                    <a:pt x="589" y="46"/>
                  </a:lnTo>
                  <a:lnTo>
                    <a:pt x="594" y="46"/>
                  </a:lnTo>
                  <a:lnTo>
                    <a:pt x="600" y="48"/>
                  </a:lnTo>
                  <a:lnTo>
                    <a:pt x="606" y="50"/>
                  </a:lnTo>
                  <a:lnTo>
                    <a:pt x="611" y="50"/>
                  </a:lnTo>
                  <a:lnTo>
                    <a:pt x="617" y="51"/>
                  </a:lnTo>
                  <a:lnTo>
                    <a:pt x="622" y="53"/>
                  </a:lnTo>
                  <a:lnTo>
                    <a:pt x="629" y="53"/>
                  </a:lnTo>
                  <a:lnTo>
                    <a:pt x="635" y="57"/>
                  </a:lnTo>
                  <a:lnTo>
                    <a:pt x="640" y="59"/>
                  </a:lnTo>
                  <a:lnTo>
                    <a:pt x="642" y="59"/>
                  </a:lnTo>
                  <a:lnTo>
                    <a:pt x="645" y="59"/>
                  </a:lnTo>
                  <a:lnTo>
                    <a:pt x="647" y="61"/>
                  </a:lnTo>
                  <a:lnTo>
                    <a:pt x="649" y="61"/>
                  </a:lnTo>
                  <a:lnTo>
                    <a:pt x="650" y="61"/>
                  </a:lnTo>
                  <a:lnTo>
                    <a:pt x="652" y="61"/>
                  </a:lnTo>
                  <a:lnTo>
                    <a:pt x="655" y="63"/>
                  </a:lnTo>
                  <a:lnTo>
                    <a:pt x="657" y="63"/>
                  </a:lnTo>
                  <a:lnTo>
                    <a:pt x="659" y="65"/>
                  </a:lnTo>
                  <a:lnTo>
                    <a:pt x="661" y="65"/>
                  </a:lnTo>
                  <a:lnTo>
                    <a:pt x="664" y="67"/>
                  </a:lnTo>
                  <a:lnTo>
                    <a:pt x="666" y="67"/>
                  </a:lnTo>
                  <a:lnTo>
                    <a:pt x="667" y="69"/>
                  </a:lnTo>
                  <a:lnTo>
                    <a:pt x="669" y="69"/>
                  </a:lnTo>
                  <a:lnTo>
                    <a:pt x="671" y="71"/>
                  </a:lnTo>
                  <a:lnTo>
                    <a:pt x="674" y="71"/>
                  </a:lnTo>
                  <a:lnTo>
                    <a:pt x="677" y="74"/>
                  </a:lnTo>
                  <a:lnTo>
                    <a:pt x="680" y="76"/>
                  </a:lnTo>
                  <a:lnTo>
                    <a:pt x="683" y="76"/>
                  </a:lnTo>
                  <a:lnTo>
                    <a:pt x="687" y="78"/>
                  </a:lnTo>
                  <a:lnTo>
                    <a:pt x="690" y="80"/>
                  </a:lnTo>
                  <a:lnTo>
                    <a:pt x="693" y="82"/>
                  </a:lnTo>
                  <a:lnTo>
                    <a:pt x="696" y="84"/>
                  </a:lnTo>
                  <a:lnTo>
                    <a:pt x="699" y="88"/>
                  </a:lnTo>
                  <a:lnTo>
                    <a:pt x="704" y="90"/>
                  </a:lnTo>
                  <a:lnTo>
                    <a:pt x="708" y="92"/>
                  </a:lnTo>
                  <a:lnTo>
                    <a:pt x="712" y="95"/>
                  </a:lnTo>
                  <a:lnTo>
                    <a:pt x="716" y="97"/>
                  </a:lnTo>
                  <a:lnTo>
                    <a:pt x="721" y="101"/>
                  </a:lnTo>
                  <a:lnTo>
                    <a:pt x="725" y="103"/>
                  </a:lnTo>
                  <a:lnTo>
                    <a:pt x="730" y="105"/>
                  </a:lnTo>
                  <a:lnTo>
                    <a:pt x="734" y="107"/>
                  </a:lnTo>
                  <a:lnTo>
                    <a:pt x="737" y="111"/>
                  </a:lnTo>
                  <a:lnTo>
                    <a:pt x="742" y="113"/>
                  </a:lnTo>
                  <a:lnTo>
                    <a:pt x="746" y="116"/>
                  </a:lnTo>
                  <a:lnTo>
                    <a:pt x="751" y="118"/>
                  </a:lnTo>
                  <a:lnTo>
                    <a:pt x="754" y="120"/>
                  </a:lnTo>
                  <a:lnTo>
                    <a:pt x="759" y="124"/>
                  </a:lnTo>
                  <a:lnTo>
                    <a:pt x="762" y="128"/>
                  </a:lnTo>
                  <a:lnTo>
                    <a:pt x="766" y="132"/>
                  </a:lnTo>
                  <a:lnTo>
                    <a:pt x="770" y="133"/>
                  </a:lnTo>
                  <a:lnTo>
                    <a:pt x="772" y="135"/>
                  </a:lnTo>
                  <a:lnTo>
                    <a:pt x="775" y="139"/>
                  </a:lnTo>
                  <a:lnTo>
                    <a:pt x="779" y="141"/>
                  </a:lnTo>
                  <a:lnTo>
                    <a:pt x="781" y="145"/>
                  </a:lnTo>
                  <a:lnTo>
                    <a:pt x="784" y="147"/>
                  </a:lnTo>
                  <a:lnTo>
                    <a:pt x="788" y="149"/>
                  </a:lnTo>
                  <a:lnTo>
                    <a:pt x="791" y="153"/>
                  </a:lnTo>
                  <a:lnTo>
                    <a:pt x="793" y="154"/>
                  </a:lnTo>
                  <a:lnTo>
                    <a:pt x="797" y="156"/>
                  </a:lnTo>
                  <a:lnTo>
                    <a:pt x="800" y="158"/>
                  </a:lnTo>
                  <a:lnTo>
                    <a:pt x="803" y="160"/>
                  </a:lnTo>
                  <a:lnTo>
                    <a:pt x="807" y="164"/>
                  </a:lnTo>
                  <a:lnTo>
                    <a:pt x="810" y="166"/>
                  </a:lnTo>
                  <a:lnTo>
                    <a:pt x="812" y="170"/>
                  </a:lnTo>
                  <a:lnTo>
                    <a:pt x="816" y="172"/>
                  </a:lnTo>
                  <a:lnTo>
                    <a:pt x="817" y="172"/>
                  </a:lnTo>
                  <a:lnTo>
                    <a:pt x="818" y="172"/>
                  </a:lnTo>
                  <a:lnTo>
                    <a:pt x="818" y="174"/>
                  </a:lnTo>
                  <a:lnTo>
                    <a:pt x="819" y="174"/>
                  </a:lnTo>
                  <a:lnTo>
                    <a:pt x="819" y="175"/>
                  </a:lnTo>
                  <a:lnTo>
                    <a:pt x="820" y="175"/>
                  </a:lnTo>
                  <a:lnTo>
                    <a:pt x="821" y="175"/>
                  </a:lnTo>
                  <a:lnTo>
                    <a:pt x="822" y="175"/>
                  </a:lnTo>
                  <a:lnTo>
                    <a:pt x="825" y="177"/>
                  </a:lnTo>
                  <a:lnTo>
                    <a:pt x="827" y="179"/>
                  </a:lnTo>
                  <a:lnTo>
                    <a:pt x="828" y="183"/>
                  </a:lnTo>
                  <a:lnTo>
                    <a:pt x="830" y="185"/>
                  </a:lnTo>
                  <a:lnTo>
                    <a:pt x="832" y="187"/>
                  </a:lnTo>
                  <a:lnTo>
                    <a:pt x="835" y="189"/>
                  </a:lnTo>
                  <a:lnTo>
                    <a:pt x="837" y="191"/>
                  </a:lnTo>
                  <a:lnTo>
                    <a:pt x="839" y="193"/>
                  </a:lnTo>
                  <a:lnTo>
                    <a:pt x="841" y="194"/>
                  </a:lnTo>
                  <a:lnTo>
                    <a:pt x="843" y="196"/>
                  </a:lnTo>
                  <a:lnTo>
                    <a:pt x="846" y="198"/>
                  </a:lnTo>
                  <a:lnTo>
                    <a:pt x="848" y="200"/>
                  </a:lnTo>
                  <a:lnTo>
                    <a:pt x="850" y="202"/>
                  </a:lnTo>
                  <a:lnTo>
                    <a:pt x="852" y="204"/>
                  </a:lnTo>
                  <a:lnTo>
                    <a:pt x="855" y="204"/>
                  </a:lnTo>
                  <a:lnTo>
                    <a:pt x="857" y="206"/>
                  </a:lnTo>
                  <a:lnTo>
                    <a:pt x="859" y="208"/>
                  </a:lnTo>
                  <a:lnTo>
                    <a:pt x="862" y="210"/>
                  </a:lnTo>
                  <a:lnTo>
                    <a:pt x="865" y="212"/>
                  </a:lnTo>
                  <a:lnTo>
                    <a:pt x="867" y="212"/>
                  </a:lnTo>
                  <a:lnTo>
                    <a:pt x="869" y="215"/>
                  </a:lnTo>
                  <a:lnTo>
                    <a:pt x="871" y="217"/>
                  </a:lnTo>
                  <a:lnTo>
                    <a:pt x="874" y="219"/>
                  </a:lnTo>
                  <a:lnTo>
                    <a:pt x="877" y="221"/>
                  </a:lnTo>
                  <a:lnTo>
                    <a:pt x="879" y="221"/>
                  </a:lnTo>
                  <a:lnTo>
                    <a:pt x="881" y="225"/>
                  </a:lnTo>
                  <a:lnTo>
                    <a:pt x="884" y="225"/>
                  </a:lnTo>
                  <a:lnTo>
                    <a:pt x="886" y="227"/>
                  </a:lnTo>
                  <a:lnTo>
                    <a:pt x="888" y="229"/>
                  </a:lnTo>
                  <a:lnTo>
                    <a:pt x="892" y="229"/>
                  </a:lnTo>
                  <a:lnTo>
                    <a:pt x="894" y="231"/>
                  </a:lnTo>
                  <a:lnTo>
                    <a:pt x="896" y="231"/>
                  </a:lnTo>
                  <a:lnTo>
                    <a:pt x="898" y="233"/>
                  </a:lnTo>
                  <a:lnTo>
                    <a:pt x="900" y="235"/>
                  </a:lnTo>
                  <a:lnTo>
                    <a:pt x="903" y="235"/>
                  </a:lnTo>
                  <a:lnTo>
                    <a:pt x="905" y="236"/>
                  </a:lnTo>
                  <a:lnTo>
                    <a:pt x="906" y="238"/>
                  </a:lnTo>
                  <a:lnTo>
                    <a:pt x="908" y="240"/>
                  </a:lnTo>
                  <a:lnTo>
                    <a:pt x="911" y="242"/>
                  </a:lnTo>
                  <a:lnTo>
                    <a:pt x="912" y="244"/>
                  </a:lnTo>
                  <a:lnTo>
                    <a:pt x="915" y="240"/>
                  </a:lnTo>
                  <a:lnTo>
                    <a:pt x="915" y="238"/>
                  </a:lnTo>
                  <a:lnTo>
                    <a:pt x="914" y="238"/>
                  </a:lnTo>
                  <a:lnTo>
                    <a:pt x="914" y="236"/>
                  </a:lnTo>
                  <a:lnTo>
                    <a:pt x="913" y="235"/>
                  </a:lnTo>
                  <a:lnTo>
                    <a:pt x="911" y="235"/>
                  </a:lnTo>
                  <a:lnTo>
                    <a:pt x="908" y="233"/>
                  </a:lnTo>
                  <a:lnTo>
                    <a:pt x="907" y="231"/>
                  </a:lnTo>
                  <a:lnTo>
                    <a:pt x="906" y="229"/>
                  </a:lnTo>
                  <a:lnTo>
                    <a:pt x="904" y="225"/>
                  </a:lnTo>
                  <a:lnTo>
                    <a:pt x="903" y="223"/>
                  </a:lnTo>
                  <a:lnTo>
                    <a:pt x="900" y="221"/>
                  </a:lnTo>
                  <a:lnTo>
                    <a:pt x="899" y="219"/>
                  </a:lnTo>
                  <a:lnTo>
                    <a:pt x="896" y="215"/>
                  </a:lnTo>
                  <a:lnTo>
                    <a:pt x="892" y="210"/>
                  </a:lnTo>
                  <a:lnTo>
                    <a:pt x="888" y="206"/>
                  </a:lnTo>
                  <a:lnTo>
                    <a:pt x="885" y="202"/>
                  </a:lnTo>
                  <a:lnTo>
                    <a:pt x="880" y="196"/>
                  </a:lnTo>
                  <a:lnTo>
                    <a:pt x="877" y="193"/>
                  </a:lnTo>
                  <a:lnTo>
                    <a:pt x="873" y="189"/>
                  </a:lnTo>
                  <a:lnTo>
                    <a:pt x="869" y="185"/>
                  </a:lnTo>
                  <a:lnTo>
                    <a:pt x="866" y="181"/>
                  </a:lnTo>
                  <a:lnTo>
                    <a:pt x="861" y="177"/>
                  </a:lnTo>
                  <a:lnTo>
                    <a:pt x="858" y="175"/>
                  </a:lnTo>
                  <a:lnTo>
                    <a:pt x="854" y="172"/>
                  </a:lnTo>
                  <a:lnTo>
                    <a:pt x="850" y="168"/>
                  </a:lnTo>
                  <a:lnTo>
                    <a:pt x="846" y="164"/>
                  </a:lnTo>
                  <a:lnTo>
                    <a:pt x="842" y="160"/>
                  </a:lnTo>
                  <a:lnTo>
                    <a:pt x="838" y="158"/>
                  </a:lnTo>
                  <a:lnTo>
                    <a:pt x="833" y="154"/>
                  </a:lnTo>
                  <a:lnTo>
                    <a:pt x="829" y="151"/>
                  </a:lnTo>
                  <a:lnTo>
                    <a:pt x="826" y="147"/>
                  </a:lnTo>
                  <a:lnTo>
                    <a:pt x="821" y="143"/>
                  </a:lnTo>
                  <a:lnTo>
                    <a:pt x="817" y="139"/>
                  </a:lnTo>
                  <a:lnTo>
                    <a:pt x="812" y="135"/>
                  </a:lnTo>
                  <a:lnTo>
                    <a:pt x="808" y="132"/>
                  </a:lnTo>
                  <a:lnTo>
                    <a:pt x="803" y="128"/>
                  </a:lnTo>
                  <a:lnTo>
                    <a:pt x="799" y="124"/>
                  </a:lnTo>
                  <a:lnTo>
                    <a:pt x="795" y="120"/>
                  </a:lnTo>
                  <a:lnTo>
                    <a:pt x="791" y="116"/>
                  </a:lnTo>
                  <a:lnTo>
                    <a:pt x="787" y="111"/>
                  </a:lnTo>
                  <a:lnTo>
                    <a:pt x="782" y="107"/>
                  </a:lnTo>
                  <a:lnTo>
                    <a:pt x="778" y="103"/>
                  </a:lnTo>
                  <a:lnTo>
                    <a:pt x="773" y="99"/>
                  </a:lnTo>
                  <a:lnTo>
                    <a:pt x="769" y="95"/>
                  </a:lnTo>
                  <a:lnTo>
                    <a:pt x="764" y="92"/>
                  </a:lnTo>
                  <a:lnTo>
                    <a:pt x="760" y="88"/>
                  </a:lnTo>
                  <a:lnTo>
                    <a:pt x="755" y="84"/>
                  </a:lnTo>
                  <a:lnTo>
                    <a:pt x="751" y="80"/>
                  </a:lnTo>
                  <a:lnTo>
                    <a:pt x="747" y="76"/>
                  </a:lnTo>
                  <a:lnTo>
                    <a:pt x="742" y="72"/>
                  </a:lnTo>
                  <a:lnTo>
                    <a:pt x="738" y="69"/>
                  </a:lnTo>
                  <a:lnTo>
                    <a:pt x="734" y="67"/>
                  </a:lnTo>
                  <a:lnTo>
                    <a:pt x="728" y="63"/>
                  </a:lnTo>
                  <a:lnTo>
                    <a:pt x="724" y="59"/>
                  </a:lnTo>
                  <a:lnTo>
                    <a:pt x="719" y="57"/>
                  </a:lnTo>
                  <a:lnTo>
                    <a:pt x="715" y="53"/>
                  </a:lnTo>
                  <a:lnTo>
                    <a:pt x="711" y="51"/>
                  </a:lnTo>
                  <a:lnTo>
                    <a:pt x="706" y="48"/>
                  </a:lnTo>
                  <a:lnTo>
                    <a:pt x="702" y="46"/>
                  </a:lnTo>
                  <a:lnTo>
                    <a:pt x="697" y="42"/>
                  </a:lnTo>
                  <a:lnTo>
                    <a:pt x="692" y="40"/>
                  </a:lnTo>
                  <a:lnTo>
                    <a:pt x="686" y="38"/>
                  </a:lnTo>
                  <a:lnTo>
                    <a:pt x="680" y="36"/>
                  </a:lnTo>
                  <a:lnTo>
                    <a:pt x="675" y="32"/>
                  </a:lnTo>
                  <a:lnTo>
                    <a:pt x="670" y="31"/>
                  </a:lnTo>
                  <a:lnTo>
                    <a:pt x="665" y="29"/>
                  </a:lnTo>
                  <a:lnTo>
                    <a:pt x="659" y="27"/>
                  </a:lnTo>
                  <a:lnTo>
                    <a:pt x="654" y="25"/>
                  </a:lnTo>
                  <a:lnTo>
                    <a:pt x="649" y="23"/>
                  </a:lnTo>
                  <a:lnTo>
                    <a:pt x="644" y="21"/>
                  </a:lnTo>
                  <a:lnTo>
                    <a:pt x="638" y="19"/>
                  </a:lnTo>
                  <a:lnTo>
                    <a:pt x="632" y="17"/>
                  </a:lnTo>
                  <a:lnTo>
                    <a:pt x="627" y="15"/>
                  </a:lnTo>
                  <a:lnTo>
                    <a:pt x="622" y="11"/>
                  </a:lnTo>
                  <a:lnTo>
                    <a:pt x="617" y="10"/>
                  </a:lnTo>
                  <a:lnTo>
                    <a:pt x="611" y="8"/>
                  </a:lnTo>
                  <a:lnTo>
                    <a:pt x="609" y="6"/>
                  </a:lnTo>
                  <a:lnTo>
                    <a:pt x="606" y="6"/>
                  </a:lnTo>
                  <a:lnTo>
                    <a:pt x="602" y="4"/>
                  </a:lnTo>
                  <a:lnTo>
                    <a:pt x="600" y="4"/>
                  </a:lnTo>
                  <a:lnTo>
                    <a:pt x="597" y="4"/>
                  </a:lnTo>
                  <a:lnTo>
                    <a:pt x="594" y="4"/>
                  </a:lnTo>
                  <a:lnTo>
                    <a:pt x="591" y="4"/>
                  </a:lnTo>
                  <a:lnTo>
                    <a:pt x="589" y="4"/>
                  </a:lnTo>
                  <a:lnTo>
                    <a:pt x="585" y="4"/>
                  </a:lnTo>
                  <a:lnTo>
                    <a:pt x="582" y="4"/>
                  </a:lnTo>
                  <a:lnTo>
                    <a:pt x="580" y="4"/>
                  </a:lnTo>
                  <a:lnTo>
                    <a:pt x="576" y="6"/>
                  </a:lnTo>
                  <a:lnTo>
                    <a:pt x="574" y="6"/>
                  </a:lnTo>
                  <a:lnTo>
                    <a:pt x="571" y="4"/>
                  </a:lnTo>
                  <a:lnTo>
                    <a:pt x="569" y="4"/>
                  </a:lnTo>
                  <a:lnTo>
                    <a:pt x="565" y="4"/>
                  </a:lnTo>
                  <a:lnTo>
                    <a:pt x="563" y="2"/>
                  </a:lnTo>
                  <a:lnTo>
                    <a:pt x="561" y="2"/>
                  </a:lnTo>
                  <a:lnTo>
                    <a:pt x="557" y="2"/>
                  </a:lnTo>
                  <a:lnTo>
                    <a:pt x="555" y="2"/>
                  </a:lnTo>
                  <a:lnTo>
                    <a:pt x="553" y="2"/>
                  </a:lnTo>
                  <a:lnTo>
                    <a:pt x="550" y="2"/>
                  </a:lnTo>
                  <a:lnTo>
                    <a:pt x="547" y="0"/>
                  </a:lnTo>
                  <a:lnTo>
                    <a:pt x="545" y="0"/>
                  </a:lnTo>
                  <a:lnTo>
                    <a:pt x="542" y="0"/>
                  </a:lnTo>
                  <a:lnTo>
                    <a:pt x="537" y="0"/>
                  </a:lnTo>
                  <a:lnTo>
                    <a:pt x="534" y="2"/>
                  </a:lnTo>
                  <a:lnTo>
                    <a:pt x="531" y="2"/>
                  </a:lnTo>
                  <a:lnTo>
                    <a:pt x="526" y="2"/>
                  </a:lnTo>
                  <a:lnTo>
                    <a:pt x="523" y="2"/>
                  </a:lnTo>
                  <a:lnTo>
                    <a:pt x="518" y="4"/>
                  </a:lnTo>
                  <a:lnTo>
                    <a:pt x="515" y="6"/>
                  </a:lnTo>
                  <a:lnTo>
                    <a:pt x="512" y="6"/>
                  </a:lnTo>
                  <a:lnTo>
                    <a:pt x="507" y="8"/>
                  </a:lnTo>
                  <a:lnTo>
                    <a:pt x="504" y="8"/>
                  </a:lnTo>
                  <a:lnTo>
                    <a:pt x="501" y="10"/>
                  </a:lnTo>
                  <a:lnTo>
                    <a:pt x="496" y="10"/>
                  </a:lnTo>
                  <a:lnTo>
                    <a:pt x="493" y="11"/>
                  </a:lnTo>
                  <a:lnTo>
                    <a:pt x="489" y="13"/>
                  </a:lnTo>
                  <a:lnTo>
                    <a:pt x="486" y="15"/>
                  </a:lnTo>
                  <a:lnTo>
                    <a:pt x="482" y="15"/>
                  </a:lnTo>
                  <a:lnTo>
                    <a:pt x="478" y="17"/>
                  </a:lnTo>
                  <a:lnTo>
                    <a:pt x="475" y="19"/>
                  </a:lnTo>
                  <a:lnTo>
                    <a:pt x="471" y="21"/>
                  </a:lnTo>
                  <a:lnTo>
                    <a:pt x="467" y="23"/>
                  </a:lnTo>
                  <a:lnTo>
                    <a:pt x="464" y="25"/>
                  </a:lnTo>
                  <a:lnTo>
                    <a:pt x="460" y="27"/>
                  </a:lnTo>
                  <a:lnTo>
                    <a:pt x="456" y="29"/>
                  </a:lnTo>
                  <a:lnTo>
                    <a:pt x="452" y="31"/>
                  </a:lnTo>
                  <a:lnTo>
                    <a:pt x="449" y="32"/>
                  </a:lnTo>
                  <a:lnTo>
                    <a:pt x="446" y="32"/>
                  </a:lnTo>
                  <a:lnTo>
                    <a:pt x="442" y="36"/>
                  </a:lnTo>
                  <a:lnTo>
                    <a:pt x="438" y="36"/>
                  </a:lnTo>
                  <a:lnTo>
                    <a:pt x="435" y="40"/>
                  </a:lnTo>
                  <a:lnTo>
                    <a:pt x="430" y="42"/>
                  </a:lnTo>
                  <a:lnTo>
                    <a:pt x="427" y="44"/>
                  </a:lnTo>
                  <a:lnTo>
                    <a:pt x="426" y="44"/>
                  </a:lnTo>
                  <a:lnTo>
                    <a:pt x="425" y="44"/>
                  </a:lnTo>
                  <a:lnTo>
                    <a:pt x="423" y="44"/>
                  </a:lnTo>
                  <a:lnTo>
                    <a:pt x="422" y="44"/>
                  </a:lnTo>
                  <a:lnTo>
                    <a:pt x="421" y="44"/>
                  </a:lnTo>
                  <a:lnTo>
                    <a:pt x="420" y="44"/>
                  </a:lnTo>
                  <a:lnTo>
                    <a:pt x="419" y="44"/>
                  </a:lnTo>
                  <a:lnTo>
                    <a:pt x="418" y="46"/>
                  </a:lnTo>
                  <a:lnTo>
                    <a:pt x="417" y="46"/>
                  </a:lnTo>
                  <a:lnTo>
                    <a:pt x="416" y="48"/>
                  </a:lnTo>
                  <a:lnTo>
                    <a:pt x="414" y="48"/>
                  </a:lnTo>
                  <a:lnTo>
                    <a:pt x="413" y="48"/>
                  </a:lnTo>
                  <a:lnTo>
                    <a:pt x="412" y="50"/>
                  </a:lnTo>
                  <a:lnTo>
                    <a:pt x="409" y="44"/>
                  </a:lnTo>
                  <a:lnTo>
                    <a:pt x="407" y="48"/>
                  </a:lnTo>
                  <a:lnTo>
                    <a:pt x="404" y="50"/>
                  </a:lnTo>
                  <a:lnTo>
                    <a:pt x="402" y="50"/>
                  </a:lnTo>
                  <a:lnTo>
                    <a:pt x="400" y="51"/>
                  </a:lnTo>
                  <a:lnTo>
                    <a:pt x="398" y="51"/>
                  </a:lnTo>
                  <a:lnTo>
                    <a:pt x="395" y="53"/>
                  </a:lnTo>
                  <a:lnTo>
                    <a:pt x="393" y="57"/>
                  </a:lnTo>
                  <a:lnTo>
                    <a:pt x="391" y="59"/>
                  </a:lnTo>
                  <a:lnTo>
                    <a:pt x="389" y="61"/>
                  </a:lnTo>
                  <a:lnTo>
                    <a:pt x="387" y="63"/>
                  </a:lnTo>
                  <a:lnTo>
                    <a:pt x="385" y="65"/>
                  </a:lnTo>
                  <a:lnTo>
                    <a:pt x="384" y="67"/>
                  </a:lnTo>
                  <a:lnTo>
                    <a:pt x="382" y="69"/>
                  </a:lnTo>
                  <a:lnTo>
                    <a:pt x="381" y="72"/>
                  </a:lnTo>
                  <a:lnTo>
                    <a:pt x="379" y="74"/>
                  </a:lnTo>
                  <a:lnTo>
                    <a:pt x="376" y="74"/>
                  </a:lnTo>
                  <a:lnTo>
                    <a:pt x="370" y="82"/>
                  </a:lnTo>
                  <a:lnTo>
                    <a:pt x="364" y="88"/>
                  </a:lnTo>
                  <a:lnTo>
                    <a:pt x="357" y="93"/>
                  </a:lnTo>
                  <a:lnTo>
                    <a:pt x="351" y="101"/>
                  </a:lnTo>
                  <a:lnTo>
                    <a:pt x="344" y="109"/>
                  </a:lnTo>
                  <a:lnTo>
                    <a:pt x="337" y="114"/>
                  </a:lnTo>
                  <a:lnTo>
                    <a:pt x="332" y="122"/>
                  </a:lnTo>
                  <a:lnTo>
                    <a:pt x="325" y="130"/>
                  </a:lnTo>
                  <a:lnTo>
                    <a:pt x="318" y="135"/>
                  </a:lnTo>
                  <a:lnTo>
                    <a:pt x="313" y="143"/>
                  </a:lnTo>
                  <a:lnTo>
                    <a:pt x="306" y="151"/>
                  </a:lnTo>
                  <a:lnTo>
                    <a:pt x="301" y="158"/>
                  </a:lnTo>
                  <a:lnTo>
                    <a:pt x="294" y="168"/>
                  </a:lnTo>
                  <a:lnTo>
                    <a:pt x="288" y="175"/>
                  </a:lnTo>
                  <a:lnTo>
                    <a:pt x="283" y="183"/>
                  </a:lnTo>
                  <a:lnTo>
                    <a:pt x="277" y="193"/>
                  </a:lnTo>
                  <a:lnTo>
                    <a:pt x="275" y="194"/>
                  </a:lnTo>
                  <a:lnTo>
                    <a:pt x="273" y="198"/>
                  </a:lnTo>
                  <a:lnTo>
                    <a:pt x="270" y="202"/>
                  </a:lnTo>
                  <a:lnTo>
                    <a:pt x="268" y="204"/>
                  </a:lnTo>
                  <a:lnTo>
                    <a:pt x="267" y="208"/>
                  </a:lnTo>
                  <a:lnTo>
                    <a:pt x="265" y="210"/>
                  </a:lnTo>
                  <a:lnTo>
                    <a:pt x="263" y="212"/>
                  </a:lnTo>
                  <a:lnTo>
                    <a:pt x="261" y="215"/>
                  </a:lnTo>
                  <a:lnTo>
                    <a:pt x="259" y="217"/>
                  </a:lnTo>
                  <a:lnTo>
                    <a:pt x="257" y="219"/>
                  </a:lnTo>
                  <a:lnTo>
                    <a:pt x="256" y="223"/>
                  </a:lnTo>
                  <a:lnTo>
                    <a:pt x="254" y="225"/>
                  </a:lnTo>
                  <a:lnTo>
                    <a:pt x="251" y="229"/>
                  </a:lnTo>
                  <a:lnTo>
                    <a:pt x="250" y="231"/>
                  </a:lnTo>
                  <a:lnTo>
                    <a:pt x="248" y="235"/>
                  </a:lnTo>
                  <a:lnTo>
                    <a:pt x="246" y="236"/>
                  </a:lnTo>
                  <a:lnTo>
                    <a:pt x="242" y="244"/>
                  </a:lnTo>
                  <a:lnTo>
                    <a:pt x="238" y="252"/>
                  </a:lnTo>
                  <a:lnTo>
                    <a:pt x="235" y="259"/>
                  </a:lnTo>
                  <a:lnTo>
                    <a:pt x="230" y="269"/>
                  </a:lnTo>
                  <a:lnTo>
                    <a:pt x="226" y="276"/>
                  </a:lnTo>
                  <a:lnTo>
                    <a:pt x="222" y="284"/>
                  </a:lnTo>
                  <a:lnTo>
                    <a:pt x="218" y="294"/>
                  </a:lnTo>
                  <a:lnTo>
                    <a:pt x="214" y="301"/>
                  </a:lnTo>
                  <a:lnTo>
                    <a:pt x="210" y="311"/>
                  </a:lnTo>
                  <a:lnTo>
                    <a:pt x="207" y="320"/>
                  </a:lnTo>
                  <a:lnTo>
                    <a:pt x="202" y="328"/>
                  </a:lnTo>
                  <a:lnTo>
                    <a:pt x="198" y="338"/>
                  </a:lnTo>
                  <a:lnTo>
                    <a:pt x="194" y="345"/>
                  </a:lnTo>
                  <a:lnTo>
                    <a:pt x="191" y="355"/>
                  </a:lnTo>
                  <a:lnTo>
                    <a:pt x="187" y="362"/>
                  </a:lnTo>
                  <a:lnTo>
                    <a:pt x="183" y="370"/>
                  </a:lnTo>
                  <a:lnTo>
                    <a:pt x="180" y="378"/>
                  </a:lnTo>
                  <a:lnTo>
                    <a:pt x="179" y="383"/>
                  </a:lnTo>
                  <a:lnTo>
                    <a:pt x="175" y="389"/>
                  </a:lnTo>
                  <a:lnTo>
                    <a:pt x="173" y="395"/>
                  </a:lnTo>
                  <a:lnTo>
                    <a:pt x="171" y="399"/>
                  </a:lnTo>
                  <a:lnTo>
                    <a:pt x="169" y="404"/>
                  </a:lnTo>
                  <a:lnTo>
                    <a:pt x="166" y="410"/>
                  </a:lnTo>
                  <a:lnTo>
                    <a:pt x="164" y="416"/>
                  </a:lnTo>
                  <a:lnTo>
                    <a:pt x="160" y="427"/>
                  </a:lnTo>
                  <a:lnTo>
                    <a:pt x="156" y="437"/>
                  </a:lnTo>
                  <a:lnTo>
                    <a:pt x="152" y="446"/>
                  </a:lnTo>
                  <a:lnTo>
                    <a:pt x="149" y="458"/>
                  </a:lnTo>
                  <a:lnTo>
                    <a:pt x="145" y="469"/>
                  </a:lnTo>
                  <a:lnTo>
                    <a:pt x="142" y="479"/>
                  </a:lnTo>
                  <a:lnTo>
                    <a:pt x="139" y="490"/>
                  </a:lnTo>
                  <a:lnTo>
                    <a:pt x="135" y="502"/>
                  </a:lnTo>
                  <a:lnTo>
                    <a:pt x="133" y="511"/>
                  </a:lnTo>
                  <a:lnTo>
                    <a:pt x="130" y="522"/>
                  </a:lnTo>
                  <a:lnTo>
                    <a:pt x="126" y="534"/>
                  </a:lnTo>
                  <a:lnTo>
                    <a:pt x="124" y="545"/>
                  </a:lnTo>
                  <a:lnTo>
                    <a:pt x="121" y="557"/>
                  </a:lnTo>
                  <a:lnTo>
                    <a:pt x="118" y="568"/>
                  </a:lnTo>
                  <a:lnTo>
                    <a:pt x="115" y="580"/>
                  </a:lnTo>
                  <a:lnTo>
                    <a:pt x="113" y="589"/>
                  </a:lnTo>
                  <a:lnTo>
                    <a:pt x="111" y="599"/>
                  </a:lnTo>
                  <a:lnTo>
                    <a:pt x="109" y="606"/>
                  </a:lnTo>
                  <a:lnTo>
                    <a:pt x="107" y="614"/>
                  </a:lnTo>
                  <a:lnTo>
                    <a:pt x="105" y="622"/>
                  </a:lnTo>
                  <a:lnTo>
                    <a:pt x="104" y="629"/>
                  </a:lnTo>
                  <a:lnTo>
                    <a:pt x="102" y="635"/>
                  </a:lnTo>
                  <a:lnTo>
                    <a:pt x="99" y="643"/>
                  </a:lnTo>
                  <a:lnTo>
                    <a:pt x="98" y="650"/>
                  </a:lnTo>
                  <a:lnTo>
                    <a:pt x="96" y="656"/>
                  </a:lnTo>
                  <a:lnTo>
                    <a:pt x="94" y="664"/>
                  </a:lnTo>
                  <a:lnTo>
                    <a:pt x="92" y="671"/>
                  </a:lnTo>
                  <a:lnTo>
                    <a:pt x="90" y="679"/>
                  </a:lnTo>
                  <a:lnTo>
                    <a:pt x="89" y="686"/>
                  </a:lnTo>
                  <a:lnTo>
                    <a:pt x="87" y="692"/>
                  </a:lnTo>
                  <a:lnTo>
                    <a:pt x="85" y="700"/>
                  </a:lnTo>
                  <a:lnTo>
                    <a:pt x="84" y="707"/>
                  </a:lnTo>
                  <a:lnTo>
                    <a:pt x="83" y="713"/>
                  </a:lnTo>
                  <a:lnTo>
                    <a:pt x="82" y="717"/>
                  </a:lnTo>
                  <a:lnTo>
                    <a:pt x="80" y="721"/>
                  </a:lnTo>
                  <a:lnTo>
                    <a:pt x="80" y="725"/>
                  </a:lnTo>
                  <a:lnTo>
                    <a:pt x="79" y="730"/>
                  </a:lnTo>
                  <a:lnTo>
                    <a:pt x="78" y="732"/>
                  </a:lnTo>
                  <a:lnTo>
                    <a:pt x="77" y="736"/>
                  </a:lnTo>
                  <a:lnTo>
                    <a:pt x="77" y="740"/>
                  </a:lnTo>
                  <a:lnTo>
                    <a:pt x="76" y="746"/>
                  </a:lnTo>
                  <a:lnTo>
                    <a:pt x="75" y="751"/>
                  </a:lnTo>
                  <a:lnTo>
                    <a:pt x="74" y="755"/>
                  </a:lnTo>
                  <a:lnTo>
                    <a:pt x="74" y="761"/>
                  </a:lnTo>
                  <a:lnTo>
                    <a:pt x="71" y="772"/>
                  </a:lnTo>
                  <a:lnTo>
                    <a:pt x="70" y="782"/>
                  </a:lnTo>
                  <a:lnTo>
                    <a:pt x="68" y="793"/>
                  </a:lnTo>
                  <a:lnTo>
                    <a:pt x="66" y="803"/>
                  </a:lnTo>
                  <a:lnTo>
                    <a:pt x="64" y="812"/>
                  </a:lnTo>
                  <a:lnTo>
                    <a:pt x="61" y="824"/>
                  </a:lnTo>
                  <a:lnTo>
                    <a:pt x="60" y="833"/>
                  </a:lnTo>
                  <a:lnTo>
                    <a:pt x="58" y="845"/>
                  </a:lnTo>
                  <a:lnTo>
                    <a:pt x="56" y="854"/>
                  </a:lnTo>
                  <a:lnTo>
                    <a:pt x="54" y="864"/>
                  </a:lnTo>
                  <a:lnTo>
                    <a:pt x="51" y="875"/>
                  </a:lnTo>
                  <a:lnTo>
                    <a:pt x="50" y="885"/>
                  </a:lnTo>
                  <a:lnTo>
                    <a:pt x="48" y="896"/>
                  </a:lnTo>
                  <a:lnTo>
                    <a:pt x="46" y="908"/>
                  </a:lnTo>
                  <a:lnTo>
                    <a:pt x="45" y="917"/>
                  </a:lnTo>
                  <a:lnTo>
                    <a:pt x="44" y="929"/>
                  </a:lnTo>
                  <a:lnTo>
                    <a:pt x="42" y="934"/>
                  </a:lnTo>
                  <a:lnTo>
                    <a:pt x="42" y="940"/>
                  </a:lnTo>
                  <a:lnTo>
                    <a:pt x="44" y="944"/>
                  </a:lnTo>
                  <a:lnTo>
                    <a:pt x="42" y="950"/>
                  </a:lnTo>
                  <a:lnTo>
                    <a:pt x="41" y="957"/>
                  </a:lnTo>
                  <a:lnTo>
                    <a:pt x="40" y="963"/>
                  </a:lnTo>
                  <a:lnTo>
                    <a:pt x="39" y="969"/>
                  </a:lnTo>
                  <a:lnTo>
                    <a:pt x="39" y="974"/>
                  </a:lnTo>
                  <a:lnTo>
                    <a:pt x="38" y="980"/>
                  </a:lnTo>
                  <a:lnTo>
                    <a:pt x="37" y="986"/>
                  </a:lnTo>
                  <a:lnTo>
                    <a:pt x="36" y="992"/>
                  </a:lnTo>
                  <a:lnTo>
                    <a:pt x="35" y="997"/>
                  </a:lnTo>
                  <a:lnTo>
                    <a:pt x="33" y="1011"/>
                  </a:lnTo>
                  <a:lnTo>
                    <a:pt x="31" y="1022"/>
                  </a:lnTo>
                  <a:lnTo>
                    <a:pt x="30" y="1034"/>
                  </a:lnTo>
                  <a:lnTo>
                    <a:pt x="28" y="1043"/>
                  </a:lnTo>
                  <a:lnTo>
                    <a:pt x="27" y="1054"/>
                  </a:lnTo>
                  <a:lnTo>
                    <a:pt x="25" y="1066"/>
                  </a:lnTo>
                  <a:lnTo>
                    <a:pt x="23" y="1075"/>
                  </a:lnTo>
                  <a:lnTo>
                    <a:pt x="21" y="1087"/>
                  </a:lnTo>
                  <a:lnTo>
                    <a:pt x="20" y="1095"/>
                  </a:lnTo>
                  <a:lnTo>
                    <a:pt x="20" y="1100"/>
                  </a:lnTo>
                  <a:lnTo>
                    <a:pt x="19" y="1108"/>
                  </a:lnTo>
                  <a:lnTo>
                    <a:pt x="18" y="1114"/>
                  </a:lnTo>
                  <a:lnTo>
                    <a:pt x="18" y="1121"/>
                  </a:lnTo>
                  <a:lnTo>
                    <a:pt x="18" y="1127"/>
                  </a:lnTo>
                  <a:lnTo>
                    <a:pt x="17" y="1135"/>
                  </a:lnTo>
                  <a:lnTo>
                    <a:pt x="17" y="1140"/>
                  </a:lnTo>
                  <a:lnTo>
                    <a:pt x="16" y="1157"/>
                  </a:lnTo>
                  <a:lnTo>
                    <a:pt x="13" y="1173"/>
                  </a:lnTo>
                  <a:lnTo>
                    <a:pt x="12" y="1188"/>
                  </a:lnTo>
                  <a:lnTo>
                    <a:pt x="10" y="1203"/>
                  </a:lnTo>
                  <a:lnTo>
                    <a:pt x="9" y="1218"/>
                  </a:lnTo>
                  <a:lnTo>
                    <a:pt x="7" y="1236"/>
                  </a:lnTo>
                  <a:lnTo>
                    <a:pt x="6" y="1249"/>
                  </a:lnTo>
                  <a:lnTo>
                    <a:pt x="3" y="1264"/>
                  </a:lnTo>
                  <a:lnTo>
                    <a:pt x="3" y="1268"/>
                  </a:lnTo>
                  <a:lnTo>
                    <a:pt x="2" y="1270"/>
                  </a:lnTo>
                  <a:lnTo>
                    <a:pt x="1" y="1272"/>
                  </a:lnTo>
                  <a:lnTo>
                    <a:pt x="0" y="1276"/>
                  </a:lnTo>
                  <a:lnTo>
                    <a:pt x="1" y="1276"/>
                  </a:lnTo>
                  <a:lnTo>
                    <a:pt x="2" y="1276"/>
                  </a:lnTo>
                  <a:lnTo>
                    <a:pt x="3" y="1276"/>
                  </a:lnTo>
                  <a:lnTo>
                    <a:pt x="4" y="1264"/>
                  </a:lnTo>
                  <a:lnTo>
                    <a:pt x="6" y="1255"/>
                  </a:lnTo>
                  <a:lnTo>
                    <a:pt x="7" y="1247"/>
                  </a:lnTo>
                  <a:lnTo>
                    <a:pt x="8" y="1238"/>
                  </a:lnTo>
                  <a:lnTo>
                    <a:pt x="9" y="1230"/>
                  </a:lnTo>
                  <a:lnTo>
                    <a:pt x="10" y="1224"/>
                  </a:lnTo>
                  <a:lnTo>
                    <a:pt x="11" y="1217"/>
                  </a:lnTo>
                  <a:lnTo>
                    <a:pt x="11" y="1209"/>
                  </a:lnTo>
                  <a:lnTo>
                    <a:pt x="12" y="1201"/>
                  </a:lnTo>
                  <a:lnTo>
                    <a:pt x="12" y="1196"/>
                  </a:lnTo>
                  <a:lnTo>
                    <a:pt x="13" y="1188"/>
                  </a:lnTo>
                  <a:lnTo>
                    <a:pt x="15" y="1180"/>
                  </a:lnTo>
                  <a:lnTo>
                    <a:pt x="16" y="1169"/>
                  </a:lnTo>
                  <a:lnTo>
                    <a:pt x="17" y="1156"/>
                  </a:lnTo>
                  <a:lnTo>
                    <a:pt x="18" y="1142"/>
                  </a:lnTo>
                  <a:lnTo>
                    <a:pt x="19" y="1131"/>
                  </a:lnTo>
                  <a:lnTo>
                    <a:pt x="21" y="1117"/>
                  </a:lnTo>
                  <a:lnTo>
                    <a:pt x="22" y="1106"/>
                  </a:lnTo>
                  <a:lnTo>
                    <a:pt x="25" y="1095"/>
                  </a:lnTo>
                  <a:lnTo>
                    <a:pt x="26" y="1083"/>
                  </a:lnTo>
                  <a:lnTo>
                    <a:pt x="27" y="1077"/>
                  </a:lnTo>
                  <a:lnTo>
                    <a:pt x="28" y="1074"/>
                  </a:lnTo>
                  <a:lnTo>
                    <a:pt x="28" y="1068"/>
                  </a:lnTo>
                  <a:lnTo>
                    <a:pt x="29" y="1064"/>
                  </a:lnTo>
                  <a:lnTo>
                    <a:pt x="30" y="1058"/>
                  </a:lnTo>
                  <a:lnTo>
                    <a:pt x="31" y="1051"/>
                  </a:lnTo>
                  <a:lnTo>
                    <a:pt x="32" y="1045"/>
                  </a:lnTo>
                  <a:lnTo>
                    <a:pt x="32" y="1037"/>
                  </a:lnTo>
                  <a:lnTo>
                    <a:pt x="33" y="1030"/>
                  </a:lnTo>
                  <a:lnTo>
                    <a:pt x="35" y="1022"/>
                  </a:lnTo>
                  <a:lnTo>
                    <a:pt x="36" y="1014"/>
                  </a:lnTo>
                  <a:lnTo>
                    <a:pt x="37" y="1007"/>
                  </a:lnTo>
                  <a:lnTo>
                    <a:pt x="38" y="1001"/>
                  </a:lnTo>
                  <a:lnTo>
                    <a:pt x="39" y="993"/>
                  </a:lnTo>
                  <a:lnTo>
                    <a:pt x="39" y="988"/>
                  </a:lnTo>
                  <a:lnTo>
                    <a:pt x="40" y="982"/>
                  </a:lnTo>
                  <a:lnTo>
                    <a:pt x="41" y="976"/>
                  </a:lnTo>
                  <a:lnTo>
                    <a:pt x="41" y="971"/>
                  </a:lnTo>
                  <a:lnTo>
                    <a:pt x="42" y="965"/>
                  </a:lnTo>
                  <a:lnTo>
                    <a:pt x="44" y="961"/>
                  </a:lnTo>
                  <a:lnTo>
                    <a:pt x="45" y="950"/>
                  </a:lnTo>
                  <a:lnTo>
                    <a:pt x="45" y="942"/>
                  </a:lnTo>
                  <a:lnTo>
                    <a:pt x="46" y="934"/>
                  </a:lnTo>
                  <a:lnTo>
                    <a:pt x="47" y="925"/>
                  </a:lnTo>
                  <a:lnTo>
                    <a:pt x="49" y="910"/>
                  </a:lnTo>
                  <a:lnTo>
                    <a:pt x="52" y="894"/>
                  </a:lnTo>
                  <a:lnTo>
                    <a:pt x="56" y="879"/>
                  </a:lnTo>
                  <a:lnTo>
                    <a:pt x="58" y="864"/>
                  </a:lnTo>
                  <a:lnTo>
                    <a:pt x="61" y="849"/>
                  </a:lnTo>
                  <a:lnTo>
                    <a:pt x="64" y="833"/>
                  </a:lnTo>
                  <a:lnTo>
                    <a:pt x="67" y="818"/>
                  </a:lnTo>
                  <a:lnTo>
                    <a:pt x="69" y="801"/>
                  </a:lnTo>
                  <a:lnTo>
                    <a:pt x="73" y="788"/>
                  </a:lnTo>
                  <a:lnTo>
                    <a:pt x="75" y="772"/>
                  </a:lnTo>
                  <a:lnTo>
                    <a:pt x="78" y="757"/>
                  </a:lnTo>
                  <a:lnTo>
                    <a:pt x="82" y="742"/>
                  </a:lnTo>
                  <a:lnTo>
                    <a:pt x="84" y="727"/>
                  </a:lnTo>
                  <a:lnTo>
                    <a:pt x="87" y="713"/>
                  </a:lnTo>
                  <a:lnTo>
                    <a:pt x="90" y="700"/>
                  </a:lnTo>
                  <a:lnTo>
                    <a:pt x="94" y="686"/>
                  </a:lnTo>
                  <a:lnTo>
                    <a:pt x="95" y="681"/>
                  </a:lnTo>
                  <a:lnTo>
                    <a:pt x="96" y="675"/>
                  </a:lnTo>
                  <a:lnTo>
                    <a:pt x="97" y="671"/>
                  </a:lnTo>
                  <a:lnTo>
                    <a:pt x="98" y="667"/>
                  </a:lnTo>
                  <a:lnTo>
                    <a:pt x="101" y="660"/>
                  </a:lnTo>
                  <a:lnTo>
                    <a:pt x="102" y="652"/>
                  </a:lnTo>
                  <a:lnTo>
                    <a:pt x="104" y="645"/>
                  </a:lnTo>
                  <a:lnTo>
                    <a:pt x="105" y="637"/>
                  </a:lnTo>
                  <a:lnTo>
                    <a:pt x="107" y="629"/>
                  </a:lnTo>
                  <a:lnTo>
                    <a:pt x="109" y="622"/>
                  </a:lnTo>
                  <a:lnTo>
                    <a:pt x="111" y="614"/>
                  </a:lnTo>
                  <a:lnTo>
                    <a:pt x="113" y="606"/>
                  </a:lnTo>
                  <a:lnTo>
                    <a:pt x="115" y="599"/>
                  </a:lnTo>
                  <a:lnTo>
                    <a:pt x="116" y="591"/>
                  </a:lnTo>
                  <a:lnTo>
                    <a:pt x="118" y="583"/>
                  </a:lnTo>
                  <a:lnTo>
                    <a:pt x="120" y="576"/>
                  </a:lnTo>
                  <a:lnTo>
                    <a:pt x="122" y="568"/>
                  </a:lnTo>
                  <a:lnTo>
                    <a:pt x="124" y="561"/>
                  </a:lnTo>
                  <a:lnTo>
                    <a:pt x="126" y="553"/>
                  </a:lnTo>
                  <a:lnTo>
                    <a:pt x="127" y="545"/>
                  </a:lnTo>
                  <a:lnTo>
                    <a:pt x="130" y="540"/>
                  </a:lnTo>
                  <a:lnTo>
                    <a:pt x="131" y="532"/>
                  </a:lnTo>
                  <a:lnTo>
                    <a:pt x="133" y="526"/>
                  </a:lnTo>
                  <a:lnTo>
                    <a:pt x="134" y="521"/>
                  </a:lnTo>
                  <a:lnTo>
                    <a:pt x="136" y="513"/>
                  </a:lnTo>
                  <a:lnTo>
                    <a:pt x="139" y="507"/>
                  </a:lnTo>
                  <a:lnTo>
                    <a:pt x="141" y="500"/>
                  </a:lnTo>
                  <a:lnTo>
                    <a:pt x="143" y="494"/>
                  </a:lnTo>
                  <a:lnTo>
                    <a:pt x="145" y="488"/>
                  </a:lnTo>
                  <a:lnTo>
                    <a:pt x="147" y="481"/>
                  </a:lnTo>
                  <a:lnTo>
                    <a:pt x="150" y="475"/>
                  </a:lnTo>
                  <a:lnTo>
                    <a:pt x="151" y="469"/>
                  </a:lnTo>
                  <a:lnTo>
                    <a:pt x="153" y="463"/>
                  </a:lnTo>
                  <a:lnTo>
                    <a:pt x="155" y="458"/>
                  </a:lnTo>
                  <a:lnTo>
                    <a:pt x="158" y="452"/>
                  </a:lnTo>
                  <a:lnTo>
                    <a:pt x="160" y="446"/>
                  </a:lnTo>
                  <a:lnTo>
                    <a:pt x="161" y="444"/>
                  </a:lnTo>
                  <a:lnTo>
                    <a:pt x="161" y="442"/>
                  </a:lnTo>
                  <a:lnTo>
                    <a:pt x="161" y="440"/>
                  </a:lnTo>
                  <a:lnTo>
                    <a:pt x="162" y="439"/>
                  </a:lnTo>
                  <a:lnTo>
                    <a:pt x="175" y="402"/>
                  </a:lnTo>
                  <a:lnTo>
                    <a:pt x="177" y="397"/>
                  </a:lnTo>
                  <a:lnTo>
                    <a:pt x="178" y="393"/>
                  </a:lnTo>
                  <a:lnTo>
                    <a:pt x="179" y="389"/>
                  </a:lnTo>
                  <a:lnTo>
                    <a:pt x="180" y="387"/>
                  </a:lnTo>
                  <a:lnTo>
                    <a:pt x="181" y="383"/>
                  </a:lnTo>
                  <a:lnTo>
                    <a:pt x="183" y="379"/>
                  </a:lnTo>
                  <a:lnTo>
                    <a:pt x="184" y="376"/>
                  </a:lnTo>
                  <a:lnTo>
                    <a:pt x="185" y="372"/>
                  </a:lnTo>
                  <a:lnTo>
                    <a:pt x="189" y="364"/>
                  </a:lnTo>
                  <a:lnTo>
                    <a:pt x="192" y="358"/>
                  </a:lnTo>
                  <a:lnTo>
                    <a:pt x="194" y="353"/>
                  </a:lnTo>
                  <a:lnTo>
                    <a:pt x="198" y="345"/>
                  </a:lnTo>
                  <a:lnTo>
                    <a:pt x="201" y="338"/>
                  </a:lnTo>
                  <a:lnTo>
                    <a:pt x="204" y="330"/>
                  </a:lnTo>
                  <a:lnTo>
                    <a:pt x="208" y="324"/>
                  </a:lnTo>
                  <a:lnTo>
                    <a:pt x="211" y="317"/>
                  </a:lnTo>
                  <a:lnTo>
                    <a:pt x="214" y="309"/>
                  </a:lnTo>
                  <a:lnTo>
                    <a:pt x="218" y="303"/>
                  </a:lnTo>
                  <a:lnTo>
                    <a:pt x="221" y="296"/>
                  </a:lnTo>
                  <a:lnTo>
                    <a:pt x="223" y="288"/>
                  </a:lnTo>
                  <a:lnTo>
                    <a:pt x="227" y="282"/>
                  </a:lnTo>
                  <a:lnTo>
                    <a:pt x="231" y="276"/>
                  </a:lnTo>
                  <a:lnTo>
                    <a:pt x="235" y="269"/>
                  </a:lnTo>
                  <a:lnTo>
                    <a:pt x="238" y="263"/>
                  </a:lnTo>
                  <a:lnTo>
                    <a:pt x="240" y="257"/>
                  </a:lnTo>
                  <a:lnTo>
                    <a:pt x="242" y="252"/>
                  </a:lnTo>
                  <a:lnTo>
                    <a:pt x="245" y="248"/>
                  </a:lnTo>
                  <a:lnTo>
                    <a:pt x="247" y="244"/>
                  </a:lnTo>
                  <a:lnTo>
                    <a:pt x="250" y="240"/>
                  </a:lnTo>
                  <a:lnTo>
                    <a:pt x="252" y="236"/>
                  </a:lnTo>
                  <a:lnTo>
                    <a:pt x="255" y="233"/>
                  </a:lnTo>
                  <a:lnTo>
                    <a:pt x="257" y="227"/>
                  </a:lnTo>
                  <a:lnTo>
                    <a:pt x="260" y="225"/>
                  </a:lnTo>
                  <a:lnTo>
                    <a:pt x="263" y="221"/>
                  </a:lnTo>
                  <a:lnTo>
                    <a:pt x="265" y="217"/>
                  </a:lnTo>
                  <a:lnTo>
                    <a:pt x="267" y="214"/>
                  </a:lnTo>
                  <a:lnTo>
                    <a:pt x="269" y="210"/>
                  </a:lnTo>
                  <a:lnTo>
                    <a:pt x="271" y="208"/>
                  </a:lnTo>
                  <a:lnTo>
                    <a:pt x="274" y="204"/>
                  </a:lnTo>
                  <a:lnTo>
                    <a:pt x="276" y="200"/>
                  </a:lnTo>
                  <a:lnTo>
                    <a:pt x="279" y="194"/>
                  </a:lnTo>
                  <a:lnTo>
                    <a:pt x="283" y="189"/>
                  </a:lnTo>
                  <a:lnTo>
                    <a:pt x="287" y="183"/>
                  </a:lnTo>
                  <a:lnTo>
                    <a:pt x="290" y="177"/>
                  </a:lnTo>
                  <a:lnTo>
                    <a:pt x="294" y="174"/>
                  </a:lnTo>
                  <a:lnTo>
                    <a:pt x="297" y="168"/>
                  </a:lnTo>
                  <a:lnTo>
                    <a:pt x="302" y="162"/>
                  </a:lnTo>
                  <a:lnTo>
                    <a:pt x="305" y="158"/>
                  </a:lnTo>
                  <a:lnTo>
                    <a:pt x="308" y="153"/>
                  </a:lnTo>
                  <a:lnTo>
                    <a:pt x="313" y="149"/>
                  </a:lnTo>
                  <a:lnTo>
                    <a:pt x="316" y="143"/>
                  </a:lnTo>
                  <a:lnTo>
                    <a:pt x="321" y="139"/>
                  </a:lnTo>
                  <a:lnTo>
                    <a:pt x="324" y="133"/>
                  </a:lnTo>
                  <a:lnTo>
                    <a:pt x="327" y="130"/>
                  </a:lnTo>
                  <a:lnTo>
                    <a:pt x="332" y="126"/>
                  </a:lnTo>
                  <a:lnTo>
                    <a:pt x="336" y="120"/>
                  </a:lnTo>
                  <a:lnTo>
                    <a:pt x="340" y="116"/>
                  </a:lnTo>
                  <a:lnTo>
                    <a:pt x="344" y="113"/>
                  </a:lnTo>
                  <a:lnTo>
                    <a:pt x="347" y="109"/>
                  </a:lnTo>
                  <a:lnTo>
                    <a:pt x="352" y="103"/>
                  </a:lnTo>
                  <a:lnTo>
                    <a:pt x="355" y="99"/>
                  </a:lnTo>
                  <a:lnTo>
                    <a:pt x="360" y="95"/>
                  </a:lnTo>
                  <a:lnTo>
                    <a:pt x="364" y="92"/>
                  </a:lnTo>
                  <a:lnTo>
                    <a:pt x="368" y="88"/>
                  </a:lnTo>
                  <a:lnTo>
                    <a:pt x="372" y="84"/>
                  </a:lnTo>
                  <a:lnTo>
                    <a:pt x="375" y="80"/>
                  </a:lnTo>
                  <a:lnTo>
                    <a:pt x="380" y="76"/>
                  </a:lnTo>
                  <a:lnTo>
                    <a:pt x="384" y="72"/>
                  </a:lnTo>
                  <a:lnTo>
                    <a:pt x="389" y="69"/>
                  </a:lnTo>
                  <a:lnTo>
                    <a:pt x="393" y="65"/>
                  </a:lnTo>
                  <a:lnTo>
                    <a:pt x="397" y="61"/>
                  </a:lnTo>
                  <a:lnTo>
                    <a:pt x="401" y="57"/>
                  </a:lnTo>
                  <a:lnTo>
                    <a:pt x="402" y="57"/>
                  </a:lnTo>
                  <a:lnTo>
                    <a:pt x="402" y="59"/>
                  </a:lnTo>
                  <a:lnTo>
                    <a:pt x="403" y="59"/>
                  </a:lnTo>
                  <a:lnTo>
                    <a:pt x="404" y="61"/>
                  </a:lnTo>
                  <a:lnTo>
                    <a:pt x="407" y="59"/>
                  </a:lnTo>
                  <a:lnTo>
                    <a:pt x="408" y="57"/>
                  </a:lnTo>
                  <a:lnTo>
                    <a:pt x="410" y="57"/>
                  </a:lnTo>
                  <a:lnTo>
                    <a:pt x="411" y="55"/>
                  </a:lnTo>
                  <a:lnTo>
                    <a:pt x="413" y="55"/>
                  </a:lnTo>
                  <a:lnTo>
                    <a:pt x="414" y="53"/>
                  </a:lnTo>
                  <a:lnTo>
                    <a:pt x="417" y="53"/>
                  </a:lnTo>
                  <a:lnTo>
                    <a:pt x="418" y="51"/>
                  </a:lnTo>
                  <a:lnTo>
                    <a:pt x="420" y="51"/>
                  </a:lnTo>
                  <a:lnTo>
                    <a:pt x="422" y="51"/>
                  </a:lnTo>
                  <a:lnTo>
                    <a:pt x="425" y="50"/>
                  </a:lnTo>
                  <a:lnTo>
                    <a:pt x="427" y="48"/>
                  </a:lnTo>
                  <a:lnTo>
                    <a:pt x="429" y="46"/>
                  </a:lnTo>
                  <a:lnTo>
                    <a:pt x="431" y="46"/>
                  </a:lnTo>
                  <a:lnTo>
                    <a:pt x="433" y="44"/>
                  </a:lnTo>
                  <a:lnTo>
                    <a:pt x="435" y="44"/>
                  </a:lnTo>
                  <a:lnTo>
                    <a:pt x="436" y="42"/>
                  </a:lnTo>
                  <a:lnTo>
                    <a:pt x="438" y="42"/>
                  </a:lnTo>
                  <a:lnTo>
                    <a:pt x="439" y="40"/>
                  </a:lnTo>
                  <a:lnTo>
                    <a:pt x="440" y="40"/>
                  </a:lnTo>
                  <a:lnTo>
                    <a:pt x="441" y="40"/>
                  </a:lnTo>
                  <a:lnTo>
                    <a:pt x="442" y="40"/>
                  </a:lnTo>
                  <a:lnTo>
                    <a:pt x="442" y="38"/>
                  </a:lnTo>
                  <a:lnTo>
                    <a:pt x="447" y="36"/>
                  </a:lnTo>
                  <a:lnTo>
                    <a:pt x="450" y="34"/>
                  </a:lnTo>
                  <a:lnTo>
                    <a:pt x="455" y="32"/>
                  </a:lnTo>
                  <a:lnTo>
                    <a:pt x="458" y="31"/>
                  </a:lnTo>
                  <a:lnTo>
                    <a:pt x="461" y="29"/>
                  </a:lnTo>
                  <a:lnTo>
                    <a:pt x="466" y="27"/>
                  </a:lnTo>
                  <a:lnTo>
                    <a:pt x="469" y="25"/>
                  </a:lnTo>
                  <a:lnTo>
                    <a:pt x="474" y="25"/>
                  </a:lnTo>
                  <a:lnTo>
                    <a:pt x="477" y="23"/>
                  </a:lnTo>
                  <a:lnTo>
                    <a:pt x="482" y="21"/>
                  </a:lnTo>
                  <a:lnTo>
                    <a:pt x="485" y="19"/>
                  </a:lnTo>
                  <a:lnTo>
                    <a:pt x="489" y="19"/>
                  </a:lnTo>
                  <a:lnTo>
                    <a:pt x="493" y="17"/>
                  </a:lnTo>
                  <a:lnTo>
                    <a:pt x="497" y="15"/>
                  </a:lnTo>
                  <a:lnTo>
                    <a:pt x="501" y="15"/>
                  </a:lnTo>
                  <a:lnTo>
                    <a:pt x="504" y="13"/>
                  </a:lnTo>
                  <a:lnTo>
                    <a:pt x="508" y="13"/>
                  </a:lnTo>
                  <a:lnTo>
                    <a:pt x="513" y="11"/>
                  </a:lnTo>
                  <a:lnTo>
                    <a:pt x="516" y="11"/>
                  </a:lnTo>
                  <a:lnTo>
                    <a:pt x="519" y="11"/>
                  </a:lnTo>
                  <a:lnTo>
                    <a:pt x="524" y="10"/>
                  </a:lnTo>
                  <a:lnTo>
                    <a:pt x="527" y="10"/>
                  </a:lnTo>
                  <a:lnTo>
                    <a:pt x="532" y="10"/>
                  </a:lnTo>
                  <a:lnTo>
                    <a:pt x="535" y="10"/>
                  </a:lnTo>
                  <a:lnTo>
                    <a:pt x="540" y="8"/>
                  </a:lnTo>
                  <a:lnTo>
                    <a:pt x="543" y="8"/>
                  </a:lnTo>
                  <a:lnTo>
                    <a:pt x="546" y="8"/>
                  </a:lnTo>
                  <a:lnTo>
                    <a:pt x="551" y="8"/>
                  </a:lnTo>
                  <a:lnTo>
                    <a:pt x="554" y="8"/>
                  </a:lnTo>
                  <a:lnTo>
                    <a:pt x="559" y="8"/>
                  </a:lnTo>
                  <a:lnTo>
                    <a:pt x="562" y="8"/>
                  </a:lnTo>
                  <a:lnTo>
                    <a:pt x="565" y="8"/>
                  </a:lnTo>
                  <a:lnTo>
                    <a:pt x="572" y="8"/>
                  </a:lnTo>
                  <a:lnTo>
                    <a:pt x="578" y="8"/>
                  </a:lnTo>
                  <a:lnTo>
                    <a:pt x="583" y="8"/>
                  </a:lnTo>
                  <a:lnTo>
                    <a:pt x="590" y="10"/>
                  </a:lnTo>
                  <a:lnTo>
                    <a:pt x="595" y="10"/>
                  </a:lnTo>
                  <a:lnTo>
                    <a:pt x="601" y="11"/>
                  </a:lnTo>
                  <a:lnTo>
                    <a:pt x="607" y="13"/>
                  </a:lnTo>
                  <a:lnTo>
                    <a:pt x="612" y="15"/>
                  </a:lnTo>
                  <a:lnTo>
                    <a:pt x="619" y="17"/>
                  </a:lnTo>
                  <a:lnTo>
                    <a:pt x="625" y="21"/>
                  </a:lnTo>
                  <a:lnTo>
                    <a:pt x="630" y="23"/>
                  </a:lnTo>
                  <a:lnTo>
                    <a:pt x="636" y="25"/>
                  </a:lnTo>
                  <a:lnTo>
                    <a:pt x="641" y="27"/>
                  </a:lnTo>
                  <a:lnTo>
                    <a:pt x="648" y="31"/>
                  </a:lnTo>
                  <a:lnTo>
                    <a:pt x="654" y="32"/>
                  </a:lnTo>
                  <a:lnTo>
                    <a:pt x="659" y="34"/>
                  </a:lnTo>
                  <a:lnTo>
                    <a:pt x="661" y="36"/>
                  </a:lnTo>
                  <a:lnTo>
                    <a:pt x="664" y="36"/>
                  </a:lnTo>
                  <a:lnTo>
                    <a:pt x="665" y="36"/>
                  </a:lnTo>
                  <a:lnTo>
                    <a:pt x="667" y="36"/>
                  </a:lnTo>
                  <a:lnTo>
                    <a:pt x="669" y="36"/>
                  </a:lnTo>
                  <a:lnTo>
                    <a:pt x="671" y="38"/>
                  </a:lnTo>
                  <a:lnTo>
                    <a:pt x="674" y="40"/>
                  </a:lnTo>
                  <a:lnTo>
                    <a:pt x="675" y="42"/>
                  </a:lnTo>
                  <a:lnTo>
                    <a:pt x="677" y="42"/>
                  </a:lnTo>
                  <a:lnTo>
                    <a:pt x="679" y="42"/>
                  </a:lnTo>
                  <a:lnTo>
                    <a:pt x="681" y="44"/>
                  </a:lnTo>
                  <a:lnTo>
                    <a:pt x="684" y="44"/>
                  </a:lnTo>
                  <a:lnTo>
                    <a:pt x="686" y="46"/>
                  </a:lnTo>
                  <a:lnTo>
                    <a:pt x="688" y="46"/>
                  </a:lnTo>
                  <a:lnTo>
                    <a:pt x="690" y="48"/>
                  </a:lnTo>
                  <a:lnTo>
                    <a:pt x="692" y="50"/>
                  </a:lnTo>
                  <a:lnTo>
                    <a:pt x="694" y="50"/>
                  </a:lnTo>
                  <a:lnTo>
                    <a:pt x="696" y="51"/>
                  </a:lnTo>
                  <a:lnTo>
                    <a:pt x="698" y="51"/>
                  </a:lnTo>
                  <a:lnTo>
                    <a:pt x="700" y="53"/>
                  </a:lnTo>
                  <a:lnTo>
                    <a:pt x="703" y="53"/>
                  </a:lnTo>
                  <a:lnTo>
                    <a:pt x="705" y="55"/>
                  </a:lnTo>
                  <a:lnTo>
                    <a:pt x="707" y="57"/>
                  </a:lnTo>
                  <a:lnTo>
                    <a:pt x="709" y="57"/>
                  </a:lnTo>
                  <a:lnTo>
                    <a:pt x="712" y="59"/>
                  </a:lnTo>
                  <a:lnTo>
                    <a:pt x="714" y="61"/>
                  </a:lnTo>
                  <a:lnTo>
                    <a:pt x="716" y="61"/>
                  </a:lnTo>
                  <a:lnTo>
                    <a:pt x="717" y="63"/>
                  </a:lnTo>
                  <a:lnTo>
                    <a:pt x="719" y="65"/>
                  </a:lnTo>
                  <a:lnTo>
                    <a:pt x="722" y="67"/>
                  </a:lnTo>
                  <a:lnTo>
                    <a:pt x="724" y="67"/>
                  </a:lnTo>
                  <a:lnTo>
                    <a:pt x="726" y="69"/>
                  </a:lnTo>
                  <a:lnTo>
                    <a:pt x="734" y="74"/>
                  </a:lnTo>
                  <a:lnTo>
                    <a:pt x="741" y="78"/>
                  </a:lnTo>
                  <a:lnTo>
                    <a:pt x="747" y="84"/>
                  </a:lnTo>
                  <a:lnTo>
                    <a:pt x="754" y="92"/>
                  </a:lnTo>
                  <a:lnTo>
                    <a:pt x="762" y="95"/>
                  </a:lnTo>
                  <a:lnTo>
                    <a:pt x="769" y="103"/>
                  </a:lnTo>
                  <a:lnTo>
                    <a:pt x="775" y="109"/>
                  </a:lnTo>
                  <a:lnTo>
                    <a:pt x="782" y="114"/>
                  </a:lnTo>
                  <a:lnTo>
                    <a:pt x="789" y="120"/>
                  </a:lnTo>
                  <a:lnTo>
                    <a:pt x="795" y="126"/>
                  </a:lnTo>
                  <a:lnTo>
                    <a:pt x="802" y="133"/>
                  </a:lnTo>
                  <a:lnTo>
                    <a:pt x="809" y="139"/>
                  </a:lnTo>
                  <a:lnTo>
                    <a:pt x="816" y="145"/>
                  </a:lnTo>
                  <a:lnTo>
                    <a:pt x="822" y="151"/>
                  </a:lnTo>
                  <a:lnTo>
                    <a:pt x="829" y="156"/>
                  </a:lnTo>
                  <a:lnTo>
                    <a:pt x="836" y="162"/>
                  </a:lnTo>
                  <a:lnTo>
                    <a:pt x="839" y="168"/>
                  </a:lnTo>
                  <a:lnTo>
                    <a:pt x="842" y="170"/>
                  </a:lnTo>
                  <a:lnTo>
                    <a:pt x="846" y="172"/>
                  </a:lnTo>
                  <a:lnTo>
                    <a:pt x="850" y="174"/>
                  </a:lnTo>
                  <a:lnTo>
                    <a:pt x="854" y="175"/>
                  </a:lnTo>
                  <a:lnTo>
                    <a:pt x="857" y="177"/>
                  </a:lnTo>
                  <a:lnTo>
                    <a:pt x="860" y="181"/>
                  </a:lnTo>
                  <a:lnTo>
                    <a:pt x="864" y="185"/>
                  </a:lnTo>
                  <a:lnTo>
                    <a:pt x="867" y="189"/>
                  </a:lnTo>
                  <a:lnTo>
                    <a:pt x="870" y="193"/>
                  </a:lnTo>
                  <a:lnTo>
                    <a:pt x="873" y="196"/>
                  </a:lnTo>
                  <a:lnTo>
                    <a:pt x="875" y="200"/>
                  </a:lnTo>
                  <a:lnTo>
                    <a:pt x="878" y="204"/>
                  </a:lnTo>
                  <a:lnTo>
                    <a:pt x="880" y="208"/>
                  </a:lnTo>
                  <a:lnTo>
                    <a:pt x="884" y="210"/>
                  </a:lnTo>
                  <a:lnTo>
                    <a:pt x="887" y="214"/>
                  </a:lnTo>
                  <a:lnTo>
                    <a:pt x="888" y="215"/>
                  </a:lnTo>
                  <a:lnTo>
                    <a:pt x="889" y="217"/>
                  </a:lnTo>
                  <a:lnTo>
                    <a:pt x="890" y="219"/>
                  </a:lnTo>
                  <a:lnTo>
                    <a:pt x="892" y="223"/>
                  </a:lnTo>
                  <a:lnTo>
                    <a:pt x="893" y="223"/>
                  </a:lnTo>
                  <a:lnTo>
                    <a:pt x="892" y="223"/>
                  </a:lnTo>
                  <a:lnTo>
                    <a:pt x="892" y="221"/>
                  </a:lnTo>
                  <a:lnTo>
                    <a:pt x="890" y="221"/>
                  </a:lnTo>
                  <a:lnTo>
                    <a:pt x="888" y="219"/>
                  </a:lnTo>
                  <a:lnTo>
                    <a:pt x="886" y="217"/>
                  </a:lnTo>
                  <a:lnTo>
                    <a:pt x="885" y="217"/>
                  </a:lnTo>
                  <a:lnTo>
                    <a:pt x="883" y="215"/>
                  </a:lnTo>
                  <a:lnTo>
                    <a:pt x="880" y="215"/>
                  </a:lnTo>
                  <a:lnTo>
                    <a:pt x="878" y="214"/>
                  </a:lnTo>
                  <a:lnTo>
                    <a:pt x="877" y="214"/>
                  </a:lnTo>
                  <a:lnTo>
                    <a:pt x="875" y="212"/>
                  </a:lnTo>
                  <a:lnTo>
                    <a:pt x="871" y="210"/>
                  </a:lnTo>
                  <a:lnTo>
                    <a:pt x="868" y="206"/>
                  </a:lnTo>
                  <a:lnTo>
                    <a:pt x="864" y="204"/>
                  </a:lnTo>
                  <a:lnTo>
                    <a:pt x="860" y="200"/>
                  </a:lnTo>
                  <a:lnTo>
                    <a:pt x="857" y="198"/>
                  </a:lnTo>
                  <a:lnTo>
                    <a:pt x="854" y="194"/>
                  </a:lnTo>
                  <a:lnTo>
                    <a:pt x="849" y="193"/>
                  </a:lnTo>
                  <a:lnTo>
                    <a:pt x="846" y="191"/>
                  </a:lnTo>
                  <a:lnTo>
                    <a:pt x="841" y="187"/>
                  </a:lnTo>
                  <a:lnTo>
                    <a:pt x="838" y="185"/>
                  </a:lnTo>
                  <a:lnTo>
                    <a:pt x="835" y="183"/>
                  </a:lnTo>
                  <a:lnTo>
                    <a:pt x="831" y="179"/>
                  </a:lnTo>
                  <a:lnTo>
                    <a:pt x="827" y="177"/>
                  </a:lnTo>
                  <a:lnTo>
                    <a:pt x="823" y="174"/>
                  </a:lnTo>
                  <a:lnTo>
                    <a:pt x="820" y="172"/>
                  </a:lnTo>
                  <a:lnTo>
                    <a:pt x="817" y="168"/>
                  </a:lnTo>
                  <a:lnTo>
                    <a:pt x="814" y="166"/>
                  </a:lnTo>
                  <a:lnTo>
                    <a:pt x="812" y="164"/>
                  </a:lnTo>
                  <a:lnTo>
                    <a:pt x="810" y="162"/>
                  </a:lnTo>
                  <a:lnTo>
                    <a:pt x="807" y="160"/>
                  </a:lnTo>
                  <a:lnTo>
                    <a:pt x="804" y="158"/>
                  </a:lnTo>
                  <a:lnTo>
                    <a:pt x="802" y="154"/>
                  </a:lnTo>
                  <a:lnTo>
                    <a:pt x="800" y="153"/>
                  </a:lnTo>
                  <a:lnTo>
                    <a:pt x="798" y="151"/>
                  </a:lnTo>
                  <a:lnTo>
                    <a:pt x="795" y="149"/>
                  </a:lnTo>
                  <a:lnTo>
                    <a:pt x="793" y="147"/>
                  </a:lnTo>
                  <a:lnTo>
                    <a:pt x="790" y="145"/>
                  </a:lnTo>
                  <a:lnTo>
                    <a:pt x="788" y="143"/>
                  </a:lnTo>
                  <a:lnTo>
                    <a:pt x="785" y="141"/>
                  </a:lnTo>
                  <a:lnTo>
                    <a:pt x="783" y="137"/>
                  </a:lnTo>
                  <a:lnTo>
                    <a:pt x="781" y="135"/>
                  </a:lnTo>
                  <a:lnTo>
                    <a:pt x="779" y="133"/>
                  </a:lnTo>
                  <a:lnTo>
                    <a:pt x="776" y="132"/>
                  </a:lnTo>
                  <a:lnTo>
                    <a:pt x="773" y="128"/>
                  </a:lnTo>
                  <a:lnTo>
                    <a:pt x="771" y="126"/>
                  </a:lnTo>
                  <a:lnTo>
                    <a:pt x="769" y="124"/>
                  </a:lnTo>
                  <a:lnTo>
                    <a:pt x="765" y="124"/>
                  </a:lnTo>
                  <a:lnTo>
                    <a:pt x="763" y="122"/>
                  </a:lnTo>
                  <a:lnTo>
                    <a:pt x="761" y="120"/>
                  </a:lnTo>
                  <a:lnTo>
                    <a:pt x="757" y="118"/>
                  </a:lnTo>
                  <a:lnTo>
                    <a:pt x="756" y="118"/>
                  </a:lnTo>
                  <a:lnTo>
                    <a:pt x="754" y="116"/>
                  </a:lnTo>
                  <a:lnTo>
                    <a:pt x="753" y="114"/>
                  </a:lnTo>
                  <a:lnTo>
                    <a:pt x="752" y="113"/>
                  </a:lnTo>
                  <a:lnTo>
                    <a:pt x="751" y="111"/>
                  </a:lnTo>
                  <a:lnTo>
                    <a:pt x="750" y="111"/>
                  </a:lnTo>
                  <a:lnTo>
                    <a:pt x="747" y="109"/>
                  </a:lnTo>
                  <a:lnTo>
                    <a:pt x="746" y="109"/>
                  </a:lnTo>
                  <a:lnTo>
                    <a:pt x="744" y="105"/>
                  </a:lnTo>
                  <a:lnTo>
                    <a:pt x="743" y="103"/>
                  </a:lnTo>
                  <a:lnTo>
                    <a:pt x="741" y="103"/>
                  </a:lnTo>
                  <a:lnTo>
                    <a:pt x="738" y="103"/>
                  </a:lnTo>
                  <a:lnTo>
                    <a:pt x="736" y="103"/>
                  </a:lnTo>
                  <a:lnTo>
                    <a:pt x="735" y="103"/>
                  </a:lnTo>
                  <a:lnTo>
                    <a:pt x="733" y="103"/>
                  </a:lnTo>
                  <a:lnTo>
                    <a:pt x="731" y="101"/>
                  </a:lnTo>
                  <a:lnTo>
                    <a:pt x="728" y="101"/>
                  </a:lnTo>
                  <a:lnTo>
                    <a:pt x="726" y="99"/>
                  </a:lnTo>
                  <a:lnTo>
                    <a:pt x="724" y="97"/>
                  </a:lnTo>
                  <a:lnTo>
                    <a:pt x="722" y="95"/>
                  </a:lnTo>
                  <a:lnTo>
                    <a:pt x="719" y="93"/>
                  </a:lnTo>
                  <a:lnTo>
                    <a:pt x="718" y="92"/>
                  </a:lnTo>
                  <a:lnTo>
                    <a:pt x="716" y="90"/>
                  </a:lnTo>
                  <a:lnTo>
                    <a:pt x="714" y="90"/>
                  </a:lnTo>
                  <a:lnTo>
                    <a:pt x="713" y="88"/>
                  </a:lnTo>
                  <a:lnTo>
                    <a:pt x="712" y="88"/>
                  </a:lnTo>
                  <a:lnTo>
                    <a:pt x="711" y="86"/>
                  </a:lnTo>
                  <a:lnTo>
                    <a:pt x="709" y="88"/>
                  </a:lnTo>
                  <a:lnTo>
                    <a:pt x="708" y="88"/>
                  </a:lnTo>
                  <a:lnTo>
                    <a:pt x="707" y="88"/>
                  </a:lnTo>
                  <a:lnTo>
                    <a:pt x="706" y="86"/>
                  </a:lnTo>
                  <a:lnTo>
                    <a:pt x="705" y="86"/>
                  </a:lnTo>
                  <a:lnTo>
                    <a:pt x="704" y="86"/>
                  </a:lnTo>
                  <a:lnTo>
                    <a:pt x="703" y="84"/>
                  </a:lnTo>
                  <a:lnTo>
                    <a:pt x="702" y="82"/>
                  </a:lnTo>
                  <a:lnTo>
                    <a:pt x="700" y="80"/>
                  </a:lnTo>
                  <a:lnTo>
                    <a:pt x="699" y="78"/>
                  </a:lnTo>
                  <a:lnTo>
                    <a:pt x="698" y="78"/>
                  </a:lnTo>
                  <a:lnTo>
                    <a:pt x="697" y="78"/>
                  </a:lnTo>
                  <a:lnTo>
                    <a:pt x="695" y="76"/>
                  </a:lnTo>
                  <a:lnTo>
                    <a:pt x="694" y="74"/>
                  </a:lnTo>
                  <a:lnTo>
                    <a:pt x="692" y="74"/>
                  </a:lnTo>
                  <a:lnTo>
                    <a:pt x="689" y="72"/>
                  </a:lnTo>
                  <a:lnTo>
                    <a:pt x="687" y="72"/>
                  </a:lnTo>
                  <a:lnTo>
                    <a:pt x="685" y="72"/>
                  </a:lnTo>
                  <a:lnTo>
                    <a:pt x="683" y="72"/>
                  </a:lnTo>
                  <a:lnTo>
                    <a:pt x="680" y="71"/>
                  </a:lnTo>
                  <a:lnTo>
                    <a:pt x="675" y="69"/>
                  </a:lnTo>
                  <a:lnTo>
                    <a:pt x="668" y="65"/>
                  </a:lnTo>
                  <a:lnTo>
                    <a:pt x="661" y="61"/>
                  </a:lnTo>
                  <a:lnTo>
                    <a:pt x="655" y="59"/>
                  </a:lnTo>
                  <a:lnTo>
                    <a:pt x="648" y="57"/>
                  </a:lnTo>
                  <a:lnTo>
                    <a:pt x="641" y="53"/>
                  </a:lnTo>
                  <a:lnTo>
                    <a:pt x="636" y="51"/>
                  </a:lnTo>
                  <a:lnTo>
                    <a:pt x="629" y="50"/>
                  </a:lnTo>
                  <a:lnTo>
                    <a:pt x="622" y="48"/>
                  </a:lnTo>
                  <a:lnTo>
                    <a:pt x="616" y="46"/>
                  </a:lnTo>
                  <a:lnTo>
                    <a:pt x="609" y="44"/>
                  </a:lnTo>
                  <a:lnTo>
                    <a:pt x="602" y="42"/>
                  </a:lnTo>
                  <a:lnTo>
                    <a:pt x="595" y="42"/>
                  </a:lnTo>
                  <a:lnTo>
                    <a:pt x="590" y="40"/>
                  </a:lnTo>
                  <a:lnTo>
                    <a:pt x="583" y="38"/>
                  </a:lnTo>
                  <a:lnTo>
                    <a:pt x="576" y="36"/>
                  </a:lnTo>
                  <a:lnTo>
                    <a:pt x="572" y="36"/>
                  </a:lnTo>
                  <a:lnTo>
                    <a:pt x="566" y="36"/>
                  </a:lnTo>
                  <a:lnTo>
                    <a:pt x="562" y="36"/>
                  </a:lnTo>
                  <a:lnTo>
                    <a:pt x="559" y="36"/>
                  </a:lnTo>
                  <a:lnTo>
                    <a:pt x="553" y="36"/>
                  </a:lnTo>
                  <a:lnTo>
                    <a:pt x="549" y="36"/>
                  </a:lnTo>
                  <a:lnTo>
                    <a:pt x="544" y="36"/>
                  </a:lnTo>
                  <a:lnTo>
                    <a:pt x="540" y="36"/>
                  </a:lnTo>
                  <a:lnTo>
                    <a:pt x="535" y="38"/>
                  </a:lnTo>
                  <a:lnTo>
                    <a:pt x="531" y="38"/>
                  </a:lnTo>
                  <a:lnTo>
                    <a:pt x="526" y="40"/>
                  </a:lnTo>
                  <a:lnTo>
                    <a:pt x="522" y="40"/>
                  </a:lnTo>
                  <a:lnTo>
                    <a:pt x="517" y="40"/>
                  </a:lnTo>
                  <a:lnTo>
                    <a:pt x="513" y="42"/>
                  </a:lnTo>
                  <a:lnTo>
                    <a:pt x="508" y="42"/>
                  </a:lnTo>
                  <a:lnTo>
                    <a:pt x="504" y="42"/>
                  </a:lnTo>
                  <a:lnTo>
                    <a:pt x="499" y="44"/>
                  </a:lnTo>
                  <a:lnTo>
                    <a:pt x="495" y="46"/>
                  </a:lnTo>
                  <a:lnTo>
                    <a:pt x="490" y="48"/>
                  </a:lnTo>
                  <a:lnTo>
                    <a:pt x="486" y="50"/>
                  </a:lnTo>
                  <a:lnTo>
                    <a:pt x="482" y="50"/>
                  </a:lnTo>
                  <a:lnTo>
                    <a:pt x="477" y="51"/>
                  </a:lnTo>
                  <a:lnTo>
                    <a:pt x="473" y="53"/>
                  </a:lnTo>
                  <a:lnTo>
                    <a:pt x="468" y="55"/>
                  </a:lnTo>
                  <a:lnTo>
                    <a:pt x="464" y="57"/>
                  </a:lnTo>
                  <a:lnTo>
                    <a:pt x="459" y="61"/>
                  </a:lnTo>
                  <a:lnTo>
                    <a:pt x="455" y="63"/>
                  </a:lnTo>
                  <a:lnTo>
                    <a:pt x="450" y="65"/>
                  </a:lnTo>
                  <a:lnTo>
                    <a:pt x="446" y="69"/>
                  </a:lnTo>
                  <a:lnTo>
                    <a:pt x="441" y="71"/>
                  </a:lnTo>
                  <a:lnTo>
                    <a:pt x="437" y="74"/>
                  </a:lnTo>
                  <a:lnTo>
                    <a:pt x="432" y="78"/>
                  </a:lnTo>
                  <a:lnTo>
                    <a:pt x="431" y="78"/>
                  </a:lnTo>
                  <a:lnTo>
                    <a:pt x="429" y="80"/>
                  </a:lnTo>
                  <a:lnTo>
                    <a:pt x="428" y="82"/>
                  </a:lnTo>
                  <a:lnTo>
                    <a:pt x="427" y="84"/>
                  </a:lnTo>
                  <a:lnTo>
                    <a:pt x="425" y="86"/>
                  </a:lnTo>
                  <a:lnTo>
                    <a:pt x="423" y="88"/>
                  </a:lnTo>
                  <a:lnTo>
                    <a:pt x="422" y="90"/>
                  </a:lnTo>
                  <a:lnTo>
                    <a:pt x="420" y="90"/>
                  </a:lnTo>
                  <a:lnTo>
                    <a:pt x="418" y="92"/>
                  </a:lnTo>
                  <a:lnTo>
                    <a:pt x="417" y="93"/>
                  </a:lnTo>
                  <a:lnTo>
                    <a:pt x="414" y="93"/>
                  </a:lnTo>
                  <a:lnTo>
                    <a:pt x="413" y="95"/>
                  </a:lnTo>
                  <a:lnTo>
                    <a:pt x="411" y="97"/>
                  </a:lnTo>
                  <a:lnTo>
                    <a:pt x="409" y="99"/>
                  </a:lnTo>
                  <a:lnTo>
                    <a:pt x="408" y="99"/>
                  </a:lnTo>
                  <a:lnTo>
                    <a:pt x="406" y="101"/>
                  </a:lnTo>
                  <a:lnTo>
                    <a:pt x="403" y="101"/>
                  </a:lnTo>
                  <a:lnTo>
                    <a:pt x="401" y="103"/>
                  </a:lnTo>
                  <a:lnTo>
                    <a:pt x="399" y="103"/>
                  </a:lnTo>
                  <a:lnTo>
                    <a:pt x="397" y="105"/>
                  </a:lnTo>
                  <a:lnTo>
                    <a:pt x="394" y="107"/>
                  </a:lnTo>
                  <a:lnTo>
                    <a:pt x="392" y="109"/>
                  </a:lnTo>
                  <a:lnTo>
                    <a:pt x="390" y="109"/>
                  </a:lnTo>
                  <a:lnTo>
                    <a:pt x="388" y="111"/>
                  </a:lnTo>
                  <a:lnTo>
                    <a:pt x="385" y="111"/>
                  </a:lnTo>
                  <a:lnTo>
                    <a:pt x="383" y="113"/>
                  </a:lnTo>
                  <a:lnTo>
                    <a:pt x="381" y="114"/>
                  </a:lnTo>
                  <a:lnTo>
                    <a:pt x="379" y="116"/>
                  </a:lnTo>
                  <a:lnTo>
                    <a:pt x="376" y="116"/>
                  </a:lnTo>
                  <a:lnTo>
                    <a:pt x="374" y="118"/>
                  </a:lnTo>
                  <a:lnTo>
                    <a:pt x="372" y="118"/>
                  </a:lnTo>
                  <a:lnTo>
                    <a:pt x="370" y="120"/>
                  </a:lnTo>
                  <a:lnTo>
                    <a:pt x="351" y="147"/>
                  </a:lnTo>
                  <a:lnTo>
                    <a:pt x="292" y="233"/>
                  </a:lnTo>
                  <a:lnTo>
                    <a:pt x="287" y="238"/>
                  </a:lnTo>
                  <a:lnTo>
                    <a:pt x="283" y="246"/>
                  </a:lnTo>
                  <a:lnTo>
                    <a:pt x="278" y="252"/>
                  </a:lnTo>
                  <a:lnTo>
                    <a:pt x="274" y="259"/>
                  </a:lnTo>
                  <a:lnTo>
                    <a:pt x="269" y="265"/>
                  </a:lnTo>
                  <a:lnTo>
                    <a:pt x="265" y="273"/>
                  </a:lnTo>
                  <a:lnTo>
                    <a:pt x="260" y="278"/>
                  </a:lnTo>
                  <a:lnTo>
                    <a:pt x="256" y="286"/>
                  </a:lnTo>
                  <a:lnTo>
                    <a:pt x="251" y="292"/>
                  </a:lnTo>
                  <a:lnTo>
                    <a:pt x="247" y="299"/>
                  </a:lnTo>
                  <a:lnTo>
                    <a:pt x="242" y="307"/>
                  </a:lnTo>
                  <a:lnTo>
                    <a:pt x="238" y="315"/>
                  </a:lnTo>
                  <a:lnTo>
                    <a:pt x="235" y="322"/>
                  </a:lnTo>
                  <a:lnTo>
                    <a:pt x="230" y="332"/>
                  </a:lnTo>
                  <a:lnTo>
                    <a:pt x="226" y="339"/>
                  </a:lnTo>
                  <a:lnTo>
                    <a:pt x="222" y="349"/>
                  </a:lnTo>
                  <a:lnTo>
                    <a:pt x="218" y="355"/>
                  </a:lnTo>
                  <a:lnTo>
                    <a:pt x="213" y="362"/>
                  </a:lnTo>
                  <a:lnTo>
                    <a:pt x="210" y="370"/>
                  </a:lnTo>
                  <a:lnTo>
                    <a:pt x="207" y="378"/>
                  </a:lnTo>
                  <a:lnTo>
                    <a:pt x="202" y="385"/>
                  </a:lnTo>
                  <a:lnTo>
                    <a:pt x="199" y="395"/>
                  </a:lnTo>
                  <a:lnTo>
                    <a:pt x="194" y="402"/>
                  </a:lnTo>
                  <a:lnTo>
                    <a:pt x="191" y="410"/>
                  </a:lnTo>
                  <a:lnTo>
                    <a:pt x="188" y="420"/>
                  </a:lnTo>
                  <a:lnTo>
                    <a:pt x="183" y="429"/>
                  </a:lnTo>
                  <a:lnTo>
                    <a:pt x="180" y="437"/>
                  </a:lnTo>
                  <a:lnTo>
                    <a:pt x="177" y="446"/>
                  </a:lnTo>
                  <a:lnTo>
                    <a:pt x="173" y="456"/>
                  </a:lnTo>
                  <a:lnTo>
                    <a:pt x="170" y="465"/>
                  </a:lnTo>
                  <a:lnTo>
                    <a:pt x="168" y="475"/>
                  </a:lnTo>
                  <a:lnTo>
                    <a:pt x="164" y="484"/>
                  </a:lnTo>
                  <a:lnTo>
                    <a:pt x="161" y="496"/>
                  </a:lnTo>
                  <a:lnTo>
                    <a:pt x="156" y="507"/>
                  </a:lnTo>
                  <a:lnTo>
                    <a:pt x="153" y="519"/>
                  </a:lnTo>
                  <a:lnTo>
                    <a:pt x="150" y="530"/>
                  </a:lnTo>
                  <a:lnTo>
                    <a:pt x="146" y="542"/>
                  </a:lnTo>
                  <a:lnTo>
                    <a:pt x="142" y="553"/>
                  </a:lnTo>
                  <a:lnTo>
                    <a:pt x="139" y="564"/>
                  </a:lnTo>
                  <a:lnTo>
                    <a:pt x="134" y="576"/>
                  </a:lnTo>
                  <a:lnTo>
                    <a:pt x="131" y="587"/>
                  </a:lnTo>
                  <a:lnTo>
                    <a:pt x="127" y="599"/>
                  </a:lnTo>
                  <a:lnTo>
                    <a:pt x="124" y="612"/>
                  </a:lnTo>
                  <a:lnTo>
                    <a:pt x="120" y="624"/>
                  </a:lnTo>
                  <a:lnTo>
                    <a:pt x="116" y="635"/>
                  </a:lnTo>
                  <a:lnTo>
                    <a:pt x="113" y="646"/>
                  </a:lnTo>
                  <a:lnTo>
                    <a:pt x="109" y="658"/>
                  </a:lnTo>
                  <a:lnTo>
                    <a:pt x="105" y="671"/>
                  </a:lnTo>
                  <a:lnTo>
                    <a:pt x="102" y="685"/>
                  </a:lnTo>
                  <a:lnTo>
                    <a:pt x="98" y="698"/>
                  </a:lnTo>
                  <a:lnTo>
                    <a:pt x="96" y="713"/>
                  </a:lnTo>
                  <a:lnTo>
                    <a:pt x="93" y="727"/>
                  </a:lnTo>
                  <a:lnTo>
                    <a:pt x="90" y="740"/>
                  </a:lnTo>
                  <a:lnTo>
                    <a:pt x="87" y="755"/>
                  </a:lnTo>
                  <a:lnTo>
                    <a:pt x="85" y="768"/>
                  </a:lnTo>
                  <a:lnTo>
                    <a:pt x="82" y="782"/>
                  </a:lnTo>
                  <a:lnTo>
                    <a:pt x="80" y="789"/>
                  </a:lnTo>
                  <a:lnTo>
                    <a:pt x="79" y="795"/>
                  </a:lnTo>
                  <a:lnTo>
                    <a:pt x="77" y="801"/>
                  </a:lnTo>
                  <a:lnTo>
                    <a:pt x="76" y="807"/>
                  </a:lnTo>
                  <a:lnTo>
                    <a:pt x="75" y="814"/>
                  </a:lnTo>
                  <a:lnTo>
                    <a:pt x="74" y="820"/>
                  </a:lnTo>
                  <a:lnTo>
                    <a:pt x="71" y="828"/>
                  </a:lnTo>
                  <a:lnTo>
                    <a:pt x="70" y="833"/>
                  </a:lnTo>
                  <a:lnTo>
                    <a:pt x="68" y="850"/>
                  </a:lnTo>
                  <a:lnTo>
                    <a:pt x="66" y="868"/>
                  </a:lnTo>
                  <a:lnTo>
                    <a:pt x="63" y="885"/>
                  </a:lnTo>
                  <a:lnTo>
                    <a:pt x="60" y="902"/>
                  </a:lnTo>
                  <a:lnTo>
                    <a:pt x="57" y="919"/>
                  </a:lnTo>
                  <a:lnTo>
                    <a:pt x="55" y="936"/>
                  </a:lnTo>
                  <a:lnTo>
                    <a:pt x="52" y="953"/>
                  </a:lnTo>
                  <a:lnTo>
                    <a:pt x="49" y="971"/>
                  </a:lnTo>
                  <a:lnTo>
                    <a:pt x="47" y="988"/>
                  </a:lnTo>
                  <a:lnTo>
                    <a:pt x="45" y="1005"/>
                  </a:lnTo>
                  <a:lnTo>
                    <a:pt x="42" y="1022"/>
                  </a:lnTo>
                  <a:lnTo>
                    <a:pt x="40" y="1041"/>
                  </a:lnTo>
                  <a:lnTo>
                    <a:pt x="38" y="1058"/>
                  </a:lnTo>
                  <a:lnTo>
                    <a:pt x="36" y="1075"/>
                  </a:lnTo>
                  <a:lnTo>
                    <a:pt x="33" y="1095"/>
                  </a:lnTo>
                  <a:lnTo>
                    <a:pt x="31" y="1114"/>
                  </a:lnTo>
                  <a:lnTo>
                    <a:pt x="31" y="1116"/>
                  </a:lnTo>
                  <a:lnTo>
                    <a:pt x="31" y="1117"/>
                  </a:lnTo>
                  <a:lnTo>
                    <a:pt x="29" y="1169"/>
                  </a:lnTo>
                  <a:lnTo>
                    <a:pt x="29" y="1165"/>
                  </a:lnTo>
                  <a:lnTo>
                    <a:pt x="30" y="1157"/>
                  </a:lnTo>
                  <a:lnTo>
                    <a:pt x="31" y="1144"/>
                  </a:lnTo>
                  <a:lnTo>
                    <a:pt x="32" y="1133"/>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7" name="Freeform 29">
              <a:extLst>
                <a:ext uri="{FF2B5EF4-FFF2-40B4-BE49-F238E27FC236}">
                  <a16:creationId xmlns:a16="http://schemas.microsoft.com/office/drawing/2014/main" id="{BFD47B6C-8824-4A78-8FDE-635E2BAE9962}"/>
                </a:ext>
              </a:extLst>
            </p:cNvPr>
            <p:cNvSpPr>
              <a:spLocks/>
            </p:cNvSpPr>
            <p:nvPr/>
          </p:nvSpPr>
          <p:spPr bwMode="auto">
            <a:xfrm>
              <a:off x="4494" y="1628"/>
              <a:ext cx="711" cy="902"/>
            </a:xfrm>
            <a:custGeom>
              <a:avLst/>
              <a:gdLst>
                <a:gd name="T0" fmla="*/ 7 w 711"/>
                <a:gd name="T1" fmla="*/ 887 h 902"/>
                <a:gd name="T2" fmla="*/ 23 w 711"/>
                <a:gd name="T3" fmla="*/ 838 h 902"/>
                <a:gd name="T4" fmla="*/ 40 w 711"/>
                <a:gd name="T5" fmla="*/ 786 h 902"/>
                <a:gd name="T6" fmla="*/ 57 w 711"/>
                <a:gd name="T7" fmla="*/ 733 h 902"/>
                <a:gd name="T8" fmla="*/ 82 w 711"/>
                <a:gd name="T9" fmla="*/ 658 h 902"/>
                <a:gd name="T10" fmla="*/ 117 w 711"/>
                <a:gd name="T11" fmla="*/ 567 h 902"/>
                <a:gd name="T12" fmla="*/ 140 w 711"/>
                <a:gd name="T13" fmla="*/ 515 h 902"/>
                <a:gd name="T14" fmla="*/ 159 w 711"/>
                <a:gd name="T15" fmla="*/ 479 h 902"/>
                <a:gd name="T16" fmla="*/ 187 w 711"/>
                <a:gd name="T17" fmla="*/ 429 h 902"/>
                <a:gd name="T18" fmla="*/ 204 w 711"/>
                <a:gd name="T19" fmla="*/ 407 h 902"/>
                <a:gd name="T20" fmla="*/ 228 w 711"/>
                <a:gd name="T21" fmla="*/ 370 h 902"/>
                <a:gd name="T22" fmla="*/ 261 w 711"/>
                <a:gd name="T23" fmla="*/ 325 h 902"/>
                <a:gd name="T24" fmla="*/ 319 w 711"/>
                <a:gd name="T25" fmla="*/ 262 h 902"/>
                <a:gd name="T26" fmla="*/ 362 w 711"/>
                <a:gd name="T27" fmla="*/ 218 h 902"/>
                <a:gd name="T28" fmla="*/ 378 w 711"/>
                <a:gd name="T29" fmla="*/ 204 h 902"/>
                <a:gd name="T30" fmla="*/ 396 w 711"/>
                <a:gd name="T31" fmla="*/ 185 h 902"/>
                <a:gd name="T32" fmla="*/ 407 w 711"/>
                <a:gd name="T33" fmla="*/ 174 h 902"/>
                <a:gd name="T34" fmla="*/ 418 w 711"/>
                <a:gd name="T35" fmla="*/ 163 h 902"/>
                <a:gd name="T36" fmla="*/ 437 w 711"/>
                <a:gd name="T37" fmla="*/ 149 h 902"/>
                <a:gd name="T38" fmla="*/ 449 w 711"/>
                <a:gd name="T39" fmla="*/ 142 h 902"/>
                <a:gd name="T40" fmla="*/ 468 w 711"/>
                <a:gd name="T41" fmla="*/ 128 h 902"/>
                <a:gd name="T42" fmla="*/ 497 w 711"/>
                <a:gd name="T43" fmla="*/ 111 h 902"/>
                <a:gd name="T44" fmla="*/ 510 w 711"/>
                <a:gd name="T45" fmla="*/ 98 h 902"/>
                <a:gd name="T46" fmla="*/ 522 w 711"/>
                <a:gd name="T47" fmla="*/ 92 h 902"/>
                <a:gd name="T48" fmla="*/ 546 w 711"/>
                <a:gd name="T49" fmla="*/ 79 h 902"/>
                <a:gd name="T50" fmla="*/ 560 w 711"/>
                <a:gd name="T51" fmla="*/ 67 h 902"/>
                <a:gd name="T52" fmla="*/ 589 w 711"/>
                <a:gd name="T53" fmla="*/ 52 h 902"/>
                <a:gd name="T54" fmla="*/ 612 w 711"/>
                <a:gd name="T55" fmla="*/ 42 h 902"/>
                <a:gd name="T56" fmla="*/ 635 w 711"/>
                <a:gd name="T57" fmla="*/ 33 h 902"/>
                <a:gd name="T58" fmla="*/ 652 w 711"/>
                <a:gd name="T59" fmla="*/ 21 h 902"/>
                <a:gd name="T60" fmla="*/ 670 w 711"/>
                <a:gd name="T61" fmla="*/ 12 h 902"/>
                <a:gd name="T62" fmla="*/ 704 w 711"/>
                <a:gd name="T63" fmla="*/ 0 h 902"/>
                <a:gd name="T64" fmla="*/ 673 w 711"/>
                <a:gd name="T65" fmla="*/ 6 h 902"/>
                <a:gd name="T66" fmla="*/ 650 w 711"/>
                <a:gd name="T67" fmla="*/ 16 h 902"/>
                <a:gd name="T68" fmla="*/ 623 w 711"/>
                <a:gd name="T69" fmla="*/ 29 h 902"/>
                <a:gd name="T70" fmla="*/ 588 w 711"/>
                <a:gd name="T71" fmla="*/ 46 h 902"/>
                <a:gd name="T72" fmla="*/ 564 w 711"/>
                <a:gd name="T73" fmla="*/ 58 h 902"/>
                <a:gd name="T74" fmla="*/ 542 w 711"/>
                <a:gd name="T75" fmla="*/ 77 h 902"/>
                <a:gd name="T76" fmla="*/ 528 w 711"/>
                <a:gd name="T77" fmla="*/ 82 h 902"/>
                <a:gd name="T78" fmla="*/ 483 w 711"/>
                <a:gd name="T79" fmla="*/ 113 h 902"/>
                <a:gd name="T80" fmla="*/ 449 w 711"/>
                <a:gd name="T81" fmla="*/ 138 h 902"/>
                <a:gd name="T82" fmla="*/ 432 w 711"/>
                <a:gd name="T83" fmla="*/ 145 h 902"/>
                <a:gd name="T84" fmla="*/ 411 w 711"/>
                <a:gd name="T85" fmla="*/ 163 h 902"/>
                <a:gd name="T86" fmla="*/ 385 w 711"/>
                <a:gd name="T87" fmla="*/ 191 h 902"/>
                <a:gd name="T88" fmla="*/ 365 w 711"/>
                <a:gd name="T89" fmla="*/ 212 h 902"/>
                <a:gd name="T90" fmla="*/ 338 w 711"/>
                <a:gd name="T91" fmla="*/ 237 h 902"/>
                <a:gd name="T92" fmla="*/ 312 w 711"/>
                <a:gd name="T93" fmla="*/ 262 h 902"/>
                <a:gd name="T94" fmla="*/ 295 w 711"/>
                <a:gd name="T95" fmla="*/ 285 h 902"/>
                <a:gd name="T96" fmla="*/ 278 w 711"/>
                <a:gd name="T97" fmla="*/ 304 h 902"/>
                <a:gd name="T98" fmla="*/ 250 w 711"/>
                <a:gd name="T99" fmla="*/ 334 h 902"/>
                <a:gd name="T100" fmla="*/ 226 w 711"/>
                <a:gd name="T101" fmla="*/ 367 h 902"/>
                <a:gd name="T102" fmla="*/ 204 w 711"/>
                <a:gd name="T103" fmla="*/ 403 h 902"/>
                <a:gd name="T104" fmla="*/ 159 w 711"/>
                <a:gd name="T105" fmla="*/ 470 h 902"/>
                <a:gd name="T106" fmla="*/ 113 w 711"/>
                <a:gd name="T107" fmla="*/ 565 h 902"/>
                <a:gd name="T108" fmla="*/ 91 w 711"/>
                <a:gd name="T109" fmla="*/ 624 h 902"/>
                <a:gd name="T110" fmla="*/ 66 w 711"/>
                <a:gd name="T111" fmla="*/ 695 h 902"/>
                <a:gd name="T112" fmla="*/ 42 w 711"/>
                <a:gd name="T113" fmla="*/ 767 h 902"/>
                <a:gd name="T114" fmla="*/ 17 w 711"/>
                <a:gd name="T115" fmla="*/ 849 h 90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1"/>
                <a:gd name="T175" fmla="*/ 0 h 902"/>
                <a:gd name="T176" fmla="*/ 711 w 711"/>
                <a:gd name="T177" fmla="*/ 902 h 90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1" h="902">
                  <a:moveTo>
                    <a:pt x="4" y="897"/>
                  </a:moveTo>
                  <a:lnTo>
                    <a:pt x="2" y="899"/>
                  </a:lnTo>
                  <a:lnTo>
                    <a:pt x="2" y="900"/>
                  </a:lnTo>
                  <a:lnTo>
                    <a:pt x="0" y="902"/>
                  </a:lnTo>
                  <a:lnTo>
                    <a:pt x="2" y="902"/>
                  </a:lnTo>
                  <a:lnTo>
                    <a:pt x="3" y="900"/>
                  </a:lnTo>
                  <a:lnTo>
                    <a:pt x="5" y="899"/>
                  </a:lnTo>
                  <a:lnTo>
                    <a:pt x="6" y="895"/>
                  </a:lnTo>
                  <a:lnTo>
                    <a:pt x="7" y="887"/>
                  </a:lnTo>
                  <a:lnTo>
                    <a:pt x="9" y="881"/>
                  </a:lnTo>
                  <a:lnTo>
                    <a:pt x="11" y="876"/>
                  </a:lnTo>
                  <a:lnTo>
                    <a:pt x="13" y="870"/>
                  </a:lnTo>
                  <a:lnTo>
                    <a:pt x="15" y="864"/>
                  </a:lnTo>
                  <a:lnTo>
                    <a:pt x="16" y="859"/>
                  </a:lnTo>
                  <a:lnTo>
                    <a:pt x="18" y="855"/>
                  </a:lnTo>
                  <a:lnTo>
                    <a:pt x="19" y="849"/>
                  </a:lnTo>
                  <a:lnTo>
                    <a:pt x="22" y="843"/>
                  </a:lnTo>
                  <a:lnTo>
                    <a:pt x="23" y="838"/>
                  </a:lnTo>
                  <a:lnTo>
                    <a:pt x="25" y="832"/>
                  </a:lnTo>
                  <a:lnTo>
                    <a:pt x="27" y="826"/>
                  </a:lnTo>
                  <a:lnTo>
                    <a:pt x="28" y="820"/>
                  </a:lnTo>
                  <a:lnTo>
                    <a:pt x="31" y="815"/>
                  </a:lnTo>
                  <a:lnTo>
                    <a:pt x="32" y="809"/>
                  </a:lnTo>
                  <a:lnTo>
                    <a:pt x="34" y="803"/>
                  </a:lnTo>
                  <a:lnTo>
                    <a:pt x="36" y="798"/>
                  </a:lnTo>
                  <a:lnTo>
                    <a:pt x="37" y="792"/>
                  </a:lnTo>
                  <a:lnTo>
                    <a:pt x="40" y="786"/>
                  </a:lnTo>
                  <a:lnTo>
                    <a:pt x="42" y="780"/>
                  </a:lnTo>
                  <a:lnTo>
                    <a:pt x="44" y="775"/>
                  </a:lnTo>
                  <a:lnTo>
                    <a:pt x="45" y="769"/>
                  </a:lnTo>
                  <a:lnTo>
                    <a:pt x="49" y="763"/>
                  </a:lnTo>
                  <a:lnTo>
                    <a:pt x="51" y="757"/>
                  </a:lnTo>
                  <a:lnTo>
                    <a:pt x="52" y="752"/>
                  </a:lnTo>
                  <a:lnTo>
                    <a:pt x="54" y="746"/>
                  </a:lnTo>
                  <a:lnTo>
                    <a:pt x="56" y="740"/>
                  </a:lnTo>
                  <a:lnTo>
                    <a:pt x="57" y="733"/>
                  </a:lnTo>
                  <a:lnTo>
                    <a:pt x="60" y="727"/>
                  </a:lnTo>
                  <a:lnTo>
                    <a:pt x="61" y="721"/>
                  </a:lnTo>
                  <a:lnTo>
                    <a:pt x="63" y="716"/>
                  </a:lnTo>
                  <a:lnTo>
                    <a:pt x="64" y="712"/>
                  </a:lnTo>
                  <a:lnTo>
                    <a:pt x="68" y="700"/>
                  </a:lnTo>
                  <a:lnTo>
                    <a:pt x="72" y="691"/>
                  </a:lnTo>
                  <a:lnTo>
                    <a:pt x="75" y="679"/>
                  </a:lnTo>
                  <a:lnTo>
                    <a:pt x="79" y="670"/>
                  </a:lnTo>
                  <a:lnTo>
                    <a:pt x="82" y="658"/>
                  </a:lnTo>
                  <a:lnTo>
                    <a:pt x="87" y="649"/>
                  </a:lnTo>
                  <a:lnTo>
                    <a:pt x="90" y="637"/>
                  </a:lnTo>
                  <a:lnTo>
                    <a:pt x="93" y="628"/>
                  </a:lnTo>
                  <a:lnTo>
                    <a:pt x="97" y="616"/>
                  </a:lnTo>
                  <a:lnTo>
                    <a:pt x="101" y="607"/>
                  </a:lnTo>
                  <a:lnTo>
                    <a:pt x="104" y="597"/>
                  </a:lnTo>
                  <a:lnTo>
                    <a:pt x="109" y="586"/>
                  </a:lnTo>
                  <a:lnTo>
                    <a:pt x="112" y="576"/>
                  </a:lnTo>
                  <a:lnTo>
                    <a:pt x="117" y="567"/>
                  </a:lnTo>
                  <a:lnTo>
                    <a:pt x="121" y="557"/>
                  </a:lnTo>
                  <a:lnTo>
                    <a:pt x="126" y="548"/>
                  </a:lnTo>
                  <a:lnTo>
                    <a:pt x="127" y="542"/>
                  </a:lnTo>
                  <a:lnTo>
                    <a:pt x="129" y="536"/>
                  </a:lnTo>
                  <a:lnTo>
                    <a:pt x="131" y="532"/>
                  </a:lnTo>
                  <a:lnTo>
                    <a:pt x="133" y="527"/>
                  </a:lnTo>
                  <a:lnTo>
                    <a:pt x="136" y="523"/>
                  </a:lnTo>
                  <a:lnTo>
                    <a:pt x="138" y="519"/>
                  </a:lnTo>
                  <a:lnTo>
                    <a:pt x="140" y="515"/>
                  </a:lnTo>
                  <a:lnTo>
                    <a:pt x="141" y="510"/>
                  </a:lnTo>
                  <a:lnTo>
                    <a:pt x="144" y="506"/>
                  </a:lnTo>
                  <a:lnTo>
                    <a:pt x="146" y="502"/>
                  </a:lnTo>
                  <a:lnTo>
                    <a:pt x="148" y="498"/>
                  </a:lnTo>
                  <a:lnTo>
                    <a:pt x="150" y="494"/>
                  </a:lnTo>
                  <a:lnTo>
                    <a:pt x="154" y="489"/>
                  </a:lnTo>
                  <a:lnTo>
                    <a:pt x="155" y="485"/>
                  </a:lnTo>
                  <a:lnTo>
                    <a:pt x="157" y="481"/>
                  </a:lnTo>
                  <a:lnTo>
                    <a:pt x="159" y="479"/>
                  </a:lnTo>
                  <a:lnTo>
                    <a:pt x="162" y="471"/>
                  </a:lnTo>
                  <a:lnTo>
                    <a:pt x="166" y="468"/>
                  </a:lnTo>
                  <a:lnTo>
                    <a:pt x="169" y="460"/>
                  </a:lnTo>
                  <a:lnTo>
                    <a:pt x="173" y="454"/>
                  </a:lnTo>
                  <a:lnTo>
                    <a:pt x="176" y="449"/>
                  </a:lnTo>
                  <a:lnTo>
                    <a:pt x="179" y="443"/>
                  </a:lnTo>
                  <a:lnTo>
                    <a:pt x="183" y="437"/>
                  </a:lnTo>
                  <a:lnTo>
                    <a:pt x="187" y="431"/>
                  </a:lnTo>
                  <a:lnTo>
                    <a:pt x="187" y="429"/>
                  </a:lnTo>
                  <a:lnTo>
                    <a:pt x="187" y="428"/>
                  </a:lnTo>
                  <a:lnTo>
                    <a:pt x="188" y="428"/>
                  </a:lnTo>
                  <a:lnTo>
                    <a:pt x="190" y="424"/>
                  </a:lnTo>
                  <a:lnTo>
                    <a:pt x="193" y="422"/>
                  </a:lnTo>
                  <a:lnTo>
                    <a:pt x="195" y="418"/>
                  </a:lnTo>
                  <a:lnTo>
                    <a:pt x="197" y="414"/>
                  </a:lnTo>
                  <a:lnTo>
                    <a:pt x="199" y="412"/>
                  </a:lnTo>
                  <a:lnTo>
                    <a:pt x="202" y="409"/>
                  </a:lnTo>
                  <a:lnTo>
                    <a:pt x="204" y="407"/>
                  </a:lnTo>
                  <a:lnTo>
                    <a:pt x="206" y="403"/>
                  </a:lnTo>
                  <a:lnTo>
                    <a:pt x="209" y="399"/>
                  </a:lnTo>
                  <a:lnTo>
                    <a:pt x="213" y="395"/>
                  </a:lnTo>
                  <a:lnTo>
                    <a:pt x="215" y="391"/>
                  </a:lnTo>
                  <a:lnTo>
                    <a:pt x="218" y="388"/>
                  </a:lnTo>
                  <a:lnTo>
                    <a:pt x="221" y="384"/>
                  </a:lnTo>
                  <a:lnTo>
                    <a:pt x="223" y="380"/>
                  </a:lnTo>
                  <a:lnTo>
                    <a:pt x="226" y="376"/>
                  </a:lnTo>
                  <a:lnTo>
                    <a:pt x="228" y="370"/>
                  </a:lnTo>
                  <a:lnTo>
                    <a:pt x="232" y="367"/>
                  </a:lnTo>
                  <a:lnTo>
                    <a:pt x="235" y="361"/>
                  </a:lnTo>
                  <a:lnTo>
                    <a:pt x="238" y="355"/>
                  </a:lnTo>
                  <a:lnTo>
                    <a:pt x="242" y="351"/>
                  </a:lnTo>
                  <a:lnTo>
                    <a:pt x="245" y="346"/>
                  </a:lnTo>
                  <a:lnTo>
                    <a:pt x="249" y="342"/>
                  </a:lnTo>
                  <a:lnTo>
                    <a:pt x="252" y="336"/>
                  </a:lnTo>
                  <a:lnTo>
                    <a:pt x="255" y="332"/>
                  </a:lnTo>
                  <a:lnTo>
                    <a:pt x="261" y="325"/>
                  </a:lnTo>
                  <a:lnTo>
                    <a:pt x="268" y="317"/>
                  </a:lnTo>
                  <a:lnTo>
                    <a:pt x="274" y="311"/>
                  </a:lnTo>
                  <a:lnTo>
                    <a:pt x="280" y="304"/>
                  </a:lnTo>
                  <a:lnTo>
                    <a:pt x="287" y="296"/>
                  </a:lnTo>
                  <a:lnTo>
                    <a:pt x="293" y="288"/>
                  </a:lnTo>
                  <a:lnTo>
                    <a:pt x="300" y="283"/>
                  </a:lnTo>
                  <a:lnTo>
                    <a:pt x="307" y="275"/>
                  </a:lnTo>
                  <a:lnTo>
                    <a:pt x="312" y="269"/>
                  </a:lnTo>
                  <a:lnTo>
                    <a:pt x="319" y="262"/>
                  </a:lnTo>
                  <a:lnTo>
                    <a:pt x="324" y="256"/>
                  </a:lnTo>
                  <a:lnTo>
                    <a:pt x="331" y="250"/>
                  </a:lnTo>
                  <a:lnTo>
                    <a:pt x="338" y="243"/>
                  </a:lnTo>
                  <a:lnTo>
                    <a:pt x="345" y="237"/>
                  </a:lnTo>
                  <a:lnTo>
                    <a:pt x="350" y="229"/>
                  </a:lnTo>
                  <a:lnTo>
                    <a:pt x="357" y="224"/>
                  </a:lnTo>
                  <a:lnTo>
                    <a:pt x="359" y="220"/>
                  </a:lnTo>
                  <a:lnTo>
                    <a:pt x="360" y="220"/>
                  </a:lnTo>
                  <a:lnTo>
                    <a:pt x="362" y="218"/>
                  </a:lnTo>
                  <a:lnTo>
                    <a:pt x="364" y="216"/>
                  </a:lnTo>
                  <a:lnTo>
                    <a:pt x="366" y="216"/>
                  </a:lnTo>
                  <a:lnTo>
                    <a:pt x="367" y="214"/>
                  </a:lnTo>
                  <a:lnTo>
                    <a:pt x="368" y="212"/>
                  </a:lnTo>
                  <a:lnTo>
                    <a:pt x="370" y="212"/>
                  </a:lnTo>
                  <a:lnTo>
                    <a:pt x="373" y="210"/>
                  </a:lnTo>
                  <a:lnTo>
                    <a:pt x="375" y="208"/>
                  </a:lnTo>
                  <a:lnTo>
                    <a:pt x="376" y="206"/>
                  </a:lnTo>
                  <a:lnTo>
                    <a:pt x="378" y="204"/>
                  </a:lnTo>
                  <a:lnTo>
                    <a:pt x="380" y="203"/>
                  </a:lnTo>
                  <a:lnTo>
                    <a:pt x="383" y="201"/>
                  </a:lnTo>
                  <a:lnTo>
                    <a:pt x="385" y="199"/>
                  </a:lnTo>
                  <a:lnTo>
                    <a:pt x="386" y="197"/>
                  </a:lnTo>
                  <a:lnTo>
                    <a:pt x="388" y="195"/>
                  </a:lnTo>
                  <a:lnTo>
                    <a:pt x="390" y="193"/>
                  </a:lnTo>
                  <a:lnTo>
                    <a:pt x="393" y="191"/>
                  </a:lnTo>
                  <a:lnTo>
                    <a:pt x="395" y="187"/>
                  </a:lnTo>
                  <a:lnTo>
                    <a:pt x="396" y="185"/>
                  </a:lnTo>
                  <a:lnTo>
                    <a:pt x="398" y="184"/>
                  </a:lnTo>
                  <a:lnTo>
                    <a:pt x="399" y="182"/>
                  </a:lnTo>
                  <a:lnTo>
                    <a:pt x="402" y="180"/>
                  </a:lnTo>
                  <a:lnTo>
                    <a:pt x="403" y="178"/>
                  </a:lnTo>
                  <a:lnTo>
                    <a:pt x="404" y="178"/>
                  </a:lnTo>
                  <a:lnTo>
                    <a:pt x="405" y="176"/>
                  </a:lnTo>
                  <a:lnTo>
                    <a:pt x="406" y="176"/>
                  </a:lnTo>
                  <a:lnTo>
                    <a:pt x="406" y="174"/>
                  </a:lnTo>
                  <a:lnTo>
                    <a:pt x="407" y="174"/>
                  </a:lnTo>
                  <a:lnTo>
                    <a:pt x="408" y="172"/>
                  </a:lnTo>
                  <a:lnTo>
                    <a:pt x="409" y="172"/>
                  </a:lnTo>
                  <a:lnTo>
                    <a:pt x="411" y="170"/>
                  </a:lnTo>
                  <a:lnTo>
                    <a:pt x="412" y="170"/>
                  </a:lnTo>
                  <a:lnTo>
                    <a:pt x="413" y="168"/>
                  </a:lnTo>
                  <a:lnTo>
                    <a:pt x="414" y="168"/>
                  </a:lnTo>
                  <a:lnTo>
                    <a:pt x="415" y="166"/>
                  </a:lnTo>
                  <a:lnTo>
                    <a:pt x="416" y="166"/>
                  </a:lnTo>
                  <a:lnTo>
                    <a:pt x="418" y="163"/>
                  </a:lnTo>
                  <a:lnTo>
                    <a:pt x="421" y="161"/>
                  </a:lnTo>
                  <a:lnTo>
                    <a:pt x="423" y="159"/>
                  </a:lnTo>
                  <a:lnTo>
                    <a:pt x="425" y="157"/>
                  </a:lnTo>
                  <a:lnTo>
                    <a:pt x="427" y="155"/>
                  </a:lnTo>
                  <a:lnTo>
                    <a:pt x="430" y="153"/>
                  </a:lnTo>
                  <a:lnTo>
                    <a:pt x="432" y="151"/>
                  </a:lnTo>
                  <a:lnTo>
                    <a:pt x="434" y="151"/>
                  </a:lnTo>
                  <a:lnTo>
                    <a:pt x="436" y="151"/>
                  </a:lnTo>
                  <a:lnTo>
                    <a:pt x="437" y="149"/>
                  </a:lnTo>
                  <a:lnTo>
                    <a:pt x="438" y="149"/>
                  </a:lnTo>
                  <a:lnTo>
                    <a:pt x="440" y="149"/>
                  </a:lnTo>
                  <a:lnTo>
                    <a:pt x="441" y="147"/>
                  </a:lnTo>
                  <a:lnTo>
                    <a:pt x="442" y="147"/>
                  </a:lnTo>
                  <a:lnTo>
                    <a:pt x="443" y="145"/>
                  </a:lnTo>
                  <a:lnTo>
                    <a:pt x="444" y="145"/>
                  </a:lnTo>
                  <a:lnTo>
                    <a:pt x="445" y="143"/>
                  </a:lnTo>
                  <a:lnTo>
                    <a:pt x="446" y="143"/>
                  </a:lnTo>
                  <a:lnTo>
                    <a:pt x="449" y="142"/>
                  </a:lnTo>
                  <a:lnTo>
                    <a:pt x="450" y="142"/>
                  </a:lnTo>
                  <a:lnTo>
                    <a:pt x="451" y="140"/>
                  </a:lnTo>
                  <a:lnTo>
                    <a:pt x="452" y="140"/>
                  </a:lnTo>
                  <a:lnTo>
                    <a:pt x="453" y="138"/>
                  </a:lnTo>
                  <a:lnTo>
                    <a:pt x="455" y="136"/>
                  </a:lnTo>
                  <a:lnTo>
                    <a:pt x="457" y="134"/>
                  </a:lnTo>
                  <a:lnTo>
                    <a:pt x="461" y="132"/>
                  </a:lnTo>
                  <a:lnTo>
                    <a:pt x="464" y="130"/>
                  </a:lnTo>
                  <a:lnTo>
                    <a:pt x="468" y="128"/>
                  </a:lnTo>
                  <a:lnTo>
                    <a:pt x="470" y="126"/>
                  </a:lnTo>
                  <a:lnTo>
                    <a:pt x="473" y="124"/>
                  </a:lnTo>
                  <a:lnTo>
                    <a:pt x="476" y="122"/>
                  </a:lnTo>
                  <a:lnTo>
                    <a:pt x="480" y="121"/>
                  </a:lnTo>
                  <a:lnTo>
                    <a:pt x="483" y="119"/>
                  </a:lnTo>
                  <a:lnTo>
                    <a:pt x="486" y="117"/>
                  </a:lnTo>
                  <a:lnTo>
                    <a:pt x="490" y="115"/>
                  </a:lnTo>
                  <a:lnTo>
                    <a:pt x="493" y="113"/>
                  </a:lnTo>
                  <a:lnTo>
                    <a:pt x="497" y="111"/>
                  </a:lnTo>
                  <a:lnTo>
                    <a:pt x="499" y="109"/>
                  </a:lnTo>
                  <a:lnTo>
                    <a:pt x="502" y="107"/>
                  </a:lnTo>
                  <a:lnTo>
                    <a:pt x="505" y="105"/>
                  </a:lnTo>
                  <a:lnTo>
                    <a:pt x="505" y="103"/>
                  </a:lnTo>
                  <a:lnTo>
                    <a:pt x="507" y="102"/>
                  </a:lnTo>
                  <a:lnTo>
                    <a:pt x="508" y="102"/>
                  </a:lnTo>
                  <a:lnTo>
                    <a:pt x="508" y="100"/>
                  </a:lnTo>
                  <a:lnTo>
                    <a:pt x="509" y="100"/>
                  </a:lnTo>
                  <a:lnTo>
                    <a:pt x="510" y="98"/>
                  </a:lnTo>
                  <a:lnTo>
                    <a:pt x="511" y="96"/>
                  </a:lnTo>
                  <a:lnTo>
                    <a:pt x="512" y="96"/>
                  </a:lnTo>
                  <a:lnTo>
                    <a:pt x="513" y="96"/>
                  </a:lnTo>
                  <a:lnTo>
                    <a:pt x="514" y="96"/>
                  </a:lnTo>
                  <a:lnTo>
                    <a:pt x="517" y="94"/>
                  </a:lnTo>
                  <a:lnTo>
                    <a:pt x="518" y="94"/>
                  </a:lnTo>
                  <a:lnTo>
                    <a:pt x="519" y="94"/>
                  </a:lnTo>
                  <a:lnTo>
                    <a:pt x="521" y="92"/>
                  </a:lnTo>
                  <a:lnTo>
                    <a:pt x="522" y="92"/>
                  </a:lnTo>
                  <a:lnTo>
                    <a:pt x="524" y="90"/>
                  </a:lnTo>
                  <a:lnTo>
                    <a:pt x="528" y="90"/>
                  </a:lnTo>
                  <a:lnTo>
                    <a:pt x="530" y="86"/>
                  </a:lnTo>
                  <a:lnTo>
                    <a:pt x="533" y="84"/>
                  </a:lnTo>
                  <a:lnTo>
                    <a:pt x="537" y="84"/>
                  </a:lnTo>
                  <a:lnTo>
                    <a:pt x="539" y="82"/>
                  </a:lnTo>
                  <a:lnTo>
                    <a:pt x="542" y="81"/>
                  </a:lnTo>
                  <a:lnTo>
                    <a:pt x="545" y="81"/>
                  </a:lnTo>
                  <a:lnTo>
                    <a:pt x="546" y="79"/>
                  </a:lnTo>
                  <a:lnTo>
                    <a:pt x="547" y="79"/>
                  </a:lnTo>
                  <a:lnTo>
                    <a:pt x="548" y="77"/>
                  </a:lnTo>
                  <a:lnTo>
                    <a:pt x="549" y="77"/>
                  </a:lnTo>
                  <a:lnTo>
                    <a:pt x="549" y="75"/>
                  </a:lnTo>
                  <a:lnTo>
                    <a:pt x="550" y="75"/>
                  </a:lnTo>
                  <a:lnTo>
                    <a:pt x="551" y="75"/>
                  </a:lnTo>
                  <a:lnTo>
                    <a:pt x="555" y="71"/>
                  </a:lnTo>
                  <a:lnTo>
                    <a:pt x="557" y="69"/>
                  </a:lnTo>
                  <a:lnTo>
                    <a:pt x="560" y="67"/>
                  </a:lnTo>
                  <a:lnTo>
                    <a:pt x="564" y="65"/>
                  </a:lnTo>
                  <a:lnTo>
                    <a:pt x="567" y="61"/>
                  </a:lnTo>
                  <a:lnTo>
                    <a:pt x="570" y="60"/>
                  </a:lnTo>
                  <a:lnTo>
                    <a:pt x="573" y="60"/>
                  </a:lnTo>
                  <a:lnTo>
                    <a:pt x="576" y="58"/>
                  </a:lnTo>
                  <a:lnTo>
                    <a:pt x="579" y="56"/>
                  </a:lnTo>
                  <a:lnTo>
                    <a:pt x="583" y="54"/>
                  </a:lnTo>
                  <a:lnTo>
                    <a:pt x="586" y="52"/>
                  </a:lnTo>
                  <a:lnTo>
                    <a:pt x="589" y="52"/>
                  </a:lnTo>
                  <a:lnTo>
                    <a:pt x="593" y="50"/>
                  </a:lnTo>
                  <a:lnTo>
                    <a:pt x="596" y="48"/>
                  </a:lnTo>
                  <a:lnTo>
                    <a:pt x="598" y="46"/>
                  </a:lnTo>
                  <a:lnTo>
                    <a:pt x="602" y="44"/>
                  </a:lnTo>
                  <a:lnTo>
                    <a:pt x="604" y="44"/>
                  </a:lnTo>
                  <a:lnTo>
                    <a:pt x="606" y="44"/>
                  </a:lnTo>
                  <a:lnTo>
                    <a:pt x="607" y="42"/>
                  </a:lnTo>
                  <a:lnTo>
                    <a:pt x="609" y="42"/>
                  </a:lnTo>
                  <a:lnTo>
                    <a:pt x="612" y="42"/>
                  </a:lnTo>
                  <a:lnTo>
                    <a:pt x="613" y="40"/>
                  </a:lnTo>
                  <a:lnTo>
                    <a:pt x="615" y="40"/>
                  </a:lnTo>
                  <a:lnTo>
                    <a:pt x="616" y="40"/>
                  </a:lnTo>
                  <a:lnTo>
                    <a:pt x="619" y="39"/>
                  </a:lnTo>
                  <a:lnTo>
                    <a:pt x="623" y="37"/>
                  </a:lnTo>
                  <a:lnTo>
                    <a:pt x="626" y="35"/>
                  </a:lnTo>
                  <a:lnTo>
                    <a:pt x="630" y="35"/>
                  </a:lnTo>
                  <a:lnTo>
                    <a:pt x="632" y="33"/>
                  </a:lnTo>
                  <a:lnTo>
                    <a:pt x="635" y="33"/>
                  </a:lnTo>
                  <a:lnTo>
                    <a:pt x="638" y="31"/>
                  </a:lnTo>
                  <a:lnTo>
                    <a:pt x="642" y="27"/>
                  </a:lnTo>
                  <a:lnTo>
                    <a:pt x="644" y="27"/>
                  </a:lnTo>
                  <a:lnTo>
                    <a:pt x="645" y="25"/>
                  </a:lnTo>
                  <a:lnTo>
                    <a:pt x="646" y="25"/>
                  </a:lnTo>
                  <a:lnTo>
                    <a:pt x="647" y="25"/>
                  </a:lnTo>
                  <a:lnTo>
                    <a:pt x="650" y="23"/>
                  </a:lnTo>
                  <a:lnTo>
                    <a:pt x="651" y="23"/>
                  </a:lnTo>
                  <a:lnTo>
                    <a:pt x="652" y="21"/>
                  </a:lnTo>
                  <a:lnTo>
                    <a:pt x="654" y="21"/>
                  </a:lnTo>
                  <a:lnTo>
                    <a:pt x="655" y="20"/>
                  </a:lnTo>
                  <a:lnTo>
                    <a:pt x="657" y="20"/>
                  </a:lnTo>
                  <a:lnTo>
                    <a:pt x="660" y="18"/>
                  </a:lnTo>
                  <a:lnTo>
                    <a:pt x="662" y="16"/>
                  </a:lnTo>
                  <a:lnTo>
                    <a:pt x="663" y="14"/>
                  </a:lnTo>
                  <a:lnTo>
                    <a:pt x="665" y="14"/>
                  </a:lnTo>
                  <a:lnTo>
                    <a:pt x="667" y="12"/>
                  </a:lnTo>
                  <a:lnTo>
                    <a:pt x="670" y="12"/>
                  </a:lnTo>
                  <a:lnTo>
                    <a:pt x="671" y="12"/>
                  </a:lnTo>
                  <a:lnTo>
                    <a:pt x="671" y="14"/>
                  </a:lnTo>
                  <a:lnTo>
                    <a:pt x="671" y="16"/>
                  </a:lnTo>
                  <a:lnTo>
                    <a:pt x="671" y="18"/>
                  </a:lnTo>
                  <a:lnTo>
                    <a:pt x="672" y="20"/>
                  </a:lnTo>
                  <a:lnTo>
                    <a:pt x="671" y="20"/>
                  </a:lnTo>
                  <a:lnTo>
                    <a:pt x="711" y="2"/>
                  </a:lnTo>
                  <a:lnTo>
                    <a:pt x="708" y="2"/>
                  </a:lnTo>
                  <a:lnTo>
                    <a:pt x="704" y="0"/>
                  </a:lnTo>
                  <a:lnTo>
                    <a:pt x="701" y="0"/>
                  </a:lnTo>
                  <a:lnTo>
                    <a:pt x="698" y="0"/>
                  </a:lnTo>
                  <a:lnTo>
                    <a:pt x="694" y="0"/>
                  </a:lnTo>
                  <a:lnTo>
                    <a:pt x="691" y="0"/>
                  </a:lnTo>
                  <a:lnTo>
                    <a:pt x="688" y="0"/>
                  </a:lnTo>
                  <a:lnTo>
                    <a:pt x="684" y="0"/>
                  </a:lnTo>
                  <a:lnTo>
                    <a:pt x="681" y="2"/>
                  </a:lnTo>
                  <a:lnTo>
                    <a:pt x="676" y="4"/>
                  </a:lnTo>
                  <a:lnTo>
                    <a:pt x="673" y="6"/>
                  </a:lnTo>
                  <a:lnTo>
                    <a:pt x="670" y="6"/>
                  </a:lnTo>
                  <a:lnTo>
                    <a:pt x="666" y="8"/>
                  </a:lnTo>
                  <a:lnTo>
                    <a:pt x="663" y="10"/>
                  </a:lnTo>
                  <a:lnTo>
                    <a:pt x="660" y="12"/>
                  </a:lnTo>
                  <a:lnTo>
                    <a:pt x="656" y="14"/>
                  </a:lnTo>
                  <a:lnTo>
                    <a:pt x="654" y="16"/>
                  </a:lnTo>
                  <a:lnTo>
                    <a:pt x="653" y="16"/>
                  </a:lnTo>
                  <a:lnTo>
                    <a:pt x="651" y="16"/>
                  </a:lnTo>
                  <a:lnTo>
                    <a:pt x="650" y="16"/>
                  </a:lnTo>
                  <a:lnTo>
                    <a:pt x="647" y="16"/>
                  </a:lnTo>
                  <a:lnTo>
                    <a:pt x="646" y="18"/>
                  </a:lnTo>
                  <a:lnTo>
                    <a:pt x="644" y="18"/>
                  </a:lnTo>
                  <a:lnTo>
                    <a:pt x="643" y="20"/>
                  </a:lnTo>
                  <a:lnTo>
                    <a:pt x="638" y="21"/>
                  </a:lnTo>
                  <a:lnTo>
                    <a:pt x="635" y="23"/>
                  </a:lnTo>
                  <a:lnTo>
                    <a:pt x="631" y="25"/>
                  </a:lnTo>
                  <a:lnTo>
                    <a:pt x="627" y="27"/>
                  </a:lnTo>
                  <a:lnTo>
                    <a:pt x="623" y="29"/>
                  </a:lnTo>
                  <a:lnTo>
                    <a:pt x="619" y="31"/>
                  </a:lnTo>
                  <a:lnTo>
                    <a:pt x="615" y="33"/>
                  </a:lnTo>
                  <a:lnTo>
                    <a:pt x="612" y="35"/>
                  </a:lnTo>
                  <a:lnTo>
                    <a:pt x="607" y="37"/>
                  </a:lnTo>
                  <a:lnTo>
                    <a:pt x="604" y="39"/>
                  </a:lnTo>
                  <a:lnTo>
                    <a:pt x="599" y="40"/>
                  </a:lnTo>
                  <a:lnTo>
                    <a:pt x="596" y="42"/>
                  </a:lnTo>
                  <a:lnTo>
                    <a:pt x="592" y="44"/>
                  </a:lnTo>
                  <a:lnTo>
                    <a:pt x="588" y="46"/>
                  </a:lnTo>
                  <a:lnTo>
                    <a:pt x="584" y="48"/>
                  </a:lnTo>
                  <a:lnTo>
                    <a:pt x="580" y="50"/>
                  </a:lnTo>
                  <a:lnTo>
                    <a:pt x="577" y="52"/>
                  </a:lnTo>
                  <a:lnTo>
                    <a:pt x="575" y="52"/>
                  </a:lnTo>
                  <a:lnTo>
                    <a:pt x="573" y="54"/>
                  </a:lnTo>
                  <a:lnTo>
                    <a:pt x="570" y="54"/>
                  </a:lnTo>
                  <a:lnTo>
                    <a:pt x="568" y="56"/>
                  </a:lnTo>
                  <a:lnTo>
                    <a:pt x="566" y="56"/>
                  </a:lnTo>
                  <a:lnTo>
                    <a:pt x="564" y="58"/>
                  </a:lnTo>
                  <a:lnTo>
                    <a:pt x="561" y="60"/>
                  </a:lnTo>
                  <a:lnTo>
                    <a:pt x="559" y="61"/>
                  </a:lnTo>
                  <a:lnTo>
                    <a:pt x="557" y="63"/>
                  </a:lnTo>
                  <a:lnTo>
                    <a:pt x="555" y="65"/>
                  </a:lnTo>
                  <a:lnTo>
                    <a:pt x="552" y="67"/>
                  </a:lnTo>
                  <a:lnTo>
                    <a:pt x="550" y="71"/>
                  </a:lnTo>
                  <a:lnTo>
                    <a:pt x="548" y="73"/>
                  </a:lnTo>
                  <a:lnTo>
                    <a:pt x="545" y="75"/>
                  </a:lnTo>
                  <a:lnTo>
                    <a:pt x="542" y="77"/>
                  </a:lnTo>
                  <a:lnTo>
                    <a:pt x="541" y="77"/>
                  </a:lnTo>
                  <a:lnTo>
                    <a:pt x="540" y="77"/>
                  </a:lnTo>
                  <a:lnTo>
                    <a:pt x="539" y="77"/>
                  </a:lnTo>
                  <a:lnTo>
                    <a:pt x="538" y="77"/>
                  </a:lnTo>
                  <a:lnTo>
                    <a:pt x="537" y="77"/>
                  </a:lnTo>
                  <a:lnTo>
                    <a:pt x="536" y="77"/>
                  </a:lnTo>
                  <a:lnTo>
                    <a:pt x="535" y="77"/>
                  </a:lnTo>
                  <a:lnTo>
                    <a:pt x="532" y="79"/>
                  </a:lnTo>
                  <a:lnTo>
                    <a:pt x="528" y="82"/>
                  </a:lnTo>
                  <a:lnTo>
                    <a:pt x="522" y="84"/>
                  </a:lnTo>
                  <a:lnTo>
                    <a:pt x="518" y="88"/>
                  </a:lnTo>
                  <a:lnTo>
                    <a:pt x="513" y="92"/>
                  </a:lnTo>
                  <a:lnTo>
                    <a:pt x="508" y="94"/>
                  </a:lnTo>
                  <a:lnTo>
                    <a:pt x="503" y="98"/>
                  </a:lnTo>
                  <a:lnTo>
                    <a:pt x="498" y="102"/>
                  </a:lnTo>
                  <a:lnTo>
                    <a:pt x="493" y="105"/>
                  </a:lnTo>
                  <a:lnTo>
                    <a:pt x="488" y="109"/>
                  </a:lnTo>
                  <a:lnTo>
                    <a:pt x="483" y="113"/>
                  </a:lnTo>
                  <a:lnTo>
                    <a:pt x="479" y="117"/>
                  </a:lnTo>
                  <a:lnTo>
                    <a:pt x="473" y="119"/>
                  </a:lnTo>
                  <a:lnTo>
                    <a:pt x="469" y="122"/>
                  </a:lnTo>
                  <a:lnTo>
                    <a:pt x="464" y="126"/>
                  </a:lnTo>
                  <a:lnTo>
                    <a:pt x="459" y="128"/>
                  </a:lnTo>
                  <a:lnTo>
                    <a:pt x="454" y="132"/>
                  </a:lnTo>
                  <a:lnTo>
                    <a:pt x="452" y="134"/>
                  </a:lnTo>
                  <a:lnTo>
                    <a:pt x="451" y="136"/>
                  </a:lnTo>
                  <a:lnTo>
                    <a:pt x="449" y="138"/>
                  </a:lnTo>
                  <a:lnTo>
                    <a:pt x="446" y="140"/>
                  </a:lnTo>
                  <a:lnTo>
                    <a:pt x="445" y="140"/>
                  </a:lnTo>
                  <a:lnTo>
                    <a:pt x="443" y="140"/>
                  </a:lnTo>
                  <a:lnTo>
                    <a:pt x="441" y="142"/>
                  </a:lnTo>
                  <a:lnTo>
                    <a:pt x="440" y="142"/>
                  </a:lnTo>
                  <a:lnTo>
                    <a:pt x="437" y="143"/>
                  </a:lnTo>
                  <a:lnTo>
                    <a:pt x="436" y="143"/>
                  </a:lnTo>
                  <a:lnTo>
                    <a:pt x="434" y="145"/>
                  </a:lnTo>
                  <a:lnTo>
                    <a:pt x="432" y="145"/>
                  </a:lnTo>
                  <a:lnTo>
                    <a:pt x="431" y="147"/>
                  </a:lnTo>
                  <a:lnTo>
                    <a:pt x="428" y="149"/>
                  </a:lnTo>
                  <a:lnTo>
                    <a:pt x="427" y="149"/>
                  </a:lnTo>
                  <a:lnTo>
                    <a:pt x="425" y="151"/>
                  </a:lnTo>
                  <a:lnTo>
                    <a:pt x="422" y="153"/>
                  </a:lnTo>
                  <a:lnTo>
                    <a:pt x="419" y="157"/>
                  </a:lnTo>
                  <a:lnTo>
                    <a:pt x="416" y="159"/>
                  </a:lnTo>
                  <a:lnTo>
                    <a:pt x="413" y="161"/>
                  </a:lnTo>
                  <a:lnTo>
                    <a:pt x="411" y="163"/>
                  </a:lnTo>
                  <a:lnTo>
                    <a:pt x="407" y="166"/>
                  </a:lnTo>
                  <a:lnTo>
                    <a:pt x="405" y="168"/>
                  </a:lnTo>
                  <a:lnTo>
                    <a:pt x="402" y="172"/>
                  </a:lnTo>
                  <a:lnTo>
                    <a:pt x="398" y="174"/>
                  </a:lnTo>
                  <a:lnTo>
                    <a:pt x="396" y="178"/>
                  </a:lnTo>
                  <a:lnTo>
                    <a:pt x="393" y="182"/>
                  </a:lnTo>
                  <a:lnTo>
                    <a:pt x="390" y="184"/>
                  </a:lnTo>
                  <a:lnTo>
                    <a:pt x="387" y="187"/>
                  </a:lnTo>
                  <a:lnTo>
                    <a:pt x="385" y="191"/>
                  </a:lnTo>
                  <a:lnTo>
                    <a:pt x="381" y="193"/>
                  </a:lnTo>
                  <a:lnTo>
                    <a:pt x="379" y="197"/>
                  </a:lnTo>
                  <a:lnTo>
                    <a:pt x="377" y="199"/>
                  </a:lnTo>
                  <a:lnTo>
                    <a:pt x="375" y="201"/>
                  </a:lnTo>
                  <a:lnTo>
                    <a:pt x="373" y="203"/>
                  </a:lnTo>
                  <a:lnTo>
                    <a:pt x="370" y="204"/>
                  </a:lnTo>
                  <a:lnTo>
                    <a:pt x="368" y="208"/>
                  </a:lnTo>
                  <a:lnTo>
                    <a:pt x="367" y="210"/>
                  </a:lnTo>
                  <a:lnTo>
                    <a:pt x="365" y="212"/>
                  </a:lnTo>
                  <a:lnTo>
                    <a:pt x="362" y="214"/>
                  </a:lnTo>
                  <a:lnTo>
                    <a:pt x="359" y="218"/>
                  </a:lnTo>
                  <a:lnTo>
                    <a:pt x="356" y="220"/>
                  </a:lnTo>
                  <a:lnTo>
                    <a:pt x="354" y="224"/>
                  </a:lnTo>
                  <a:lnTo>
                    <a:pt x="350" y="225"/>
                  </a:lnTo>
                  <a:lnTo>
                    <a:pt x="347" y="229"/>
                  </a:lnTo>
                  <a:lnTo>
                    <a:pt x="345" y="231"/>
                  </a:lnTo>
                  <a:lnTo>
                    <a:pt x="341" y="235"/>
                  </a:lnTo>
                  <a:lnTo>
                    <a:pt x="338" y="237"/>
                  </a:lnTo>
                  <a:lnTo>
                    <a:pt x="336" y="241"/>
                  </a:lnTo>
                  <a:lnTo>
                    <a:pt x="332" y="243"/>
                  </a:lnTo>
                  <a:lnTo>
                    <a:pt x="329" y="245"/>
                  </a:lnTo>
                  <a:lnTo>
                    <a:pt x="327" y="248"/>
                  </a:lnTo>
                  <a:lnTo>
                    <a:pt x="323" y="250"/>
                  </a:lnTo>
                  <a:lnTo>
                    <a:pt x="321" y="254"/>
                  </a:lnTo>
                  <a:lnTo>
                    <a:pt x="318" y="256"/>
                  </a:lnTo>
                  <a:lnTo>
                    <a:pt x="314" y="260"/>
                  </a:lnTo>
                  <a:lnTo>
                    <a:pt x="312" y="262"/>
                  </a:lnTo>
                  <a:lnTo>
                    <a:pt x="310" y="264"/>
                  </a:lnTo>
                  <a:lnTo>
                    <a:pt x="308" y="267"/>
                  </a:lnTo>
                  <a:lnTo>
                    <a:pt x="307" y="269"/>
                  </a:lnTo>
                  <a:lnTo>
                    <a:pt x="304" y="273"/>
                  </a:lnTo>
                  <a:lnTo>
                    <a:pt x="303" y="275"/>
                  </a:lnTo>
                  <a:lnTo>
                    <a:pt x="301" y="277"/>
                  </a:lnTo>
                  <a:lnTo>
                    <a:pt x="299" y="279"/>
                  </a:lnTo>
                  <a:lnTo>
                    <a:pt x="297" y="283"/>
                  </a:lnTo>
                  <a:lnTo>
                    <a:pt x="295" y="285"/>
                  </a:lnTo>
                  <a:lnTo>
                    <a:pt x="294" y="285"/>
                  </a:lnTo>
                  <a:lnTo>
                    <a:pt x="292" y="286"/>
                  </a:lnTo>
                  <a:lnTo>
                    <a:pt x="291" y="288"/>
                  </a:lnTo>
                  <a:lnTo>
                    <a:pt x="290" y="288"/>
                  </a:lnTo>
                  <a:lnTo>
                    <a:pt x="288" y="290"/>
                  </a:lnTo>
                  <a:lnTo>
                    <a:pt x="287" y="292"/>
                  </a:lnTo>
                  <a:lnTo>
                    <a:pt x="283" y="296"/>
                  </a:lnTo>
                  <a:lnTo>
                    <a:pt x="280" y="300"/>
                  </a:lnTo>
                  <a:lnTo>
                    <a:pt x="278" y="304"/>
                  </a:lnTo>
                  <a:lnTo>
                    <a:pt x="274" y="307"/>
                  </a:lnTo>
                  <a:lnTo>
                    <a:pt x="271" y="309"/>
                  </a:lnTo>
                  <a:lnTo>
                    <a:pt x="268" y="313"/>
                  </a:lnTo>
                  <a:lnTo>
                    <a:pt x="265" y="317"/>
                  </a:lnTo>
                  <a:lnTo>
                    <a:pt x="262" y="319"/>
                  </a:lnTo>
                  <a:lnTo>
                    <a:pt x="259" y="323"/>
                  </a:lnTo>
                  <a:lnTo>
                    <a:pt x="255" y="327"/>
                  </a:lnTo>
                  <a:lnTo>
                    <a:pt x="252" y="330"/>
                  </a:lnTo>
                  <a:lnTo>
                    <a:pt x="250" y="334"/>
                  </a:lnTo>
                  <a:lnTo>
                    <a:pt x="246" y="338"/>
                  </a:lnTo>
                  <a:lnTo>
                    <a:pt x="244" y="342"/>
                  </a:lnTo>
                  <a:lnTo>
                    <a:pt x="241" y="346"/>
                  </a:lnTo>
                  <a:lnTo>
                    <a:pt x="237" y="351"/>
                  </a:lnTo>
                  <a:lnTo>
                    <a:pt x="235" y="353"/>
                  </a:lnTo>
                  <a:lnTo>
                    <a:pt x="234" y="357"/>
                  </a:lnTo>
                  <a:lnTo>
                    <a:pt x="231" y="361"/>
                  </a:lnTo>
                  <a:lnTo>
                    <a:pt x="228" y="363"/>
                  </a:lnTo>
                  <a:lnTo>
                    <a:pt x="226" y="367"/>
                  </a:lnTo>
                  <a:lnTo>
                    <a:pt x="224" y="370"/>
                  </a:lnTo>
                  <a:lnTo>
                    <a:pt x="222" y="372"/>
                  </a:lnTo>
                  <a:lnTo>
                    <a:pt x="221" y="376"/>
                  </a:lnTo>
                  <a:lnTo>
                    <a:pt x="217" y="380"/>
                  </a:lnTo>
                  <a:lnTo>
                    <a:pt x="214" y="384"/>
                  </a:lnTo>
                  <a:lnTo>
                    <a:pt x="212" y="388"/>
                  </a:lnTo>
                  <a:lnTo>
                    <a:pt x="208" y="393"/>
                  </a:lnTo>
                  <a:lnTo>
                    <a:pt x="206" y="397"/>
                  </a:lnTo>
                  <a:lnTo>
                    <a:pt x="204" y="403"/>
                  </a:lnTo>
                  <a:lnTo>
                    <a:pt x="200" y="405"/>
                  </a:lnTo>
                  <a:lnTo>
                    <a:pt x="198" y="409"/>
                  </a:lnTo>
                  <a:lnTo>
                    <a:pt x="192" y="418"/>
                  </a:lnTo>
                  <a:lnTo>
                    <a:pt x="187" y="426"/>
                  </a:lnTo>
                  <a:lnTo>
                    <a:pt x="180" y="435"/>
                  </a:lnTo>
                  <a:lnTo>
                    <a:pt x="175" y="443"/>
                  </a:lnTo>
                  <a:lnTo>
                    <a:pt x="170" y="452"/>
                  </a:lnTo>
                  <a:lnTo>
                    <a:pt x="165" y="460"/>
                  </a:lnTo>
                  <a:lnTo>
                    <a:pt x="159" y="470"/>
                  </a:lnTo>
                  <a:lnTo>
                    <a:pt x="154" y="479"/>
                  </a:lnTo>
                  <a:lnTo>
                    <a:pt x="148" y="489"/>
                  </a:lnTo>
                  <a:lnTo>
                    <a:pt x="144" y="498"/>
                  </a:lnTo>
                  <a:lnTo>
                    <a:pt x="138" y="508"/>
                  </a:lnTo>
                  <a:lnTo>
                    <a:pt x="133" y="519"/>
                  </a:lnTo>
                  <a:lnTo>
                    <a:pt x="128" y="529"/>
                  </a:lnTo>
                  <a:lnTo>
                    <a:pt x="122" y="540"/>
                  </a:lnTo>
                  <a:lnTo>
                    <a:pt x="118" y="552"/>
                  </a:lnTo>
                  <a:lnTo>
                    <a:pt x="113" y="565"/>
                  </a:lnTo>
                  <a:lnTo>
                    <a:pt x="110" y="571"/>
                  </a:lnTo>
                  <a:lnTo>
                    <a:pt x="108" y="576"/>
                  </a:lnTo>
                  <a:lnTo>
                    <a:pt x="104" y="582"/>
                  </a:lnTo>
                  <a:lnTo>
                    <a:pt x="102" y="590"/>
                  </a:lnTo>
                  <a:lnTo>
                    <a:pt x="100" y="597"/>
                  </a:lnTo>
                  <a:lnTo>
                    <a:pt x="98" y="603"/>
                  </a:lnTo>
                  <a:lnTo>
                    <a:pt x="95" y="611"/>
                  </a:lnTo>
                  <a:lnTo>
                    <a:pt x="93" y="616"/>
                  </a:lnTo>
                  <a:lnTo>
                    <a:pt x="91" y="624"/>
                  </a:lnTo>
                  <a:lnTo>
                    <a:pt x="89" y="632"/>
                  </a:lnTo>
                  <a:lnTo>
                    <a:pt x="87" y="639"/>
                  </a:lnTo>
                  <a:lnTo>
                    <a:pt x="83" y="647"/>
                  </a:lnTo>
                  <a:lnTo>
                    <a:pt x="81" y="654"/>
                  </a:lnTo>
                  <a:lnTo>
                    <a:pt x="78" y="664"/>
                  </a:lnTo>
                  <a:lnTo>
                    <a:pt x="75" y="672"/>
                  </a:lnTo>
                  <a:lnTo>
                    <a:pt x="72" y="679"/>
                  </a:lnTo>
                  <a:lnTo>
                    <a:pt x="70" y="687"/>
                  </a:lnTo>
                  <a:lnTo>
                    <a:pt x="66" y="695"/>
                  </a:lnTo>
                  <a:lnTo>
                    <a:pt x="64" y="700"/>
                  </a:lnTo>
                  <a:lnTo>
                    <a:pt x="61" y="708"/>
                  </a:lnTo>
                  <a:lnTo>
                    <a:pt x="59" y="716"/>
                  </a:lnTo>
                  <a:lnTo>
                    <a:pt x="56" y="723"/>
                  </a:lnTo>
                  <a:lnTo>
                    <a:pt x="53" y="733"/>
                  </a:lnTo>
                  <a:lnTo>
                    <a:pt x="51" y="740"/>
                  </a:lnTo>
                  <a:lnTo>
                    <a:pt x="47" y="748"/>
                  </a:lnTo>
                  <a:lnTo>
                    <a:pt x="44" y="757"/>
                  </a:lnTo>
                  <a:lnTo>
                    <a:pt x="42" y="767"/>
                  </a:lnTo>
                  <a:lnTo>
                    <a:pt x="38" y="775"/>
                  </a:lnTo>
                  <a:lnTo>
                    <a:pt x="36" y="782"/>
                  </a:lnTo>
                  <a:lnTo>
                    <a:pt x="33" y="792"/>
                  </a:lnTo>
                  <a:lnTo>
                    <a:pt x="31" y="799"/>
                  </a:lnTo>
                  <a:lnTo>
                    <a:pt x="28" y="809"/>
                  </a:lnTo>
                  <a:lnTo>
                    <a:pt x="26" y="818"/>
                  </a:lnTo>
                  <a:lnTo>
                    <a:pt x="23" y="828"/>
                  </a:lnTo>
                  <a:lnTo>
                    <a:pt x="19" y="838"/>
                  </a:lnTo>
                  <a:lnTo>
                    <a:pt x="17" y="849"/>
                  </a:lnTo>
                  <a:lnTo>
                    <a:pt x="14" y="859"/>
                  </a:lnTo>
                  <a:lnTo>
                    <a:pt x="11" y="872"/>
                  </a:lnTo>
                  <a:lnTo>
                    <a:pt x="7" y="883"/>
                  </a:lnTo>
                  <a:lnTo>
                    <a:pt x="4" y="897"/>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8" name="Freeform 30">
              <a:extLst>
                <a:ext uri="{FF2B5EF4-FFF2-40B4-BE49-F238E27FC236}">
                  <a16:creationId xmlns:a16="http://schemas.microsoft.com/office/drawing/2014/main" id="{993590F8-4325-467F-A575-A62550E3EB29}"/>
                </a:ext>
              </a:extLst>
            </p:cNvPr>
            <p:cNvSpPr>
              <a:spLocks/>
            </p:cNvSpPr>
            <p:nvPr/>
          </p:nvSpPr>
          <p:spPr bwMode="auto">
            <a:xfrm>
              <a:off x="4440" y="2702"/>
              <a:ext cx="861" cy="1001"/>
            </a:xfrm>
            <a:custGeom>
              <a:avLst/>
              <a:gdLst>
                <a:gd name="T0" fmla="*/ 18 w 861"/>
                <a:gd name="T1" fmla="*/ 866 h 1001"/>
                <a:gd name="T2" fmla="*/ 24 w 861"/>
                <a:gd name="T3" fmla="*/ 900 h 1001"/>
                <a:gd name="T4" fmla="*/ 50 w 861"/>
                <a:gd name="T5" fmla="*/ 734 h 1001"/>
                <a:gd name="T6" fmla="*/ 72 w 861"/>
                <a:gd name="T7" fmla="*/ 641 h 1001"/>
                <a:gd name="T8" fmla="*/ 75 w 861"/>
                <a:gd name="T9" fmla="*/ 584 h 1001"/>
                <a:gd name="T10" fmla="*/ 149 w 861"/>
                <a:gd name="T11" fmla="*/ 421 h 1001"/>
                <a:gd name="T12" fmla="*/ 127 w 861"/>
                <a:gd name="T13" fmla="*/ 505 h 1001"/>
                <a:gd name="T14" fmla="*/ 96 w 861"/>
                <a:gd name="T15" fmla="*/ 664 h 1001"/>
                <a:gd name="T16" fmla="*/ 79 w 861"/>
                <a:gd name="T17" fmla="*/ 759 h 1001"/>
                <a:gd name="T18" fmla="*/ 67 w 861"/>
                <a:gd name="T19" fmla="*/ 866 h 1001"/>
                <a:gd name="T20" fmla="*/ 44 w 861"/>
                <a:gd name="T21" fmla="*/ 993 h 1001"/>
                <a:gd name="T22" fmla="*/ 69 w 861"/>
                <a:gd name="T23" fmla="*/ 875 h 1001"/>
                <a:gd name="T24" fmla="*/ 98 w 861"/>
                <a:gd name="T25" fmla="*/ 747 h 1001"/>
                <a:gd name="T26" fmla="*/ 144 w 861"/>
                <a:gd name="T27" fmla="*/ 658 h 1001"/>
                <a:gd name="T28" fmla="*/ 180 w 861"/>
                <a:gd name="T29" fmla="*/ 597 h 1001"/>
                <a:gd name="T30" fmla="*/ 266 w 861"/>
                <a:gd name="T31" fmla="*/ 456 h 1001"/>
                <a:gd name="T32" fmla="*/ 322 w 861"/>
                <a:gd name="T33" fmla="*/ 368 h 1001"/>
                <a:gd name="T34" fmla="*/ 376 w 861"/>
                <a:gd name="T35" fmla="*/ 297 h 1001"/>
                <a:gd name="T36" fmla="*/ 427 w 861"/>
                <a:gd name="T37" fmla="*/ 238 h 1001"/>
                <a:gd name="T38" fmla="*/ 497 w 861"/>
                <a:gd name="T39" fmla="*/ 172 h 1001"/>
                <a:gd name="T40" fmla="*/ 524 w 861"/>
                <a:gd name="T41" fmla="*/ 168 h 1001"/>
                <a:gd name="T42" fmla="*/ 583 w 861"/>
                <a:gd name="T43" fmla="*/ 217 h 1001"/>
                <a:gd name="T44" fmla="*/ 667 w 861"/>
                <a:gd name="T45" fmla="*/ 328 h 1001"/>
                <a:gd name="T46" fmla="*/ 734 w 861"/>
                <a:gd name="T47" fmla="*/ 454 h 1001"/>
                <a:gd name="T48" fmla="*/ 796 w 861"/>
                <a:gd name="T49" fmla="*/ 618 h 1001"/>
                <a:gd name="T50" fmla="*/ 846 w 861"/>
                <a:gd name="T51" fmla="*/ 778 h 1001"/>
                <a:gd name="T52" fmla="*/ 835 w 861"/>
                <a:gd name="T53" fmla="*/ 694 h 1001"/>
                <a:gd name="T54" fmla="*/ 771 w 861"/>
                <a:gd name="T55" fmla="*/ 475 h 1001"/>
                <a:gd name="T56" fmla="*/ 711 w 861"/>
                <a:gd name="T57" fmla="*/ 355 h 1001"/>
                <a:gd name="T58" fmla="*/ 684 w 861"/>
                <a:gd name="T59" fmla="*/ 315 h 1001"/>
                <a:gd name="T60" fmla="*/ 625 w 861"/>
                <a:gd name="T61" fmla="*/ 219 h 1001"/>
                <a:gd name="T62" fmla="*/ 593 w 861"/>
                <a:gd name="T63" fmla="*/ 187 h 1001"/>
                <a:gd name="T64" fmla="*/ 548 w 861"/>
                <a:gd name="T65" fmla="*/ 149 h 1001"/>
                <a:gd name="T66" fmla="*/ 563 w 861"/>
                <a:gd name="T67" fmla="*/ 126 h 1001"/>
                <a:gd name="T68" fmla="*/ 641 w 861"/>
                <a:gd name="T69" fmla="*/ 120 h 1001"/>
                <a:gd name="T70" fmla="*/ 718 w 861"/>
                <a:gd name="T71" fmla="*/ 137 h 1001"/>
                <a:gd name="T72" fmla="*/ 789 w 861"/>
                <a:gd name="T73" fmla="*/ 137 h 1001"/>
                <a:gd name="T74" fmla="*/ 823 w 861"/>
                <a:gd name="T75" fmla="*/ 135 h 1001"/>
                <a:gd name="T76" fmla="*/ 857 w 861"/>
                <a:gd name="T77" fmla="*/ 132 h 1001"/>
                <a:gd name="T78" fmla="*/ 813 w 861"/>
                <a:gd name="T79" fmla="*/ 95 h 1001"/>
                <a:gd name="T80" fmla="*/ 785 w 861"/>
                <a:gd name="T81" fmla="*/ 76 h 1001"/>
                <a:gd name="T82" fmla="*/ 716 w 861"/>
                <a:gd name="T83" fmla="*/ 69 h 1001"/>
                <a:gd name="T84" fmla="*/ 627 w 861"/>
                <a:gd name="T85" fmla="*/ 92 h 1001"/>
                <a:gd name="T86" fmla="*/ 564 w 861"/>
                <a:gd name="T87" fmla="*/ 113 h 1001"/>
                <a:gd name="T88" fmla="*/ 528 w 861"/>
                <a:gd name="T89" fmla="*/ 124 h 1001"/>
                <a:gd name="T90" fmla="*/ 498 w 861"/>
                <a:gd name="T91" fmla="*/ 116 h 1001"/>
                <a:gd name="T92" fmla="*/ 453 w 861"/>
                <a:gd name="T93" fmla="*/ 111 h 1001"/>
                <a:gd name="T94" fmla="*/ 380 w 861"/>
                <a:gd name="T95" fmla="*/ 118 h 1001"/>
                <a:gd name="T96" fmla="*/ 327 w 861"/>
                <a:gd name="T97" fmla="*/ 139 h 1001"/>
                <a:gd name="T98" fmla="*/ 290 w 861"/>
                <a:gd name="T99" fmla="*/ 172 h 1001"/>
                <a:gd name="T100" fmla="*/ 237 w 861"/>
                <a:gd name="T101" fmla="*/ 223 h 1001"/>
                <a:gd name="T102" fmla="*/ 200 w 861"/>
                <a:gd name="T103" fmla="*/ 286 h 1001"/>
                <a:gd name="T104" fmla="*/ 116 w 861"/>
                <a:gd name="T105" fmla="*/ 420 h 1001"/>
                <a:gd name="T106" fmla="*/ 155 w 861"/>
                <a:gd name="T107" fmla="*/ 288 h 1001"/>
                <a:gd name="T108" fmla="*/ 227 w 861"/>
                <a:gd name="T109" fmla="*/ 114 h 1001"/>
                <a:gd name="T110" fmla="*/ 269 w 861"/>
                <a:gd name="T111" fmla="*/ 50 h 1001"/>
                <a:gd name="T112" fmla="*/ 265 w 861"/>
                <a:gd name="T113" fmla="*/ 44 h 1001"/>
                <a:gd name="T114" fmla="*/ 215 w 861"/>
                <a:gd name="T115" fmla="*/ 122 h 1001"/>
                <a:gd name="T116" fmla="*/ 152 w 861"/>
                <a:gd name="T117" fmla="*/ 278 h 1001"/>
                <a:gd name="T118" fmla="*/ 98 w 861"/>
                <a:gd name="T119" fmla="*/ 463 h 1001"/>
                <a:gd name="T120" fmla="*/ 85 w 861"/>
                <a:gd name="T121" fmla="*/ 383 h 1001"/>
                <a:gd name="T122" fmla="*/ 50 w 861"/>
                <a:gd name="T123" fmla="*/ 597 h 10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1"/>
                <a:gd name="T187" fmla="*/ 0 h 1001"/>
                <a:gd name="T188" fmla="*/ 861 w 861"/>
                <a:gd name="T189" fmla="*/ 1001 h 10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1" h="1001">
                  <a:moveTo>
                    <a:pt x="0" y="809"/>
                  </a:moveTo>
                  <a:lnTo>
                    <a:pt x="32" y="709"/>
                  </a:lnTo>
                  <a:lnTo>
                    <a:pt x="33" y="709"/>
                  </a:lnTo>
                  <a:lnTo>
                    <a:pt x="34" y="709"/>
                  </a:lnTo>
                  <a:lnTo>
                    <a:pt x="34" y="711"/>
                  </a:lnTo>
                  <a:lnTo>
                    <a:pt x="36" y="711"/>
                  </a:lnTo>
                  <a:lnTo>
                    <a:pt x="36" y="715"/>
                  </a:lnTo>
                  <a:lnTo>
                    <a:pt x="33" y="730"/>
                  </a:lnTo>
                  <a:lnTo>
                    <a:pt x="31" y="747"/>
                  </a:lnTo>
                  <a:lnTo>
                    <a:pt x="29" y="765"/>
                  </a:lnTo>
                  <a:lnTo>
                    <a:pt x="27" y="782"/>
                  </a:lnTo>
                  <a:lnTo>
                    <a:pt x="24" y="799"/>
                  </a:lnTo>
                  <a:lnTo>
                    <a:pt x="22" y="816"/>
                  </a:lnTo>
                  <a:lnTo>
                    <a:pt x="21" y="833"/>
                  </a:lnTo>
                  <a:lnTo>
                    <a:pt x="19" y="850"/>
                  </a:lnTo>
                  <a:lnTo>
                    <a:pt x="18" y="866"/>
                  </a:lnTo>
                  <a:lnTo>
                    <a:pt x="17" y="879"/>
                  </a:lnTo>
                  <a:lnTo>
                    <a:pt x="15" y="892"/>
                  </a:lnTo>
                  <a:lnTo>
                    <a:pt x="14" y="906"/>
                  </a:lnTo>
                  <a:lnTo>
                    <a:pt x="14" y="913"/>
                  </a:lnTo>
                  <a:lnTo>
                    <a:pt x="13" y="923"/>
                  </a:lnTo>
                  <a:lnTo>
                    <a:pt x="13" y="931"/>
                  </a:lnTo>
                  <a:lnTo>
                    <a:pt x="12" y="938"/>
                  </a:lnTo>
                  <a:lnTo>
                    <a:pt x="11" y="946"/>
                  </a:lnTo>
                  <a:lnTo>
                    <a:pt x="10" y="953"/>
                  </a:lnTo>
                  <a:lnTo>
                    <a:pt x="9" y="961"/>
                  </a:lnTo>
                  <a:lnTo>
                    <a:pt x="9" y="971"/>
                  </a:lnTo>
                  <a:lnTo>
                    <a:pt x="20" y="944"/>
                  </a:lnTo>
                  <a:lnTo>
                    <a:pt x="21" y="921"/>
                  </a:lnTo>
                  <a:lnTo>
                    <a:pt x="22" y="913"/>
                  </a:lnTo>
                  <a:lnTo>
                    <a:pt x="23" y="906"/>
                  </a:lnTo>
                  <a:lnTo>
                    <a:pt x="24" y="900"/>
                  </a:lnTo>
                  <a:lnTo>
                    <a:pt x="25" y="894"/>
                  </a:lnTo>
                  <a:lnTo>
                    <a:pt x="27" y="887"/>
                  </a:lnTo>
                  <a:lnTo>
                    <a:pt x="27" y="881"/>
                  </a:lnTo>
                  <a:lnTo>
                    <a:pt x="28" y="873"/>
                  </a:lnTo>
                  <a:lnTo>
                    <a:pt x="29" y="868"/>
                  </a:lnTo>
                  <a:lnTo>
                    <a:pt x="30" y="862"/>
                  </a:lnTo>
                  <a:lnTo>
                    <a:pt x="30" y="858"/>
                  </a:lnTo>
                  <a:lnTo>
                    <a:pt x="31" y="852"/>
                  </a:lnTo>
                  <a:lnTo>
                    <a:pt x="31" y="849"/>
                  </a:lnTo>
                  <a:lnTo>
                    <a:pt x="33" y="829"/>
                  </a:lnTo>
                  <a:lnTo>
                    <a:pt x="36" y="814"/>
                  </a:lnTo>
                  <a:lnTo>
                    <a:pt x="38" y="797"/>
                  </a:lnTo>
                  <a:lnTo>
                    <a:pt x="41" y="782"/>
                  </a:lnTo>
                  <a:lnTo>
                    <a:pt x="43" y="765"/>
                  </a:lnTo>
                  <a:lnTo>
                    <a:pt x="47" y="749"/>
                  </a:lnTo>
                  <a:lnTo>
                    <a:pt x="50" y="734"/>
                  </a:lnTo>
                  <a:lnTo>
                    <a:pt x="53" y="717"/>
                  </a:lnTo>
                  <a:lnTo>
                    <a:pt x="53" y="713"/>
                  </a:lnTo>
                  <a:lnTo>
                    <a:pt x="54" y="709"/>
                  </a:lnTo>
                  <a:lnTo>
                    <a:pt x="56" y="706"/>
                  </a:lnTo>
                  <a:lnTo>
                    <a:pt x="57" y="702"/>
                  </a:lnTo>
                  <a:lnTo>
                    <a:pt x="58" y="700"/>
                  </a:lnTo>
                  <a:lnTo>
                    <a:pt x="58" y="696"/>
                  </a:lnTo>
                  <a:lnTo>
                    <a:pt x="59" y="692"/>
                  </a:lnTo>
                  <a:lnTo>
                    <a:pt x="60" y="688"/>
                  </a:lnTo>
                  <a:lnTo>
                    <a:pt x="61" y="681"/>
                  </a:lnTo>
                  <a:lnTo>
                    <a:pt x="63" y="675"/>
                  </a:lnTo>
                  <a:lnTo>
                    <a:pt x="65" y="667"/>
                  </a:lnTo>
                  <a:lnTo>
                    <a:pt x="67" y="660"/>
                  </a:lnTo>
                  <a:lnTo>
                    <a:pt x="68" y="654"/>
                  </a:lnTo>
                  <a:lnTo>
                    <a:pt x="70" y="648"/>
                  </a:lnTo>
                  <a:lnTo>
                    <a:pt x="72" y="641"/>
                  </a:lnTo>
                  <a:lnTo>
                    <a:pt x="73" y="635"/>
                  </a:lnTo>
                  <a:lnTo>
                    <a:pt x="76" y="627"/>
                  </a:lnTo>
                  <a:lnTo>
                    <a:pt x="78" y="622"/>
                  </a:lnTo>
                  <a:lnTo>
                    <a:pt x="79" y="616"/>
                  </a:lnTo>
                  <a:lnTo>
                    <a:pt x="81" y="608"/>
                  </a:lnTo>
                  <a:lnTo>
                    <a:pt x="82" y="603"/>
                  </a:lnTo>
                  <a:lnTo>
                    <a:pt x="85" y="597"/>
                  </a:lnTo>
                  <a:lnTo>
                    <a:pt x="87" y="589"/>
                  </a:lnTo>
                  <a:lnTo>
                    <a:pt x="89" y="584"/>
                  </a:lnTo>
                  <a:lnTo>
                    <a:pt x="66" y="631"/>
                  </a:lnTo>
                  <a:lnTo>
                    <a:pt x="65" y="631"/>
                  </a:lnTo>
                  <a:lnTo>
                    <a:pt x="63" y="631"/>
                  </a:lnTo>
                  <a:lnTo>
                    <a:pt x="62" y="627"/>
                  </a:lnTo>
                  <a:lnTo>
                    <a:pt x="67" y="612"/>
                  </a:lnTo>
                  <a:lnTo>
                    <a:pt x="70" y="599"/>
                  </a:lnTo>
                  <a:lnTo>
                    <a:pt x="75" y="584"/>
                  </a:lnTo>
                  <a:lnTo>
                    <a:pt x="79" y="568"/>
                  </a:lnTo>
                  <a:lnTo>
                    <a:pt x="85" y="553"/>
                  </a:lnTo>
                  <a:lnTo>
                    <a:pt x="89" y="538"/>
                  </a:lnTo>
                  <a:lnTo>
                    <a:pt x="95" y="524"/>
                  </a:lnTo>
                  <a:lnTo>
                    <a:pt x="100" y="509"/>
                  </a:lnTo>
                  <a:lnTo>
                    <a:pt x="106" y="496"/>
                  </a:lnTo>
                  <a:lnTo>
                    <a:pt x="111" y="482"/>
                  </a:lnTo>
                  <a:lnTo>
                    <a:pt x="117" y="469"/>
                  </a:lnTo>
                  <a:lnTo>
                    <a:pt x="123" y="458"/>
                  </a:lnTo>
                  <a:lnTo>
                    <a:pt x="129" y="446"/>
                  </a:lnTo>
                  <a:lnTo>
                    <a:pt x="135" y="435"/>
                  </a:lnTo>
                  <a:lnTo>
                    <a:pt x="142" y="425"/>
                  </a:lnTo>
                  <a:lnTo>
                    <a:pt x="147" y="416"/>
                  </a:lnTo>
                  <a:lnTo>
                    <a:pt x="148" y="416"/>
                  </a:lnTo>
                  <a:lnTo>
                    <a:pt x="149" y="418"/>
                  </a:lnTo>
                  <a:lnTo>
                    <a:pt x="149" y="421"/>
                  </a:lnTo>
                  <a:lnTo>
                    <a:pt x="149" y="423"/>
                  </a:lnTo>
                  <a:lnTo>
                    <a:pt x="148" y="425"/>
                  </a:lnTo>
                  <a:lnTo>
                    <a:pt x="147" y="427"/>
                  </a:lnTo>
                  <a:lnTo>
                    <a:pt x="147" y="429"/>
                  </a:lnTo>
                  <a:lnTo>
                    <a:pt x="146" y="431"/>
                  </a:lnTo>
                  <a:lnTo>
                    <a:pt x="145" y="431"/>
                  </a:lnTo>
                  <a:lnTo>
                    <a:pt x="145" y="435"/>
                  </a:lnTo>
                  <a:lnTo>
                    <a:pt x="144" y="437"/>
                  </a:lnTo>
                  <a:lnTo>
                    <a:pt x="142" y="444"/>
                  </a:lnTo>
                  <a:lnTo>
                    <a:pt x="138" y="454"/>
                  </a:lnTo>
                  <a:lnTo>
                    <a:pt x="136" y="461"/>
                  </a:lnTo>
                  <a:lnTo>
                    <a:pt x="134" y="471"/>
                  </a:lnTo>
                  <a:lnTo>
                    <a:pt x="132" y="479"/>
                  </a:lnTo>
                  <a:lnTo>
                    <a:pt x="130" y="488"/>
                  </a:lnTo>
                  <a:lnTo>
                    <a:pt x="128" y="496"/>
                  </a:lnTo>
                  <a:lnTo>
                    <a:pt x="127" y="505"/>
                  </a:lnTo>
                  <a:lnTo>
                    <a:pt x="126" y="507"/>
                  </a:lnTo>
                  <a:lnTo>
                    <a:pt x="125" y="507"/>
                  </a:lnTo>
                  <a:lnTo>
                    <a:pt x="125" y="509"/>
                  </a:lnTo>
                  <a:lnTo>
                    <a:pt x="122" y="524"/>
                  </a:lnTo>
                  <a:lnTo>
                    <a:pt x="119" y="540"/>
                  </a:lnTo>
                  <a:lnTo>
                    <a:pt x="116" y="555"/>
                  </a:lnTo>
                  <a:lnTo>
                    <a:pt x="113" y="570"/>
                  </a:lnTo>
                  <a:lnTo>
                    <a:pt x="110" y="585"/>
                  </a:lnTo>
                  <a:lnTo>
                    <a:pt x="108" y="601"/>
                  </a:lnTo>
                  <a:lnTo>
                    <a:pt x="105" y="616"/>
                  </a:lnTo>
                  <a:lnTo>
                    <a:pt x="101" y="631"/>
                  </a:lnTo>
                  <a:lnTo>
                    <a:pt x="100" y="637"/>
                  </a:lnTo>
                  <a:lnTo>
                    <a:pt x="99" y="643"/>
                  </a:lnTo>
                  <a:lnTo>
                    <a:pt x="98" y="650"/>
                  </a:lnTo>
                  <a:lnTo>
                    <a:pt x="97" y="656"/>
                  </a:lnTo>
                  <a:lnTo>
                    <a:pt x="96" y="664"/>
                  </a:lnTo>
                  <a:lnTo>
                    <a:pt x="95" y="669"/>
                  </a:lnTo>
                  <a:lnTo>
                    <a:pt x="94" y="675"/>
                  </a:lnTo>
                  <a:lnTo>
                    <a:pt x="92" y="681"/>
                  </a:lnTo>
                  <a:lnTo>
                    <a:pt x="91" y="686"/>
                  </a:lnTo>
                  <a:lnTo>
                    <a:pt x="90" y="692"/>
                  </a:lnTo>
                  <a:lnTo>
                    <a:pt x="90" y="700"/>
                  </a:lnTo>
                  <a:lnTo>
                    <a:pt x="89" y="706"/>
                  </a:lnTo>
                  <a:lnTo>
                    <a:pt x="88" y="711"/>
                  </a:lnTo>
                  <a:lnTo>
                    <a:pt x="87" y="717"/>
                  </a:lnTo>
                  <a:lnTo>
                    <a:pt x="86" y="723"/>
                  </a:lnTo>
                  <a:lnTo>
                    <a:pt x="85" y="728"/>
                  </a:lnTo>
                  <a:lnTo>
                    <a:pt x="85" y="734"/>
                  </a:lnTo>
                  <a:lnTo>
                    <a:pt x="84" y="740"/>
                  </a:lnTo>
                  <a:lnTo>
                    <a:pt x="82" y="746"/>
                  </a:lnTo>
                  <a:lnTo>
                    <a:pt x="80" y="753"/>
                  </a:lnTo>
                  <a:lnTo>
                    <a:pt x="79" y="759"/>
                  </a:lnTo>
                  <a:lnTo>
                    <a:pt x="78" y="765"/>
                  </a:lnTo>
                  <a:lnTo>
                    <a:pt x="77" y="768"/>
                  </a:lnTo>
                  <a:lnTo>
                    <a:pt x="76" y="774"/>
                  </a:lnTo>
                  <a:lnTo>
                    <a:pt x="42" y="904"/>
                  </a:lnTo>
                  <a:lnTo>
                    <a:pt x="46" y="896"/>
                  </a:lnTo>
                  <a:lnTo>
                    <a:pt x="49" y="889"/>
                  </a:lnTo>
                  <a:lnTo>
                    <a:pt x="52" y="881"/>
                  </a:lnTo>
                  <a:lnTo>
                    <a:pt x="54" y="871"/>
                  </a:lnTo>
                  <a:lnTo>
                    <a:pt x="58" y="864"/>
                  </a:lnTo>
                  <a:lnTo>
                    <a:pt x="60" y="856"/>
                  </a:lnTo>
                  <a:lnTo>
                    <a:pt x="63" y="849"/>
                  </a:lnTo>
                  <a:lnTo>
                    <a:pt x="67" y="843"/>
                  </a:lnTo>
                  <a:lnTo>
                    <a:pt x="69" y="845"/>
                  </a:lnTo>
                  <a:lnTo>
                    <a:pt x="69" y="852"/>
                  </a:lnTo>
                  <a:lnTo>
                    <a:pt x="67" y="858"/>
                  </a:lnTo>
                  <a:lnTo>
                    <a:pt x="67" y="866"/>
                  </a:lnTo>
                  <a:lnTo>
                    <a:pt x="66" y="871"/>
                  </a:lnTo>
                  <a:lnTo>
                    <a:pt x="63" y="879"/>
                  </a:lnTo>
                  <a:lnTo>
                    <a:pt x="61" y="889"/>
                  </a:lnTo>
                  <a:lnTo>
                    <a:pt x="59" y="898"/>
                  </a:lnTo>
                  <a:lnTo>
                    <a:pt x="58" y="908"/>
                  </a:lnTo>
                  <a:lnTo>
                    <a:pt x="56" y="917"/>
                  </a:lnTo>
                  <a:lnTo>
                    <a:pt x="54" y="927"/>
                  </a:lnTo>
                  <a:lnTo>
                    <a:pt x="52" y="936"/>
                  </a:lnTo>
                  <a:lnTo>
                    <a:pt x="51" y="946"/>
                  </a:lnTo>
                  <a:lnTo>
                    <a:pt x="50" y="952"/>
                  </a:lnTo>
                  <a:lnTo>
                    <a:pt x="49" y="959"/>
                  </a:lnTo>
                  <a:lnTo>
                    <a:pt x="48" y="967"/>
                  </a:lnTo>
                  <a:lnTo>
                    <a:pt x="48" y="974"/>
                  </a:lnTo>
                  <a:lnTo>
                    <a:pt x="47" y="980"/>
                  </a:lnTo>
                  <a:lnTo>
                    <a:pt x="46" y="988"/>
                  </a:lnTo>
                  <a:lnTo>
                    <a:pt x="44" y="993"/>
                  </a:lnTo>
                  <a:lnTo>
                    <a:pt x="43" y="1001"/>
                  </a:lnTo>
                  <a:lnTo>
                    <a:pt x="46" y="997"/>
                  </a:lnTo>
                  <a:lnTo>
                    <a:pt x="48" y="993"/>
                  </a:lnTo>
                  <a:lnTo>
                    <a:pt x="49" y="992"/>
                  </a:lnTo>
                  <a:lnTo>
                    <a:pt x="50" y="986"/>
                  </a:lnTo>
                  <a:lnTo>
                    <a:pt x="52" y="982"/>
                  </a:lnTo>
                  <a:lnTo>
                    <a:pt x="52" y="976"/>
                  </a:lnTo>
                  <a:lnTo>
                    <a:pt x="53" y="971"/>
                  </a:lnTo>
                  <a:lnTo>
                    <a:pt x="54" y="967"/>
                  </a:lnTo>
                  <a:lnTo>
                    <a:pt x="57" y="953"/>
                  </a:lnTo>
                  <a:lnTo>
                    <a:pt x="59" y="940"/>
                  </a:lnTo>
                  <a:lnTo>
                    <a:pt x="60" y="927"/>
                  </a:lnTo>
                  <a:lnTo>
                    <a:pt x="62" y="913"/>
                  </a:lnTo>
                  <a:lnTo>
                    <a:pt x="65" y="902"/>
                  </a:lnTo>
                  <a:lnTo>
                    <a:pt x="67" y="889"/>
                  </a:lnTo>
                  <a:lnTo>
                    <a:pt x="69" y="875"/>
                  </a:lnTo>
                  <a:lnTo>
                    <a:pt x="71" y="862"/>
                  </a:lnTo>
                  <a:lnTo>
                    <a:pt x="73" y="852"/>
                  </a:lnTo>
                  <a:lnTo>
                    <a:pt x="75" y="843"/>
                  </a:lnTo>
                  <a:lnTo>
                    <a:pt x="77" y="833"/>
                  </a:lnTo>
                  <a:lnTo>
                    <a:pt x="79" y="822"/>
                  </a:lnTo>
                  <a:lnTo>
                    <a:pt x="80" y="812"/>
                  </a:lnTo>
                  <a:lnTo>
                    <a:pt x="82" y="803"/>
                  </a:lnTo>
                  <a:lnTo>
                    <a:pt x="85" y="793"/>
                  </a:lnTo>
                  <a:lnTo>
                    <a:pt x="87" y="784"/>
                  </a:lnTo>
                  <a:lnTo>
                    <a:pt x="87" y="780"/>
                  </a:lnTo>
                  <a:lnTo>
                    <a:pt x="88" y="776"/>
                  </a:lnTo>
                  <a:lnTo>
                    <a:pt x="89" y="772"/>
                  </a:lnTo>
                  <a:lnTo>
                    <a:pt x="90" y="768"/>
                  </a:lnTo>
                  <a:lnTo>
                    <a:pt x="92" y="761"/>
                  </a:lnTo>
                  <a:lnTo>
                    <a:pt x="96" y="753"/>
                  </a:lnTo>
                  <a:lnTo>
                    <a:pt x="98" y="747"/>
                  </a:lnTo>
                  <a:lnTo>
                    <a:pt x="101" y="740"/>
                  </a:lnTo>
                  <a:lnTo>
                    <a:pt x="105" y="732"/>
                  </a:lnTo>
                  <a:lnTo>
                    <a:pt x="107" y="725"/>
                  </a:lnTo>
                  <a:lnTo>
                    <a:pt x="110" y="719"/>
                  </a:lnTo>
                  <a:lnTo>
                    <a:pt x="113" y="711"/>
                  </a:lnTo>
                  <a:lnTo>
                    <a:pt x="116" y="706"/>
                  </a:lnTo>
                  <a:lnTo>
                    <a:pt x="119" y="700"/>
                  </a:lnTo>
                  <a:lnTo>
                    <a:pt x="123" y="692"/>
                  </a:lnTo>
                  <a:lnTo>
                    <a:pt x="125" y="686"/>
                  </a:lnTo>
                  <a:lnTo>
                    <a:pt x="128" y="683"/>
                  </a:lnTo>
                  <a:lnTo>
                    <a:pt x="132" y="677"/>
                  </a:lnTo>
                  <a:lnTo>
                    <a:pt x="135" y="673"/>
                  </a:lnTo>
                  <a:lnTo>
                    <a:pt x="138" y="667"/>
                  </a:lnTo>
                  <a:lnTo>
                    <a:pt x="141" y="664"/>
                  </a:lnTo>
                  <a:lnTo>
                    <a:pt x="142" y="660"/>
                  </a:lnTo>
                  <a:lnTo>
                    <a:pt x="144" y="658"/>
                  </a:lnTo>
                  <a:lnTo>
                    <a:pt x="146" y="654"/>
                  </a:lnTo>
                  <a:lnTo>
                    <a:pt x="147" y="650"/>
                  </a:lnTo>
                  <a:lnTo>
                    <a:pt x="149" y="648"/>
                  </a:lnTo>
                  <a:lnTo>
                    <a:pt x="152" y="645"/>
                  </a:lnTo>
                  <a:lnTo>
                    <a:pt x="154" y="643"/>
                  </a:lnTo>
                  <a:lnTo>
                    <a:pt x="156" y="639"/>
                  </a:lnTo>
                  <a:lnTo>
                    <a:pt x="158" y="633"/>
                  </a:lnTo>
                  <a:lnTo>
                    <a:pt x="161" y="629"/>
                  </a:lnTo>
                  <a:lnTo>
                    <a:pt x="163" y="625"/>
                  </a:lnTo>
                  <a:lnTo>
                    <a:pt x="165" y="622"/>
                  </a:lnTo>
                  <a:lnTo>
                    <a:pt x="167" y="618"/>
                  </a:lnTo>
                  <a:lnTo>
                    <a:pt x="170" y="614"/>
                  </a:lnTo>
                  <a:lnTo>
                    <a:pt x="172" y="608"/>
                  </a:lnTo>
                  <a:lnTo>
                    <a:pt x="174" y="606"/>
                  </a:lnTo>
                  <a:lnTo>
                    <a:pt x="176" y="601"/>
                  </a:lnTo>
                  <a:lnTo>
                    <a:pt x="180" y="597"/>
                  </a:lnTo>
                  <a:lnTo>
                    <a:pt x="182" y="593"/>
                  </a:lnTo>
                  <a:lnTo>
                    <a:pt x="184" y="589"/>
                  </a:lnTo>
                  <a:lnTo>
                    <a:pt x="186" y="585"/>
                  </a:lnTo>
                  <a:lnTo>
                    <a:pt x="189" y="582"/>
                  </a:lnTo>
                  <a:lnTo>
                    <a:pt x="191" y="578"/>
                  </a:lnTo>
                  <a:lnTo>
                    <a:pt x="198" y="566"/>
                  </a:lnTo>
                  <a:lnTo>
                    <a:pt x="204" y="555"/>
                  </a:lnTo>
                  <a:lnTo>
                    <a:pt x="211" y="543"/>
                  </a:lnTo>
                  <a:lnTo>
                    <a:pt x="218" y="532"/>
                  </a:lnTo>
                  <a:lnTo>
                    <a:pt x="224" y="522"/>
                  </a:lnTo>
                  <a:lnTo>
                    <a:pt x="231" y="511"/>
                  </a:lnTo>
                  <a:lnTo>
                    <a:pt x="238" y="500"/>
                  </a:lnTo>
                  <a:lnTo>
                    <a:pt x="246" y="490"/>
                  </a:lnTo>
                  <a:lnTo>
                    <a:pt x="252" y="479"/>
                  </a:lnTo>
                  <a:lnTo>
                    <a:pt x="259" y="467"/>
                  </a:lnTo>
                  <a:lnTo>
                    <a:pt x="266" y="456"/>
                  </a:lnTo>
                  <a:lnTo>
                    <a:pt x="272" y="444"/>
                  </a:lnTo>
                  <a:lnTo>
                    <a:pt x="279" y="433"/>
                  </a:lnTo>
                  <a:lnTo>
                    <a:pt x="286" y="421"/>
                  </a:lnTo>
                  <a:lnTo>
                    <a:pt x="291" y="410"/>
                  </a:lnTo>
                  <a:lnTo>
                    <a:pt x="298" y="399"/>
                  </a:lnTo>
                  <a:lnTo>
                    <a:pt x="300" y="395"/>
                  </a:lnTo>
                  <a:lnTo>
                    <a:pt x="303" y="391"/>
                  </a:lnTo>
                  <a:lnTo>
                    <a:pt x="305" y="389"/>
                  </a:lnTo>
                  <a:lnTo>
                    <a:pt x="307" y="387"/>
                  </a:lnTo>
                  <a:lnTo>
                    <a:pt x="309" y="383"/>
                  </a:lnTo>
                  <a:lnTo>
                    <a:pt x="311" y="381"/>
                  </a:lnTo>
                  <a:lnTo>
                    <a:pt x="313" y="379"/>
                  </a:lnTo>
                  <a:lnTo>
                    <a:pt x="315" y="376"/>
                  </a:lnTo>
                  <a:lnTo>
                    <a:pt x="317" y="374"/>
                  </a:lnTo>
                  <a:lnTo>
                    <a:pt x="319" y="372"/>
                  </a:lnTo>
                  <a:lnTo>
                    <a:pt x="322" y="368"/>
                  </a:lnTo>
                  <a:lnTo>
                    <a:pt x="324" y="366"/>
                  </a:lnTo>
                  <a:lnTo>
                    <a:pt x="326" y="364"/>
                  </a:lnTo>
                  <a:lnTo>
                    <a:pt x="327" y="360"/>
                  </a:lnTo>
                  <a:lnTo>
                    <a:pt x="329" y="358"/>
                  </a:lnTo>
                  <a:lnTo>
                    <a:pt x="332" y="355"/>
                  </a:lnTo>
                  <a:lnTo>
                    <a:pt x="336" y="351"/>
                  </a:lnTo>
                  <a:lnTo>
                    <a:pt x="341" y="347"/>
                  </a:lnTo>
                  <a:lnTo>
                    <a:pt x="344" y="341"/>
                  </a:lnTo>
                  <a:lnTo>
                    <a:pt x="348" y="336"/>
                  </a:lnTo>
                  <a:lnTo>
                    <a:pt x="352" y="330"/>
                  </a:lnTo>
                  <a:lnTo>
                    <a:pt x="356" y="324"/>
                  </a:lnTo>
                  <a:lnTo>
                    <a:pt x="361" y="318"/>
                  </a:lnTo>
                  <a:lnTo>
                    <a:pt x="364" y="313"/>
                  </a:lnTo>
                  <a:lnTo>
                    <a:pt x="368" y="307"/>
                  </a:lnTo>
                  <a:lnTo>
                    <a:pt x="372" y="303"/>
                  </a:lnTo>
                  <a:lnTo>
                    <a:pt x="376" y="297"/>
                  </a:lnTo>
                  <a:lnTo>
                    <a:pt x="380" y="292"/>
                  </a:lnTo>
                  <a:lnTo>
                    <a:pt x="384" y="286"/>
                  </a:lnTo>
                  <a:lnTo>
                    <a:pt x="389" y="282"/>
                  </a:lnTo>
                  <a:lnTo>
                    <a:pt x="392" y="276"/>
                  </a:lnTo>
                  <a:lnTo>
                    <a:pt x="396" y="273"/>
                  </a:lnTo>
                  <a:lnTo>
                    <a:pt x="399" y="271"/>
                  </a:lnTo>
                  <a:lnTo>
                    <a:pt x="400" y="267"/>
                  </a:lnTo>
                  <a:lnTo>
                    <a:pt x="402" y="265"/>
                  </a:lnTo>
                  <a:lnTo>
                    <a:pt x="404" y="263"/>
                  </a:lnTo>
                  <a:lnTo>
                    <a:pt x="405" y="261"/>
                  </a:lnTo>
                  <a:lnTo>
                    <a:pt x="408" y="259"/>
                  </a:lnTo>
                  <a:lnTo>
                    <a:pt x="409" y="257"/>
                  </a:lnTo>
                  <a:lnTo>
                    <a:pt x="411" y="256"/>
                  </a:lnTo>
                  <a:lnTo>
                    <a:pt x="416" y="252"/>
                  </a:lnTo>
                  <a:lnTo>
                    <a:pt x="422" y="244"/>
                  </a:lnTo>
                  <a:lnTo>
                    <a:pt x="427" y="238"/>
                  </a:lnTo>
                  <a:lnTo>
                    <a:pt x="432" y="235"/>
                  </a:lnTo>
                  <a:lnTo>
                    <a:pt x="438" y="229"/>
                  </a:lnTo>
                  <a:lnTo>
                    <a:pt x="442" y="223"/>
                  </a:lnTo>
                  <a:lnTo>
                    <a:pt x="448" y="217"/>
                  </a:lnTo>
                  <a:lnTo>
                    <a:pt x="453" y="214"/>
                  </a:lnTo>
                  <a:lnTo>
                    <a:pt x="458" y="208"/>
                  </a:lnTo>
                  <a:lnTo>
                    <a:pt x="463" y="202"/>
                  </a:lnTo>
                  <a:lnTo>
                    <a:pt x="468" y="198"/>
                  </a:lnTo>
                  <a:lnTo>
                    <a:pt x="473" y="193"/>
                  </a:lnTo>
                  <a:lnTo>
                    <a:pt x="479" y="187"/>
                  </a:lnTo>
                  <a:lnTo>
                    <a:pt x="484" y="183"/>
                  </a:lnTo>
                  <a:lnTo>
                    <a:pt x="489" y="177"/>
                  </a:lnTo>
                  <a:lnTo>
                    <a:pt x="494" y="172"/>
                  </a:lnTo>
                  <a:lnTo>
                    <a:pt x="495" y="172"/>
                  </a:lnTo>
                  <a:lnTo>
                    <a:pt x="496" y="172"/>
                  </a:lnTo>
                  <a:lnTo>
                    <a:pt x="497" y="172"/>
                  </a:lnTo>
                  <a:lnTo>
                    <a:pt x="498" y="170"/>
                  </a:lnTo>
                  <a:lnTo>
                    <a:pt x="499" y="170"/>
                  </a:lnTo>
                  <a:lnTo>
                    <a:pt x="500" y="170"/>
                  </a:lnTo>
                  <a:lnTo>
                    <a:pt x="501" y="168"/>
                  </a:lnTo>
                  <a:lnTo>
                    <a:pt x="503" y="168"/>
                  </a:lnTo>
                  <a:lnTo>
                    <a:pt x="504" y="166"/>
                  </a:lnTo>
                  <a:lnTo>
                    <a:pt x="506" y="164"/>
                  </a:lnTo>
                  <a:lnTo>
                    <a:pt x="508" y="162"/>
                  </a:lnTo>
                  <a:lnTo>
                    <a:pt x="509" y="162"/>
                  </a:lnTo>
                  <a:lnTo>
                    <a:pt x="511" y="162"/>
                  </a:lnTo>
                  <a:lnTo>
                    <a:pt x="514" y="162"/>
                  </a:lnTo>
                  <a:lnTo>
                    <a:pt x="516" y="162"/>
                  </a:lnTo>
                  <a:lnTo>
                    <a:pt x="517" y="164"/>
                  </a:lnTo>
                  <a:lnTo>
                    <a:pt x="519" y="164"/>
                  </a:lnTo>
                  <a:lnTo>
                    <a:pt x="522" y="166"/>
                  </a:lnTo>
                  <a:lnTo>
                    <a:pt x="524" y="168"/>
                  </a:lnTo>
                  <a:lnTo>
                    <a:pt x="526" y="170"/>
                  </a:lnTo>
                  <a:lnTo>
                    <a:pt x="528" y="172"/>
                  </a:lnTo>
                  <a:lnTo>
                    <a:pt x="529" y="172"/>
                  </a:lnTo>
                  <a:lnTo>
                    <a:pt x="532" y="174"/>
                  </a:lnTo>
                  <a:lnTo>
                    <a:pt x="534" y="175"/>
                  </a:lnTo>
                  <a:lnTo>
                    <a:pt x="538" y="179"/>
                  </a:lnTo>
                  <a:lnTo>
                    <a:pt x="543" y="183"/>
                  </a:lnTo>
                  <a:lnTo>
                    <a:pt x="548" y="187"/>
                  </a:lnTo>
                  <a:lnTo>
                    <a:pt x="553" y="189"/>
                  </a:lnTo>
                  <a:lnTo>
                    <a:pt x="557" y="195"/>
                  </a:lnTo>
                  <a:lnTo>
                    <a:pt x="562" y="198"/>
                  </a:lnTo>
                  <a:lnTo>
                    <a:pt x="566" y="202"/>
                  </a:lnTo>
                  <a:lnTo>
                    <a:pt x="571" y="206"/>
                  </a:lnTo>
                  <a:lnTo>
                    <a:pt x="575" y="210"/>
                  </a:lnTo>
                  <a:lnTo>
                    <a:pt x="580" y="214"/>
                  </a:lnTo>
                  <a:lnTo>
                    <a:pt x="583" y="217"/>
                  </a:lnTo>
                  <a:lnTo>
                    <a:pt x="587" y="223"/>
                  </a:lnTo>
                  <a:lnTo>
                    <a:pt x="592" y="227"/>
                  </a:lnTo>
                  <a:lnTo>
                    <a:pt x="596" y="231"/>
                  </a:lnTo>
                  <a:lnTo>
                    <a:pt x="601" y="236"/>
                  </a:lnTo>
                  <a:lnTo>
                    <a:pt x="605" y="240"/>
                  </a:lnTo>
                  <a:lnTo>
                    <a:pt x="611" y="250"/>
                  </a:lnTo>
                  <a:lnTo>
                    <a:pt x="616" y="257"/>
                  </a:lnTo>
                  <a:lnTo>
                    <a:pt x="622" y="265"/>
                  </a:lnTo>
                  <a:lnTo>
                    <a:pt x="628" y="273"/>
                  </a:lnTo>
                  <a:lnTo>
                    <a:pt x="633" y="280"/>
                  </a:lnTo>
                  <a:lnTo>
                    <a:pt x="639" y="288"/>
                  </a:lnTo>
                  <a:lnTo>
                    <a:pt x="644" y="296"/>
                  </a:lnTo>
                  <a:lnTo>
                    <a:pt x="651" y="303"/>
                  </a:lnTo>
                  <a:lnTo>
                    <a:pt x="657" y="311"/>
                  </a:lnTo>
                  <a:lnTo>
                    <a:pt x="661" y="318"/>
                  </a:lnTo>
                  <a:lnTo>
                    <a:pt x="667" y="328"/>
                  </a:lnTo>
                  <a:lnTo>
                    <a:pt x="672" y="336"/>
                  </a:lnTo>
                  <a:lnTo>
                    <a:pt x="677" y="345"/>
                  </a:lnTo>
                  <a:lnTo>
                    <a:pt x="682" y="355"/>
                  </a:lnTo>
                  <a:lnTo>
                    <a:pt x="688" y="364"/>
                  </a:lnTo>
                  <a:lnTo>
                    <a:pt x="692" y="376"/>
                  </a:lnTo>
                  <a:lnTo>
                    <a:pt x="696" y="381"/>
                  </a:lnTo>
                  <a:lnTo>
                    <a:pt x="699" y="389"/>
                  </a:lnTo>
                  <a:lnTo>
                    <a:pt x="702" y="395"/>
                  </a:lnTo>
                  <a:lnTo>
                    <a:pt x="707" y="400"/>
                  </a:lnTo>
                  <a:lnTo>
                    <a:pt x="710" y="408"/>
                  </a:lnTo>
                  <a:lnTo>
                    <a:pt x="714" y="414"/>
                  </a:lnTo>
                  <a:lnTo>
                    <a:pt x="717" y="420"/>
                  </a:lnTo>
                  <a:lnTo>
                    <a:pt x="720" y="427"/>
                  </a:lnTo>
                  <a:lnTo>
                    <a:pt x="725" y="435"/>
                  </a:lnTo>
                  <a:lnTo>
                    <a:pt x="729" y="444"/>
                  </a:lnTo>
                  <a:lnTo>
                    <a:pt x="734" y="454"/>
                  </a:lnTo>
                  <a:lnTo>
                    <a:pt x="738" y="463"/>
                  </a:lnTo>
                  <a:lnTo>
                    <a:pt x="743" y="471"/>
                  </a:lnTo>
                  <a:lnTo>
                    <a:pt x="746" y="482"/>
                  </a:lnTo>
                  <a:lnTo>
                    <a:pt x="751" y="492"/>
                  </a:lnTo>
                  <a:lnTo>
                    <a:pt x="755" y="502"/>
                  </a:lnTo>
                  <a:lnTo>
                    <a:pt x="758" y="511"/>
                  </a:lnTo>
                  <a:lnTo>
                    <a:pt x="763" y="522"/>
                  </a:lnTo>
                  <a:lnTo>
                    <a:pt x="766" y="532"/>
                  </a:lnTo>
                  <a:lnTo>
                    <a:pt x="771" y="542"/>
                  </a:lnTo>
                  <a:lnTo>
                    <a:pt x="774" y="553"/>
                  </a:lnTo>
                  <a:lnTo>
                    <a:pt x="778" y="564"/>
                  </a:lnTo>
                  <a:lnTo>
                    <a:pt x="782" y="574"/>
                  </a:lnTo>
                  <a:lnTo>
                    <a:pt x="785" y="585"/>
                  </a:lnTo>
                  <a:lnTo>
                    <a:pt x="789" y="597"/>
                  </a:lnTo>
                  <a:lnTo>
                    <a:pt x="792" y="606"/>
                  </a:lnTo>
                  <a:lnTo>
                    <a:pt x="796" y="618"/>
                  </a:lnTo>
                  <a:lnTo>
                    <a:pt x="800" y="629"/>
                  </a:lnTo>
                  <a:lnTo>
                    <a:pt x="803" y="639"/>
                  </a:lnTo>
                  <a:lnTo>
                    <a:pt x="806" y="650"/>
                  </a:lnTo>
                  <a:lnTo>
                    <a:pt x="810" y="662"/>
                  </a:lnTo>
                  <a:lnTo>
                    <a:pt x="813" y="673"/>
                  </a:lnTo>
                  <a:lnTo>
                    <a:pt x="816" y="683"/>
                  </a:lnTo>
                  <a:lnTo>
                    <a:pt x="819" y="694"/>
                  </a:lnTo>
                  <a:lnTo>
                    <a:pt x="822" y="706"/>
                  </a:lnTo>
                  <a:lnTo>
                    <a:pt x="825" y="715"/>
                  </a:lnTo>
                  <a:lnTo>
                    <a:pt x="829" y="727"/>
                  </a:lnTo>
                  <a:lnTo>
                    <a:pt x="832" y="738"/>
                  </a:lnTo>
                  <a:lnTo>
                    <a:pt x="835" y="747"/>
                  </a:lnTo>
                  <a:lnTo>
                    <a:pt x="839" y="759"/>
                  </a:lnTo>
                  <a:lnTo>
                    <a:pt x="841" y="765"/>
                  </a:lnTo>
                  <a:lnTo>
                    <a:pt x="843" y="770"/>
                  </a:lnTo>
                  <a:lnTo>
                    <a:pt x="846" y="778"/>
                  </a:lnTo>
                  <a:lnTo>
                    <a:pt x="847" y="784"/>
                  </a:lnTo>
                  <a:lnTo>
                    <a:pt x="849" y="791"/>
                  </a:lnTo>
                  <a:lnTo>
                    <a:pt x="851" y="795"/>
                  </a:lnTo>
                  <a:lnTo>
                    <a:pt x="853" y="803"/>
                  </a:lnTo>
                  <a:lnTo>
                    <a:pt x="856" y="809"/>
                  </a:lnTo>
                  <a:lnTo>
                    <a:pt x="856" y="810"/>
                  </a:lnTo>
                  <a:lnTo>
                    <a:pt x="857" y="814"/>
                  </a:lnTo>
                  <a:lnTo>
                    <a:pt x="858" y="816"/>
                  </a:lnTo>
                  <a:lnTo>
                    <a:pt x="859" y="820"/>
                  </a:lnTo>
                  <a:lnTo>
                    <a:pt x="859" y="822"/>
                  </a:lnTo>
                  <a:lnTo>
                    <a:pt x="860" y="824"/>
                  </a:lnTo>
                  <a:lnTo>
                    <a:pt x="861" y="826"/>
                  </a:lnTo>
                  <a:lnTo>
                    <a:pt x="861" y="828"/>
                  </a:lnTo>
                  <a:lnTo>
                    <a:pt x="838" y="706"/>
                  </a:lnTo>
                  <a:lnTo>
                    <a:pt x="837" y="700"/>
                  </a:lnTo>
                  <a:lnTo>
                    <a:pt x="835" y="694"/>
                  </a:lnTo>
                  <a:lnTo>
                    <a:pt x="834" y="686"/>
                  </a:lnTo>
                  <a:lnTo>
                    <a:pt x="833" y="683"/>
                  </a:lnTo>
                  <a:lnTo>
                    <a:pt x="832" y="677"/>
                  </a:lnTo>
                  <a:lnTo>
                    <a:pt x="830" y="669"/>
                  </a:lnTo>
                  <a:lnTo>
                    <a:pt x="829" y="664"/>
                  </a:lnTo>
                  <a:lnTo>
                    <a:pt x="828" y="658"/>
                  </a:lnTo>
                  <a:lnTo>
                    <a:pt x="823" y="639"/>
                  </a:lnTo>
                  <a:lnTo>
                    <a:pt x="819" y="620"/>
                  </a:lnTo>
                  <a:lnTo>
                    <a:pt x="813" y="601"/>
                  </a:lnTo>
                  <a:lnTo>
                    <a:pt x="808" y="582"/>
                  </a:lnTo>
                  <a:lnTo>
                    <a:pt x="802" y="563"/>
                  </a:lnTo>
                  <a:lnTo>
                    <a:pt x="796" y="543"/>
                  </a:lnTo>
                  <a:lnTo>
                    <a:pt x="790" y="526"/>
                  </a:lnTo>
                  <a:lnTo>
                    <a:pt x="784" y="509"/>
                  </a:lnTo>
                  <a:lnTo>
                    <a:pt x="777" y="490"/>
                  </a:lnTo>
                  <a:lnTo>
                    <a:pt x="771" y="475"/>
                  </a:lnTo>
                  <a:lnTo>
                    <a:pt x="763" y="458"/>
                  </a:lnTo>
                  <a:lnTo>
                    <a:pt x="756" y="440"/>
                  </a:lnTo>
                  <a:lnTo>
                    <a:pt x="749" y="425"/>
                  </a:lnTo>
                  <a:lnTo>
                    <a:pt x="742" y="410"/>
                  </a:lnTo>
                  <a:lnTo>
                    <a:pt x="734" y="397"/>
                  </a:lnTo>
                  <a:lnTo>
                    <a:pt x="727" y="381"/>
                  </a:lnTo>
                  <a:lnTo>
                    <a:pt x="725" y="379"/>
                  </a:lnTo>
                  <a:lnTo>
                    <a:pt x="724" y="378"/>
                  </a:lnTo>
                  <a:lnTo>
                    <a:pt x="723" y="374"/>
                  </a:lnTo>
                  <a:lnTo>
                    <a:pt x="720" y="372"/>
                  </a:lnTo>
                  <a:lnTo>
                    <a:pt x="719" y="368"/>
                  </a:lnTo>
                  <a:lnTo>
                    <a:pt x="718" y="366"/>
                  </a:lnTo>
                  <a:lnTo>
                    <a:pt x="717" y="362"/>
                  </a:lnTo>
                  <a:lnTo>
                    <a:pt x="715" y="360"/>
                  </a:lnTo>
                  <a:lnTo>
                    <a:pt x="714" y="357"/>
                  </a:lnTo>
                  <a:lnTo>
                    <a:pt x="711" y="355"/>
                  </a:lnTo>
                  <a:lnTo>
                    <a:pt x="710" y="351"/>
                  </a:lnTo>
                  <a:lnTo>
                    <a:pt x="708" y="349"/>
                  </a:lnTo>
                  <a:lnTo>
                    <a:pt x="706" y="345"/>
                  </a:lnTo>
                  <a:lnTo>
                    <a:pt x="705" y="343"/>
                  </a:lnTo>
                  <a:lnTo>
                    <a:pt x="702" y="339"/>
                  </a:lnTo>
                  <a:lnTo>
                    <a:pt x="700" y="338"/>
                  </a:lnTo>
                  <a:lnTo>
                    <a:pt x="699" y="336"/>
                  </a:lnTo>
                  <a:lnTo>
                    <a:pt x="697" y="332"/>
                  </a:lnTo>
                  <a:lnTo>
                    <a:pt x="695" y="330"/>
                  </a:lnTo>
                  <a:lnTo>
                    <a:pt x="692" y="328"/>
                  </a:lnTo>
                  <a:lnTo>
                    <a:pt x="691" y="324"/>
                  </a:lnTo>
                  <a:lnTo>
                    <a:pt x="689" y="322"/>
                  </a:lnTo>
                  <a:lnTo>
                    <a:pt x="687" y="320"/>
                  </a:lnTo>
                  <a:lnTo>
                    <a:pt x="686" y="317"/>
                  </a:lnTo>
                  <a:lnTo>
                    <a:pt x="685" y="315"/>
                  </a:lnTo>
                  <a:lnTo>
                    <a:pt x="684" y="315"/>
                  </a:lnTo>
                  <a:lnTo>
                    <a:pt x="684" y="313"/>
                  </a:lnTo>
                  <a:lnTo>
                    <a:pt x="684" y="311"/>
                  </a:lnTo>
                  <a:lnTo>
                    <a:pt x="680" y="303"/>
                  </a:lnTo>
                  <a:lnTo>
                    <a:pt x="676" y="297"/>
                  </a:lnTo>
                  <a:lnTo>
                    <a:pt x="671" y="290"/>
                  </a:lnTo>
                  <a:lnTo>
                    <a:pt x="668" y="282"/>
                  </a:lnTo>
                  <a:lnTo>
                    <a:pt x="665" y="276"/>
                  </a:lnTo>
                  <a:lnTo>
                    <a:pt x="660" y="269"/>
                  </a:lnTo>
                  <a:lnTo>
                    <a:pt x="656" y="261"/>
                  </a:lnTo>
                  <a:lnTo>
                    <a:pt x="652" y="256"/>
                  </a:lnTo>
                  <a:lnTo>
                    <a:pt x="648" y="248"/>
                  </a:lnTo>
                  <a:lnTo>
                    <a:pt x="643" y="242"/>
                  </a:lnTo>
                  <a:lnTo>
                    <a:pt x="639" y="236"/>
                  </a:lnTo>
                  <a:lnTo>
                    <a:pt x="634" y="231"/>
                  </a:lnTo>
                  <a:lnTo>
                    <a:pt x="630" y="225"/>
                  </a:lnTo>
                  <a:lnTo>
                    <a:pt x="625" y="219"/>
                  </a:lnTo>
                  <a:lnTo>
                    <a:pt x="621" y="214"/>
                  </a:lnTo>
                  <a:lnTo>
                    <a:pt x="616" y="210"/>
                  </a:lnTo>
                  <a:lnTo>
                    <a:pt x="615" y="210"/>
                  </a:lnTo>
                  <a:lnTo>
                    <a:pt x="614" y="208"/>
                  </a:lnTo>
                  <a:lnTo>
                    <a:pt x="613" y="208"/>
                  </a:lnTo>
                  <a:lnTo>
                    <a:pt x="612" y="206"/>
                  </a:lnTo>
                  <a:lnTo>
                    <a:pt x="612" y="204"/>
                  </a:lnTo>
                  <a:lnTo>
                    <a:pt x="611" y="204"/>
                  </a:lnTo>
                  <a:lnTo>
                    <a:pt x="610" y="202"/>
                  </a:lnTo>
                  <a:lnTo>
                    <a:pt x="609" y="202"/>
                  </a:lnTo>
                  <a:lnTo>
                    <a:pt x="606" y="198"/>
                  </a:lnTo>
                  <a:lnTo>
                    <a:pt x="604" y="196"/>
                  </a:lnTo>
                  <a:lnTo>
                    <a:pt x="601" y="193"/>
                  </a:lnTo>
                  <a:lnTo>
                    <a:pt x="599" y="191"/>
                  </a:lnTo>
                  <a:lnTo>
                    <a:pt x="595" y="189"/>
                  </a:lnTo>
                  <a:lnTo>
                    <a:pt x="593" y="187"/>
                  </a:lnTo>
                  <a:lnTo>
                    <a:pt x="590" y="183"/>
                  </a:lnTo>
                  <a:lnTo>
                    <a:pt x="587" y="181"/>
                  </a:lnTo>
                  <a:lnTo>
                    <a:pt x="584" y="179"/>
                  </a:lnTo>
                  <a:lnTo>
                    <a:pt x="582" y="177"/>
                  </a:lnTo>
                  <a:lnTo>
                    <a:pt x="578" y="175"/>
                  </a:lnTo>
                  <a:lnTo>
                    <a:pt x="576" y="172"/>
                  </a:lnTo>
                  <a:lnTo>
                    <a:pt x="573" y="170"/>
                  </a:lnTo>
                  <a:lnTo>
                    <a:pt x="570" y="168"/>
                  </a:lnTo>
                  <a:lnTo>
                    <a:pt x="567" y="164"/>
                  </a:lnTo>
                  <a:lnTo>
                    <a:pt x="565" y="162"/>
                  </a:lnTo>
                  <a:lnTo>
                    <a:pt x="562" y="160"/>
                  </a:lnTo>
                  <a:lnTo>
                    <a:pt x="559" y="158"/>
                  </a:lnTo>
                  <a:lnTo>
                    <a:pt x="556" y="156"/>
                  </a:lnTo>
                  <a:lnTo>
                    <a:pt x="554" y="154"/>
                  </a:lnTo>
                  <a:lnTo>
                    <a:pt x="552" y="151"/>
                  </a:lnTo>
                  <a:lnTo>
                    <a:pt x="548" y="149"/>
                  </a:lnTo>
                  <a:lnTo>
                    <a:pt x="545" y="147"/>
                  </a:lnTo>
                  <a:lnTo>
                    <a:pt x="543" y="145"/>
                  </a:lnTo>
                  <a:lnTo>
                    <a:pt x="543" y="143"/>
                  </a:lnTo>
                  <a:lnTo>
                    <a:pt x="542" y="143"/>
                  </a:lnTo>
                  <a:lnTo>
                    <a:pt x="542" y="139"/>
                  </a:lnTo>
                  <a:lnTo>
                    <a:pt x="543" y="139"/>
                  </a:lnTo>
                  <a:lnTo>
                    <a:pt x="544" y="137"/>
                  </a:lnTo>
                  <a:lnTo>
                    <a:pt x="546" y="137"/>
                  </a:lnTo>
                  <a:lnTo>
                    <a:pt x="547" y="135"/>
                  </a:lnTo>
                  <a:lnTo>
                    <a:pt x="548" y="135"/>
                  </a:lnTo>
                  <a:lnTo>
                    <a:pt x="549" y="133"/>
                  </a:lnTo>
                  <a:lnTo>
                    <a:pt x="551" y="132"/>
                  </a:lnTo>
                  <a:lnTo>
                    <a:pt x="552" y="130"/>
                  </a:lnTo>
                  <a:lnTo>
                    <a:pt x="553" y="128"/>
                  </a:lnTo>
                  <a:lnTo>
                    <a:pt x="558" y="126"/>
                  </a:lnTo>
                  <a:lnTo>
                    <a:pt x="563" y="126"/>
                  </a:lnTo>
                  <a:lnTo>
                    <a:pt x="567" y="122"/>
                  </a:lnTo>
                  <a:lnTo>
                    <a:pt x="573" y="122"/>
                  </a:lnTo>
                  <a:lnTo>
                    <a:pt x="577" y="120"/>
                  </a:lnTo>
                  <a:lnTo>
                    <a:pt x="583" y="120"/>
                  </a:lnTo>
                  <a:lnTo>
                    <a:pt x="587" y="118"/>
                  </a:lnTo>
                  <a:lnTo>
                    <a:pt x="592" y="118"/>
                  </a:lnTo>
                  <a:lnTo>
                    <a:pt x="597" y="118"/>
                  </a:lnTo>
                  <a:lnTo>
                    <a:pt x="602" y="118"/>
                  </a:lnTo>
                  <a:lnTo>
                    <a:pt x="606" y="118"/>
                  </a:lnTo>
                  <a:lnTo>
                    <a:pt x="612" y="118"/>
                  </a:lnTo>
                  <a:lnTo>
                    <a:pt x="616" y="118"/>
                  </a:lnTo>
                  <a:lnTo>
                    <a:pt x="621" y="118"/>
                  </a:lnTo>
                  <a:lnTo>
                    <a:pt x="627" y="118"/>
                  </a:lnTo>
                  <a:lnTo>
                    <a:pt x="631" y="118"/>
                  </a:lnTo>
                  <a:lnTo>
                    <a:pt x="635" y="118"/>
                  </a:lnTo>
                  <a:lnTo>
                    <a:pt x="641" y="120"/>
                  </a:lnTo>
                  <a:lnTo>
                    <a:pt x="646" y="120"/>
                  </a:lnTo>
                  <a:lnTo>
                    <a:pt x="651" y="120"/>
                  </a:lnTo>
                  <a:lnTo>
                    <a:pt x="656" y="122"/>
                  </a:lnTo>
                  <a:lnTo>
                    <a:pt x="660" y="122"/>
                  </a:lnTo>
                  <a:lnTo>
                    <a:pt x="666" y="124"/>
                  </a:lnTo>
                  <a:lnTo>
                    <a:pt x="670" y="126"/>
                  </a:lnTo>
                  <a:lnTo>
                    <a:pt x="675" y="126"/>
                  </a:lnTo>
                  <a:lnTo>
                    <a:pt x="680" y="128"/>
                  </a:lnTo>
                  <a:lnTo>
                    <a:pt x="685" y="130"/>
                  </a:lnTo>
                  <a:lnTo>
                    <a:pt x="689" y="130"/>
                  </a:lnTo>
                  <a:lnTo>
                    <a:pt x="694" y="132"/>
                  </a:lnTo>
                  <a:lnTo>
                    <a:pt x="699" y="133"/>
                  </a:lnTo>
                  <a:lnTo>
                    <a:pt x="704" y="135"/>
                  </a:lnTo>
                  <a:lnTo>
                    <a:pt x="708" y="135"/>
                  </a:lnTo>
                  <a:lnTo>
                    <a:pt x="714" y="137"/>
                  </a:lnTo>
                  <a:lnTo>
                    <a:pt x="718" y="137"/>
                  </a:lnTo>
                  <a:lnTo>
                    <a:pt x="723" y="137"/>
                  </a:lnTo>
                  <a:lnTo>
                    <a:pt x="727" y="137"/>
                  </a:lnTo>
                  <a:lnTo>
                    <a:pt x="733" y="137"/>
                  </a:lnTo>
                  <a:lnTo>
                    <a:pt x="737" y="137"/>
                  </a:lnTo>
                  <a:lnTo>
                    <a:pt x="742" y="137"/>
                  </a:lnTo>
                  <a:lnTo>
                    <a:pt x="746" y="137"/>
                  </a:lnTo>
                  <a:lnTo>
                    <a:pt x="752" y="137"/>
                  </a:lnTo>
                  <a:lnTo>
                    <a:pt x="756" y="137"/>
                  </a:lnTo>
                  <a:lnTo>
                    <a:pt x="761" y="135"/>
                  </a:lnTo>
                  <a:lnTo>
                    <a:pt x="765" y="135"/>
                  </a:lnTo>
                  <a:lnTo>
                    <a:pt x="771" y="135"/>
                  </a:lnTo>
                  <a:lnTo>
                    <a:pt x="775" y="135"/>
                  </a:lnTo>
                  <a:lnTo>
                    <a:pt x="780" y="135"/>
                  </a:lnTo>
                  <a:lnTo>
                    <a:pt x="784" y="137"/>
                  </a:lnTo>
                  <a:lnTo>
                    <a:pt x="786" y="137"/>
                  </a:lnTo>
                  <a:lnTo>
                    <a:pt x="789" y="137"/>
                  </a:lnTo>
                  <a:lnTo>
                    <a:pt x="791" y="137"/>
                  </a:lnTo>
                  <a:lnTo>
                    <a:pt x="793" y="137"/>
                  </a:lnTo>
                  <a:lnTo>
                    <a:pt x="795" y="137"/>
                  </a:lnTo>
                  <a:lnTo>
                    <a:pt x="797" y="137"/>
                  </a:lnTo>
                  <a:lnTo>
                    <a:pt x="800" y="137"/>
                  </a:lnTo>
                  <a:lnTo>
                    <a:pt x="801" y="135"/>
                  </a:lnTo>
                  <a:lnTo>
                    <a:pt x="803" y="135"/>
                  </a:lnTo>
                  <a:lnTo>
                    <a:pt x="805" y="135"/>
                  </a:lnTo>
                  <a:lnTo>
                    <a:pt x="808" y="135"/>
                  </a:lnTo>
                  <a:lnTo>
                    <a:pt x="809" y="135"/>
                  </a:lnTo>
                  <a:lnTo>
                    <a:pt x="811" y="135"/>
                  </a:lnTo>
                  <a:lnTo>
                    <a:pt x="813" y="135"/>
                  </a:lnTo>
                  <a:lnTo>
                    <a:pt x="815" y="135"/>
                  </a:lnTo>
                  <a:lnTo>
                    <a:pt x="818" y="135"/>
                  </a:lnTo>
                  <a:lnTo>
                    <a:pt x="820" y="135"/>
                  </a:lnTo>
                  <a:lnTo>
                    <a:pt x="823" y="135"/>
                  </a:lnTo>
                  <a:lnTo>
                    <a:pt x="825" y="135"/>
                  </a:lnTo>
                  <a:lnTo>
                    <a:pt x="829" y="137"/>
                  </a:lnTo>
                  <a:lnTo>
                    <a:pt x="831" y="137"/>
                  </a:lnTo>
                  <a:lnTo>
                    <a:pt x="834" y="137"/>
                  </a:lnTo>
                  <a:lnTo>
                    <a:pt x="837" y="137"/>
                  </a:lnTo>
                  <a:lnTo>
                    <a:pt x="840" y="137"/>
                  </a:lnTo>
                  <a:lnTo>
                    <a:pt x="842" y="137"/>
                  </a:lnTo>
                  <a:lnTo>
                    <a:pt x="846" y="137"/>
                  </a:lnTo>
                  <a:lnTo>
                    <a:pt x="848" y="137"/>
                  </a:lnTo>
                  <a:lnTo>
                    <a:pt x="850" y="137"/>
                  </a:lnTo>
                  <a:lnTo>
                    <a:pt x="853" y="137"/>
                  </a:lnTo>
                  <a:lnTo>
                    <a:pt x="856" y="137"/>
                  </a:lnTo>
                  <a:lnTo>
                    <a:pt x="859" y="139"/>
                  </a:lnTo>
                  <a:lnTo>
                    <a:pt x="861" y="139"/>
                  </a:lnTo>
                  <a:lnTo>
                    <a:pt x="859" y="135"/>
                  </a:lnTo>
                  <a:lnTo>
                    <a:pt x="857" y="132"/>
                  </a:lnTo>
                  <a:lnTo>
                    <a:pt x="853" y="130"/>
                  </a:lnTo>
                  <a:lnTo>
                    <a:pt x="851" y="126"/>
                  </a:lnTo>
                  <a:lnTo>
                    <a:pt x="848" y="124"/>
                  </a:lnTo>
                  <a:lnTo>
                    <a:pt x="846" y="120"/>
                  </a:lnTo>
                  <a:lnTo>
                    <a:pt x="842" y="118"/>
                  </a:lnTo>
                  <a:lnTo>
                    <a:pt x="840" y="116"/>
                  </a:lnTo>
                  <a:lnTo>
                    <a:pt x="837" y="114"/>
                  </a:lnTo>
                  <a:lnTo>
                    <a:pt x="833" y="113"/>
                  </a:lnTo>
                  <a:lnTo>
                    <a:pt x="831" y="111"/>
                  </a:lnTo>
                  <a:lnTo>
                    <a:pt x="828" y="107"/>
                  </a:lnTo>
                  <a:lnTo>
                    <a:pt x="824" y="105"/>
                  </a:lnTo>
                  <a:lnTo>
                    <a:pt x="821" y="103"/>
                  </a:lnTo>
                  <a:lnTo>
                    <a:pt x="819" y="99"/>
                  </a:lnTo>
                  <a:lnTo>
                    <a:pt x="815" y="97"/>
                  </a:lnTo>
                  <a:lnTo>
                    <a:pt x="814" y="95"/>
                  </a:lnTo>
                  <a:lnTo>
                    <a:pt x="813" y="95"/>
                  </a:lnTo>
                  <a:lnTo>
                    <a:pt x="813" y="93"/>
                  </a:lnTo>
                  <a:lnTo>
                    <a:pt x="812" y="93"/>
                  </a:lnTo>
                  <a:lnTo>
                    <a:pt x="811" y="92"/>
                  </a:lnTo>
                  <a:lnTo>
                    <a:pt x="810" y="90"/>
                  </a:lnTo>
                  <a:lnTo>
                    <a:pt x="810" y="88"/>
                  </a:lnTo>
                  <a:lnTo>
                    <a:pt x="809" y="88"/>
                  </a:lnTo>
                  <a:lnTo>
                    <a:pt x="806" y="86"/>
                  </a:lnTo>
                  <a:lnTo>
                    <a:pt x="803" y="84"/>
                  </a:lnTo>
                  <a:lnTo>
                    <a:pt x="801" y="84"/>
                  </a:lnTo>
                  <a:lnTo>
                    <a:pt x="799" y="82"/>
                  </a:lnTo>
                  <a:lnTo>
                    <a:pt x="796" y="82"/>
                  </a:lnTo>
                  <a:lnTo>
                    <a:pt x="794" y="80"/>
                  </a:lnTo>
                  <a:lnTo>
                    <a:pt x="792" y="80"/>
                  </a:lnTo>
                  <a:lnTo>
                    <a:pt x="790" y="78"/>
                  </a:lnTo>
                  <a:lnTo>
                    <a:pt x="787" y="78"/>
                  </a:lnTo>
                  <a:lnTo>
                    <a:pt x="785" y="76"/>
                  </a:lnTo>
                  <a:lnTo>
                    <a:pt x="783" y="76"/>
                  </a:lnTo>
                  <a:lnTo>
                    <a:pt x="781" y="74"/>
                  </a:lnTo>
                  <a:lnTo>
                    <a:pt x="780" y="72"/>
                  </a:lnTo>
                  <a:lnTo>
                    <a:pt x="777" y="71"/>
                  </a:lnTo>
                  <a:lnTo>
                    <a:pt x="775" y="71"/>
                  </a:lnTo>
                  <a:lnTo>
                    <a:pt x="773" y="69"/>
                  </a:lnTo>
                  <a:lnTo>
                    <a:pt x="767" y="69"/>
                  </a:lnTo>
                  <a:lnTo>
                    <a:pt x="762" y="69"/>
                  </a:lnTo>
                  <a:lnTo>
                    <a:pt x="756" y="67"/>
                  </a:lnTo>
                  <a:lnTo>
                    <a:pt x="751" y="67"/>
                  </a:lnTo>
                  <a:lnTo>
                    <a:pt x="745" y="67"/>
                  </a:lnTo>
                  <a:lnTo>
                    <a:pt x="739" y="67"/>
                  </a:lnTo>
                  <a:lnTo>
                    <a:pt x="734" y="67"/>
                  </a:lnTo>
                  <a:lnTo>
                    <a:pt x="728" y="67"/>
                  </a:lnTo>
                  <a:lnTo>
                    <a:pt x="723" y="69"/>
                  </a:lnTo>
                  <a:lnTo>
                    <a:pt x="716" y="69"/>
                  </a:lnTo>
                  <a:lnTo>
                    <a:pt x="711" y="71"/>
                  </a:lnTo>
                  <a:lnTo>
                    <a:pt x="705" y="71"/>
                  </a:lnTo>
                  <a:lnTo>
                    <a:pt x="700" y="71"/>
                  </a:lnTo>
                  <a:lnTo>
                    <a:pt x="694" y="72"/>
                  </a:lnTo>
                  <a:lnTo>
                    <a:pt x="688" y="72"/>
                  </a:lnTo>
                  <a:lnTo>
                    <a:pt x="682" y="74"/>
                  </a:lnTo>
                  <a:lnTo>
                    <a:pt x="677" y="76"/>
                  </a:lnTo>
                  <a:lnTo>
                    <a:pt x="671" y="78"/>
                  </a:lnTo>
                  <a:lnTo>
                    <a:pt x="666" y="78"/>
                  </a:lnTo>
                  <a:lnTo>
                    <a:pt x="660" y="80"/>
                  </a:lnTo>
                  <a:lnTo>
                    <a:pt x="654" y="84"/>
                  </a:lnTo>
                  <a:lnTo>
                    <a:pt x="649" y="84"/>
                  </a:lnTo>
                  <a:lnTo>
                    <a:pt x="643" y="86"/>
                  </a:lnTo>
                  <a:lnTo>
                    <a:pt x="638" y="88"/>
                  </a:lnTo>
                  <a:lnTo>
                    <a:pt x="632" y="90"/>
                  </a:lnTo>
                  <a:lnTo>
                    <a:pt x="627" y="92"/>
                  </a:lnTo>
                  <a:lnTo>
                    <a:pt x="621" y="93"/>
                  </a:lnTo>
                  <a:lnTo>
                    <a:pt x="615" y="95"/>
                  </a:lnTo>
                  <a:lnTo>
                    <a:pt x="610" y="97"/>
                  </a:lnTo>
                  <a:lnTo>
                    <a:pt x="603" y="99"/>
                  </a:lnTo>
                  <a:lnTo>
                    <a:pt x="597" y="101"/>
                  </a:lnTo>
                  <a:lnTo>
                    <a:pt x="592" y="103"/>
                  </a:lnTo>
                  <a:lnTo>
                    <a:pt x="590" y="103"/>
                  </a:lnTo>
                  <a:lnTo>
                    <a:pt x="586" y="103"/>
                  </a:lnTo>
                  <a:lnTo>
                    <a:pt x="584" y="105"/>
                  </a:lnTo>
                  <a:lnTo>
                    <a:pt x="581" y="105"/>
                  </a:lnTo>
                  <a:lnTo>
                    <a:pt x="578" y="107"/>
                  </a:lnTo>
                  <a:lnTo>
                    <a:pt x="575" y="109"/>
                  </a:lnTo>
                  <a:lnTo>
                    <a:pt x="572" y="109"/>
                  </a:lnTo>
                  <a:lnTo>
                    <a:pt x="570" y="111"/>
                  </a:lnTo>
                  <a:lnTo>
                    <a:pt x="567" y="111"/>
                  </a:lnTo>
                  <a:lnTo>
                    <a:pt x="564" y="113"/>
                  </a:lnTo>
                  <a:lnTo>
                    <a:pt x="562" y="113"/>
                  </a:lnTo>
                  <a:lnTo>
                    <a:pt x="558" y="114"/>
                  </a:lnTo>
                  <a:lnTo>
                    <a:pt x="556" y="116"/>
                  </a:lnTo>
                  <a:lnTo>
                    <a:pt x="553" y="118"/>
                  </a:lnTo>
                  <a:lnTo>
                    <a:pt x="551" y="118"/>
                  </a:lnTo>
                  <a:lnTo>
                    <a:pt x="547" y="120"/>
                  </a:lnTo>
                  <a:lnTo>
                    <a:pt x="546" y="122"/>
                  </a:lnTo>
                  <a:lnTo>
                    <a:pt x="544" y="122"/>
                  </a:lnTo>
                  <a:lnTo>
                    <a:pt x="542" y="122"/>
                  </a:lnTo>
                  <a:lnTo>
                    <a:pt x="540" y="122"/>
                  </a:lnTo>
                  <a:lnTo>
                    <a:pt x="538" y="122"/>
                  </a:lnTo>
                  <a:lnTo>
                    <a:pt x="537" y="122"/>
                  </a:lnTo>
                  <a:lnTo>
                    <a:pt x="535" y="122"/>
                  </a:lnTo>
                  <a:lnTo>
                    <a:pt x="534" y="124"/>
                  </a:lnTo>
                  <a:lnTo>
                    <a:pt x="532" y="124"/>
                  </a:lnTo>
                  <a:lnTo>
                    <a:pt x="528" y="124"/>
                  </a:lnTo>
                  <a:lnTo>
                    <a:pt x="526" y="122"/>
                  </a:lnTo>
                  <a:lnTo>
                    <a:pt x="524" y="122"/>
                  </a:lnTo>
                  <a:lnTo>
                    <a:pt x="522" y="122"/>
                  </a:lnTo>
                  <a:lnTo>
                    <a:pt x="519" y="120"/>
                  </a:lnTo>
                  <a:lnTo>
                    <a:pt x="517" y="120"/>
                  </a:lnTo>
                  <a:lnTo>
                    <a:pt x="515" y="118"/>
                  </a:lnTo>
                  <a:lnTo>
                    <a:pt x="514" y="118"/>
                  </a:lnTo>
                  <a:lnTo>
                    <a:pt x="513" y="116"/>
                  </a:lnTo>
                  <a:lnTo>
                    <a:pt x="513" y="114"/>
                  </a:lnTo>
                  <a:lnTo>
                    <a:pt x="511" y="114"/>
                  </a:lnTo>
                  <a:lnTo>
                    <a:pt x="510" y="114"/>
                  </a:lnTo>
                  <a:lnTo>
                    <a:pt x="509" y="113"/>
                  </a:lnTo>
                  <a:lnTo>
                    <a:pt x="508" y="113"/>
                  </a:lnTo>
                  <a:lnTo>
                    <a:pt x="503" y="118"/>
                  </a:lnTo>
                  <a:lnTo>
                    <a:pt x="500" y="116"/>
                  </a:lnTo>
                  <a:lnTo>
                    <a:pt x="498" y="116"/>
                  </a:lnTo>
                  <a:lnTo>
                    <a:pt x="496" y="116"/>
                  </a:lnTo>
                  <a:lnTo>
                    <a:pt x="494" y="118"/>
                  </a:lnTo>
                  <a:lnTo>
                    <a:pt x="491" y="118"/>
                  </a:lnTo>
                  <a:lnTo>
                    <a:pt x="489" y="118"/>
                  </a:lnTo>
                  <a:lnTo>
                    <a:pt x="487" y="118"/>
                  </a:lnTo>
                  <a:lnTo>
                    <a:pt x="485" y="116"/>
                  </a:lnTo>
                  <a:lnTo>
                    <a:pt x="481" y="116"/>
                  </a:lnTo>
                  <a:lnTo>
                    <a:pt x="479" y="116"/>
                  </a:lnTo>
                  <a:lnTo>
                    <a:pt x="476" y="116"/>
                  </a:lnTo>
                  <a:lnTo>
                    <a:pt x="472" y="114"/>
                  </a:lnTo>
                  <a:lnTo>
                    <a:pt x="469" y="114"/>
                  </a:lnTo>
                  <a:lnTo>
                    <a:pt x="466" y="114"/>
                  </a:lnTo>
                  <a:lnTo>
                    <a:pt x="463" y="113"/>
                  </a:lnTo>
                  <a:lnTo>
                    <a:pt x="460" y="113"/>
                  </a:lnTo>
                  <a:lnTo>
                    <a:pt x="457" y="111"/>
                  </a:lnTo>
                  <a:lnTo>
                    <a:pt x="453" y="111"/>
                  </a:lnTo>
                  <a:lnTo>
                    <a:pt x="450" y="111"/>
                  </a:lnTo>
                  <a:lnTo>
                    <a:pt x="447" y="111"/>
                  </a:lnTo>
                  <a:lnTo>
                    <a:pt x="443" y="109"/>
                  </a:lnTo>
                  <a:lnTo>
                    <a:pt x="441" y="109"/>
                  </a:lnTo>
                  <a:lnTo>
                    <a:pt x="438" y="109"/>
                  </a:lnTo>
                  <a:lnTo>
                    <a:pt x="434" y="111"/>
                  </a:lnTo>
                  <a:lnTo>
                    <a:pt x="429" y="111"/>
                  </a:lnTo>
                  <a:lnTo>
                    <a:pt x="423" y="111"/>
                  </a:lnTo>
                  <a:lnTo>
                    <a:pt x="418" y="113"/>
                  </a:lnTo>
                  <a:lnTo>
                    <a:pt x="412" y="113"/>
                  </a:lnTo>
                  <a:lnTo>
                    <a:pt x="406" y="113"/>
                  </a:lnTo>
                  <a:lnTo>
                    <a:pt x="401" y="114"/>
                  </a:lnTo>
                  <a:lnTo>
                    <a:pt x="395" y="114"/>
                  </a:lnTo>
                  <a:lnTo>
                    <a:pt x="390" y="116"/>
                  </a:lnTo>
                  <a:lnTo>
                    <a:pt x="385" y="118"/>
                  </a:lnTo>
                  <a:lnTo>
                    <a:pt x="380" y="118"/>
                  </a:lnTo>
                  <a:lnTo>
                    <a:pt x="374" y="120"/>
                  </a:lnTo>
                  <a:lnTo>
                    <a:pt x="368" y="122"/>
                  </a:lnTo>
                  <a:lnTo>
                    <a:pt x="363" y="124"/>
                  </a:lnTo>
                  <a:lnTo>
                    <a:pt x="357" y="126"/>
                  </a:lnTo>
                  <a:lnTo>
                    <a:pt x="352" y="128"/>
                  </a:lnTo>
                  <a:lnTo>
                    <a:pt x="346" y="130"/>
                  </a:lnTo>
                  <a:lnTo>
                    <a:pt x="345" y="132"/>
                  </a:lnTo>
                  <a:lnTo>
                    <a:pt x="343" y="132"/>
                  </a:lnTo>
                  <a:lnTo>
                    <a:pt x="341" y="133"/>
                  </a:lnTo>
                  <a:lnTo>
                    <a:pt x="338" y="135"/>
                  </a:lnTo>
                  <a:lnTo>
                    <a:pt x="337" y="135"/>
                  </a:lnTo>
                  <a:lnTo>
                    <a:pt x="335" y="137"/>
                  </a:lnTo>
                  <a:lnTo>
                    <a:pt x="333" y="137"/>
                  </a:lnTo>
                  <a:lnTo>
                    <a:pt x="332" y="139"/>
                  </a:lnTo>
                  <a:lnTo>
                    <a:pt x="329" y="139"/>
                  </a:lnTo>
                  <a:lnTo>
                    <a:pt x="327" y="139"/>
                  </a:lnTo>
                  <a:lnTo>
                    <a:pt x="325" y="141"/>
                  </a:lnTo>
                  <a:lnTo>
                    <a:pt x="323" y="143"/>
                  </a:lnTo>
                  <a:lnTo>
                    <a:pt x="322" y="143"/>
                  </a:lnTo>
                  <a:lnTo>
                    <a:pt x="319" y="145"/>
                  </a:lnTo>
                  <a:lnTo>
                    <a:pt x="317" y="147"/>
                  </a:lnTo>
                  <a:lnTo>
                    <a:pt x="316" y="147"/>
                  </a:lnTo>
                  <a:lnTo>
                    <a:pt x="314" y="149"/>
                  </a:lnTo>
                  <a:lnTo>
                    <a:pt x="311" y="151"/>
                  </a:lnTo>
                  <a:lnTo>
                    <a:pt x="309" y="154"/>
                  </a:lnTo>
                  <a:lnTo>
                    <a:pt x="307" y="156"/>
                  </a:lnTo>
                  <a:lnTo>
                    <a:pt x="305" y="158"/>
                  </a:lnTo>
                  <a:lnTo>
                    <a:pt x="303" y="162"/>
                  </a:lnTo>
                  <a:lnTo>
                    <a:pt x="300" y="164"/>
                  </a:lnTo>
                  <a:lnTo>
                    <a:pt x="298" y="166"/>
                  </a:lnTo>
                  <a:lnTo>
                    <a:pt x="294" y="170"/>
                  </a:lnTo>
                  <a:lnTo>
                    <a:pt x="290" y="172"/>
                  </a:lnTo>
                  <a:lnTo>
                    <a:pt x="287" y="175"/>
                  </a:lnTo>
                  <a:lnTo>
                    <a:pt x="284" y="179"/>
                  </a:lnTo>
                  <a:lnTo>
                    <a:pt x="279" y="181"/>
                  </a:lnTo>
                  <a:lnTo>
                    <a:pt x="276" y="185"/>
                  </a:lnTo>
                  <a:lnTo>
                    <a:pt x="272" y="187"/>
                  </a:lnTo>
                  <a:lnTo>
                    <a:pt x="269" y="191"/>
                  </a:lnTo>
                  <a:lnTo>
                    <a:pt x="265" y="195"/>
                  </a:lnTo>
                  <a:lnTo>
                    <a:pt x="261" y="196"/>
                  </a:lnTo>
                  <a:lnTo>
                    <a:pt x="258" y="200"/>
                  </a:lnTo>
                  <a:lnTo>
                    <a:pt x="254" y="204"/>
                  </a:lnTo>
                  <a:lnTo>
                    <a:pt x="251" y="206"/>
                  </a:lnTo>
                  <a:lnTo>
                    <a:pt x="248" y="210"/>
                  </a:lnTo>
                  <a:lnTo>
                    <a:pt x="243" y="214"/>
                  </a:lnTo>
                  <a:lnTo>
                    <a:pt x="241" y="217"/>
                  </a:lnTo>
                  <a:lnTo>
                    <a:pt x="239" y="221"/>
                  </a:lnTo>
                  <a:lnTo>
                    <a:pt x="237" y="223"/>
                  </a:lnTo>
                  <a:lnTo>
                    <a:pt x="234" y="227"/>
                  </a:lnTo>
                  <a:lnTo>
                    <a:pt x="232" y="231"/>
                  </a:lnTo>
                  <a:lnTo>
                    <a:pt x="231" y="235"/>
                  </a:lnTo>
                  <a:lnTo>
                    <a:pt x="229" y="236"/>
                  </a:lnTo>
                  <a:lnTo>
                    <a:pt x="227" y="238"/>
                  </a:lnTo>
                  <a:lnTo>
                    <a:pt x="225" y="242"/>
                  </a:lnTo>
                  <a:lnTo>
                    <a:pt x="223" y="246"/>
                  </a:lnTo>
                  <a:lnTo>
                    <a:pt x="221" y="248"/>
                  </a:lnTo>
                  <a:lnTo>
                    <a:pt x="219" y="252"/>
                  </a:lnTo>
                  <a:lnTo>
                    <a:pt x="218" y="256"/>
                  </a:lnTo>
                  <a:lnTo>
                    <a:pt x="215" y="257"/>
                  </a:lnTo>
                  <a:lnTo>
                    <a:pt x="213" y="261"/>
                  </a:lnTo>
                  <a:lnTo>
                    <a:pt x="211" y="263"/>
                  </a:lnTo>
                  <a:lnTo>
                    <a:pt x="210" y="267"/>
                  </a:lnTo>
                  <a:lnTo>
                    <a:pt x="204" y="276"/>
                  </a:lnTo>
                  <a:lnTo>
                    <a:pt x="200" y="286"/>
                  </a:lnTo>
                  <a:lnTo>
                    <a:pt x="194" y="296"/>
                  </a:lnTo>
                  <a:lnTo>
                    <a:pt x="189" y="305"/>
                  </a:lnTo>
                  <a:lnTo>
                    <a:pt x="184" y="313"/>
                  </a:lnTo>
                  <a:lnTo>
                    <a:pt x="179" y="322"/>
                  </a:lnTo>
                  <a:lnTo>
                    <a:pt x="173" y="330"/>
                  </a:lnTo>
                  <a:lnTo>
                    <a:pt x="168" y="339"/>
                  </a:lnTo>
                  <a:lnTo>
                    <a:pt x="163" y="347"/>
                  </a:lnTo>
                  <a:lnTo>
                    <a:pt x="157" y="357"/>
                  </a:lnTo>
                  <a:lnTo>
                    <a:pt x="153" y="364"/>
                  </a:lnTo>
                  <a:lnTo>
                    <a:pt x="147" y="374"/>
                  </a:lnTo>
                  <a:lnTo>
                    <a:pt x="143" y="381"/>
                  </a:lnTo>
                  <a:lnTo>
                    <a:pt x="137" y="391"/>
                  </a:lnTo>
                  <a:lnTo>
                    <a:pt x="133" y="400"/>
                  </a:lnTo>
                  <a:lnTo>
                    <a:pt x="127" y="408"/>
                  </a:lnTo>
                  <a:lnTo>
                    <a:pt x="118" y="421"/>
                  </a:lnTo>
                  <a:lnTo>
                    <a:pt x="116" y="420"/>
                  </a:lnTo>
                  <a:lnTo>
                    <a:pt x="116" y="418"/>
                  </a:lnTo>
                  <a:lnTo>
                    <a:pt x="116" y="416"/>
                  </a:lnTo>
                  <a:lnTo>
                    <a:pt x="116" y="414"/>
                  </a:lnTo>
                  <a:lnTo>
                    <a:pt x="120" y="404"/>
                  </a:lnTo>
                  <a:lnTo>
                    <a:pt x="124" y="393"/>
                  </a:lnTo>
                  <a:lnTo>
                    <a:pt x="127" y="383"/>
                  </a:lnTo>
                  <a:lnTo>
                    <a:pt x="130" y="372"/>
                  </a:lnTo>
                  <a:lnTo>
                    <a:pt x="134" y="362"/>
                  </a:lnTo>
                  <a:lnTo>
                    <a:pt x="136" y="351"/>
                  </a:lnTo>
                  <a:lnTo>
                    <a:pt x="139" y="341"/>
                  </a:lnTo>
                  <a:lnTo>
                    <a:pt x="143" y="330"/>
                  </a:lnTo>
                  <a:lnTo>
                    <a:pt x="145" y="322"/>
                  </a:lnTo>
                  <a:lnTo>
                    <a:pt x="147" y="313"/>
                  </a:lnTo>
                  <a:lnTo>
                    <a:pt x="149" y="305"/>
                  </a:lnTo>
                  <a:lnTo>
                    <a:pt x="153" y="296"/>
                  </a:lnTo>
                  <a:lnTo>
                    <a:pt x="155" y="288"/>
                  </a:lnTo>
                  <a:lnTo>
                    <a:pt x="158" y="280"/>
                  </a:lnTo>
                  <a:lnTo>
                    <a:pt x="161" y="271"/>
                  </a:lnTo>
                  <a:lnTo>
                    <a:pt x="163" y="263"/>
                  </a:lnTo>
                  <a:lnTo>
                    <a:pt x="167" y="252"/>
                  </a:lnTo>
                  <a:lnTo>
                    <a:pt x="172" y="238"/>
                  </a:lnTo>
                  <a:lnTo>
                    <a:pt x="176" y="227"/>
                  </a:lnTo>
                  <a:lnTo>
                    <a:pt x="182" y="214"/>
                  </a:lnTo>
                  <a:lnTo>
                    <a:pt x="186" y="202"/>
                  </a:lnTo>
                  <a:lnTo>
                    <a:pt x="191" y="191"/>
                  </a:lnTo>
                  <a:lnTo>
                    <a:pt x="195" y="179"/>
                  </a:lnTo>
                  <a:lnTo>
                    <a:pt x="201" y="168"/>
                  </a:lnTo>
                  <a:lnTo>
                    <a:pt x="205" y="154"/>
                  </a:lnTo>
                  <a:lnTo>
                    <a:pt x="211" y="145"/>
                  </a:lnTo>
                  <a:lnTo>
                    <a:pt x="215" y="135"/>
                  </a:lnTo>
                  <a:lnTo>
                    <a:pt x="221" y="126"/>
                  </a:lnTo>
                  <a:lnTo>
                    <a:pt x="227" y="114"/>
                  </a:lnTo>
                  <a:lnTo>
                    <a:pt x="232" y="107"/>
                  </a:lnTo>
                  <a:lnTo>
                    <a:pt x="238" y="99"/>
                  </a:lnTo>
                  <a:lnTo>
                    <a:pt x="243" y="92"/>
                  </a:lnTo>
                  <a:lnTo>
                    <a:pt x="246" y="88"/>
                  </a:lnTo>
                  <a:lnTo>
                    <a:pt x="249" y="82"/>
                  </a:lnTo>
                  <a:lnTo>
                    <a:pt x="251" y="78"/>
                  </a:lnTo>
                  <a:lnTo>
                    <a:pt x="254" y="74"/>
                  </a:lnTo>
                  <a:lnTo>
                    <a:pt x="257" y="71"/>
                  </a:lnTo>
                  <a:lnTo>
                    <a:pt x="259" y="65"/>
                  </a:lnTo>
                  <a:lnTo>
                    <a:pt x="262" y="61"/>
                  </a:lnTo>
                  <a:lnTo>
                    <a:pt x="265" y="55"/>
                  </a:lnTo>
                  <a:lnTo>
                    <a:pt x="266" y="55"/>
                  </a:lnTo>
                  <a:lnTo>
                    <a:pt x="267" y="53"/>
                  </a:lnTo>
                  <a:lnTo>
                    <a:pt x="268" y="51"/>
                  </a:lnTo>
                  <a:lnTo>
                    <a:pt x="269" y="51"/>
                  </a:lnTo>
                  <a:lnTo>
                    <a:pt x="269" y="50"/>
                  </a:lnTo>
                  <a:lnTo>
                    <a:pt x="270" y="50"/>
                  </a:lnTo>
                  <a:lnTo>
                    <a:pt x="271" y="50"/>
                  </a:lnTo>
                  <a:lnTo>
                    <a:pt x="305" y="0"/>
                  </a:lnTo>
                  <a:lnTo>
                    <a:pt x="303" y="2"/>
                  </a:lnTo>
                  <a:lnTo>
                    <a:pt x="299" y="4"/>
                  </a:lnTo>
                  <a:lnTo>
                    <a:pt x="296" y="8"/>
                  </a:lnTo>
                  <a:lnTo>
                    <a:pt x="294" y="10"/>
                  </a:lnTo>
                  <a:lnTo>
                    <a:pt x="290" y="11"/>
                  </a:lnTo>
                  <a:lnTo>
                    <a:pt x="287" y="15"/>
                  </a:lnTo>
                  <a:lnTo>
                    <a:pt x="284" y="19"/>
                  </a:lnTo>
                  <a:lnTo>
                    <a:pt x="280" y="21"/>
                  </a:lnTo>
                  <a:lnTo>
                    <a:pt x="277" y="27"/>
                  </a:lnTo>
                  <a:lnTo>
                    <a:pt x="273" y="32"/>
                  </a:lnTo>
                  <a:lnTo>
                    <a:pt x="270" y="36"/>
                  </a:lnTo>
                  <a:lnTo>
                    <a:pt x="267" y="40"/>
                  </a:lnTo>
                  <a:lnTo>
                    <a:pt x="265" y="44"/>
                  </a:lnTo>
                  <a:lnTo>
                    <a:pt x="261" y="50"/>
                  </a:lnTo>
                  <a:lnTo>
                    <a:pt x="258" y="55"/>
                  </a:lnTo>
                  <a:lnTo>
                    <a:pt x="254" y="61"/>
                  </a:lnTo>
                  <a:lnTo>
                    <a:pt x="251" y="65"/>
                  </a:lnTo>
                  <a:lnTo>
                    <a:pt x="248" y="69"/>
                  </a:lnTo>
                  <a:lnTo>
                    <a:pt x="244" y="74"/>
                  </a:lnTo>
                  <a:lnTo>
                    <a:pt x="241" y="78"/>
                  </a:lnTo>
                  <a:lnTo>
                    <a:pt x="239" y="84"/>
                  </a:lnTo>
                  <a:lnTo>
                    <a:pt x="235" y="90"/>
                  </a:lnTo>
                  <a:lnTo>
                    <a:pt x="232" y="95"/>
                  </a:lnTo>
                  <a:lnTo>
                    <a:pt x="229" y="101"/>
                  </a:lnTo>
                  <a:lnTo>
                    <a:pt x="227" y="105"/>
                  </a:lnTo>
                  <a:lnTo>
                    <a:pt x="224" y="111"/>
                  </a:lnTo>
                  <a:lnTo>
                    <a:pt x="221" y="114"/>
                  </a:lnTo>
                  <a:lnTo>
                    <a:pt x="219" y="118"/>
                  </a:lnTo>
                  <a:lnTo>
                    <a:pt x="215" y="122"/>
                  </a:lnTo>
                  <a:lnTo>
                    <a:pt x="213" y="126"/>
                  </a:lnTo>
                  <a:lnTo>
                    <a:pt x="211" y="132"/>
                  </a:lnTo>
                  <a:lnTo>
                    <a:pt x="208" y="135"/>
                  </a:lnTo>
                  <a:lnTo>
                    <a:pt x="203" y="147"/>
                  </a:lnTo>
                  <a:lnTo>
                    <a:pt x="198" y="156"/>
                  </a:lnTo>
                  <a:lnTo>
                    <a:pt x="193" y="168"/>
                  </a:lnTo>
                  <a:lnTo>
                    <a:pt x="189" y="177"/>
                  </a:lnTo>
                  <a:lnTo>
                    <a:pt x="184" y="187"/>
                  </a:lnTo>
                  <a:lnTo>
                    <a:pt x="180" y="198"/>
                  </a:lnTo>
                  <a:lnTo>
                    <a:pt x="175" y="210"/>
                  </a:lnTo>
                  <a:lnTo>
                    <a:pt x="171" y="221"/>
                  </a:lnTo>
                  <a:lnTo>
                    <a:pt x="167" y="231"/>
                  </a:lnTo>
                  <a:lnTo>
                    <a:pt x="163" y="242"/>
                  </a:lnTo>
                  <a:lnTo>
                    <a:pt x="160" y="256"/>
                  </a:lnTo>
                  <a:lnTo>
                    <a:pt x="155" y="265"/>
                  </a:lnTo>
                  <a:lnTo>
                    <a:pt x="152" y="278"/>
                  </a:lnTo>
                  <a:lnTo>
                    <a:pt x="148" y="288"/>
                  </a:lnTo>
                  <a:lnTo>
                    <a:pt x="145" y="299"/>
                  </a:lnTo>
                  <a:lnTo>
                    <a:pt x="142" y="313"/>
                  </a:lnTo>
                  <a:lnTo>
                    <a:pt x="138" y="324"/>
                  </a:lnTo>
                  <a:lnTo>
                    <a:pt x="134" y="336"/>
                  </a:lnTo>
                  <a:lnTo>
                    <a:pt x="130" y="347"/>
                  </a:lnTo>
                  <a:lnTo>
                    <a:pt x="127" y="358"/>
                  </a:lnTo>
                  <a:lnTo>
                    <a:pt x="125" y="370"/>
                  </a:lnTo>
                  <a:lnTo>
                    <a:pt x="122" y="381"/>
                  </a:lnTo>
                  <a:lnTo>
                    <a:pt x="118" y="395"/>
                  </a:lnTo>
                  <a:lnTo>
                    <a:pt x="114" y="406"/>
                  </a:lnTo>
                  <a:lnTo>
                    <a:pt x="111" y="416"/>
                  </a:lnTo>
                  <a:lnTo>
                    <a:pt x="108" y="429"/>
                  </a:lnTo>
                  <a:lnTo>
                    <a:pt x="105" y="440"/>
                  </a:lnTo>
                  <a:lnTo>
                    <a:pt x="101" y="452"/>
                  </a:lnTo>
                  <a:lnTo>
                    <a:pt x="98" y="463"/>
                  </a:lnTo>
                  <a:lnTo>
                    <a:pt x="95" y="475"/>
                  </a:lnTo>
                  <a:lnTo>
                    <a:pt x="90" y="484"/>
                  </a:lnTo>
                  <a:lnTo>
                    <a:pt x="87" y="496"/>
                  </a:lnTo>
                  <a:lnTo>
                    <a:pt x="84" y="492"/>
                  </a:lnTo>
                  <a:lnTo>
                    <a:pt x="82" y="488"/>
                  </a:lnTo>
                  <a:lnTo>
                    <a:pt x="107" y="265"/>
                  </a:lnTo>
                  <a:lnTo>
                    <a:pt x="105" y="276"/>
                  </a:lnTo>
                  <a:lnTo>
                    <a:pt x="103" y="288"/>
                  </a:lnTo>
                  <a:lnTo>
                    <a:pt x="100" y="299"/>
                  </a:lnTo>
                  <a:lnTo>
                    <a:pt x="98" y="311"/>
                  </a:lnTo>
                  <a:lnTo>
                    <a:pt x="96" y="322"/>
                  </a:lnTo>
                  <a:lnTo>
                    <a:pt x="94" y="336"/>
                  </a:lnTo>
                  <a:lnTo>
                    <a:pt x="91" y="347"/>
                  </a:lnTo>
                  <a:lnTo>
                    <a:pt x="89" y="358"/>
                  </a:lnTo>
                  <a:lnTo>
                    <a:pt x="87" y="372"/>
                  </a:lnTo>
                  <a:lnTo>
                    <a:pt x="85" y="383"/>
                  </a:lnTo>
                  <a:lnTo>
                    <a:pt x="82" y="395"/>
                  </a:lnTo>
                  <a:lnTo>
                    <a:pt x="81" y="408"/>
                  </a:lnTo>
                  <a:lnTo>
                    <a:pt x="79" y="420"/>
                  </a:lnTo>
                  <a:lnTo>
                    <a:pt x="77" y="433"/>
                  </a:lnTo>
                  <a:lnTo>
                    <a:pt x="75" y="444"/>
                  </a:lnTo>
                  <a:lnTo>
                    <a:pt x="72" y="456"/>
                  </a:lnTo>
                  <a:lnTo>
                    <a:pt x="71" y="461"/>
                  </a:lnTo>
                  <a:lnTo>
                    <a:pt x="71" y="467"/>
                  </a:lnTo>
                  <a:lnTo>
                    <a:pt x="70" y="471"/>
                  </a:lnTo>
                  <a:lnTo>
                    <a:pt x="69" y="477"/>
                  </a:lnTo>
                  <a:lnTo>
                    <a:pt x="67" y="498"/>
                  </a:lnTo>
                  <a:lnTo>
                    <a:pt x="63" y="519"/>
                  </a:lnTo>
                  <a:lnTo>
                    <a:pt x="60" y="538"/>
                  </a:lnTo>
                  <a:lnTo>
                    <a:pt x="57" y="557"/>
                  </a:lnTo>
                  <a:lnTo>
                    <a:pt x="53" y="576"/>
                  </a:lnTo>
                  <a:lnTo>
                    <a:pt x="50" y="597"/>
                  </a:lnTo>
                  <a:lnTo>
                    <a:pt x="47" y="616"/>
                  </a:lnTo>
                  <a:lnTo>
                    <a:pt x="43" y="635"/>
                  </a:lnTo>
                  <a:lnTo>
                    <a:pt x="0" y="786"/>
                  </a:lnTo>
                  <a:lnTo>
                    <a:pt x="0" y="809"/>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69" name="Freeform 31">
              <a:extLst>
                <a:ext uri="{FF2B5EF4-FFF2-40B4-BE49-F238E27FC236}">
                  <a16:creationId xmlns:a16="http://schemas.microsoft.com/office/drawing/2014/main" id="{85009D28-ABF0-4F0D-A238-2B4D76A84C43}"/>
                </a:ext>
              </a:extLst>
            </p:cNvPr>
            <p:cNvSpPr>
              <a:spLocks/>
            </p:cNvSpPr>
            <p:nvPr/>
          </p:nvSpPr>
          <p:spPr bwMode="auto">
            <a:xfrm>
              <a:off x="4226" y="1478"/>
              <a:ext cx="346" cy="2219"/>
            </a:xfrm>
            <a:custGeom>
              <a:avLst/>
              <a:gdLst>
                <a:gd name="T0" fmla="*/ 169 w 346"/>
                <a:gd name="T1" fmla="*/ 2031 h 2219"/>
                <a:gd name="T2" fmla="*/ 179 w 346"/>
                <a:gd name="T3" fmla="*/ 2090 h 2219"/>
                <a:gd name="T4" fmla="*/ 198 w 346"/>
                <a:gd name="T5" fmla="*/ 2183 h 2219"/>
                <a:gd name="T6" fmla="*/ 193 w 346"/>
                <a:gd name="T7" fmla="*/ 2191 h 2219"/>
                <a:gd name="T8" fmla="*/ 179 w 346"/>
                <a:gd name="T9" fmla="*/ 2155 h 2219"/>
                <a:gd name="T10" fmla="*/ 166 w 346"/>
                <a:gd name="T11" fmla="*/ 2111 h 2219"/>
                <a:gd name="T12" fmla="*/ 147 w 346"/>
                <a:gd name="T13" fmla="*/ 2174 h 2219"/>
                <a:gd name="T14" fmla="*/ 123 w 346"/>
                <a:gd name="T15" fmla="*/ 2101 h 2219"/>
                <a:gd name="T16" fmla="*/ 105 w 346"/>
                <a:gd name="T17" fmla="*/ 2012 h 2219"/>
                <a:gd name="T18" fmla="*/ 90 w 346"/>
                <a:gd name="T19" fmla="*/ 1928 h 2219"/>
                <a:gd name="T20" fmla="*/ 85 w 346"/>
                <a:gd name="T21" fmla="*/ 1813 h 2219"/>
                <a:gd name="T22" fmla="*/ 76 w 346"/>
                <a:gd name="T23" fmla="*/ 1699 h 2219"/>
                <a:gd name="T24" fmla="*/ 62 w 346"/>
                <a:gd name="T25" fmla="*/ 1535 h 2219"/>
                <a:gd name="T26" fmla="*/ 52 w 346"/>
                <a:gd name="T27" fmla="*/ 1457 h 2219"/>
                <a:gd name="T28" fmla="*/ 38 w 346"/>
                <a:gd name="T29" fmla="*/ 1352 h 2219"/>
                <a:gd name="T30" fmla="*/ 27 w 346"/>
                <a:gd name="T31" fmla="*/ 1220 h 2219"/>
                <a:gd name="T32" fmla="*/ 1 w 346"/>
                <a:gd name="T33" fmla="*/ 1193 h 2219"/>
                <a:gd name="T34" fmla="*/ 15 w 346"/>
                <a:gd name="T35" fmla="*/ 1193 h 2219"/>
                <a:gd name="T36" fmla="*/ 29 w 346"/>
                <a:gd name="T37" fmla="*/ 1186 h 2219"/>
                <a:gd name="T38" fmla="*/ 35 w 346"/>
                <a:gd name="T39" fmla="*/ 1241 h 2219"/>
                <a:gd name="T40" fmla="*/ 45 w 346"/>
                <a:gd name="T41" fmla="*/ 1384 h 2219"/>
                <a:gd name="T42" fmla="*/ 64 w 346"/>
                <a:gd name="T43" fmla="*/ 1493 h 2219"/>
                <a:gd name="T44" fmla="*/ 57 w 346"/>
                <a:gd name="T45" fmla="*/ 1279 h 2219"/>
                <a:gd name="T46" fmla="*/ 64 w 346"/>
                <a:gd name="T47" fmla="*/ 1279 h 2219"/>
                <a:gd name="T48" fmla="*/ 72 w 346"/>
                <a:gd name="T49" fmla="*/ 1134 h 2219"/>
                <a:gd name="T50" fmla="*/ 96 w 346"/>
                <a:gd name="T51" fmla="*/ 915 h 2219"/>
                <a:gd name="T52" fmla="*/ 117 w 346"/>
                <a:gd name="T53" fmla="*/ 785 h 2219"/>
                <a:gd name="T54" fmla="*/ 136 w 346"/>
                <a:gd name="T55" fmla="*/ 684 h 2219"/>
                <a:gd name="T56" fmla="*/ 170 w 346"/>
                <a:gd name="T57" fmla="*/ 513 h 2219"/>
                <a:gd name="T58" fmla="*/ 196 w 346"/>
                <a:gd name="T59" fmla="*/ 416 h 2219"/>
                <a:gd name="T60" fmla="*/ 253 w 346"/>
                <a:gd name="T61" fmla="*/ 232 h 2219"/>
                <a:gd name="T62" fmla="*/ 313 w 346"/>
                <a:gd name="T63" fmla="*/ 67 h 2219"/>
                <a:gd name="T64" fmla="*/ 334 w 346"/>
                <a:gd name="T65" fmla="*/ 23 h 2219"/>
                <a:gd name="T66" fmla="*/ 328 w 346"/>
                <a:gd name="T67" fmla="*/ 61 h 2219"/>
                <a:gd name="T68" fmla="*/ 290 w 346"/>
                <a:gd name="T69" fmla="*/ 166 h 2219"/>
                <a:gd name="T70" fmla="*/ 257 w 346"/>
                <a:gd name="T71" fmla="*/ 259 h 2219"/>
                <a:gd name="T72" fmla="*/ 228 w 346"/>
                <a:gd name="T73" fmla="*/ 362 h 2219"/>
                <a:gd name="T74" fmla="*/ 208 w 346"/>
                <a:gd name="T75" fmla="*/ 429 h 2219"/>
                <a:gd name="T76" fmla="*/ 194 w 346"/>
                <a:gd name="T77" fmla="*/ 484 h 2219"/>
                <a:gd name="T78" fmla="*/ 170 w 346"/>
                <a:gd name="T79" fmla="*/ 581 h 2219"/>
                <a:gd name="T80" fmla="*/ 151 w 346"/>
                <a:gd name="T81" fmla="*/ 665 h 2219"/>
                <a:gd name="T82" fmla="*/ 131 w 346"/>
                <a:gd name="T83" fmla="*/ 804 h 2219"/>
                <a:gd name="T84" fmla="*/ 105 w 346"/>
                <a:gd name="T85" fmla="*/ 967 h 2219"/>
                <a:gd name="T86" fmla="*/ 95 w 346"/>
                <a:gd name="T87" fmla="*/ 1039 h 2219"/>
                <a:gd name="T88" fmla="*/ 83 w 346"/>
                <a:gd name="T89" fmla="*/ 1153 h 2219"/>
                <a:gd name="T90" fmla="*/ 84 w 346"/>
                <a:gd name="T91" fmla="*/ 1344 h 2219"/>
                <a:gd name="T92" fmla="*/ 108 w 346"/>
                <a:gd name="T93" fmla="*/ 1466 h 2219"/>
                <a:gd name="T94" fmla="*/ 117 w 346"/>
                <a:gd name="T95" fmla="*/ 1377 h 2219"/>
                <a:gd name="T96" fmla="*/ 125 w 346"/>
                <a:gd name="T97" fmla="*/ 1270 h 2219"/>
                <a:gd name="T98" fmla="*/ 137 w 346"/>
                <a:gd name="T99" fmla="*/ 1184 h 2219"/>
                <a:gd name="T100" fmla="*/ 201 w 346"/>
                <a:gd name="T101" fmla="*/ 1003 h 2219"/>
                <a:gd name="T102" fmla="*/ 170 w 346"/>
                <a:gd name="T103" fmla="*/ 1087 h 2219"/>
                <a:gd name="T104" fmla="*/ 150 w 346"/>
                <a:gd name="T105" fmla="*/ 1153 h 2219"/>
                <a:gd name="T106" fmla="*/ 137 w 346"/>
                <a:gd name="T107" fmla="*/ 1216 h 2219"/>
                <a:gd name="T108" fmla="*/ 125 w 346"/>
                <a:gd name="T109" fmla="*/ 1302 h 2219"/>
                <a:gd name="T110" fmla="*/ 119 w 346"/>
                <a:gd name="T111" fmla="*/ 1520 h 2219"/>
                <a:gd name="T112" fmla="*/ 125 w 346"/>
                <a:gd name="T113" fmla="*/ 1644 h 2219"/>
                <a:gd name="T114" fmla="*/ 133 w 346"/>
                <a:gd name="T115" fmla="*/ 1733 h 2219"/>
                <a:gd name="T116" fmla="*/ 146 w 346"/>
                <a:gd name="T117" fmla="*/ 1867 h 2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46"/>
                <a:gd name="T178" fmla="*/ 0 h 2219"/>
                <a:gd name="T179" fmla="*/ 346 w 346"/>
                <a:gd name="T180" fmla="*/ 2219 h 2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46" h="2219">
                  <a:moveTo>
                    <a:pt x="159" y="1935"/>
                  </a:moveTo>
                  <a:lnTo>
                    <a:pt x="159" y="1943"/>
                  </a:lnTo>
                  <a:lnTo>
                    <a:pt x="159" y="1951"/>
                  </a:lnTo>
                  <a:lnTo>
                    <a:pt x="160" y="1956"/>
                  </a:lnTo>
                  <a:lnTo>
                    <a:pt x="161" y="1964"/>
                  </a:lnTo>
                  <a:lnTo>
                    <a:pt x="162" y="1971"/>
                  </a:lnTo>
                  <a:lnTo>
                    <a:pt x="163" y="1977"/>
                  </a:lnTo>
                  <a:lnTo>
                    <a:pt x="165" y="1985"/>
                  </a:lnTo>
                  <a:lnTo>
                    <a:pt x="166" y="1992"/>
                  </a:lnTo>
                  <a:lnTo>
                    <a:pt x="167" y="2002"/>
                  </a:lnTo>
                  <a:lnTo>
                    <a:pt x="167" y="2012"/>
                  </a:lnTo>
                  <a:lnTo>
                    <a:pt x="168" y="2021"/>
                  </a:lnTo>
                  <a:lnTo>
                    <a:pt x="169" y="2031"/>
                  </a:lnTo>
                  <a:lnTo>
                    <a:pt x="169" y="2038"/>
                  </a:lnTo>
                  <a:lnTo>
                    <a:pt x="170" y="2044"/>
                  </a:lnTo>
                  <a:lnTo>
                    <a:pt x="171" y="2052"/>
                  </a:lnTo>
                  <a:lnTo>
                    <a:pt x="174" y="2057"/>
                  </a:lnTo>
                  <a:lnTo>
                    <a:pt x="175" y="2065"/>
                  </a:lnTo>
                  <a:lnTo>
                    <a:pt x="176" y="2071"/>
                  </a:lnTo>
                  <a:lnTo>
                    <a:pt x="177" y="2078"/>
                  </a:lnTo>
                  <a:lnTo>
                    <a:pt x="178" y="2084"/>
                  </a:lnTo>
                  <a:lnTo>
                    <a:pt x="178" y="2086"/>
                  </a:lnTo>
                  <a:lnTo>
                    <a:pt x="178" y="2088"/>
                  </a:lnTo>
                  <a:lnTo>
                    <a:pt x="177" y="2090"/>
                  </a:lnTo>
                  <a:lnTo>
                    <a:pt x="178" y="2090"/>
                  </a:lnTo>
                  <a:lnTo>
                    <a:pt x="179" y="2090"/>
                  </a:lnTo>
                  <a:lnTo>
                    <a:pt x="180" y="2090"/>
                  </a:lnTo>
                  <a:lnTo>
                    <a:pt x="180" y="2092"/>
                  </a:lnTo>
                  <a:lnTo>
                    <a:pt x="181" y="2095"/>
                  </a:lnTo>
                  <a:lnTo>
                    <a:pt x="182" y="2099"/>
                  </a:lnTo>
                  <a:lnTo>
                    <a:pt x="190" y="2135"/>
                  </a:lnTo>
                  <a:lnTo>
                    <a:pt x="194" y="2143"/>
                  </a:lnTo>
                  <a:lnTo>
                    <a:pt x="194" y="2149"/>
                  </a:lnTo>
                  <a:lnTo>
                    <a:pt x="194" y="2155"/>
                  </a:lnTo>
                  <a:lnTo>
                    <a:pt x="195" y="2160"/>
                  </a:lnTo>
                  <a:lnTo>
                    <a:pt x="195" y="2166"/>
                  </a:lnTo>
                  <a:lnTo>
                    <a:pt x="196" y="2172"/>
                  </a:lnTo>
                  <a:lnTo>
                    <a:pt x="197" y="2177"/>
                  </a:lnTo>
                  <a:lnTo>
                    <a:pt x="198" y="2183"/>
                  </a:lnTo>
                  <a:lnTo>
                    <a:pt x="199" y="2189"/>
                  </a:lnTo>
                  <a:lnTo>
                    <a:pt x="199" y="2193"/>
                  </a:lnTo>
                  <a:lnTo>
                    <a:pt x="200" y="2196"/>
                  </a:lnTo>
                  <a:lnTo>
                    <a:pt x="201" y="2200"/>
                  </a:lnTo>
                  <a:lnTo>
                    <a:pt x="201" y="2204"/>
                  </a:lnTo>
                  <a:lnTo>
                    <a:pt x="203" y="2208"/>
                  </a:lnTo>
                  <a:lnTo>
                    <a:pt x="203" y="2212"/>
                  </a:lnTo>
                  <a:lnTo>
                    <a:pt x="204" y="2216"/>
                  </a:lnTo>
                  <a:lnTo>
                    <a:pt x="205" y="2219"/>
                  </a:lnTo>
                  <a:lnTo>
                    <a:pt x="194" y="2196"/>
                  </a:lnTo>
                  <a:lnTo>
                    <a:pt x="193" y="2195"/>
                  </a:lnTo>
                  <a:lnTo>
                    <a:pt x="193" y="2193"/>
                  </a:lnTo>
                  <a:lnTo>
                    <a:pt x="193" y="2191"/>
                  </a:lnTo>
                  <a:lnTo>
                    <a:pt x="191" y="2191"/>
                  </a:lnTo>
                  <a:lnTo>
                    <a:pt x="188" y="2176"/>
                  </a:lnTo>
                  <a:lnTo>
                    <a:pt x="187" y="2176"/>
                  </a:lnTo>
                  <a:lnTo>
                    <a:pt x="186" y="2176"/>
                  </a:lnTo>
                  <a:lnTo>
                    <a:pt x="185" y="2176"/>
                  </a:lnTo>
                  <a:lnTo>
                    <a:pt x="185" y="2177"/>
                  </a:lnTo>
                  <a:lnTo>
                    <a:pt x="185" y="2179"/>
                  </a:lnTo>
                  <a:lnTo>
                    <a:pt x="184" y="2181"/>
                  </a:lnTo>
                  <a:lnTo>
                    <a:pt x="182" y="2183"/>
                  </a:lnTo>
                  <a:lnTo>
                    <a:pt x="181" y="2183"/>
                  </a:lnTo>
                  <a:lnTo>
                    <a:pt x="181" y="2174"/>
                  </a:lnTo>
                  <a:lnTo>
                    <a:pt x="180" y="2162"/>
                  </a:lnTo>
                  <a:lnTo>
                    <a:pt x="179" y="2155"/>
                  </a:lnTo>
                  <a:lnTo>
                    <a:pt x="178" y="2145"/>
                  </a:lnTo>
                  <a:lnTo>
                    <a:pt x="177" y="2137"/>
                  </a:lnTo>
                  <a:lnTo>
                    <a:pt x="175" y="2130"/>
                  </a:lnTo>
                  <a:lnTo>
                    <a:pt x="174" y="2120"/>
                  </a:lnTo>
                  <a:lnTo>
                    <a:pt x="171" y="2113"/>
                  </a:lnTo>
                  <a:lnTo>
                    <a:pt x="171" y="2111"/>
                  </a:lnTo>
                  <a:lnTo>
                    <a:pt x="171" y="2109"/>
                  </a:lnTo>
                  <a:lnTo>
                    <a:pt x="170" y="2107"/>
                  </a:lnTo>
                  <a:lnTo>
                    <a:pt x="169" y="2105"/>
                  </a:lnTo>
                  <a:lnTo>
                    <a:pt x="168" y="2105"/>
                  </a:lnTo>
                  <a:lnTo>
                    <a:pt x="167" y="2107"/>
                  </a:lnTo>
                  <a:lnTo>
                    <a:pt x="167" y="2109"/>
                  </a:lnTo>
                  <a:lnTo>
                    <a:pt x="166" y="2111"/>
                  </a:lnTo>
                  <a:lnTo>
                    <a:pt x="163" y="2212"/>
                  </a:lnTo>
                  <a:lnTo>
                    <a:pt x="162" y="2208"/>
                  </a:lnTo>
                  <a:lnTo>
                    <a:pt x="160" y="2204"/>
                  </a:lnTo>
                  <a:lnTo>
                    <a:pt x="159" y="2200"/>
                  </a:lnTo>
                  <a:lnTo>
                    <a:pt x="157" y="2196"/>
                  </a:lnTo>
                  <a:lnTo>
                    <a:pt x="156" y="2193"/>
                  </a:lnTo>
                  <a:lnTo>
                    <a:pt x="153" y="2189"/>
                  </a:lnTo>
                  <a:lnTo>
                    <a:pt x="152" y="2185"/>
                  </a:lnTo>
                  <a:lnTo>
                    <a:pt x="150" y="2183"/>
                  </a:lnTo>
                  <a:lnTo>
                    <a:pt x="150" y="2179"/>
                  </a:lnTo>
                  <a:lnTo>
                    <a:pt x="149" y="2177"/>
                  </a:lnTo>
                  <a:lnTo>
                    <a:pt x="148" y="2176"/>
                  </a:lnTo>
                  <a:lnTo>
                    <a:pt x="147" y="2174"/>
                  </a:lnTo>
                  <a:lnTo>
                    <a:pt x="147" y="2172"/>
                  </a:lnTo>
                  <a:lnTo>
                    <a:pt x="146" y="2170"/>
                  </a:lnTo>
                  <a:lnTo>
                    <a:pt x="144" y="2166"/>
                  </a:lnTo>
                  <a:lnTo>
                    <a:pt x="143" y="2164"/>
                  </a:lnTo>
                  <a:lnTo>
                    <a:pt x="141" y="2158"/>
                  </a:lnTo>
                  <a:lnTo>
                    <a:pt x="138" y="2151"/>
                  </a:lnTo>
                  <a:lnTo>
                    <a:pt x="136" y="2145"/>
                  </a:lnTo>
                  <a:lnTo>
                    <a:pt x="133" y="2137"/>
                  </a:lnTo>
                  <a:lnTo>
                    <a:pt x="131" y="2130"/>
                  </a:lnTo>
                  <a:lnTo>
                    <a:pt x="129" y="2124"/>
                  </a:lnTo>
                  <a:lnTo>
                    <a:pt x="127" y="2116"/>
                  </a:lnTo>
                  <a:lnTo>
                    <a:pt x="124" y="2109"/>
                  </a:lnTo>
                  <a:lnTo>
                    <a:pt x="123" y="2101"/>
                  </a:lnTo>
                  <a:lnTo>
                    <a:pt x="121" y="2094"/>
                  </a:lnTo>
                  <a:lnTo>
                    <a:pt x="120" y="2084"/>
                  </a:lnTo>
                  <a:lnTo>
                    <a:pt x="119" y="2076"/>
                  </a:lnTo>
                  <a:lnTo>
                    <a:pt x="117" y="2069"/>
                  </a:lnTo>
                  <a:lnTo>
                    <a:pt x="115" y="2061"/>
                  </a:lnTo>
                  <a:lnTo>
                    <a:pt x="114" y="2052"/>
                  </a:lnTo>
                  <a:lnTo>
                    <a:pt x="113" y="2044"/>
                  </a:lnTo>
                  <a:lnTo>
                    <a:pt x="112" y="2038"/>
                  </a:lnTo>
                  <a:lnTo>
                    <a:pt x="111" y="2033"/>
                  </a:lnTo>
                  <a:lnTo>
                    <a:pt x="110" y="2027"/>
                  </a:lnTo>
                  <a:lnTo>
                    <a:pt x="109" y="2023"/>
                  </a:lnTo>
                  <a:lnTo>
                    <a:pt x="106" y="2017"/>
                  </a:lnTo>
                  <a:lnTo>
                    <a:pt x="105" y="2012"/>
                  </a:lnTo>
                  <a:lnTo>
                    <a:pt x="104" y="2006"/>
                  </a:lnTo>
                  <a:lnTo>
                    <a:pt x="104" y="2000"/>
                  </a:lnTo>
                  <a:lnTo>
                    <a:pt x="63" y="1865"/>
                  </a:lnTo>
                  <a:lnTo>
                    <a:pt x="60" y="1855"/>
                  </a:lnTo>
                  <a:lnTo>
                    <a:pt x="81" y="1893"/>
                  </a:lnTo>
                  <a:lnTo>
                    <a:pt x="82" y="1897"/>
                  </a:lnTo>
                  <a:lnTo>
                    <a:pt x="83" y="1903"/>
                  </a:lnTo>
                  <a:lnTo>
                    <a:pt x="84" y="1907"/>
                  </a:lnTo>
                  <a:lnTo>
                    <a:pt x="84" y="1912"/>
                  </a:lnTo>
                  <a:lnTo>
                    <a:pt x="85" y="1916"/>
                  </a:lnTo>
                  <a:lnTo>
                    <a:pt x="88" y="1922"/>
                  </a:lnTo>
                  <a:lnTo>
                    <a:pt x="89" y="1924"/>
                  </a:lnTo>
                  <a:lnTo>
                    <a:pt x="90" y="1928"/>
                  </a:lnTo>
                  <a:lnTo>
                    <a:pt x="91" y="1926"/>
                  </a:lnTo>
                  <a:lnTo>
                    <a:pt x="91" y="1924"/>
                  </a:lnTo>
                  <a:lnTo>
                    <a:pt x="91" y="1922"/>
                  </a:lnTo>
                  <a:lnTo>
                    <a:pt x="91" y="1918"/>
                  </a:lnTo>
                  <a:lnTo>
                    <a:pt x="91" y="1905"/>
                  </a:lnTo>
                  <a:lnTo>
                    <a:pt x="91" y="1889"/>
                  </a:lnTo>
                  <a:lnTo>
                    <a:pt x="90" y="1874"/>
                  </a:lnTo>
                  <a:lnTo>
                    <a:pt x="90" y="1859"/>
                  </a:lnTo>
                  <a:lnTo>
                    <a:pt x="89" y="1849"/>
                  </a:lnTo>
                  <a:lnTo>
                    <a:pt x="89" y="1842"/>
                  </a:lnTo>
                  <a:lnTo>
                    <a:pt x="88" y="1832"/>
                  </a:lnTo>
                  <a:lnTo>
                    <a:pt x="86" y="1825"/>
                  </a:lnTo>
                  <a:lnTo>
                    <a:pt x="85" y="1813"/>
                  </a:lnTo>
                  <a:lnTo>
                    <a:pt x="85" y="1802"/>
                  </a:lnTo>
                  <a:lnTo>
                    <a:pt x="85" y="1790"/>
                  </a:lnTo>
                  <a:lnTo>
                    <a:pt x="84" y="1779"/>
                  </a:lnTo>
                  <a:lnTo>
                    <a:pt x="83" y="1775"/>
                  </a:lnTo>
                  <a:lnTo>
                    <a:pt x="83" y="1769"/>
                  </a:lnTo>
                  <a:lnTo>
                    <a:pt x="82" y="1764"/>
                  </a:lnTo>
                  <a:lnTo>
                    <a:pt x="81" y="1758"/>
                  </a:lnTo>
                  <a:lnTo>
                    <a:pt x="80" y="1752"/>
                  </a:lnTo>
                  <a:lnTo>
                    <a:pt x="80" y="1746"/>
                  </a:lnTo>
                  <a:lnTo>
                    <a:pt x="79" y="1741"/>
                  </a:lnTo>
                  <a:lnTo>
                    <a:pt x="79" y="1735"/>
                  </a:lnTo>
                  <a:lnTo>
                    <a:pt x="76" y="1718"/>
                  </a:lnTo>
                  <a:lnTo>
                    <a:pt x="76" y="1699"/>
                  </a:lnTo>
                  <a:lnTo>
                    <a:pt x="75" y="1682"/>
                  </a:lnTo>
                  <a:lnTo>
                    <a:pt x="75" y="1663"/>
                  </a:lnTo>
                  <a:lnTo>
                    <a:pt x="74" y="1644"/>
                  </a:lnTo>
                  <a:lnTo>
                    <a:pt x="74" y="1626"/>
                  </a:lnTo>
                  <a:lnTo>
                    <a:pt x="73" y="1607"/>
                  </a:lnTo>
                  <a:lnTo>
                    <a:pt x="73" y="1590"/>
                  </a:lnTo>
                  <a:lnTo>
                    <a:pt x="73" y="1588"/>
                  </a:lnTo>
                  <a:lnTo>
                    <a:pt x="73" y="1586"/>
                  </a:lnTo>
                  <a:lnTo>
                    <a:pt x="73" y="1584"/>
                  </a:lnTo>
                  <a:lnTo>
                    <a:pt x="66" y="1552"/>
                  </a:lnTo>
                  <a:lnTo>
                    <a:pt x="65" y="1546"/>
                  </a:lnTo>
                  <a:lnTo>
                    <a:pt x="63" y="1541"/>
                  </a:lnTo>
                  <a:lnTo>
                    <a:pt x="62" y="1535"/>
                  </a:lnTo>
                  <a:lnTo>
                    <a:pt x="61" y="1527"/>
                  </a:lnTo>
                  <a:lnTo>
                    <a:pt x="60" y="1521"/>
                  </a:lnTo>
                  <a:lnTo>
                    <a:pt x="60" y="1516"/>
                  </a:lnTo>
                  <a:lnTo>
                    <a:pt x="58" y="1508"/>
                  </a:lnTo>
                  <a:lnTo>
                    <a:pt x="57" y="1500"/>
                  </a:lnTo>
                  <a:lnTo>
                    <a:pt x="56" y="1497"/>
                  </a:lnTo>
                  <a:lnTo>
                    <a:pt x="56" y="1491"/>
                  </a:lnTo>
                  <a:lnTo>
                    <a:pt x="55" y="1485"/>
                  </a:lnTo>
                  <a:lnTo>
                    <a:pt x="55" y="1480"/>
                  </a:lnTo>
                  <a:lnTo>
                    <a:pt x="54" y="1474"/>
                  </a:lnTo>
                  <a:lnTo>
                    <a:pt x="54" y="1468"/>
                  </a:lnTo>
                  <a:lnTo>
                    <a:pt x="53" y="1462"/>
                  </a:lnTo>
                  <a:lnTo>
                    <a:pt x="52" y="1457"/>
                  </a:lnTo>
                  <a:lnTo>
                    <a:pt x="51" y="1449"/>
                  </a:lnTo>
                  <a:lnTo>
                    <a:pt x="50" y="1443"/>
                  </a:lnTo>
                  <a:lnTo>
                    <a:pt x="48" y="1436"/>
                  </a:lnTo>
                  <a:lnTo>
                    <a:pt x="47" y="1428"/>
                  </a:lnTo>
                  <a:lnTo>
                    <a:pt x="46" y="1420"/>
                  </a:lnTo>
                  <a:lnTo>
                    <a:pt x="45" y="1415"/>
                  </a:lnTo>
                  <a:lnTo>
                    <a:pt x="44" y="1407"/>
                  </a:lnTo>
                  <a:lnTo>
                    <a:pt x="43" y="1399"/>
                  </a:lnTo>
                  <a:lnTo>
                    <a:pt x="42" y="1394"/>
                  </a:lnTo>
                  <a:lnTo>
                    <a:pt x="42" y="1386"/>
                  </a:lnTo>
                  <a:lnTo>
                    <a:pt x="42" y="1377"/>
                  </a:lnTo>
                  <a:lnTo>
                    <a:pt x="41" y="1369"/>
                  </a:lnTo>
                  <a:lnTo>
                    <a:pt x="38" y="1352"/>
                  </a:lnTo>
                  <a:lnTo>
                    <a:pt x="37" y="1333"/>
                  </a:lnTo>
                  <a:lnTo>
                    <a:pt x="36" y="1316"/>
                  </a:lnTo>
                  <a:lnTo>
                    <a:pt x="36" y="1295"/>
                  </a:lnTo>
                  <a:lnTo>
                    <a:pt x="35" y="1287"/>
                  </a:lnTo>
                  <a:lnTo>
                    <a:pt x="34" y="1279"/>
                  </a:lnTo>
                  <a:lnTo>
                    <a:pt x="34" y="1272"/>
                  </a:lnTo>
                  <a:lnTo>
                    <a:pt x="33" y="1262"/>
                  </a:lnTo>
                  <a:lnTo>
                    <a:pt x="33" y="1255"/>
                  </a:lnTo>
                  <a:lnTo>
                    <a:pt x="32" y="1245"/>
                  </a:lnTo>
                  <a:lnTo>
                    <a:pt x="31" y="1237"/>
                  </a:lnTo>
                  <a:lnTo>
                    <a:pt x="29" y="1228"/>
                  </a:lnTo>
                  <a:lnTo>
                    <a:pt x="28" y="1226"/>
                  </a:lnTo>
                  <a:lnTo>
                    <a:pt x="27" y="1220"/>
                  </a:lnTo>
                  <a:lnTo>
                    <a:pt x="25" y="1218"/>
                  </a:lnTo>
                  <a:lnTo>
                    <a:pt x="24" y="1214"/>
                  </a:lnTo>
                  <a:lnTo>
                    <a:pt x="22" y="1213"/>
                  </a:lnTo>
                  <a:lnTo>
                    <a:pt x="19" y="1211"/>
                  </a:lnTo>
                  <a:lnTo>
                    <a:pt x="18" y="1209"/>
                  </a:lnTo>
                  <a:lnTo>
                    <a:pt x="16" y="1205"/>
                  </a:lnTo>
                  <a:lnTo>
                    <a:pt x="14" y="1203"/>
                  </a:lnTo>
                  <a:lnTo>
                    <a:pt x="13" y="1201"/>
                  </a:lnTo>
                  <a:lnTo>
                    <a:pt x="10" y="1201"/>
                  </a:lnTo>
                  <a:lnTo>
                    <a:pt x="8" y="1199"/>
                  </a:lnTo>
                  <a:lnTo>
                    <a:pt x="6" y="1197"/>
                  </a:lnTo>
                  <a:lnTo>
                    <a:pt x="4" y="1195"/>
                  </a:lnTo>
                  <a:lnTo>
                    <a:pt x="1" y="1193"/>
                  </a:lnTo>
                  <a:lnTo>
                    <a:pt x="0" y="1192"/>
                  </a:lnTo>
                  <a:lnTo>
                    <a:pt x="1" y="1192"/>
                  </a:lnTo>
                  <a:lnTo>
                    <a:pt x="3" y="1192"/>
                  </a:lnTo>
                  <a:lnTo>
                    <a:pt x="4" y="1190"/>
                  </a:lnTo>
                  <a:lnTo>
                    <a:pt x="5" y="1190"/>
                  </a:lnTo>
                  <a:lnTo>
                    <a:pt x="6" y="1190"/>
                  </a:lnTo>
                  <a:lnTo>
                    <a:pt x="7" y="1190"/>
                  </a:lnTo>
                  <a:lnTo>
                    <a:pt x="8" y="1192"/>
                  </a:lnTo>
                  <a:lnTo>
                    <a:pt x="9" y="1192"/>
                  </a:lnTo>
                  <a:lnTo>
                    <a:pt x="10" y="1192"/>
                  </a:lnTo>
                  <a:lnTo>
                    <a:pt x="12" y="1193"/>
                  </a:lnTo>
                  <a:lnTo>
                    <a:pt x="13" y="1193"/>
                  </a:lnTo>
                  <a:lnTo>
                    <a:pt x="15" y="1193"/>
                  </a:lnTo>
                  <a:lnTo>
                    <a:pt x="16" y="1195"/>
                  </a:lnTo>
                  <a:lnTo>
                    <a:pt x="17" y="1197"/>
                  </a:lnTo>
                  <a:lnTo>
                    <a:pt x="19" y="1199"/>
                  </a:lnTo>
                  <a:lnTo>
                    <a:pt x="20" y="1201"/>
                  </a:lnTo>
                  <a:lnTo>
                    <a:pt x="23" y="1203"/>
                  </a:lnTo>
                  <a:lnTo>
                    <a:pt x="24" y="1203"/>
                  </a:lnTo>
                  <a:lnTo>
                    <a:pt x="25" y="1205"/>
                  </a:lnTo>
                  <a:lnTo>
                    <a:pt x="26" y="1203"/>
                  </a:lnTo>
                  <a:lnTo>
                    <a:pt x="26" y="1201"/>
                  </a:lnTo>
                  <a:lnTo>
                    <a:pt x="27" y="1134"/>
                  </a:lnTo>
                  <a:lnTo>
                    <a:pt x="27" y="1152"/>
                  </a:lnTo>
                  <a:lnTo>
                    <a:pt x="28" y="1169"/>
                  </a:lnTo>
                  <a:lnTo>
                    <a:pt x="29" y="1186"/>
                  </a:lnTo>
                  <a:lnTo>
                    <a:pt x="31" y="1203"/>
                  </a:lnTo>
                  <a:lnTo>
                    <a:pt x="32" y="1209"/>
                  </a:lnTo>
                  <a:lnTo>
                    <a:pt x="33" y="1214"/>
                  </a:lnTo>
                  <a:lnTo>
                    <a:pt x="34" y="1220"/>
                  </a:lnTo>
                  <a:lnTo>
                    <a:pt x="35" y="1226"/>
                  </a:lnTo>
                  <a:lnTo>
                    <a:pt x="35" y="1228"/>
                  </a:lnTo>
                  <a:lnTo>
                    <a:pt x="36" y="1230"/>
                  </a:lnTo>
                  <a:lnTo>
                    <a:pt x="37" y="1234"/>
                  </a:lnTo>
                  <a:lnTo>
                    <a:pt x="37" y="1237"/>
                  </a:lnTo>
                  <a:lnTo>
                    <a:pt x="36" y="1237"/>
                  </a:lnTo>
                  <a:lnTo>
                    <a:pt x="35" y="1237"/>
                  </a:lnTo>
                  <a:lnTo>
                    <a:pt x="35" y="1239"/>
                  </a:lnTo>
                  <a:lnTo>
                    <a:pt x="35" y="1241"/>
                  </a:lnTo>
                  <a:lnTo>
                    <a:pt x="35" y="1260"/>
                  </a:lnTo>
                  <a:lnTo>
                    <a:pt x="36" y="1279"/>
                  </a:lnTo>
                  <a:lnTo>
                    <a:pt x="37" y="1300"/>
                  </a:lnTo>
                  <a:lnTo>
                    <a:pt x="38" y="1319"/>
                  </a:lnTo>
                  <a:lnTo>
                    <a:pt x="39" y="1325"/>
                  </a:lnTo>
                  <a:lnTo>
                    <a:pt x="39" y="1333"/>
                  </a:lnTo>
                  <a:lnTo>
                    <a:pt x="41" y="1338"/>
                  </a:lnTo>
                  <a:lnTo>
                    <a:pt x="41" y="1346"/>
                  </a:lnTo>
                  <a:lnTo>
                    <a:pt x="42" y="1354"/>
                  </a:lnTo>
                  <a:lnTo>
                    <a:pt x="43" y="1361"/>
                  </a:lnTo>
                  <a:lnTo>
                    <a:pt x="43" y="1369"/>
                  </a:lnTo>
                  <a:lnTo>
                    <a:pt x="44" y="1377"/>
                  </a:lnTo>
                  <a:lnTo>
                    <a:pt x="45" y="1384"/>
                  </a:lnTo>
                  <a:lnTo>
                    <a:pt x="46" y="1392"/>
                  </a:lnTo>
                  <a:lnTo>
                    <a:pt x="47" y="1399"/>
                  </a:lnTo>
                  <a:lnTo>
                    <a:pt x="48" y="1407"/>
                  </a:lnTo>
                  <a:lnTo>
                    <a:pt x="50" y="1417"/>
                  </a:lnTo>
                  <a:lnTo>
                    <a:pt x="51" y="1424"/>
                  </a:lnTo>
                  <a:lnTo>
                    <a:pt x="53" y="1434"/>
                  </a:lnTo>
                  <a:lnTo>
                    <a:pt x="54" y="1441"/>
                  </a:lnTo>
                  <a:lnTo>
                    <a:pt x="54" y="1445"/>
                  </a:lnTo>
                  <a:lnTo>
                    <a:pt x="55" y="1451"/>
                  </a:lnTo>
                  <a:lnTo>
                    <a:pt x="55" y="1459"/>
                  </a:lnTo>
                  <a:lnTo>
                    <a:pt x="56" y="1462"/>
                  </a:lnTo>
                  <a:lnTo>
                    <a:pt x="62" y="1491"/>
                  </a:lnTo>
                  <a:lnTo>
                    <a:pt x="64" y="1493"/>
                  </a:lnTo>
                  <a:lnTo>
                    <a:pt x="66" y="1487"/>
                  </a:lnTo>
                  <a:lnTo>
                    <a:pt x="67" y="1483"/>
                  </a:lnTo>
                  <a:lnTo>
                    <a:pt x="69" y="1478"/>
                  </a:lnTo>
                  <a:lnTo>
                    <a:pt x="69" y="1470"/>
                  </a:lnTo>
                  <a:lnTo>
                    <a:pt x="69" y="1445"/>
                  </a:lnTo>
                  <a:lnTo>
                    <a:pt x="69" y="1422"/>
                  </a:lnTo>
                  <a:lnTo>
                    <a:pt x="69" y="1398"/>
                  </a:lnTo>
                  <a:lnTo>
                    <a:pt x="69" y="1373"/>
                  </a:lnTo>
                  <a:lnTo>
                    <a:pt x="69" y="1350"/>
                  </a:lnTo>
                  <a:lnTo>
                    <a:pt x="66" y="1327"/>
                  </a:lnTo>
                  <a:lnTo>
                    <a:pt x="63" y="1304"/>
                  </a:lnTo>
                  <a:lnTo>
                    <a:pt x="58" y="1287"/>
                  </a:lnTo>
                  <a:lnTo>
                    <a:pt x="57" y="1279"/>
                  </a:lnTo>
                  <a:lnTo>
                    <a:pt x="55" y="1274"/>
                  </a:lnTo>
                  <a:lnTo>
                    <a:pt x="53" y="1268"/>
                  </a:lnTo>
                  <a:lnTo>
                    <a:pt x="50" y="1262"/>
                  </a:lnTo>
                  <a:lnTo>
                    <a:pt x="47" y="1255"/>
                  </a:lnTo>
                  <a:lnTo>
                    <a:pt x="45" y="1251"/>
                  </a:lnTo>
                  <a:lnTo>
                    <a:pt x="43" y="1243"/>
                  </a:lnTo>
                  <a:lnTo>
                    <a:pt x="42" y="1237"/>
                  </a:lnTo>
                  <a:lnTo>
                    <a:pt x="58" y="1293"/>
                  </a:lnTo>
                  <a:lnTo>
                    <a:pt x="60" y="1293"/>
                  </a:lnTo>
                  <a:lnTo>
                    <a:pt x="61" y="1293"/>
                  </a:lnTo>
                  <a:lnTo>
                    <a:pt x="62" y="1293"/>
                  </a:lnTo>
                  <a:lnTo>
                    <a:pt x="63" y="1287"/>
                  </a:lnTo>
                  <a:lnTo>
                    <a:pt x="64" y="1279"/>
                  </a:lnTo>
                  <a:lnTo>
                    <a:pt x="65" y="1274"/>
                  </a:lnTo>
                  <a:lnTo>
                    <a:pt x="65" y="1266"/>
                  </a:lnTo>
                  <a:lnTo>
                    <a:pt x="65" y="1256"/>
                  </a:lnTo>
                  <a:lnTo>
                    <a:pt x="65" y="1249"/>
                  </a:lnTo>
                  <a:lnTo>
                    <a:pt x="65" y="1239"/>
                  </a:lnTo>
                  <a:lnTo>
                    <a:pt x="66" y="1232"/>
                  </a:lnTo>
                  <a:lnTo>
                    <a:pt x="66" y="1220"/>
                  </a:lnTo>
                  <a:lnTo>
                    <a:pt x="66" y="1209"/>
                  </a:lnTo>
                  <a:lnTo>
                    <a:pt x="67" y="1195"/>
                  </a:lnTo>
                  <a:lnTo>
                    <a:pt x="69" y="1182"/>
                  </a:lnTo>
                  <a:lnTo>
                    <a:pt x="70" y="1167"/>
                  </a:lnTo>
                  <a:lnTo>
                    <a:pt x="71" y="1150"/>
                  </a:lnTo>
                  <a:lnTo>
                    <a:pt x="72" y="1134"/>
                  </a:lnTo>
                  <a:lnTo>
                    <a:pt x="73" y="1117"/>
                  </a:lnTo>
                  <a:lnTo>
                    <a:pt x="75" y="1100"/>
                  </a:lnTo>
                  <a:lnTo>
                    <a:pt x="76" y="1085"/>
                  </a:lnTo>
                  <a:lnTo>
                    <a:pt x="77" y="1068"/>
                  </a:lnTo>
                  <a:lnTo>
                    <a:pt x="80" y="1052"/>
                  </a:lnTo>
                  <a:lnTo>
                    <a:pt x="91" y="940"/>
                  </a:lnTo>
                  <a:lnTo>
                    <a:pt x="92" y="940"/>
                  </a:lnTo>
                  <a:lnTo>
                    <a:pt x="93" y="940"/>
                  </a:lnTo>
                  <a:lnTo>
                    <a:pt x="93" y="934"/>
                  </a:lnTo>
                  <a:lnTo>
                    <a:pt x="94" y="928"/>
                  </a:lnTo>
                  <a:lnTo>
                    <a:pt x="94" y="925"/>
                  </a:lnTo>
                  <a:lnTo>
                    <a:pt x="95" y="919"/>
                  </a:lnTo>
                  <a:lnTo>
                    <a:pt x="96" y="915"/>
                  </a:lnTo>
                  <a:lnTo>
                    <a:pt x="98" y="909"/>
                  </a:lnTo>
                  <a:lnTo>
                    <a:pt x="99" y="906"/>
                  </a:lnTo>
                  <a:lnTo>
                    <a:pt x="99" y="900"/>
                  </a:lnTo>
                  <a:lnTo>
                    <a:pt x="101" y="888"/>
                  </a:lnTo>
                  <a:lnTo>
                    <a:pt x="102" y="877"/>
                  </a:lnTo>
                  <a:lnTo>
                    <a:pt x="104" y="866"/>
                  </a:lnTo>
                  <a:lnTo>
                    <a:pt x="105" y="854"/>
                  </a:lnTo>
                  <a:lnTo>
                    <a:pt x="108" y="843"/>
                  </a:lnTo>
                  <a:lnTo>
                    <a:pt x="110" y="831"/>
                  </a:lnTo>
                  <a:lnTo>
                    <a:pt x="111" y="820"/>
                  </a:lnTo>
                  <a:lnTo>
                    <a:pt x="113" y="808"/>
                  </a:lnTo>
                  <a:lnTo>
                    <a:pt x="114" y="797"/>
                  </a:lnTo>
                  <a:lnTo>
                    <a:pt x="117" y="785"/>
                  </a:lnTo>
                  <a:lnTo>
                    <a:pt x="119" y="774"/>
                  </a:lnTo>
                  <a:lnTo>
                    <a:pt x="120" y="763"/>
                  </a:lnTo>
                  <a:lnTo>
                    <a:pt x="122" y="753"/>
                  </a:lnTo>
                  <a:lnTo>
                    <a:pt x="124" y="742"/>
                  </a:lnTo>
                  <a:lnTo>
                    <a:pt x="127" y="730"/>
                  </a:lnTo>
                  <a:lnTo>
                    <a:pt x="129" y="719"/>
                  </a:lnTo>
                  <a:lnTo>
                    <a:pt x="130" y="715"/>
                  </a:lnTo>
                  <a:lnTo>
                    <a:pt x="131" y="711"/>
                  </a:lnTo>
                  <a:lnTo>
                    <a:pt x="132" y="705"/>
                  </a:lnTo>
                  <a:lnTo>
                    <a:pt x="133" y="700"/>
                  </a:lnTo>
                  <a:lnTo>
                    <a:pt x="133" y="696"/>
                  </a:lnTo>
                  <a:lnTo>
                    <a:pt x="134" y="690"/>
                  </a:lnTo>
                  <a:lnTo>
                    <a:pt x="136" y="684"/>
                  </a:lnTo>
                  <a:lnTo>
                    <a:pt x="137" y="681"/>
                  </a:lnTo>
                  <a:lnTo>
                    <a:pt x="148" y="620"/>
                  </a:lnTo>
                  <a:lnTo>
                    <a:pt x="148" y="618"/>
                  </a:lnTo>
                  <a:lnTo>
                    <a:pt x="149" y="614"/>
                  </a:lnTo>
                  <a:lnTo>
                    <a:pt x="150" y="612"/>
                  </a:lnTo>
                  <a:lnTo>
                    <a:pt x="151" y="608"/>
                  </a:lnTo>
                  <a:lnTo>
                    <a:pt x="153" y="595"/>
                  </a:lnTo>
                  <a:lnTo>
                    <a:pt x="156" y="579"/>
                  </a:lnTo>
                  <a:lnTo>
                    <a:pt x="159" y="568"/>
                  </a:lnTo>
                  <a:lnTo>
                    <a:pt x="161" y="553"/>
                  </a:lnTo>
                  <a:lnTo>
                    <a:pt x="163" y="539"/>
                  </a:lnTo>
                  <a:lnTo>
                    <a:pt x="167" y="526"/>
                  </a:lnTo>
                  <a:lnTo>
                    <a:pt x="170" y="513"/>
                  </a:lnTo>
                  <a:lnTo>
                    <a:pt x="174" y="501"/>
                  </a:lnTo>
                  <a:lnTo>
                    <a:pt x="176" y="494"/>
                  </a:lnTo>
                  <a:lnTo>
                    <a:pt x="177" y="486"/>
                  </a:lnTo>
                  <a:lnTo>
                    <a:pt x="179" y="478"/>
                  </a:lnTo>
                  <a:lnTo>
                    <a:pt x="181" y="471"/>
                  </a:lnTo>
                  <a:lnTo>
                    <a:pt x="182" y="463"/>
                  </a:lnTo>
                  <a:lnTo>
                    <a:pt x="185" y="457"/>
                  </a:lnTo>
                  <a:lnTo>
                    <a:pt x="187" y="450"/>
                  </a:lnTo>
                  <a:lnTo>
                    <a:pt x="188" y="444"/>
                  </a:lnTo>
                  <a:lnTo>
                    <a:pt x="190" y="436"/>
                  </a:lnTo>
                  <a:lnTo>
                    <a:pt x="193" y="429"/>
                  </a:lnTo>
                  <a:lnTo>
                    <a:pt x="195" y="421"/>
                  </a:lnTo>
                  <a:lnTo>
                    <a:pt x="196" y="416"/>
                  </a:lnTo>
                  <a:lnTo>
                    <a:pt x="198" y="408"/>
                  </a:lnTo>
                  <a:lnTo>
                    <a:pt x="200" y="402"/>
                  </a:lnTo>
                  <a:lnTo>
                    <a:pt x="203" y="395"/>
                  </a:lnTo>
                  <a:lnTo>
                    <a:pt x="205" y="387"/>
                  </a:lnTo>
                  <a:lnTo>
                    <a:pt x="209" y="370"/>
                  </a:lnTo>
                  <a:lnTo>
                    <a:pt x="215" y="353"/>
                  </a:lnTo>
                  <a:lnTo>
                    <a:pt x="220" y="335"/>
                  </a:lnTo>
                  <a:lnTo>
                    <a:pt x="225" y="318"/>
                  </a:lnTo>
                  <a:lnTo>
                    <a:pt x="231" y="301"/>
                  </a:lnTo>
                  <a:lnTo>
                    <a:pt x="236" y="284"/>
                  </a:lnTo>
                  <a:lnTo>
                    <a:pt x="242" y="267"/>
                  </a:lnTo>
                  <a:lnTo>
                    <a:pt x="247" y="250"/>
                  </a:lnTo>
                  <a:lnTo>
                    <a:pt x="253" y="232"/>
                  </a:lnTo>
                  <a:lnTo>
                    <a:pt x="258" y="215"/>
                  </a:lnTo>
                  <a:lnTo>
                    <a:pt x="264" y="198"/>
                  </a:lnTo>
                  <a:lnTo>
                    <a:pt x="271" y="181"/>
                  </a:lnTo>
                  <a:lnTo>
                    <a:pt x="276" y="164"/>
                  </a:lnTo>
                  <a:lnTo>
                    <a:pt x="283" y="147"/>
                  </a:lnTo>
                  <a:lnTo>
                    <a:pt x="289" y="129"/>
                  </a:lnTo>
                  <a:lnTo>
                    <a:pt x="295" y="110"/>
                  </a:lnTo>
                  <a:lnTo>
                    <a:pt x="299" y="105"/>
                  </a:lnTo>
                  <a:lnTo>
                    <a:pt x="302" y="97"/>
                  </a:lnTo>
                  <a:lnTo>
                    <a:pt x="304" y="89"/>
                  </a:lnTo>
                  <a:lnTo>
                    <a:pt x="308" y="82"/>
                  </a:lnTo>
                  <a:lnTo>
                    <a:pt x="310" y="74"/>
                  </a:lnTo>
                  <a:lnTo>
                    <a:pt x="313" y="67"/>
                  </a:lnTo>
                  <a:lnTo>
                    <a:pt x="317" y="59"/>
                  </a:lnTo>
                  <a:lnTo>
                    <a:pt x="320" y="53"/>
                  </a:lnTo>
                  <a:lnTo>
                    <a:pt x="321" y="51"/>
                  </a:lnTo>
                  <a:lnTo>
                    <a:pt x="322" y="49"/>
                  </a:lnTo>
                  <a:lnTo>
                    <a:pt x="323" y="47"/>
                  </a:lnTo>
                  <a:lnTo>
                    <a:pt x="324" y="46"/>
                  </a:lnTo>
                  <a:lnTo>
                    <a:pt x="325" y="46"/>
                  </a:lnTo>
                  <a:lnTo>
                    <a:pt x="325" y="42"/>
                  </a:lnTo>
                  <a:lnTo>
                    <a:pt x="327" y="40"/>
                  </a:lnTo>
                  <a:lnTo>
                    <a:pt x="328" y="38"/>
                  </a:lnTo>
                  <a:lnTo>
                    <a:pt x="330" y="32"/>
                  </a:lnTo>
                  <a:lnTo>
                    <a:pt x="332" y="28"/>
                  </a:lnTo>
                  <a:lnTo>
                    <a:pt x="334" y="23"/>
                  </a:lnTo>
                  <a:lnTo>
                    <a:pt x="337" y="17"/>
                  </a:lnTo>
                  <a:lnTo>
                    <a:pt x="339" y="13"/>
                  </a:lnTo>
                  <a:lnTo>
                    <a:pt x="341" y="7"/>
                  </a:lnTo>
                  <a:lnTo>
                    <a:pt x="343" y="4"/>
                  </a:lnTo>
                  <a:lnTo>
                    <a:pt x="346" y="0"/>
                  </a:lnTo>
                  <a:lnTo>
                    <a:pt x="343" y="7"/>
                  </a:lnTo>
                  <a:lnTo>
                    <a:pt x="341" y="15"/>
                  </a:lnTo>
                  <a:lnTo>
                    <a:pt x="340" y="23"/>
                  </a:lnTo>
                  <a:lnTo>
                    <a:pt x="337" y="30"/>
                  </a:lnTo>
                  <a:lnTo>
                    <a:pt x="334" y="38"/>
                  </a:lnTo>
                  <a:lnTo>
                    <a:pt x="332" y="46"/>
                  </a:lnTo>
                  <a:lnTo>
                    <a:pt x="330" y="53"/>
                  </a:lnTo>
                  <a:lnTo>
                    <a:pt x="328" y="61"/>
                  </a:lnTo>
                  <a:lnTo>
                    <a:pt x="324" y="68"/>
                  </a:lnTo>
                  <a:lnTo>
                    <a:pt x="322" y="76"/>
                  </a:lnTo>
                  <a:lnTo>
                    <a:pt x="319" y="84"/>
                  </a:lnTo>
                  <a:lnTo>
                    <a:pt x="315" y="91"/>
                  </a:lnTo>
                  <a:lnTo>
                    <a:pt x="313" y="99"/>
                  </a:lnTo>
                  <a:lnTo>
                    <a:pt x="310" y="108"/>
                  </a:lnTo>
                  <a:lnTo>
                    <a:pt x="308" y="116"/>
                  </a:lnTo>
                  <a:lnTo>
                    <a:pt x="304" y="124"/>
                  </a:lnTo>
                  <a:lnTo>
                    <a:pt x="301" y="133"/>
                  </a:lnTo>
                  <a:lnTo>
                    <a:pt x="299" y="141"/>
                  </a:lnTo>
                  <a:lnTo>
                    <a:pt x="295" y="149"/>
                  </a:lnTo>
                  <a:lnTo>
                    <a:pt x="293" y="158"/>
                  </a:lnTo>
                  <a:lnTo>
                    <a:pt x="290" y="166"/>
                  </a:lnTo>
                  <a:lnTo>
                    <a:pt x="286" y="173"/>
                  </a:lnTo>
                  <a:lnTo>
                    <a:pt x="283" y="183"/>
                  </a:lnTo>
                  <a:lnTo>
                    <a:pt x="280" y="190"/>
                  </a:lnTo>
                  <a:lnTo>
                    <a:pt x="279" y="194"/>
                  </a:lnTo>
                  <a:lnTo>
                    <a:pt x="276" y="200"/>
                  </a:lnTo>
                  <a:lnTo>
                    <a:pt x="274" y="206"/>
                  </a:lnTo>
                  <a:lnTo>
                    <a:pt x="272" y="211"/>
                  </a:lnTo>
                  <a:lnTo>
                    <a:pt x="270" y="217"/>
                  </a:lnTo>
                  <a:lnTo>
                    <a:pt x="267" y="223"/>
                  </a:lnTo>
                  <a:lnTo>
                    <a:pt x="266" y="227"/>
                  </a:lnTo>
                  <a:lnTo>
                    <a:pt x="264" y="234"/>
                  </a:lnTo>
                  <a:lnTo>
                    <a:pt x="261" y="246"/>
                  </a:lnTo>
                  <a:lnTo>
                    <a:pt x="257" y="259"/>
                  </a:lnTo>
                  <a:lnTo>
                    <a:pt x="254" y="272"/>
                  </a:lnTo>
                  <a:lnTo>
                    <a:pt x="251" y="284"/>
                  </a:lnTo>
                  <a:lnTo>
                    <a:pt x="247" y="295"/>
                  </a:lnTo>
                  <a:lnTo>
                    <a:pt x="244" y="309"/>
                  </a:lnTo>
                  <a:lnTo>
                    <a:pt x="239" y="320"/>
                  </a:lnTo>
                  <a:lnTo>
                    <a:pt x="236" y="334"/>
                  </a:lnTo>
                  <a:lnTo>
                    <a:pt x="235" y="337"/>
                  </a:lnTo>
                  <a:lnTo>
                    <a:pt x="234" y="341"/>
                  </a:lnTo>
                  <a:lnTo>
                    <a:pt x="233" y="345"/>
                  </a:lnTo>
                  <a:lnTo>
                    <a:pt x="232" y="349"/>
                  </a:lnTo>
                  <a:lnTo>
                    <a:pt x="232" y="353"/>
                  </a:lnTo>
                  <a:lnTo>
                    <a:pt x="229" y="358"/>
                  </a:lnTo>
                  <a:lnTo>
                    <a:pt x="228" y="362"/>
                  </a:lnTo>
                  <a:lnTo>
                    <a:pt x="227" y="366"/>
                  </a:lnTo>
                  <a:lnTo>
                    <a:pt x="226" y="372"/>
                  </a:lnTo>
                  <a:lnTo>
                    <a:pt x="224" y="377"/>
                  </a:lnTo>
                  <a:lnTo>
                    <a:pt x="223" y="383"/>
                  </a:lnTo>
                  <a:lnTo>
                    <a:pt x="222" y="389"/>
                  </a:lnTo>
                  <a:lnTo>
                    <a:pt x="219" y="395"/>
                  </a:lnTo>
                  <a:lnTo>
                    <a:pt x="218" y="400"/>
                  </a:lnTo>
                  <a:lnTo>
                    <a:pt x="216" y="406"/>
                  </a:lnTo>
                  <a:lnTo>
                    <a:pt x="215" y="412"/>
                  </a:lnTo>
                  <a:lnTo>
                    <a:pt x="213" y="417"/>
                  </a:lnTo>
                  <a:lnTo>
                    <a:pt x="212" y="421"/>
                  </a:lnTo>
                  <a:lnTo>
                    <a:pt x="210" y="425"/>
                  </a:lnTo>
                  <a:lnTo>
                    <a:pt x="208" y="429"/>
                  </a:lnTo>
                  <a:lnTo>
                    <a:pt x="207" y="435"/>
                  </a:lnTo>
                  <a:lnTo>
                    <a:pt x="206" y="438"/>
                  </a:lnTo>
                  <a:lnTo>
                    <a:pt x="205" y="444"/>
                  </a:lnTo>
                  <a:lnTo>
                    <a:pt x="204" y="450"/>
                  </a:lnTo>
                  <a:lnTo>
                    <a:pt x="203" y="450"/>
                  </a:lnTo>
                  <a:lnTo>
                    <a:pt x="203" y="452"/>
                  </a:lnTo>
                  <a:lnTo>
                    <a:pt x="201" y="454"/>
                  </a:lnTo>
                  <a:lnTo>
                    <a:pt x="200" y="459"/>
                  </a:lnTo>
                  <a:lnTo>
                    <a:pt x="199" y="463"/>
                  </a:lnTo>
                  <a:lnTo>
                    <a:pt x="198" y="469"/>
                  </a:lnTo>
                  <a:lnTo>
                    <a:pt x="197" y="475"/>
                  </a:lnTo>
                  <a:lnTo>
                    <a:pt x="195" y="478"/>
                  </a:lnTo>
                  <a:lnTo>
                    <a:pt x="194" y="484"/>
                  </a:lnTo>
                  <a:lnTo>
                    <a:pt x="193" y="490"/>
                  </a:lnTo>
                  <a:lnTo>
                    <a:pt x="191" y="496"/>
                  </a:lnTo>
                  <a:lnTo>
                    <a:pt x="189" y="503"/>
                  </a:lnTo>
                  <a:lnTo>
                    <a:pt x="187" y="513"/>
                  </a:lnTo>
                  <a:lnTo>
                    <a:pt x="185" y="522"/>
                  </a:lnTo>
                  <a:lnTo>
                    <a:pt x="182" y="532"/>
                  </a:lnTo>
                  <a:lnTo>
                    <a:pt x="180" y="539"/>
                  </a:lnTo>
                  <a:lnTo>
                    <a:pt x="178" y="549"/>
                  </a:lnTo>
                  <a:lnTo>
                    <a:pt x="176" y="559"/>
                  </a:lnTo>
                  <a:lnTo>
                    <a:pt x="174" y="568"/>
                  </a:lnTo>
                  <a:lnTo>
                    <a:pt x="172" y="574"/>
                  </a:lnTo>
                  <a:lnTo>
                    <a:pt x="171" y="578"/>
                  </a:lnTo>
                  <a:lnTo>
                    <a:pt x="170" y="581"/>
                  </a:lnTo>
                  <a:lnTo>
                    <a:pt x="170" y="585"/>
                  </a:lnTo>
                  <a:lnTo>
                    <a:pt x="169" y="591"/>
                  </a:lnTo>
                  <a:lnTo>
                    <a:pt x="168" y="595"/>
                  </a:lnTo>
                  <a:lnTo>
                    <a:pt x="167" y="600"/>
                  </a:lnTo>
                  <a:lnTo>
                    <a:pt x="166" y="604"/>
                  </a:lnTo>
                  <a:lnTo>
                    <a:pt x="163" y="612"/>
                  </a:lnTo>
                  <a:lnTo>
                    <a:pt x="162" y="620"/>
                  </a:lnTo>
                  <a:lnTo>
                    <a:pt x="160" y="627"/>
                  </a:lnTo>
                  <a:lnTo>
                    <a:pt x="159" y="635"/>
                  </a:lnTo>
                  <a:lnTo>
                    <a:pt x="157" y="642"/>
                  </a:lnTo>
                  <a:lnTo>
                    <a:pt x="156" y="650"/>
                  </a:lnTo>
                  <a:lnTo>
                    <a:pt x="153" y="658"/>
                  </a:lnTo>
                  <a:lnTo>
                    <a:pt x="151" y="665"/>
                  </a:lnTo>
                  <a:lnTo>
                    <a:pt x="152" y="669"/>
                  </a:lnTo>
                  <a:lnTo>
                    <a:pt x="152" y="671"/>
                  </a:lnTo>
                  <a:lnTo>
                    <a:pt x="150" y="682"/>
                  </a:lnTo>
                  <a:lnTo>
                    <a:pt x="149" y="696"/>
                  </a:lnTo>
                  <a:lnTo>
                    <a:pt x="147" y="707"/>
                  </a:lnTo>
                  <a:lnTo>
                    <a:pt x="144" y="719"/>
                  </a:lnTo>
                  <a:lnTo>
                    <a:pt x="143" y="732"/>
                  </a:lnTo>
                  <a:lnTo>
                    <a:pt x="141" y="743"/>
                  </a:lnTo>
                  <a:lnTo>
                    <a:pt x="139" y="755"/>
                  </a:lnTo>
                  <a:lnTo>
                    <a:pt x="137" y="766"/>
                  </a:lnTo>
                  <a:lnTo>
                    <a:pt x="134" y="780"/>
                  </a:lnTo>
                  <a:lnTo>
                    <a:pt x="133" y="791"/>
                  </a:lnTo>
                  <a:lnTo>
                    <a:pt x="131" y="804"/>
                  </a:lnTo>
                  <a:lnTo>
                    <a:pt x="129" y="816"/>
                  </a:lnTo>
                  <a:lnTo>
                    <a:pt x="128" y="829"/>
                  </a:lnTo>
                  <a:lnTo>
                    <a:pt x="125" y="843"/>
                  </a:lnTo>
                  <a:lnTo>
                    <a:pt x="123" y="854"/>
                  </a:lnTo>
                  <a:lnTo>
                    <a:pt x="121" y="867"/>
                  </a:lnTo>
                  <a:lnTo>
                    <a:pt x="119" y="879"/>
                  </a:lnTo>
                  <a:lnTo>
                    <a:pt x="118" y="892"/>
                  </a:lnTo>
                  <a:lnTo>
                    <a:pt x="115" y="906"/>
                  </a:lnTo>
                  <a:lnTo>
                    <a:pt x="113" y="917"/>
                  </a:lnTo>
                  <a:lnTo>
                    <a:pt x="111" y="930"/>
                  </a:lnTo>
                  <a:lnTo>
                    <a:pt x="109" y="942"/>
                  </a:lnTo>
                  <a:lnTo>
                    <a:pt x="108" y="955"/>
                  </a:lnTo>
                  <a:lnTo>
                    <a:pt x="105" y="967"/>
                  </a:lnTo>
                  <a:lnTo>
                    <a:pt x="104" y="972"/>
                  </a:lnTo>
                  <a:lnTo>
                    <a:pt x="104" y="976"/>
                  </a:lnTo>
                  <a:lnTo>
                    <a:pt x="103" y="982"/>
                  </a:lnTo>
                  <a:lnTo>
                    <a:pt x="102" y="986"/>
                  </a:lnTo>
                  <a:lnTo>
                    <a:pt x="101" y="989"/>
                  </a:lnTo>
                  <a:lnTo>
                    <a:pt x="101" y="995"/>
                  </a:lnTo>
                  <a:lnTo>
                    <a:pt x="100" y="1001"/>
                  </a:lnTo>
                  <a:lnTo>
                    <a:pt x="99" y="1005"/>
                  </a:lnTo>
                  <a:lnTo>
                    <a:pt x="99" y="1012"/>
                  </a:lnTo>
                  <a:lnTo>
                    <a:pt x="98" y="1018"/>
                  </a:lnTo>
                  <a:lnTo>
                    <a:pt x="96" y="1026"/>
                  </a:lnTo>
                  <a:lnTo>
                    <a:pt x="96" y="1031"/>
                  </a:lnTo>
                  <a:lnTo>
                    <a:pt x="95" y="1039"/>
                  </a:lnTo>
                  <a:lnTo>
                    <a:pt x="94" y="1047"/>
                  </a:lnTo>
                  <a:lnTo>
                    <a:pt x="93" y="1052"/>
                  </a:lnTo>
                  <a:lnTo>
                    <a:pt x="93" y="1060"/>
                  </a:lnTo>
                  <a:lnTo>
                    <a:pt x="92" y="1070"/>
                  </a:lnTo>
                  <a:lnTo>
                    <a:pt x="90" y="1081"/>
                  </a:lnTo>
                  <a:lnTo>
                    <a:pt x="90" y="1091"/>
                  </a:lnTo>
                  <a:lnTo>
                    <a:pt x="89" y="1100"/>
                  </a:lnTo>
                  <a:lnTo>
                    <a:pt x="88" y="1110"/>
                  </a:lnTo>
                  <a:lnTo>
                    <a:pt x="86" y="1121"/>
                  </a:lnTo>
                  <a:lnTo>
                    <a:pt x="85" y="1131"/>
                  </a:lnTo>
                  <a:lnTo>
                    <a:pt x="84" y="1142"/>
                  </a:lnTo>
                  <a:lnTo>
                    <a:pt x="83" y="1148"/>
                  </a:lnTo>
                  <a:lnTo>
                    <a:pt x="83" y="1153"/>
                  </a:lnTo>
                  <a:lnTo>
                    <a:pt x="82" y="1159"/>
                  </a:lnTo>
                  <a:lnTo>
                    <a:pt x="82" y="1165"/>
                  </a:lnTo>
                  <a:lnTo>
                    <a:pt x="81" y="1176"/>
                  </a:lnTo>
                  <a:lnTo>
                    <a:pt x="80" y="1188"/>
                  </a:lnTo>
                  <a:lnTo>
                    <a:pt x="79" y="1199"/>
                  </a:lnTo>
                  <a:lnTo>
                    <a:pt x="77" y="1211"/>
                  </a:lnTo>
                  <a:lnTo>
                    <a:pt x="76" y="1237"/>
                  </a:lnTo>
                  <a:lnTo>
                    <a:pt x="75" y="1262"/>
                  </a:lnTo>
                  <a:lnTo>
                    <a:pt x="74" y="1287"/>
                  </a:lnTo>
                  <a:lnTo>
                    <a:pt x="74" y="1314"/>
                  </a:lnTo>
                  <a:lnTo>
                    <a:pt x="77" y="1323"/>
                  </a:lnTo>
                  <a:lnTo>
                    <a:pt x="81" y="1335"/>
                  </a:lnTo>
                  <a:lnTo>
                    <a:pt x="84" y="1344"/>
                  </a:lnTo>
                  <a:lnTo>
                    <a:pt x="88" y="1354"/>
                  </a:lnTo>
                  <a:lnTo>
                    <a:pt x="91" y="1365"/>
                  </a:lnTo>
                  <a:lnTo>
                    <a:pt x="94" y="1377"/>
                  </a:lnTo>
                  <a:lnTo>
                    <a:pt x="96" y="1388"/>
                  </a:lnTo>
                  <a:lnTo>
                    <a:pt x="99" y="1399"/>
                  </a:lnTo>
                  <a:lnTo>
                    <a:pt x="99" y="1401"/>
                  </a:lnTo>
                  <a:lnTo>
                    <a:pt x="100" y="1401"/>
                  </a:lnTo>
                  <a:lnTo>
                    <a:pt x="101" y="1399"/>
                  </a:lnTo>
                  <a:lnTo>
                    <a:pt x="102" y="1396"/>
                  </a:lnTo>
                  <a:lnTo>
                    <a:pt x="102" y="1394"/>
                  </a:lnTo>
                  <a:lnTo>
                    <a:pt x="103" y="1390"/>
                  </a:lnTo>
                  <a:lnTo>
                    <a:pt x="103" y="1386"/>
                  </a:lnTo>
                  <a:lnTo>
                    <a:pt x="108" y="1466"/>
                  </a:lnTo>
                  <a:lnTo>
                    <a:pt x="109" y="1468"/>
                  </a:lnTo>
                  <a:lnTo>
                    <a:pt x="110" y="1470"/>
                  </a:lnTo>
                  <a:lnTo>
                    <a:pt x="111" y="1470"/>
                  </a:lnTo>
                  <a:lnTo>
                    <a:pt x="112" y="1470"/>
                  </a:lnTo>
                  <a:lnTo>
                    <a:pt x="113" y="1466"/>
                  </a:lnTo>
                  <a:lnTo>
                    <a:pt x="113" y="1464"/>
                  </a:lnTo>
                  <a:lnTo>
                    <a:pt x="114" y="1460"/>
                  </a:lnTo>
                  <a:lnTo>
                    <a:pt x="114" y="1457"/>
                  </a:lnTo>
                  <a:lnTo>
                    <a:pt x="113" y="1439"/>
                  </a:lnTo>
                  <a:lnTo>
                    <a:pt x="114" y="1420"/>
                  </a:lnTo>
                  <a:lnTo>
                    <a:pt x="115" y="1401"/>
                  </a:lnTo>
                  <a:lnTo>
                    <a:pt x="115" y="1382"/>
                  </a:lnTo>
                  <a:lnTo>
                    <a:pt x="117" y="1377"/>
                  </a:lnTo>
                  <a:lnTo>
                    <a:pt x="117" y="1371"/>
                  </a:lnTo>
                  <a:lnTo>
                    <a:pt x="118" y="1365"/>
                  </a:lnTo>
                  <a:lnTo>
                    <a:pt x="119" y="1357"/>
                  </a:lnTo>
                  <a:lnTo>
                    <a:pt x="119" y="1346"/>
                  </a:lnTo>
                  <a:lnTo>
                    <a:pt x="120" y="1333"/>
                  </a:lnTo>
                  <a:lnTo>
                    <a:pt x="120" y="1321"/>
                  </a:lnTo>
                  <a:lnTo>
                    <a:pt x="121" y="1308"/>
                  </a:lnTo>
                  <a:lnTo>
                    <a:pt x="122" y="1300"/>
                  </a:lnTo>
                  <a:lnTo>
                    <a:pt x="123" y="1295"/>
                  </a:lnTo>
                  <a:lnTo>
                    <a:pt x="124" y="1287"/>
                  </a:lnTo>
                  <a:lnTo>
                    <a:pt x="124" y="1279"/>
                  </a:lnTo>
                  <a:lnTo>
                    <a:pt x="125" y="1275"/>
                  </a:lnTo>
                  <a:lnTo>
                    <a:pt x="125" y="1270"/>
                  </a:lnTo>
                  <a:lnTo>
                    <a:pt x="127" y="1264"/>
                  </a:lnTo>
                  <a:lnTo>
                    <a:pt x="128" y="1256"/>
                  </a:lnTo>
                  <a:lnTo>
                    <a:pt x="128" y="1251"/>
                  </a:lnTo>
                  <a:lnTo>
                    <a:pt x="129" y="1245"/>
                  </a:lnTo>
                  <a:lnTo>
                    <a:pt x="129" y="1237"/>
                  </a:lnTo>
                  <a:lnTo>
                    <a:pt x="130" y="1232"/>
                  </a:lnTo>
                  <a:lnTo>
                    <a:pt x="131" y="1224"/>
                  </a:lnTo>
                  <a:lnTo>
                    <a:pt x="131" y="1218"/>
                  </a:lnTo>
                  <a:lnTo>
                    <a:pt x="132" y="1211"/>
                  </a:lnTo>
                  <a:lnTo>
                    <a:pt x="133" y="1205"/>
                  </a:lnTo>
                  <a:lnTo>
                    <a:pt x="134" y="1197"/>
                  </a:lnTo>
                  <a:lnTo>
                    <a:pt x="136" y="1190"/>
                  </a:lnTo>
                  <a:lnTo>
                    <a:pt x="137" y="1184"/>
                  </a:lnTo>
                  <a:lnTo>
                    <a:pt x="138" y="1176"/>
                  </a:lnTo>
                  <a:lnTo>
                    <a:pt x="140" y="1171"/>
                  </a:lnTo>
                  <a:lnTo>
                    <a:pt x="141" y="1165"/>
                  </a:lnTo>
                  <a:lnTo>
                    <a:pt x="142" y="1157"/>
                  </a:lnTo>
                  <a:lnTo>
                    <a:pt x="143" y="1152"/>
                  </a:lnTo>
                  <a:lnTo>
                    <a:pt x="172" y="1014"/>
                  </a:lnTo>
                  <a:lnTo>
                    <a:pt x="160" y="1089"/>
                  </a:lnTo>
                  <a:lnTo>
                    <a:pt x="161" y="1089"/>
                  </a:lnTo>
                  <a:lnTo>
                    <a:pt x="161" y="1091"/>
                  </a:lnTo>
                  <a:lnTo>
                    <a:pt x="162" y="1091"/>
                  </a:lnTo>
                  <a:lnTo>
                    <a:pt x="210" y="976"/>
                  </a:lnTo>
                  <a:lnTo>
                    <a:pt x="205" y="997"/>
                  </a:lnTo>
                  <a:lnTo>
                    <a:pt x="201" y="1003"/>
                  </a:lnTo>
                  <a:lnTo>
                    <a:pt x="200" y="1005"/>
                  </a:lnTo>
                  <a:lnTo>
                    <a:pt x="199" y="1007"/>
                  </a:lnTo>
                  <a:lnTo>
                    <a:pt x="199" y="1009"/>
                  </a:lnTo>
                  <a:lnTo>
                    <a:pt x="196" y="1016"/>
                  </a:lnTo>
                  <a:lnTo>
                    <a:pt x="193" y="1024"/>
                  </a:lnTo>
                  <a:lnTo>
                    <a:pt x="190" y="1031"/>
                  </a:lnTo>
                  <a:lnTo>
                    <a:pt x="187" y="1039"/>
                  </a:lnTo>
                  <a:lnTo>
                    <a:pt x="184" y="1047"/>
                  </a:lnTo>
                  <a:lnTo>
                    <a:pt x="181" y="1054"/>
                  </a:lnTo>
                  <a:lnTo>
                    <a:pt x="178" y="1062"/>
                  </a:lnTo>
                  <a:lnTo>
                    <a:pt x="176" y="1071"/>
                  </a:lnTo>
                  <a:lnTo>
                    <a:pt x="172" y="1077"/>
                  </a:lnTo>
                  <a:lnTo>
                    <a:pt x="170" y="1087"/>
                  </a:lnTo>
                  <a:lnTo>
                    <a:pt x="167" y="1094"/>
                  </a:lnTo>
                  <a:lnTo>
                    <a:pt x="165" y="1102"/>
                  </a:lnTo>
                  <a:lnTo>
                    <a:pt x="162" y="1110"/>
                  </a:lnTo>
                  <a:lnTo>
                    <a:pt x="160" y="1119"/>
                  </a:lnTo>
                  <a:lnTo>
                    <a:pt x="157" y="1127"/>
                  </a:lnTo>
                  <a:lnTo>
                    <a:pt x="155" y="1134"/>
                  </a:lnTo>
                  <a:lnTo>
                    <a:pt x="155" y="1136"/>
                  </a:lnTo>
                  <a:lnTo>
                    <a:pt x="153" y="1140"/>
                  </a:lnTo>
                  <a:lnTo>
                    <a:pt x="152" y="1142"/>
                  </a:lnTo>
                  <a:lnTo>
                    <a:pt x="152" y="1146"/>
                  </a:lnTo>
                  <a:lnTo>
                    <a:pt x="151" y="1148"/>
                  </a:lnTo>
                  <a:lnTo>
                    <a:pt x="150" y="1152"/>
                  </a:lnTo>
                  <a:lnTo>
                    <a:pt x="150" y="1153"/>
                  </a:lnTo>
                  <a:lnTo>
                    <a:pt x="149" y="1157"/>
                  </a:lnTo>
                  <a:lnTo>
                    <a:pt x="149" y="1159"/>
                  </a:lnTo>
                  <a:lnTo>
                    <a:pt x="148" y="1163"/>
                  </a:lnTo>
                  <a:lnTo>
                    <a:pt x="148" y="1167"/>
                  </a:lnTo>
                  <a:lnTo>
                    <a:pt x="147" y="1169"/>
                  </a:lnTo>
                  <a:lnTo>
                    <a:pt x="147" y="1173"/>
                  </a:lnTo>
                  <a:lnTo>
                    <a:pt x="146" y="1176"/>
                  </a:lnTo>
                  <a:lnTo>
                    <a:pt x="144" y="1180"/>
                  </a:lnTo>
                  <a:lnTo>
                    <a:pt x="143" y="1182"/>
                  </a:lnTo>
                  <a:lnTo>
                    <a:pt x="142" y="1192"/>
                  </a:lnTo>
                  <a:lnTo>
                    <a:pt x="140" y="1199"/>
                  </a:lnTo>
                  <a:lnTo>
                    <a:pt x="139" y="1209"/>
                  </a:lnTo>
                  <a:lnTo>
                    <a:pt x="137" y="1216"/>
                  </a:lnTo>
                  <a:lnTo>
                    <a:pt x="136" y="1226"/>
                  </a:lnTo>
                  <a:lnTo>
                    <a:pt x="133" y="1235"/>
                  </a:lnTo>
                  <a:lnTo>
                    <a:pt x="133" y="1243"/>
                  </a:lnTo>
                  <a:lnTo>
                    <a:pt x="132" y="1253"/>
                  </a:lnTo>
                  <a:lnTo>
                    <a:pt x="131" y="1258"/>
                  </a:lnTo>
                  <a:lnTo>
                    <a:pt x="130" y="1264"/>
                  </a:lnTo>
                  <a:lnTo>
                    <a:pt x="130" y="1270"/>
                  </a:lnTo>
                  <a:lnTo>
                    <a:pt x="129" y="1275"/>
                  </a:lnTo>
                  <a:lnTo>
                    <a:pt x="129" y="1279"/>
                  </a:lnTo>
                  <a:lnTo>
                    <a:pt x="128" y="1285"/>
                  </a:lnTo>
                  <a:lnTo>
                    <a:pt x="128" y="1291"/>
                  </a:lnTo>
                  <a:lnTo>
                    <a:pt x="127" y="1296"/>
                  </a:lnTo>
                  <a:lnTo>
                    <a:pt x="125" y="1302"/>
                  </a:lnTo>
                  <a:lnTo>
                    <a:pt x="125" y="1310"/>
                  </a:lnTo>
                  <a:lnTo>
                    <a:pt x="124" y="1316"/>
                  </a:lnTo>
                  <a:lnTo>
                    <a:pt x="124" y="1321"/>
                  </a:lnTo>
                  <a:lnTo>
                    <a:pt x="122" y="1344"/>
                  </a:lnTo>
                  <a:lnTo>
                    <a:pt x="121" y="1367"/>
                  </a:lnTo>
                  <a:lnTo>
                    <a:pt x="120" y="1390"/>
                  </a:lnTo>
                  <a:lnTo>
                    <a:pt x="119" y="1413"/>
                  </a:lnTo>
                  <a:lnTo>
                    <a:pt x="119" y="1434"/>
                  </a:lnTo>
                  <a:lnTo>
                    <a:pt x="118" y="1455"/>
                  </a:lnTo>
                  <a:lnTo>
                    <a:pt x="117" y="1476"/>
                  </a:lnTo>
                  <a:lnTo>
                    <a:pt x="118" y="1499"/>
                  </a:lnTo>
                  <a:lnTo>
                    <a:pt x="118" y="1508"/>
                  </a:lnTo>
                  <a:lnTo>
                    <a:pt x="119" y="1520"/>
                  </a:lnTo>
                  <a:lnTo>
                    <a:pt x="119" y="1529"/>
                  </a:lnTo>
                  <a:lnTo>
                    <a:pt x="120" y="1539"/>
                  </a:lnTo>
                  <a:lnTo>
                    <a:pt x="121" y="1548"/>
                  </a:lnTo>
                  <a:lnTo>
                    <a:pt x="121" y="1556"/>
                  </a:lnTo>
                  <a:lnTo>
                    <a:pt x="121" y="1563"/>
                  </a:lnTo>
                  <a:lnTo>
                    <a:pt x="122" y="1573"/>
                  </a:lnTo>
                  <a:lnTo>
                    <a:pt x="122" y="1582"/>
                  </a:lnTo>
                  <a:lnTo>
                    <a:pt x="123" y="1596"/>
                  </a:lnTo>
                  <a:lnTo>
                    <a:pt x="123" y="1607"/>
                  </a:lnTo>
                  <a:lnTo>
                    <a:pt x="124" y="1621"/>
                  </a:lnTo>
                  <a:lnTo>
                    <a:pt x="124" y="1628"/>
                  </a:lnTo>
                  <a:lnTo>
                    <a:pt x="125" y="1636"/>
                  </a:lnTo>
                  <a:lnTo>
                    <a:pt x="125" y="1644"/>
                  </a:lnTo>
                  <a:lnTo>
                    <a:pt x="125" y="1649"/>
                  </a:lnTo>
                  <a:lnTo>
                    <a:pt x="127" y="1651"/>
                  </a:lnTo>
                  <a:lnTo>
                    <a:pt x="129" y="1653"/>
                  </a:lnTo>
                  <a:lnTo>
                    <a:pt x="130" y="1653"/>
                  </a:lnTo>
                  <a:lnTo>
                    <a:pt x="131" y="1653"/>
                  </a:lnTo>
                  <a:lnTo>
                    <a:pt x="131" y="1664"/>
                  </a:lnTo>
                  <a:lnTo>
                    <a:pt x="130" y="1676"/>
                  </a:lnTo>
                  <a:lnTo>
                    <a:pt x="130" y="1687"/>
                  </a:lnTo>
                  <a:lnTo>
                    <a:pt x="130" y="1699"/>
                  </a:lnTo>
                  <a:lnTo>
                    <a:pt x="131" y="1706"/>
                  </a:lnTo>
                  <a:lnTo>
                    <a:pt x="131" y="1716"/>
                  </a:lnTo>
                  <a:lnTo>
                    <a:pt x="132" y="1724"/>
                  </a:lnTo>
                  <a:lnTo>
                    <a:pt x="133" y="1733"/>
                  </a:lnTo>
                  <a:lnTo>
                    <a:pt x="133" y="1748"/>
                  </a:lnTo>
                  <a:lnTo>
                    <a:pt x="134" y="1764"/>
                  </a:lnTo>
                  <a:lnTo>
                    <a:pt x="137" y="1777"/>
                  </a:lnTo>
                  <a:lnTo>
                    <a:pt x="138" y="1792"/>
                  </a:lnTo>
                  <a:lnTo>
                    <a:pt x="139" y="1800"/>
                  </a:lnTo>
                  <a:lnTo>
                    <a:pt x="139" y="1808"/>
                  </a:lnTo>
                  <a:lnTo>
                    <a:pt x="140" y="1815"/>
                  </a:lnTo>
                  <a:lnTo>
                    <a:pt x="141" y="1823"/>
                  </a:lnTo>
                  <a:lnTo>
                    <a:pt x="142" y="1830"/>
                  </a:lnTo>
                  <a:lnTo>
                    <a:pt x="142" y="1838"/>
                  </a:lnTo>
                  <a:lnTo>
                    <a:pt x="143" y="1846"/>
                  </a:lnTo>
                  <a:lnTo>
                    <a:pt x="144" y="1853"/>
                  </a:lnTo>
                  <a:lnTo>
                    <a:pt x="146" y="1867"/>
                  </a:lnTo>
                  <a:lnTo>
                    <a:pt x="148" y="1882"/>
                  </a:lnTo>
                  <a:lnTo>
                    <a:pt x="149" y="1895"/>
                  </a:lnTo>
                  <a:lnTo>
                    <a:pt x="149" y="1907"/>
                  </a:lnTo>
                  <a:lnTo>
                    <a:pt x="150" y="1909"/>
                  </a:lnTo>
                  <a:lnTo>
                    <a:pt x="151" y="1909"/>
                  </a:lnTo>
                  <a:lnTo>
                    <a:pt x="152" y="1909"/>
                  </a:lnTo>
                  <a:lnTo>
                    <a:pt x="153" y="1910"/>
                  </a:lnTo>
                  <a:lnTo>
                    <a:pt x="159" y="1935"/>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0" name="Freeform 32">
              <a:extLst>
                <a:ext uri="{FF2B5EF4-FFF2-40B4-BE49-F238E27FC236}">
                  <a16:creationId xmlns:a16="http://schemas.microsoft.com/office/drawing/2014/main" id="{FAF6CAA3-0BD9-4E26-A31A-110F9CD6F484}"/>
                </a:ext>
              </a:extLst>
            </p:cNvPr>
            <p:cNvSpPr>
              <a:spLocks/>
            </p:cNvSpPr>
            <p:nvPr/>
          </p:nvSpPr>
          <p:spPr bwMode="auto">
            <a:xfrm>
              <a:off x="4378" y="1403"/>
              <a:ext cx="968" cy="2235"/>
            </a:xfrm>
            <a:custGeom>
              <a:avLst/>
              <a:gdLst>
                <a:gd name="T0" fmla="*/ 20 w 968"/>
                <a:gd name="T1" fmla="*/ 1749 h 2235"/>
                <a:gd name="T2" fmla="*/ 43 w 968"/>
                <a:gd name="T3" fmla="*/ 1518 h 2235"/>
                <a:gd name="T4" fmla="*/ 98 w 968"/>
                <a:gd name="T5" fmla="*/ 1187 h 2235"/>
                <a:gd name="T6" fmla="*/ 121 w 968"/>
                <a:gd name="T7" fmla="*/ 992 h 2235"/>
                <a:gd name="T8" fmla="*/ 149 w 968"/>
                <a:gd name="T9" fmla="*/ 807 h 2235"/>
                <a:gd name="T10" fmla="*/ 168 w 968"/>
                <a:gd name="T11" fmla="*/ 714 h 2235"/>
                <a:gd name="T12" fmla="*/ 197 w 968"/>
                <a:gd name="T13" fmla="*/ 590 h 2235"/>
                <a:gd name="T14" fmla="*/ 246 w 968"/>
                <a:gd name="T15" fmla="*/ 429 h 2235"/>
                <a:gd name="T16" fmla="*/ 301 w 968"/>
                <a:gd name="T17" fmla="*/ 298 h 2235"/>
                <a:gd name="T18" fmla="*/ 370 w 968"/>
                <a:gd name="T19" fmla="*/ 174 h 2235"/>
                <a:gd name="T20" fmla="*/ 480 w 968"/>
                <a:gd name="T21" fmla="*/ 56 h 2235"/>
                <a:gd name="T22" fmla="*/ 532 w 968"/>
                <a:gd name="T23" fmla="*/ 31 h 2235"/>
                <a:gd name="T24" fmla="*/ 609 w 968"/>
                <a:gd name="T25" fmla="*/ 4 h 2235"/>
                <a:gd name="T26" fmla="*/ 708 w 968"/>
                <a:gd name="T27" fmla="*/ 16 h 2235"/>
                <a:gd name="T28" fmla="*/ 759 w 968"/>
                <a:gd name="T29" fmla="*/ 33 h 2235"/>
                <a:gd name="T30" fmla="*/ 826 w 968"/>
                <a:gd name="T31" fmla="*/ 75 h 2235"/>
                <a:gd name="T32" fmla="*/ 886 w 968"/>
                <a:gd name="T33" fmla="*/ 130 h 2235"/>
                <a:gd name="T34" fmla="*/ 931 w 968"/>
                <a:gd name="T35" fmla="*/ 168 h 2235"/>
                <a:gd name="T36" fmla="*/ 961 w 968"/>
                <a:gd name="T37" fmla="*/ 204 h 2235"/>
                <a:gd name="T38" fmla="*/ 914 w 968"/>
                <a:gd name="T39" fmla="*/ 168 h 2235"/>
                <a:gd name="T40" fmla="*/ 856 w 968"/>
                <a:gd name="T41" fmla="*/ 121 h 2235"/>
                <a:gd name="T42" fmla="*/ 814 w 968"/>
                <a:gd name="T43" fmla="*/ 88 h 2235"/>
                <a:gd name="T44" fmla="*/ 760 w 968"/>
                <a:gd name="T45" fmla="*/ 58 h 2235"/>
                <a:gd name="T46" fmla="*/ 703 w 968"/>
                <a:gd name="T47" fmla="*/ 37 h 2235"/>
                <a:gd name="T48" fmla="*/ 613 w 968"/>
                <a:gd name="T49" fmla="*/ 31 h 2235"/>
                <a:gd name="T50" fmla="*/ 553 w 968"/>
                <a:gd name="T51" fmla="*/ 46 h 2235"/>
                <a:gd name="T52" fmla="*/ 511 w 968"/>
                <a:gd name="T53" fmla="*/ 73 h 2235"/>
                <a:gd name="T54" fmla="*/ 457 w 968"/>
                <a:gd name="T55" fmla="*/ 109 h 2235"/>
                <a:gd name="T56" fmla="*/ 415 w 968"/>
                <a:gd name="T57" fmla="*/ 168 h 2235"/>
                <a:gd name="T58" fmla="*/ 300 w 968"/>
                <a:gd name="T59" fmla="*/ 349 h 2235"/>
                <a:gd name="T60" fmla="*/ 199 w 968"/>
                <a:gd name="T61" fmla="*/ 630 h 2235"/>
                <a:gd name="T62" fmla="*/ 146 w 968"/>
                <a:gd name="T63" fmla="*/ 876 h 2235"/>
                <a:gd name="T64" fmla="*/ 111 w 968"/>
                <a:gd name="T65" fmla="*/ 1148 h 2235"/>
                <a:gd name="T66" fmla="*/ 179 w 968"/>
                <a:gd name="T67" fmla="*/ 950 h 2235"/>
                <a:gd name="T68" fmla="*/ 244 w 968"/>
                <a:gd name="T69" fmla="*/ 771 h 2235"/>
                <a:gd name="T70" fmla="*/ 318 w 968"/>
                <a:gd name="T71" fmla="*/ 641 h 2235"/>
                <a:gd name="T72" fmla="*/ 384 w 968"/>
                <a:gd name="T73" fmla="*/ 550 h 2235"/>
                <a:gd name="T74" fmla="*/ 486 w 968"/>
                <a:gd name="T75" fmla="*/ 443 h 2235"/>
                <a:gd name="T76" fmla="*/ 548 w 968"/>
                <a:gd name="T77" fmla="*/ 386 h 2235"/>
                <a:gd name="T78" fmla="*/ 652 w 968"/>
                <a:gd name="T79" fmla="*/ 315 h 2235"/>
                <a:gd name="T80" fmla="*/ 705 w 968"/>
                <a:gd name="T81" fmla="*/ 283 h 2235"/>
                <a:gd name="T82" fmla="*/ 677 w 968"/>
                <a:gd name="T83" fmla="*/ 315 h 2235"/>
                <a:gd name="T84" fmla="*/ 602 w 968"/>
                <a:gd name="T85" fmla="*/ 365 h 2235"/>
                <a:gd name="T86" fmla="*/ 543 w 968"/>
                <a:gd name="T87" fmla="*/ 416 h 2235"/>
                <a:gd name="T88" fmla="*/ 487 w 968"/>
                <a:gd name="T89" fmla="*/ 471 h 2235"/>
                <a:gd name="T90" fmla="*/ 385 w 968"/>
                <a:gd name="T91" fmla="*/ 588 h 2235"/>
                <a:gd name="T92" fmla="*/ 309 w 968"/>
                <a:gd name="T93" fmla="*/ 698 h 2235"/>
                <a:gd name="T94" fmla="*/ 224 w 968"/>
                <a:gd name="T95" fmla="*/ 889 h 2235"/>
                <a:gd name="T96" fmla="*/ 141 w 968"/>
                <a:gd name="T97" fmla="*/ 1085 h 2235"/>
                <a:gd name="T98" fmla="*/ 96 w 968"/>
                <a:gd name="T99" fmla="*/ 1339 h 2235"/>
                <a:gd name="T100" fmla="*/ 73 w 968"/>
                <a:gd name="T101" fmla="*/ 1617 h 2235"/>
                <a:gd name="T102" fmla="*/ 84 w 968"/>
                <a:gd name="T103" fmla="*/ 1703 h 2235"/>
                <a:gd name="T104" fmla="*/ 140 w 968"/>
                <a:gd name="T105" fmla="*/ 1520 h 2235"/>
                <a:gd name="T106" fmla="*/ 225 w 968"/>
                <a:gd name="T107" fmla="*/ 1318 h 2235"/>
                <a:gd name="T108" fmla="*/ 210 w 968"/>
                <a:gd name="T109" fmla="*/ 1362 h 2235"/>
                <a:gd name="T110" fmla="*/ 160 w 968"/>
                <a:gd name="T111" fmla="*/ 1495 h 2235"/>
                <a:gd name="T112" fmla="*/ 87 w 968"/>
                <a:gd name="T113" fmla="*/ 1745 h 2235"/>
                <a:gd name="T114" fmla="*/ 58 w 968"/>
                <a:gd name="T115" fmla="*/ 2060 h 2235"/>
                <a:gd name="T116" fmla="*/ 33 w 968"/>
                <a:gd name="T117" fmla="*/ 2157 h 2235"/>
                <a:gd name="T118" fmla="*/ 62 w 968"/>
                <a:gd name="T119" fmla="*/ 1591 h 2235"/>
                <a:gd name="T120" fmla="*/ 68 w 968"/>
                <a:gd name="T121" fmla="*/ 1442 h 2235"/>
                <a:gd name="T122" fmla="*/ 41 w 968"/>
                <a:gd name="T123" fmla="*/ 1663 h 2235"/>
                <a:gd name="T124" fmla="*/ 23 w 968"/>
                <a:gd name="T125" fmla="*/ 1865 h 223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8"/>
                <a:gd name="T190" fmla="*/ 0 h 2235"/>
                <a:gd name="T191" fmla="*/ 968 w 968"/>
                <a:gd name="T192" fmla="*/ 2235 h 223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8" h="2235">
                  <a:moveTo>
                    <a:pt x="6" y="2012"/>
                  </a:moveTo>
                  <a:lnTo>
                    <a:pt x="0" y="1987"/>
                  </a:lnTo>
                  <a:lnTo>
                    <a:pt x="3" y="1972"/>
                  </a:lnTo>
                  <a:lnTo>
                    <a:pt x="4" y="1947"/>
                  </a:lnTo>
                  <a:lnTo>
                    <a:pt x="5" y="1934"/>
                  </a:lnTo>
                  <a:lnTo>
                    <a:pt x="6" y="1921"/>
                  </a:lnTo>
                  <a:lnTo>
                    <a:pt x="7" y="1907"/>
                  </a:lnTo>
                  <a:lnTo>
                    <a:pt x="8" y="1894"/>
                  </a:lnTo>
                  <a:lnTo>
                    <a:pt x="9" y="1881"/>
                  </a:lnTo>
                  <a:lnTo>
                    <a:pt x="9" y="1867"/>
                  </a:lnTo>
                  <a:lnTo>
                    <a:pt x="10" y="1854"/>
                  </a:lnTo>
                  <a:lnTo>
                    <a:pt x="11" y="1841"/>
                  </a:lnTo>
                  <a:lnTo>
                    <a:pt x="13" y="1833"/>
                  </a:lnTo>
                  <a:lnTo>
                    <a:pt x="14" y="1825"/>
                  </a:lnTo>
                  <a:lnTo>
                    <a:pt x="15" y="1818"/>
                  </a:lnTo>
                  <a:lnTo>
                    <a:pt x="16" y="1808"/>
                  </a:lnTo>
                  <a:lnTo>
                    <a:pt x="16" y="1802"/>
                  </a:lnTo>
                  <a:lnTo>
                    <a:pt x="17" y="1797"/>
                  </a:lnTo>
                  <a:lnTo>
                    <a:pt x="17" y="1791"/>
                  </a:lnTo>
                  <a:lnTo>
                    <a:pt x="18" y="1783"/>
                  </a:lnTo>
                  <a:lnTo>
                    <a:pt x="18" y="1778"/>
                  </a:lnTo>
                  <a:lnTo>
                    <a:pt x="18" y="1772"/>
                  </a:lnTo>
                  <a:lnTo>
                    <a:pt x="19" y="1764"/>
                  </a:lnTo>
                  <a:lnTo>
                    <a:pt x="19" y="1757"/>
                  </a:lnTo>
                  <a:lnTo>
                    <a:pt x="20" y="1749"/>
                  </a:lnTo>
                  <a:lnTo>
                    <a:pt x="20" y="1741"/>
                  </a:lnTo>
                  <a:lnTo>
                    <a:pt x="20" y="1732"/>
                  </a:lnTo>
                  <a:lnTo>
                    <a:pt x="22" y="1724"/>
                  </a:lnTo>
                  <a:lnTo>
                    <a:pt x="22" y="1722"/>
                  </a:lnTo>
                  <a:lnTo>
                    <a:pt x="22" y="1720"/>
                  </a:lnTo>
                  <a:lnTo>
                    <a:pt x="23" y="1715"/>
                  </a:lnTo>
                  <a:lnTo>
                    <a:pt x="24" y="1711"/>
                  </a:lnTo>
                  <a:lnTo>
                    <a:pt x="24" y="1705"/>
                  </a:lnTo>
                  <a:lnTo>
                    <a:pt x="25" y="1699"/>
                  </a:lnTo>
                  <a:lnTo>
                    <a:pt x="26" y="1694"/>
                  </a:lnTo>
                  <a:lnTo>
                    <a:pt x="26" y="1688"/>
                  </a:lnTo>
                  <a:lnTo>
                    <a:pt x="27" y="1682"/>
                  </a:lnTo>
                  <a:lnTo>
                    <a:pt x="28" y="1677"/>
                  </a:lnTo>
                  <a:lnTo>
                    <a:pt x="29" y="1663"/>
                  </a:lnTo>
                  <a:lnTo>
                    <a:pt x="30" y="1652"/>
                  </a:lnTo>
                  <a:lnTo>
                    <a:pt x="32" y="1638"/>
                  </a:lnTo>
                  <a:lnTo>
                    <a:pt x="33" y="1627"/>
                  </a:lnTo>
                  <a:lnTo>
                    <a:pt x="34" y="1614"/>
                  </a:lnTo>
                  <a:lnTo>
                    <a:pt x="35" y="1600"/>
                  </a:lnTo>
                  <a:lnTo>
                    <a:pt x="36" y="1587"/>
                  </a:lnTo>
                  <a:lnTo>
                    <a:pt x="37" y="1575"/>
                  </a:lnTo>
                  <a:lnTo>
                    <a:pt x="39" y="1560"/>
                  </a:lnTo>
                  <a:lnTo>
                    <a:pt x="41" y="1547"/>
                  </a:lnTo>
                  <a:lnTo>
                    <a:pt x="42" y="1534"/>
                  </a:lnTo>
                  <a:lnTo>
                    <a:pt x="43" y="1518"/>
                  </a:lnTo>
                  <a:lnTo>
                    <a:pt x="45" y="1505"/>
                  </a:lnTo>
                  <a:lnTo>
                    <a:pt x="46" y="1492"/>
                  </a:lnTo>
                  <a:lnTo>
                    <a:pt x="48" y="1478"/>
                  </a:lnTo>
                  <a:lnTo>
                    <a:pt x="51" y="1467"/>
                  </a:lnTo>
                  <a:lnTo>
                    <a:pt x="73" y="1331"/>
                  </a:lnTo>
                  <a:lnTo>
                    <a:pt x="74" y="1328"/>
                  </a:lnTo>
                  <a:lnTo>
                    <a:pt x="75" y="1326"/>
                  </a:lnTo>
                  <a:lnTo>
                    <a:pt x="76" y="1322"/>
                  </a:lnTo>
                  <a:lnTo>
                    <a:pt x="76" y="1318"/>
                  </a:lnTo>
                  <a:lnTo>
                    <a:pt x="79" y="1310"/>
                  </a:lnTo>
                  <a:lnTo>
                    <a:pt x="80" y="1305"/>
                  </a:lnTo>
                  <a:lnTo>
                    <a:pt x="82" y="1299"/>
                  </a:lnTo>
                  <a:lnTo>
                    <a:pt x="83" y="1291"/>
                  </a:lnTo>
                  <a:lnTo>
                    <a:pt x="84" y="1284"/>
                  </a:lnTo>
                  <a:lnTo>
                    <a:pt x="85" y="1278"/>
                  </a:lnTo>
                  <a:lnTo>
                    <a:pt x="86" y="1270"/>
                  </a:lnTo>
                  <a:lnTo>
                    <a:pt x="87" y="1263"/>
                  </a:lnTo>
                  <a:lnTo>
                    <a:pt x="89" y="1253"/>
                  </a:lnTo>
                  <a:lnTo>
                    <a:pt x="90" y="1244"/>
                  </a:lnTo>
                  <a:lnTo>
                    <a:pt x="91" y="1234"/>
                  </a:lnTo>
                  <a:lnTo>
                    <a:pt x="93" y="1225"/>
                  </a:lnTo>
                  <a:lnTo>
                    <a:pt x="94" y="1215"/>
                  </a:lnTo>
                  <a:lnTo>
                    <a:pt x="96" y="1207"/>
                  </a:lnTo>
                  <a:lnTo>
                    <a:pt x="96" y="1198"/>
                  </a:lnTo>
                  <a:lnTo>
                    <a:pt x="98" y="1187"/>
                  </a:lnTo>
                  <a:lnTo>
                    <a:pt x="99" y="1177"/>
                  </a:lnTo>
                  <a:lnTo>
                    <a:pt x="100" y="1166"/>
                  </a:lnTo>
                  <a:lnTo>
                    <a:pt x="100" y="1154"/>
                  </a:lnTo>
                  <a:lnTo>
                    <a:pt x="101" y="1143"/>
                  </a:lnTo>
                  <a:lnTo>
                    <a:pt x="101" y="1139"/>
                  </a:lnTo>
                  <a:lnTo>
                    <a:pt x="102" y="1133"/>
                  </a:lnTo>
                  <a:lnTo>
                    <a:pt x="103" y="1129"/>
                  </a:lnTo>
                  <a:lnTo>
                    <a:pt x="103" y="1124"/>
                  </a:lnTo>
                  <a:lnTo>
                    <a:pt x="105" y="1112"/>
                  </a:lnTo>
                  <a:lnTo>
                    <a:pt x="106" y="1101"/>
                  </a:lnTo>
                  <a:lnTo>
                    <a:pt x="108" y="1091"/>
                  </a:lnTo>
                  <a:lnTo>
                    <a:pt x="110" y="1080"/>
                  </a:lnTo>
                  <a:lnTo>
                    <a:pt x="111" y="1068"/>
                  </a:lnTo>
                  <a:lnTo>
                    <a:pt x="112" y="1059"/>
                  </a:lnTo>
                  <a:lnTo>
                    <a:pt x="113" y="1047"/>
                  </a:lnTo>
                  <a:lnTo>
                    <a:pt x="115" y="1036"/>
                  </a:lnTo>
                  <a:lnTo>
                    <a:pt x="115" y="1034"/>
                  </a:lnTo>
                  <a:lnTo>
                    <a:pt x="116" y="1032"/>
                  </a:lnTo>
                  <a:lnTo>
                    <a:pt x="116" y="1024"/>
                  </a:lnTo>
                  <a:lnTo>
                    <a:pt x="118" y="1019"/>
                  </a:lnTo>
                  <a:lnTo>
                    <a:pt x="118" y="1011"/>
                  </a:lnTo>
                  <a:lnTo>
                    <a:pt x="119" y="1005"/>
                  </a:lnTo>
                  <a:lnTo>
                    <a:pt x="120" y="1000"/>
                  </a:lnTo>
                  <a:lnTo>
                    <a:pt x="120" y="996"/>
                  </a:lnTo>
                  <a:lnTo>
                    <a:pt x="121" y="992"/>
                  </a:lnTo>
                  <a:lnTo>
                    <a:pt x="122" y="986"/>
                  </a:lnTo>
                  <a:lnTo>
                    <a:pt x="123" y="982"/>
                  </a:lnTo>
                  <a:lnTo>
                    <a:pt x="124" y="979"/>
                  </a:lnTo>
                  <a:lnTo>
                    <a:pt x="125" y="973"/>
                  </a:lnTo>
                  <a:lnTo>
                    <a:pt x="125" y="967"/>
                  </a:lnTo>
                  <a:lnTo>
                    <a:pt x="127" y="958"/>
                  </a:lnTo>
                  <a:lnTo>
                    <a:pt x="128" y="948"/>
                  </a:lnTo>
                  <a:lnTo>
                    <a:pt x="129" y="937"/>
                  </a:lnTo>
                  <a:lnTo>
                    <a:pt x="129" y="925"/>
                  </a:lnTo>
                  <a:lnTo>
                    <a:pt x="129" y="921"/>
                  </a:lnTo>
                  <a:lnTo>
                    <a:pt x="130" y="920"/>
                  </a:lnTo>
                  <a:lnTo>
                    <a:pt x="131" y="916"/>
                  </a:lnTo>
                  <a:lnTo>
                    <a:pt x="131" y="912"/>
                  </a:lnTo>
                  <a:lnTo>
                    <a:pt x="132" y="910"/>
                  </a:lnTo>
                  <a:lnTo>
                    <a:pt x="133" y="908"/>
                  </a:lnTo>
                  <a:lnTo>
                    <a:pt x="134" y="904"/>
                  </a:lnTo>
                  <a:lnTo>
                    <a:pt x="134" y="900"/>
                  </a:lnTo>
                  <a:lnTo>
                    <a:pt x="137" y="889"/>
                  </a:lnTo>
                  <a:lnTo>
                    <a:pt x="138" y="879"/>
                  </a:lnTo>
                  <a:lnTo>
                    <a:pt x="140" y="868"/>
                  </a:lnTo>
                  <a:lnTo>
                    <a:pt x="142" y="857"/>
                  </a:lnTo>
                  <a:lnTo>
                    <a:pt x="144" y="845"/>
                  </a:lnTo>
                  <a:lnTo>
                    <a:pt x="146" y="832"/>
                  </a:lnTo>
                  <a:lnTo>
                    <a:pt x="148" y="820"/>
                  </a:lnTo>
                  <a:lnTo>
                    <a:pt x="149" y="807"/>
                  </a:lnTo>
                  <a:lnTo>
                    <a:pt x="150" y="805"/>
                  </a:lnTo>
                  <a:lnTo>
                    <a:pt x="151" y="801"/>
                  </a:lnTo>
                  <a:lnTo>
                    <a:pt x="152" y="799"/>
                  </a:lnTo>
                  <a:lnTo>
                    <a:pt x="153" y="796"/>
                  </a:lnTo>
                  <a:lnTo>
                    <a:pt x="153" y="794"/>
                  </a:lnTo>
                  <a:lnTo>
                    <a:pt x="154" y="790"/>
                  </a:lnTo>
                  <a:lnTo>
                    <a:pt x="156" y="788"/>
                  </a:lnTo>
                  <a:lnTo>
                    <a:pt x="156" y="782"/>
                  </a:lnTo>
                  <a:lnTo>
                    <a:pt x="157" y="778"/>
                  </a:lnTo>
                  <a:lnTo>
                    <a:pt x="158" y="775"/>
                  </a:lnTo>
                  <a:lnTo>
                    <a:pt x="158" y="771"/>
                  </a:lnTo>
                  <a:lnTo>
                    <a:pt x="159" y="765"/>
                  </a:lnTo>
                  <a:lnTo>
                    <a:pt x="159" y="761"/>
                  </a:lnTo>
                  <a:lnTo>
                    <a:pt x="160" y="756"/>
                  </a:lnTo>
                  <a:lnTo>
                    <a:pt x="161" y="752"/>
                  </a:lnTo>
                  <a:lnTo>
                    <a:pt x="162" y="748"/>
                  </a:lnTo>
                  <a:lnTo>
                    <a:pt x="162" y="744"/>
                  </a:lnTo>
                  <a:lnTo>
                    <a:pt x="163" y="742"/>
                  </a:lnTo>
                  <a:lnTo>
                    <a:pt x="165" y="738"/>
                  </a:lnTo>
                  <a:lnTo>
                    <a:pt x="166" y="735"/>
                  </a:lnTo>
                  <a:lnTo>
                    <a:pt x="166" y="731"/>
                  </a:lnTo>
                  <a:lnTo>
                    <a:pt x="167" y="727"/>
                  </a:lnTo>
                  <a:lnTo>
                    <a:pt x="167" y="723"/>
                  </a:lnTo>
                  <a:lnTo>
                    <a:pt x="168" y="719"/>
                  </a:lnTo>
                  <a:lnTo>
                    <a:pt x="168" y="714"/>
                  </a:lnTo>
                  <a:lnTo>
                    <a:pt x="169" y="710"/>
                  </a:lnTo>
                  <a:lnTo>
                    <a:pt x="170" y="704"/>
                  </a:lnTo>
                  <a:lnTo>
                    <a:pt x="171" y="700"/>
                  </a:lnTo>
                  <a:lnTo>
                    <a:pt x="172" y="696"/>
                  </a:lnTo>
                  <a:lnTo>
                    <a:pt x="173" y="691"/>
                  </a:lnTo>
                  <a:lnTo>
                    <a:pt x="175" y="687"/>
                  </a:lnTo>
                  <a:lnTo>
                    <a:pt x="176" y="683"/>
                  </a:lnTo>
                  <a:lnTo>
                    <a:pt x="178" y="679"/>
                  </a:lnTo>
                  <a:lnTo>
                    <a:pt x="179" y="675"/>
                  </a:lnTo>
                  <a:lnTo>
                    <a:pt x="180" y="670"/>
                  </a:lnTo>
                  <a:lnTo>
                    <a:pt x="181" y="664"/>
                  </a:lnTo>
                  <a:lnTo>
                    <a:pt x="182" y="660"/>
                  </a:lnTo>
                  <a:lnTo>
                    <a:pt x="184" y="654"/>
                  </a:lnTo>
                  <a:lnTo>
                    <a:pt x="185" y="649"/>
                  </a:lnTo>
                  <a:lnTo>
                    <a:pt x="186" y="643"/>
                  </a:lnTo>
                  <a:lnTo>
                    <a:pt x="187" y="637"/>
                  </a:lnTo>
                  <a:lnTo>
                    <a:pt x="188" y="632"/>
                  </a:lnTo>
                  <a:lnTo>
                    <a:pt x="188" y="626"/>
                  </a:lnTo>
                  <a:lnTo>
                    <a:pt x="190" y="620"/>
                  </a:lnTo>
                  <a:lnTo>
                    <a:pt x="191" y="616"/>
                  </a:lnTo>
                  <a:lnTo>
                    <a:pt x="192" y="613"/>
                  </a:lnTo>
                  <a:lnTo>
                    <a:pt x="192" y="609"/>
                  </a:lnTo>
                  <a:lnTo>
                    <a:pt x="195" y="603"/>
                  </a:lnTo>
                  <a:lnTo>
                    <a:pt x="196" y="595"/>
                  </a:lnTo>
                  <a:lnTo>
                    <a:pt x="197" y="590"/>
                  </a:lnTo>
                  <a:lnTo>
                    <a:pt x="199" y="584"/>
                  </a:lnTo>
                  <a:lnTo>
                    <a:pt x="200" y="578"/>
                  </a:lnTo>
                  <a:lnTo>
                    <a:pt x="203" y="572"/>
                  </a:lnTo>
                  <a:lnTo>
                    <a:pt x="205" y="567"/>
                  </a:lnTo>
                  <a:lnTo>
                    <a:pt x="206" y="559"/>
                  </a:lnTo>
                  <a:lnTo>
                    <a:pt x="208" y="552"/>
                  </a:lnTo>
                  <a:lnTo>
                    <a:pt x="210" y="546"/>
                  </a:lnTo>
                  <a:lnTo>
                    <a:pt x="211" y="538"/>
                  </a:lnTo>
                  <a:lnTo>
                    <a:pt x="214" y="531"/>
                  </a:lnTo>
                  <a:lnTo>
                    <a:pt x="216" y="523"/>
                  </a:lnTo>
                  <a:lnTo>
                    <a:pt x="217" y="515"/>
                  </a:lnTo>
                  <a:lnTo>
                    <a:pt x="219" y="508"/>
                  </a:lnTo>
                  <a:lnTo>
                    <a:pt x="220" y="500"/>
                  </a:lnTo>
                  <a:lnTo>
                    <a:pt x="223" y="492"/>
                  </a:lnTo>
                  <a:lnTo>
                    <a:pt x="225" y="485"/>
                  </a:lnTo>
                  <a:lnTo>
                    <a:pt x="227" y="479"/>
                  </a:lnTo>
                  <a:lnTo>
                    <a:pt x="230" y="471"/>
                  </a:lnTo>
                  <a:lnTo>
                    <a:pt x="233" y="464"/>
                  </a:lnTo>
                  <a:lnTo>
                    <a:pt x="235" y="456"/>
                  </a:lnTo>
                  <a:lnTo>
                    <a:pt x="237" y="449"/>
                  </a:lnTo>
                  <a:lnTo>
                    <a:pt x="241" y="441"/>
                  </a:lnTo>
                  <a:lnTo>
                    <a:pt x="244" y="433"/>
                  </a:lnTo>
                  <a:lnTo>
                    <a:pt x="245" y="433"/>
                  </a:lnTo>
                  <a:lnTo>
                    <a:pt x="246" y="433"/>
                  </a:lnTo>
                  <a:lnTo>
                    <a:pt x="246" y="429"/>
                  </a:lnTo>
                  <a:lnTo>
                    <a:pt x="246" y="428"/>
                  </a:lnTo>
                  <a:lnTo>
                    <a:pt x="248" y="422"/>
                  </a:lnTo>
                  <a:lnTo>
                    <a:pt x="251" y="416"/>
                  </a:lnTo>
                  <a:lnTo>
                    <a:pt x="253" y="409"/>
                  </a:lnTo>
                  <a:lnTo>
                    <a:pt x="255" y="403"/>
                  </a:lnTo>
                  <a:lnTo>
                    <a:pt x="257" y="395"/>
                  </a:lnTo>
                  <a:lnTo>
                    <a:pt x="258" y="389"/>
                  </a:lnTo>
                  <a:lnTo>
                    <a:pt x="261" y="384"/>
                  </a:lnTo>
                  <a:lnTo>
                    <a:pt x="263" y="378"/>
                  </a:lnTo>
                  <a:lnTo>
                    <a:pt x="265" y="372"/>
                  </a:lnTo>
                  <a:lnTo>
                    <a:pt x="266" y="367"/>
                  </a:lnTo>
                  <a:lnTo>
                    <a:pt x="268" y="363"/>
                  </a:lnTo>
                  <a:lnTo>
                    <a:pt x="271" y="359"/>
                  </a:lnTo>
                  <a:lnTo>
                    <a:pt x="274" y="355"/>
                  </a:lnTo>
                  <a:lnTo>
                    <a:pt x="276" y="351"/>
                  </a:lnTo>
                  <a:lnTo>
                    <a:pt x="278" y="347"/>
                  </a:lnTo>
                  <a:lnTo>
                    <a:pt x="281" y="342"/>
                  </a:lnTo>
                  <a:lnTo>
                    <a:pt x="283" y="336"/>
                  </a:lnTo>
                  <a:lnTo>
                    <a:pt x="285" y="330"/>
                  </a:lnTo>
                  <a:lnTo>
                    <a:pt x="289" y="327"/>
                  </a:lnTo>
                  <a:lnTo>
                    <a:pt x="291" y="321"/>
                  </a:lnTo>
                  <a:lnTo>
                    <a:pt x="293" y="315"/>
                  </a:lnTo>
                  <a:lnTo>
                    <a:pt x="295" y="309"/>
                  </a:lnTo>
                  <a:lnTo>
                    <a:pt x="297" y="304"/>
                  </a:lnTo>
                  <a:lnTo>
                    <a:pt x="301" y="298"/>
                  </a:lnTo>
                  <a:lnTo>
                    <a:pt x="303" y="292"/>
                  </a:lnTo>
                  <a:lnTo>
                    <a:pt x="305" y="286"/>
                  </a:lnTo>
                  <a:lnTo>
                    <a:pt x="308" y="281"/>
                  </a:lnTo>
                  <a:lnTo>
                    <a:pt x="311" y="275"/>
                  </a:lnTo>
                  <a:lnTo>
                    <a:pt x="313" y="269"/>
                  </a:lnTo>
                  <a:lnTo>
                    <a:pt x="315" y="265"/>
                  </a:lnTo>
                  <a:lnTo>
                    <a:pt x="319" y="260"/>
                  </a:lnTo>
                  <a:lnTo>
                    <a:pt x="321" y="254"/>
                  </a:lnTo>
                  <a:lnTo>
                    <a:pt x="323" y="250"/>
                  </a:lnTo>
                  <a:lnTo>
                    <a:pt x="325" y="246"/>
                  </a:lnTo>
                  <a:lnTo>
                    <a:pt x="328" y="243"/>
                  </a:lnTo>
                  <a:lnTo>
                    <a:pt x="330" y="239"/>
                  </a:lnTo>
                  <a:lnTo>
                    <a:pt x="332" y="237"/>
                  </a:lnTo>
                  <a:lnTo>
                    <a:pt x="334" y="233"/>
                  </a:lnTo>
                  <a:lnTo>
                    <a:pt x="337" y="229"/>
                  </a:lnTo>
                  <a:lnTo>
                    <a:pt x="339" y="225"/>
                  </a:lnTo>
                  <a:lnTo>
                    <a:pt x="342" y="220"/>
                  </a:lnTo>
                  <a:lnTo>
                    <a:pt x="346" y="214"/>
                  </a:lnTo>
                  <a:lnTo>
                    <a:pt x="350" y="208"/>
                  </a:lnTo>
                  <a:lnTo>
                    <a:pt x="353" y="203"/>
                  </a:lnTo>
                  <a:lnTo>
                    <a:pt x="357" y="197"/>
                  </a:lnTo>
                  <a:lnTo>
                    <a:pt x="360" y="191"/>
                  </a:lnTo>
                  <a:lnTo>
                    <a:pt x="363" y="185"/>
                  </a:lnTo>
                  <a:lnTo>
                    <a:pt x="367" y="180"/>
                  </a:lnTo>
                  <a:lnTo>
                    <a:pt x="370" y="174"/>
                  </a:lnTo>
                  <a:lnTo>
                    <a:pt x="373" y="168"/>
                  </a:lnTo>
                  <a:lnTo>
                    <a:pt x="378" y="163"/>
                  </a:lnTo>
                  <a:lnTo>
                    <a:pt x="381" y="159"/>
                  </a:lnTo>
                  <a:lnTo>
                    <a:pt x="385" y="153"/>
                  </a:lnTo>
                  <a:lnTo>
                    <a:pt x="389" y="147"/>
                  </a:lnTo>
                  <a:lnTo>
                    <a:pt x="394" y="142"/>
                  </a:lnTo>
                  <a:lnTo>
                    <a:pt x="397" y="138"/>
                  </a:lnTo>
                  <a:lnTo>
                    <a:pt x="401" y="132"/>
                  </a:lnTo>
                  <a:lnTo>
                    <a:pt x="407" y="126"/>
                  </a:lnTo>
                  <a:lnTo>
                    <a:pt x="411" y="121"/>
                  </a:lnTo>
                  <a:lnTo>
                    <a:pt x="416" y="117"/>
                  </a:lnTo>
                  <a:lnTo>
                    <a:pt x="420" y="111"/>
                  </a:lnTo>
                  <a:lnTo>
                    <a:pt x="426" y="105"/>
                  </a:lnTo>
                  <a:lnTo>
                    <a:pt x="430" y="102"/>
                  </a:lnTo>
                  <a:lnTo>
                    <a:pt x="436" y="96"/>
                  </a:lnTo>
                  <a:lnTo>
                    <a:pt x="440" y="92"/>
                  </a:lnTo>
                  <a:lnTo>
                    <a:pt x="445" y="86"/>
                  </a:lnTo>
                  <a:lnTo>
                    <a:pt x="451" y="82"/>
                  </a:lnTo>
                  <a:lnTo>
                    <a:pt x="455" y="79"/>
                  </a:lnTo>
                  <a:lnTo>
                    <a:pt x="461" y="73"/>
                  </a:lnTo>
                  <a:lnTo>
                    <a:pt x="465" y="67"/>
                  </a:lnTo>
                  <a:lnTo>
                    <a:pt x="471" y="63"/>
                  </a:lnTo>
                  <a:lnTo>
                    <a:pt x="476" y="60"/>
                  </a:lnTo>
                  <a:lnTo>
                    <a:pt x="478" y="58"/>
                  </a:lnTo>
                  <a:lnTo>
                    <a:pt x="480" y="56"/>
                  </a:lnTo>
                  <a:lnTo>
                    <a:pt x="482" y="54"/>
                  </a:lnTo>
                  <a:lnTo>
                    <a:pt x="484" y="54"/>
                  </a:lnTo>
                  <a:lnTo>
                    <a:pt x="486" y="52"/>
                  </a:lnTo>
                  <a:lnTo>
                    <a:pt x="489" y="50"/>
                  </a:lnTo>
                  <a:lnTo>
                    <a:pt x="491" y="50"/>
                  </a:lnTo>
                  <a:lnTo>
                    <a:pt x="493" y="48"/>
                  </a:lnTo>
                  <a:lnTo>
                    <a:pt x="495" y="48"/>
                  </a:lnTo>
                  <a:lnTo>
                    <a:pt x="497" y="46"/>
                  </a:lnTo>
                  <a:lnTo>
                    <a:pt x="500" y="46"/>
                  </a:lnTo>
                  <a:lnTo>
                    <a:pt x="502" y="46"/>
                  </a:lnTo>
                  <a:lnTo>
                    <a:pt x="505" y="44"/>
                  </a:lnTo>
                  <a:lnTo>
                    <a:pt x="508" y="42"/>
                  </a:lnTo>
                  <a:lnTo>
                    <a:pt x="510" y="40"/>
                  </a:lnTo>
                  <a:lnTo>
                    <a:pt x="512" y="40"/>
                  </a:lnTo>
                  <a:lnTo>
                    <a:pt x="513" y="39"/>
                  </a:lnTo>
                  <a:lnTo>
                    <a:pt x="515" y="39"/>
                  </a:lnTo>
                  <a:lnTo>
                    <a:pt x="518" y="39"/>
                  </a:lnTo>
                  <a:lnTo>
                    <a:pt x="519" y="39"/>
                  </a:lnTo>
                  <a:lnTo>
                    <a:pt x="521" y="37"/>
                  </a:lnTo>
                  <a:lnTo>
                    <a:pt x="522" y="37"/>
                  </a:lnTo>
                  <a:lnTo>
                    <a:pt x="524" y="37"/>
                  </a:lnTo>
                  <a:lnTo>
                    <a:pt x="525" y="35"/>
                  </a:lnTo>
                  <a:lnTo>
                    <a:pt x="528" y="35"/>
                  </a:lnTo>
                  <a:lnTo>
                    <a:pt x="530" y="33"/>
                  </a:lnTo>
                  <a:lnTo>
                    <a:pt x="532" y="31"/>
                  </a:lnTo>
                  <a:lnTo>
                    <a:pt x="534" y="29"/>
                  </a:lnTo>
                  <a:lnTo>
                    <a:pt x="537" y="29"/>
                  </a:lnTo>
                  <a:lnTo>
                    <a:pt x="539" y="25"/>
                  </a:lnTo>
                  <a:lnTo>
                    <a:pt x="541" y="25"/>
                  </a:lnTo>
                  <a:lnTo>
                    <a:pt x="543" y="23"/>
                  </a:lnTo>
                  <a:lnTo>
                    <a:pt x="546" y="21"/>
                  </a:lnTo>
                  <a:lnTo>
                    <a:pt x="548" y="21"/>
                  </a:lnTo>
                  <a:lnTo>
                    <a:pt x="549" y="21"/>
                  </a:lnTo>
                  <a:lnTo>
                    <a:pt x="551" y="21"/>
                  </a:lnTo>
                  <a:lnTo>
                    <a:pt x="553" y="21"/>
                  </a:lnTo>
                  <a:lnTo>
                    <a:pt x="556" y="21"/>
                  </a:lnTo>
                  <a:lnTo>
                    <a:pt x="557" y="20"/>
                  </a:lnTo>
                  <a:lnTo>
                    <a:pt x="559" y="18"/>
                  </a:lnTo>
                  <a:lnTo>
                    <a:pt x="563" y="16"/>
                  </a:lnTo>
                  <a:lnTo>
                    <a:pt x="568" y="16"/>
                  </a:lnTo>
                  <a:lnTo>
                    <a:pt x="571" y="14"/>
                  </a:lnTo>
                  <a:lnTo>
                    <a:pt x="576" y="14"/>
                  </a:lnTo>
                  <a:lnTo>
                    <a:pt x="580" y="12"/>
                  </a:lnTo>
                  <a:lnTo>
                    <a:pt x="585" y="10"/>
                  </a:lnTo>
                  <a:lnTo>
                    <a:pt x="588" y="10"/>
                  </a:lnTo>
                  <a:lnTo>
                    <a:pt x="592" y="8"/>
                  </a:lnTo>
                  <a:lnTo>
                    <a:pt x="597" y="8"/>
                  </a:lnTo>
                  <a:lnTo>
                    <a:pt x="600" y="6"/>
                  </a:lnTo>
                  <a:lnTo>
                    <a:pt x="605" y="6"/>
                  </a:lnTo>
                  <a:lnTo>
                    <a:pt x="609" y="4"/>
                  </a:lnTo>
                  <a:lnTo>
                    <a:pt x="614" y="4"/>
                  </a:lnTo>
                  <a:lnTo>
                    <a:pt x="617" y="4"/>
                  </a:lnTo>
                  <a:lnTo>
                    <a:pt x="621" y="2"/>
                  </a:lnTo>
                  <a:lnTo>
                    <a:pt x="626" y="2"/>
                  </a:lnTo>
                  <a:lnTo>
                    <a:pt x="629" y="2"/>
                  </a:lnTo>
                  <a:lnTo>
                    <a:pt x="634" y="0"/>
                  </a:lnTo>
                  <a:lnTo>
                    <a:pt x="638" y="0"/>
                  </a:lnTo>
                  <a:lnTo>
                    <a:pt x="643" y="0"/>
                  </a:lnTo>
                  <a:lnTo>
                    <a:pt x="646" y="0"/>
                  </a:lnTo>
                  <a:lnTo>
                    <a:pt x="651" y="0"/>
                  </a:lnTo>
                  <a:lnTo>
                    <a:pt x="655" y="0"/>
                  </a:lnTo>
                  <a:lnTo>
                    <a:pt x="659" y="0"/>
                  </a:lnTo>
                  <a:lnTo>
                    <a:pt x="663" y="2"/>
                  </a:lnTo>
                  <a:lnTo>
                    <a:pt x="667" y="2"/>
                  </a:lnTo>
                  <a:lnTo>
                    <a:pt x="672" y="4"/>
                  </a:lnTo>
                  <a:lnTo>
                    <a:pt x="676" y="4"/>
                  </a:lnTo>
                  <a:lnTo>
                    <a:pt x="680" y="4"/>
                  </a:lnTo>
                  <a:lnTo>
                    <a:pt x="684" y="6"/>
                  </a:lnTo>
                  <a:lnTo>
                    <a:pt x="689" y="6"/>
                  </a:lnTo>
                  <a:lnTo>
                    <a:pt x="693" y="8"/>
                  </a:lnTo>
                  <a:lnTo>
                    <a:pt x="695" y="8"/>
                  </a:lnTo>
                  <a:lnTo>
                    <a:pt x="699" y="10"/>
                  </a:lnTo>
                  <a:lnTo>
                    <a:pt x="702" y="12"/>
                  </a:lnTo>
                  <a:lnTo>
                    <a:pt x="704" y="14"/>
                  </a:lnTo>
                  <a:lnTo>
                    <a:pt x="708" y="16"/>
                  </a:lnTo>
                  <a:lnTo>
                    <a:pt x="711" y="18"/>
                  </a:lnTo>
                  <a:lnTo>
                    <a:pt x="714" y="20"/>
                  </a:lnTo>
                  <a:lnTo>
                    <a:pt x="718" y="21"/>
                  </a:lnTo>
                  <a:lnTo>
                    <a:pt x="719" y="21"/>
                  </a:lnTo>
                  <a:lnTo>
                    <a:pt x="720" y="21"/>
                  </a:lnTo>
                  <a:lnTo>
                    <a:pt x="721" y="21"/>
                  </a:lnTo>
                  <a:lnTo>
                    <a:pt x="722" y="21"/>
                  </a:lnTo>
                  <a:lnTo>
                    <a:pt x="723" y="21"/>
                  </a:lnTo>
                  <a:lnTo>
                    <a:pt x="725" y="21"/>
                  </a:lnTo>
                  <a:lnTo>
                    <a:pt x="727" y="21"/>
                  </a:lnTo>
                  <a:lnTo>
                    <a:pt x="729" y="23"/>
                  </a:lnTo>
                  <a:lnTo>
                    <a:pt x="730" y="23"/>
                  </a:lnTo>
                  <a:lnTo>
                    <a:pt x="732" y="23"/>
                  </a:lnTo>
                  <a:lnTo>
                    <a:pt x="733" y="23"/>
                  </a:lnTo>
                  <a:lnTo>
                    <a:pt x="735" y="25"/>
                  </a:lnTo>
                  <a:lnTo>
                    <a:pt x="738" y="25"/>
                  </a:lnTo>
                  <a:lnTo>
                    <a:pt x="740" y="25"/>
                  </a:lnTo>
                  <a:lnTo>
                    <a:pt x="741" y="27"/>
                  </a:lnTo>
                  <a:lnTo>
                    <a:pt x="743" y="27"/>
                  </a:lnTo>
                  <a:lnTo>
                    <a:pt x="746" y="29"/>
                  </a:lnTo>
                  <a:lnTo>
                    <a:pt x="748" y="31"/>
                  </a:lnTo>
                  <a:lnTo>
                    <a:pt x="751" y="31"/>
                  </a:lnTo>
                  <a:lnTo>
                    <a:pt x="753" y="31"/>
                  </a:lnTo>
                  <a:lnTo>
                    <a:pt x="757" y="33"/>
                  </a:lnTo>
                  <a:lnTo>
                    <a:pt x="759" y="33"/>
                  </a:lnTo>
                  <a:lnTo>
                    <a:pt x="761" y="37"/>
                  </a:lnTo>
                  <a:lnTo>
                    <a:pt x="763" y="39"/>
                  </a:lnTo>
                  <a:lnTo>
                    <a:pt x="766" y="39"/>
                  </a:lnTo>
                  <a:lnTo>
                    <a:pt x="768" y="39"/>
                  </a:lnTo>
                  <a:lnTo>
                    <a:pt x="770" y="40"/>
                  </a:lnTo>
                  <a:lnTo>
                    <a:pt x="772" y="42"/>
                  </a:lnTo>
                  <a:lnTo>
                    <a:pt x="773" y="44"/>
                  </a:lnTo>
                  <a:lnTo>
                    <a:pt x="776" y="46"/>
                  </a:lnTo>
                  <a:lnTo>
                    <a:pt x="778" y="46"/>
                  </a:lnTo>
                  <a:lnTo>
                    <a:pt x="780" y="46"/>
                  </a:lnTo>
                  <a:lnTo>
                    <a:pt x="783" y="48"/>
                  </a:lnTo>
                  <a:lnTo>
                    <a:pt x="787" y="50"/>
                  </a:lnTo>
                  <a:lnTo>
                    <a:pt x="789" y="52"/>
                  </a:lnTo>
                  <a:lnTo>
                    <a:pt x="792" y="54"/>
                  </a:lnTo>
                  <a:lnTo>
                    <a:pt x="796" y="54"/>
                  </a:lnTo>
                  <a:lnTo>
                    <a:pt x="799" y="56"/>
                  </a:lnTo>
                  <a:lnTo>
                    <a:pt x="801" y="58"/>
                  </a:lnTo>
                  <a:lnTo>
                    <a:pt x="805" y="60"/>
                  </a:lnTo>
                  <a:lnTo>
                    <a:pt x="808" y="61"/>
                  </a:lnTo>
                  <a:lnTo>
                    <a:pt x="810" y="63"/>
                  </a:lnTo>
                  <a:lnTo>
                    <a:pt x="814" y="65"/>
                  </a:lnTo>
                  <a:lnTo>
                    <a:pt x="817" y="67"/>
                  </a:lnTo>
                  <a:lnTo>
                    <a:pt x="820" y="71"/>
                  </a:lnTo>
                  <a:lnTo>
                    <a:pt x="823" y="73"/>
                  </a:lnTo>
                  <a:lnTo>
                    <a:pt x="826" y="75"/>
                  </a:lnTo>
                  <a:lnTo>
                    <a:pt x="828" y="77"/>
                  </a:lnTo>
                  <a:lnTo>
                    <a:pt x="830" y="79"/>
                  </a:lnTo>
                  <a:lnTo>
                    <a:pt x="833" y="81"/>
                  </a:lnTo>
                  <a:lnTo>
                    <a:pt x="835" y="82"/>
                  </a:lnTo>
                  <a:lnTo>
                    <a:pt x="837" y="82"/>
                  </a:lnTo>
                  <a:lnTo>
                    <a:pt x="839" y="84"/>
                  </a:lnTo>
                  <a:lnTo>
                    <a:pt x="842" y="88"/>
                  </a:lnTo>
                  <a:lnTo>
                    <a:pt x="844" y="90"/>
                  </a:lnTo>
                  <a:lnTo>
                    <a:pt x="846" y="92"/>
                  </a:lnTo>
                  <a:lnTo>
                    <a:pt x="848" y="94"/>
                  </a:lnTo>
                  <a:lnTo>
                    <a:pt x="851" y="96"/>
                  </a:lnTo>
                  <a:lnTo>
                    <a:pt x="853" y="98"/>
                  </a:lnTo>
                  <a:lnTo>
                    <a:pt x="855" y="100"/>
                  </a:lnTo>
                  <a:lnTo>
                    <a:pt x="857" y="102"/>
                  </a:lnTo>
                  <a:lnTo>
                    <a:pt x="859" y="105"/>
                  </a:lnTo>
                  <a:lnTo>
                    <a:pt x="862" y="105"/>
                  </a:lnTo>
                  <a:lnTo>
                    <a:pt x="864" y="107"/>
                  </a:lnTo>
                  <a:lnTo>
                    <a:pt x="866" y="109"/>
                  </a:lnTo>
                  <a:lnTo>
                    <a:pt x="870" y="113"/>
                  </a:lnTo>
                  <a:lnTo>
                    <a:pt x="873" y="115"/>
                  </a:lnTo>
                  <a:lnTo>
                    <a:pt x="875" y="119"/>
                  </a:lnTo>
                  <a:lnTo>
                    <a:pt x="878" y="121"/>
                  </a:lnTo>
                  <a:lnTo>
                    <a:pt x="881" y="124"/>
                  </a:lnTo>
                  <a:lnTo>
                    <a:pt x="884" y="126"/>
                  </a:lnTo>
                  <a:lnTo>
                    <a:pt x="886" y="130"/>
                  </a:lnTo>
                  <a:lnTo>
                    <a:pt x="890" y="132"/>
                  </a:lnTo>
                  <a:lnTo>
                    <a:pt x="892" y="134"/>
                  </a:lnTo>
                  <a:lnTo>
                    <a:pt x="895" y="138"/>
                  </a:lnTo>
                  <a:lnTo>
                    <a:pt x="897" y="140"/>
                  </a:lnTo>
                  <a:lnTo>
                    <a:pt x="901" y="143"/>
                  </a:lnTo>
                  <a:lnTo>
                    <a:pt x="903" y="145"/>
                  </a:lnTo>
                  <a:lnTo>
                    <a:pt x="906" y="147"/>
                  </a:lnTo>
                  <a:lnTo>
                    <a:pt x="910" y="149"/>
                  </a:lnTo>
                  <a:lnTo>
                    <a:pt x="910" y="151"/>
                  </a:lnTo>
                  <a:lnTo>
                    <a:pt x="911" y="151"/>
                  </a:lnTo>
                  <a:lnTo>
                    <a:pt x="912" y="151"/>
                  </a:lnTo>
                  <a:lnTo>
                    <a:pt x="913" y="151"/>
                  </a:lnTo>
                  <a:lnTo>
                    <a:pt x="914" y="151"/>
                  </a:lnTo>
                  <a:lnTo>
                    <a:pt x="915" y="153"/>
                  </a:lnTo>
                  <a:lnTo>
                    <a:pt x="916" y="153"/>
                  </a:lnTo>
                  <a:lnTo>
                    <a:pt x="918" y="155"/>
                  </a:lnTo>
                  <a:lnTo>
                    <a:pt x="919" y="157"/>
                  </a:lnTo>
                  <a:lnTo>
                    <a:pt x="920" y="159"/>
                  </a:lnTo>
                  <a:lnTo>
                    <a:pt x="921" y="161"/>
                  </a:lnTo>
                  <a:lnTo>
                    <a:pt x="923" y="163"/>
                  </a:lnTo>
                  <a:lnTo>
                    <a:pt x="924" y="164"/>
                  </a:lnTo>
                  <a:lnTo>
                    <a:pt x="925" y="166"/>
                  </a:lnTo>
                  <a:lnTo>
                    <a:pt x="926" y="166"/>
                  </a:lnTo>
                  <a:lnTo>
                    <a:pt x="929" y="168"/>
                  </a:lnTo>
                  <a:lnTo>
                    <a:pt x="931" y="168"/>
                  </a:lnTo>
                  <a:lnTo>
                    <a:pt x="933" y="168"/>
                  </a:lnTo>
                  <a:lnTo>
                    <a:pt x="934" y="170"/>
                  </a:lnTo>
                  <a:lnTo>
                    <a:pt x="937" y="172"/>
                  </a:lnTo>
                  <a:lnTo>
                    <a:pt x="939" y="172"/>
                  </a:lnTo>
                  <a:lnTo>
                    <a:pt x="940" y="174"/>
                  </a:lnTo>
                  <a:lnTo>
                    <a:pt x="942" y="176"/>
                  </a:lnTo>
                  <a:lnTo>
                    <a:pt x="943" y="176"/>
                  </a:lnTo>
                  <a:lnTo>
                    <a:pt x="945" y="178"/>
                  </a:lnTo>
                  <a:lnTo>
                    <a:pt x="947" y="180"/>
                  </a:lnTo>
                  <a:lnTo>
                    <a:pt x="949" y="182"/>
                  </a:lnTo>
                  <a:lnTo>
                    <a:pt x="951" y="183"/>
                  </a:lnTo>
                  <a:lnTo>
                    <a:pt x="953" y="185"/>
                  </a:lnTo>
                  <a:lnTo>
                    <a:pt x="954" y="187"/>
                  </a:lnTo>
                  <a:lnTo>
                    <a:pt x="957" y="189"/>
                  </a:lnTo>
                  <a:lnTo>
                    <a:pt x="958" y="191"/>
                  </a:lnTo>
                  <a:lnTo>
                    <a:pt x="959" y="193"/>
                  </a:lnTo>
                  <a:lnTo>
                    <a:pt x="960" y="197"/>
                  </a:lnTo>
                  <a:lnTo>
                    <a:pt x="961" y="199"/>
                  </a:lnTo>
                  <a:lnTo>
                    <a:pt x="963" y="201"/>
                  </a:lnTo>
                  <a:lnTo>
                    <a:pt x="964" y="203"/>
                  </a:lnTo>
                  <a:lnTo>
                    <a:pt x="966" y="204"/>
                  </a:lnTo>
                  <a:lnTo>
                    <a:pt x="968" y="204"/>
                  </a:lnTo>
                  <a:lnTo>
                    <a:pt x="966" y="204"/>
                  </a:lnTo>
                  <a:lnTo>
                    <a:pt x="963" y="204"/>
                  </a:lnTo>
                  <a:lnTo>
                    <a:pt x="961" y="204"/>
                  </a:lnTo>
                  <a:lnTo>
                    <a:pt x="960" y="203"/>
                  </a:lnTo>
                  <a:lnTo>
                    <a:pt x="958" y="201"/>
                  </a:lnTo>
                  <a:lnTo>
                    <a:pt x="956" y="201"/>
                  </a:lnTo>
                  <a:lnTo>
                    <a:pt x="954" y="199"/>
                  </a:lnTo>
                  <a:lnTo>
                    <a:pt x="952" y="197"/>
                  </a:lnTo>
                  <a:lnTo>
                    <a:pt x="950" y="195"/>
                  </a:lnTo>
                  <a:lnTo>
                    <a:pt x="949" y="193"/>
                  </a:lnTo>
                  <a:lnTo>
                    <a:pt x="947" y="193"/>
                  </a:lnTo>
                  <a:lnTo>
                    <a:pt x="944" y="191"/>
                  </a:lnTo>
                  <a:lnTo>
                    <a:pt x="942" y="189"/>
                  </a:lnTo>
                  <a:lnTo>
                    <a:pt x="941" y="189"/>
                  </a:lnTo>
                  <a:lnTo>
                    <a:pt x="939" y="187"/>
                  </a:lnTo>
                  <a:lnTo>
                    <a:pt x="937" y="185"/>
                  </a:lnTo>
                  <a:lnTo>
                    <a:pt x="934" y="185"/>
                  </a:lnTo>
                  <a:lnTo>
                    <a:pt x="933" y="183"/>
                  </a:lnTo>
                  <a:lnTo>
                    <a:pt x="931" y="183"/>
                  </a:lnTo>
                  <a:lnTo>
                    <a:pt x="929" y="182"/>
                  </a:lnTo>
                  <a:lnTo>
                    <a:pt x="928" y="180"/>
                  </a:lnTo>
                  <a:lnTo>
                    <a:pt x="925" y="180"/>
                  </a:lnTo>
                  <a:lnTo>
                    <a:pt x="923" y="178"/>
                  </a:lnTo>
                  <a:lnTo>
                    <a:pt x="922" y="176"/>
                  </a:lnTo>
                  <a:lnTo>
                    <a:pt x="920" y="174"/>
                  </a:lnTo>
                  <a:lnTo>
                    <a:pt x="918" y="172"/>
                  </a:lnTo>
                  <a:lnTo>
                    <a:pt x="916" y="170"/>
                  </a:lnTo>
                  <a:lnTo>
                    <a:pt x="914" y="168"/>
                  </a:lnTo>
                  <a:lnTo>
                    <a:pt x="912" y="166"/>
                  </a:lnTo>
                  <a:lnTo>
                    <a:pt x="911" y="164"/>
                  </a:lnTo>
                  <a:lnTo>
                    <a:pt x="909" y="163"/>
                  </a:lnTo>
                  <a:lnTo>
                    <a:pt x="908" y="161"/>
                  </a:lnTo>
                  <a:lnTo>
                    <a:pt x="904" y="159"/>
                  </a:lnTo>
                  <a:lnTo>
                    <a:pt x="902" y="159"/>
                  </a:lnTo>
                  <a:lnTo>
                    <a:pt x="900" y="157"/>
                  </a:lnTo>
                  <a:lnTo>
                    <a:pt x="896" y="155"/>
                  </a:lnTo>
                  <a:lnTo>
                    <a:pt x="894" y="153"/>
                  </a:lnTo>
                  <a:lnTo>
                    <a:pt x="892" y="149"/>
                  </a:lnTo>
                  <a:lnTo>
                    <a:pt x="890" y="147"/>
                  </a:lnTo>
                  <a:lnTo>
                    <a:pt x="886" y="145"/>
                  </a:lnTo>
                  <a:lnTo>
                    <a:pt x="884" y="143"/>
                  </a:lnTo>
                  <a:lnTo>
                    <a:pt x="882" y="142"/>
                  </a:lnTo>
                  <a:lnTo>
                    <a:pt x="880" y="140"/>
                  </a:lnTo>
                  <a:lnTo>
                    <a:pt x="876" y="138"/>
                  </a:lnTo>
                  <a:lnTo>
                    <a:pt x="874" y="136"/>
                  </a:lnTo>
                  <a:lnTo>
                    <a:pt x="872" y="134"/>
                  </a:lnTo>
                  <a:lnTo>
                    <a:pt x="868" y="132"/>
                  </a:lnTo>
                  <a:lnTo>
                    <a:pt x="866" y="132"/>
                  </a:lnTo>
                  <a:lnTo>
                    <a:pt x="864" y="128"/>
                  </a:lnTo>
                  <a:lnTo>
                    <a:pt x="863" y="126"/>
                  </a:lnTo>
                  <a:lnTo>
                    <a:pt x="861" y="124"/>
                  </a:lnTo>
                  <a:lnTo>
                    <a:pt x="858" y="122"/>
                  </a:lnTo>
                  <a:lnTo>
                    <a:pt x="856" y="121"/>
                  </a:lnTo>
                  <a:lnTo>
                    <a:pt x="854" y="119"/>
                  </a:lnTo>
                  <a:lnTo>
                    <a:pt x="853" y="117"/>
                  </a:lnTo>
                  <a:lnTo>
                    <a:pt x="851" y="113"/>
                  </a:lnTo>
                  <a:lnTo>
                    <a:pt x="848" y="113"/>
                  </a:lnTo>
                  <a:lnTo>
                    <a:pt x="847" y="111"/>
                  </a:lnTo>
                  <a:lnTo>
                    <a:pt x="846" y="109"/>
                  </a:lnTo>
                  <a:lnTo>
                    <a:pt x="844" y="109"/>
                  </a:lnTo>
                  <a:lnTo>
                    <a:pt x="843" y="107"/>
                  </a:lnTo>
                  <a:lnTo>
                    <a:pt x="842" y="107"/>
                  </a:lnTo>
                  <a:lnTo>
                    <a:pt x="840" y="107"/>
                  </a:lnTo>
                  <a:lnTo>
                    <a:pt x="838" y="105"/>
                  </a:lnTo>
                  <a:lnTo>
                    <a:pt x="837" y="105"/>
                  </a:lnTo>
                  <a:lnTo>
                    <a:pt x="836" y="103"/>
                  </a:lnTo>
                  <a:lnTo>
                    <a:pt x="834" y="102"/>
                  </a:lnTo>
                  <a:lnTo>
                    <a:pt x="833" y="102"/>
                  </a:lnTo>
                  <a:lnTo>
                    <a:pt x="830" y="100"/>
                  </a:lnTo>
                  <a:lnTo>
                    <a:pt x="829" y="98"/>
                  </a:lnTo>
                  <a:lnTo>
                    <a:pt x="827" y="98"/>
                  </a:lnTo>
                  <a:lnTo>
                    <a:pt x="826" y="96"/>
                  </a:lnTo>
                  <a:lnTo>
                    <a:pt x="824" y="94"/>
                  </a:lnTo>
                  <a:lnTo>
                    <a:pt x="821" y="92"/>
                  </a:lnTo>
                  <a:lnTo>
                    <a:pt x="819" y="92"/>
                  </a:lnTo>
                  <a:lnTo>
                    <a:pt x="818" y="90"/>
                  </a:lnTo>
                  <a:lnTo>
                    <a:pt x="816" y="90"/>
                  </a:lnTo>
                  <a:lnTo>
                    <a:pt x="814" y="88"/>
                  </a:lnTo>
                  <a:lnTo>
                    <a:pt x="811" y="88"/>
                  </a:lnTo>
                  <a:lnTo>
                    <a:pt x="809" y="88"/>
                  </a:lnTo>
                  <a:lnTo>
                    <a:pt x="806" y="86"/>
                  </a:lnTo>
                  <a:lnTo>
                    <a:pt x="804" y="84"/>
                  </a:lnTo>
                  <a:lnTo>
                    <a:pt x="800" y="82"/>
                  </a:lnTo>
                  <a:lnTo>
                    <a:pt x="798" y="81"/>
                  </a:lnTo>
                  <a:lnTo>
                    <a:pt x="795" y="79"/>
                  </a:lnTo>
                  <a:lnTo>
                    <a:pt x="792" y="77"/>
                  </a:lnTo>
                  <a:lnTo>
                    <a:pt x="789" y="75"/>
                  </a:lnTo>
                  <a:lnTo>
                    <a:pt x="787" y="73"/>
                  </a:lnTo>
                  <a:lnTo>
                    <a:pt x="785" y="71"/>
                  </a:lnTo>
                  <a:lnTo>
                    <a:pt x="782" y="71"/>
                  </a:lnTo>
                  <a:lnTo>
                    <a:pt x="780" y="69"/>
                  </a:lnTo>
                  <a:lnTo>
                    <a:pt x="778" y="67"/>
                  </a:lnTo>
                  <a:lnTo>
                    <a:pt x="777" y="65"/>
                  </a:lnTo>
                  <a:lnTo>
                    <a:pt x="775" y="63"/>
                  </a:lnTo>
                  <a:lnTo>
                    <a:pt x="772" y="63"/>
                  </a:lnTo>
                  <a:lnTo>
                    <a:pt x="770" y="63"/>
                  </a:lnTo>
                  <a:lnTo>
                    <a:pt x="768" y="61"/>
                  </a:lnTo>
                  <a:lnTo>
                    <a:pt x="767" y="60"/>
                  </a:lnTo>
                  <a:lnTo>
                    <a:pt x="766" y="60"/>
                  </a:lnTo>
                  <a:lnTo>
                    <a:pt x="764" y="60"/>
                  </a:lnTo>
                  <a:lnTo>
                    <a:pt x="762" y="60"/>
                  </a:lnTo>
                  <a:lnTo>
                    <a:pt x="761" y="58"/>
                  </a:lnTo>
                  <a:lnTo>
                    <a:pt x="760" y="58"/>
                  </a:lnTo>
                  <a:lnTo>
                    <a:pt x="759" y="56"/>
                  </a:lnTo>
                  <a:lnTo>
                    <a:pt x="757" y="56"/>
                  </a:lnTo>
                  <a:lnTo>
                    <a:pt x="753" y="54"/>
                  </a:lnTo>
                  <a:lnTo>
                    <a:pt x="751" y="52"/>
                  </a:lnTo>
                  <a:lnTo>
                    <a:pt x="749" y="50"/>
                  </a:lnTo>
                  <a:lnTo>
                    <a:pt x="747" y="50"/>
                  </a:lnTo>
                  <a:lnTo>
                    <a:pt x="744" y="48"/>
                  </a:lnTo>
                  <a:lnTo>
                    <a:pt x="742" y="48"/>
                  </a:lnTo>
                  <a:lnTo>
                    <a:pt x="739" y="46"/>
                  </a:lnTo>
                  <a:lnTo>
                    <a:pt x="737" y="46"/>
                  </a:lnTo>
                  <a:lnTo>
                    <a:pt x="733" y="44"/>
                  </a:lnTo>
                  <a:lnTo>
                    <a:pt x="731" y="44"/>
                  </a:lnTo>
                  <a:lnTo>
                    <a:pt x="728" y="42"/>
                  </a:lnTo>
                  <a:lnTo>
                    <a:pt x="724" y="42"/>
                  </a:lnTo>
                  <a:lnTo>
                    <a:pt x="722" y="42"/>
                  </a:lnTo>
                  <a:lnTo>
                    <a:pt x="719" y="40"/>
                  </a:lnTo>
                  <a:lnTo>
                    <a:pt x="715" y="40"/>
                  </a:lnTo>
                  <a:lnTo>
                    <a:pt x="714" y="40"/>
                  </a:lnTo>
                  <a:lnTo>
                    <a:pt x="713" y="40"/>
                  </a:lnTo>
                  <a:lnTo>
                    <a:pt x="712" y="40"/>
                  </a:lnTo>
                  <a:lnTo>
                    <a:pt x="712" y="39"/>
                  </a:lnTo>
                  <a:lnTo>
                    <a:pt x="711" y="39"/>
                  </a:lnTo>
                  <a:lnTo>
                    <a:pt x="710" y="39"/>
                  </a:lnTo>
                  <a:lnTo>
                    <a:pt x="706" y="39"/>
                  </a:lnTo>
                  <a:lnTo>
                    <a:pt x="703" y="37"/>
                  </a:lnTo>
                  <a:lnTo>
                    <a:pt x="699" y="37"/>
                  </a:lnTo>
                  <a:lnTo>
                    <a:pt x="695" y="35"/>
                  </a:lnTo>
                  <a:lnTo>
                    <a:pt x="692" y="35"/>
                  </a:lnTo>
                  <a:lnTo>
                    <a:pt x="689" y="33"/>
                  </a:lnTo>
                  <a:lnTo>
                    <a:pt x="684" y="33"/>
                  </a:lnTo>
                  <a:lnTo>
                    <a:pt x="681" y="33"/>
                  </a:lnTo>
                  <a:lnTo>
                    <a:pt x="677" y="31"/>
                  </a:lnTo>
                  <a:lnTo>
                    <a:pt x="674" y="31"/>
                  </a:lnTo>
                  <a:lnTo>
                    <a:pt x="670" y="31"/>
                  </a:lnTo>
                  <a:lnTo>
                    <a:pt x="666" y="31"/>
                  </a:lnTo>
                  <a:lnTo>
                    <a:pt x="663" y="31"/>
                  </a:lnTo>
                  <a:lnTo>
                    <a:pt x="659" y="31"/>
                  </a:lnTo>
                  <a:lnTo>
                    <a:pt x="656" y="29"/>
                  </a:lnTo>
                  <a:lnTo>
                    <a:pt x="652" y="29"/>
                  </a:lnTo>
                  <a:lnTo>
                    <a:pt x="648" y="29"/>
                  </a:lnTo>
                  <a:lnTo>
                    <a:pt x="645" y="29"/>
                  </a:lnTo>
                  <a:lnTo>
                    <a:pt x="642" y="29"/>
                  </a:lnTo>
                  <a:lnTo>
                    <a:pt x="637" y="29"/>
                  </a:lnTo>
                  <a:lnTo>
                    <a:pt x="634" y="29"/>
                  </a:lnTo>
                  <a:lnTo>
                    <a:pt x="630" y="29"/>
                  </a:lnTo>
                  <a:lnTo>
                    <a:pt x="627" y="29"/>
                  </a:lnTo>
                  <a:lnTo>
                    <a:pt x="623" y="29"/>
                  </a:lnTo>
                  <a:lnTo>
                    <a:pt x="619" y="29"/>
                  </a:lnTo>
                  <a:lnTo>
                    <a:pt x="616" y="29"/>
                  </a:lnTo>
                  <a:lnTo>
                    <a:pt x="613" y="31"/>
                  </a:lnTo>
                  <a:lnTo>
                    <a:pt x="608" y="31"/>
                  </a:lnTo>
                  <a:lnTo>
                    <a:pt x="605" y="31"/>
                  </a:lnTo>
                  <a:lnTo>
                    <a:pt x="600" y="31"/>
                  </a:lnTo>
                  <a:lnTo>
                    <a:pt x="597" y="31"/>
                  </a:lnTo>
                  <a:lnTo>
                    <a:pt x="594" y="33"/>
                  </a:lnTo>
                  <a:lnTo>
                    <a:pt x="591" y="33"/>
                  </a:lnTo>
                  <a:lnTo>
                    <a:pt x="589" y="33"/>
                  </a:lnTo>
                  <a:lnTo>
                    <a:pt x="587" y="33"/>
                  </a:lnTo>
                  <a:lnTo>
                    <a:pt x="585" y="35"/>
                  </a:lnTo>
                  <a:lnTo>
                    <a:pt x="582" y="35"/>
                  </a:lnTo>
                  <a:lnTo>
                    <a:pt x="580" y="37"/>
                  </a:lnTo>
                  <a:lnTo>
                    <a:pt x="578" y="37"/>
                  </a:lnTo>
                  <a:lnTo>
                    <a:pt x="576" y="37"/>
                  </a:lnTo>
                  <a:lnTo>
                    <a:pt x="573" y="39"/>
                  </a:lnTo>
                  <a:lnTo>
                    <a:pt x="572" y="39"/>
                  </a:lnTo>
                  <a:lnTo>
                    <a:pt x="570" y="40"/>
                  </a:lnTo>
                  <a:lnTo>
                    <a:pt x="569" y="40"/>
                  </a:lnTo>
                  <a:lnTo>
                    <a:pt x="567" y="40"/>
                  </a:lnTo>
                  <a:lnTo>
                    <a:pt x="565" y="40"/>
                  </a:lnTo>
                  <a:lnTo>
                    <a:pt x="563" y="40"/>
                  </a:lnTo>
                  <a:lnTo>
                    <a:pt x="561" y="42"/>
                  </a:lnTo>
                  <a:lnTo>
                    <a:pt x="559" y="42"/>
                  </a:lnTo>
                  <a:lnTo>
                    <a:pt x="557" y="44"/>
                  </a:lnTo>
                  <a:lnTo>
                    <a:pt x="556" y="46"/>
                  </a:lnTo>
                  <a:lnTo>
                    <a:pt x="553" y="46"/>
                  </a:lnTo>
                  <a:lnTo>
                    <a:pt x="551" y="46"/>
                  </a:lnTo>
                  <a:lnTo>
                    <a:pt x="549" y="48"/>
                  </a:lnTo>
                  <a:lnTo>
                    <a:pt x="547" y="50"/>
                  </a:lnTo>
                  <a:lnTo>
                    <a:pt x="544" y="50"/>
                  </a:lnTo>
                  <a:lnTo>
                    <a:pt x="542" y="52"/>
                  </a:lnTo>
                  <a:lnTo>
                    <a:pt x="540" y="52"/>
                  </a:lnTo>
                  <a:lnTo>
                    <a:pt x="538" y="54"/>
                  </a:lnTo>
                  <a:lnTo>
                    <a:pt x="535" y="56"/>
                  </a:lnTo>
                  <a:lnTo>
                    <a:pt x="533" y="56"/>
                  </a:lnTo>
                  <a:lnTo>
                    <a:pt x="532" y="58"/>
                  </a:lnTo>
                  <a:lnTo>
                    <a:pt x="530" y="58"/>
                  </a:lnTo>
                  <a:lnTo>
                    <a:pt x="528" y="60"/>
                  </a:lnTo>
                  <a:lnTo>
                    <a:pt x="527" y="61"/>
                  </a:lnTo>
                  <a:lnTo>
                    <a:pt x="525" y="61"/>
                  </a:lnTo>
                  <a:lnTo>
                    <a:pt x="524" y="61"/>
                  </a:lnTo>
                  <a:lnTo>
                    <a:pt x="524" y="63"/>
                  </a:lnTo>
                  <a:lnTo>
                    <a:pt x="523" y="63"/>
                  </a:lnTo>
                  <a:lnTo>
                    <a:pt x="522" y="63"/>
                  </a:lnTo>
                  <a:lnTo>
                    <a:pt x="521" y="65"/>
                  </a:lnTo>
                  <a:lnTo>
                    <a:pt x="520" y="65"/>
                  </a:lnTo>
                  <a:lnTo>
                    <a:pt x="519" y="67"/>
                  </a:lnTo>
                  <a:lnTo>
                    <a:pt x="516" y="69"/>
                  </a:lnTo>
                  <a:lnTo>
                    <a:pt x="514" y="71"/>
                  </a:lnTo>
                  <a:lnTo>
                    <a:pt x="512" y="73"/>
                  </a:lnTo>
                  <a:lnTo>
                    <a:pt x="511" y="73"/>
                  </a:lnTo>
                  <a:lnTo>
                    <a:pt x="509" y="75"/>
                  </a:lnTo>
                  <a:lnTo>
                    <a:pt x="506" y="77"/>
                  </a:lnTo>
                  <a:lnTo>
                    <a:pt x="504" y="79"/>
                  </a:lnTo>
                  <a:lnTo>
                    <a:pt x="501" y="81"/>
                  </a:lnTo>
                  <a:lnTo>
                    <a:pt x="499" y="81"/>
                  </a:lnTo>
                  <a:lnTo>
                    <a:pt x="497" y="82"/>
                  </a:lnTo>
                  <a:lnTo>
                    <a:pt x="495" y="82"/>
                  </a:lnTo>
                  <a:lnTo>
                    <a:pt x="493" y="84"/>
                  </a:lnTo>
                  <a:lnTo>
                    <a:pt x="491" y="86"/>
                  </a:lnTo>
                  <a:lnTo>
                    <a:pt x="489" y="88"/>
                  </a:lnTo>
                  <a:lnTo>
                    <a:pt x="486" y="88"/>
                  </a:lnTo>
                  <a:lnTo>
                    <a:pt x="483" y="90"/>
                  </a:lnTo>
                  <a:lnTo>
                    <a:pt x="481" y="92"/>
                  </a:lnTo>
                  <a:lnTo>
                    <a:pt x="478" y="94"/>
                  </a:lnTo>
                  <a:lnTo>
                    <a:pt x="476" y="96"/>
                  </a:lnTo>
                  <a:lnTo>
                    <a:pt x="473" y="98"/>
                  </a:lnTo>
                  <a:lnTo>
                    <a:pt x="471" y="100"/>
                  </a:lnTo>
                  <a:lnTo>
                    <a:pt x="468" y="102"/>
                  </a:lnTo>
                  <a:lnTo>
                    <a:pt x="466" y="105"/>
                  </a:lnTo>
                  <a:lnTo>
                    <a:pt x="464" y="105"/>
                  </a:lnTo>
                  <a:lnTo>
                    <a:pt x="463" y="105"/>
                  </a:lnTo>
                  <a:lnTo>
                    <a:pt x="462" y="107"/>
                  </a:lnTo>
                  <a:lnTo>
                    <a:pt x="461" y="107"/>
                  </a:lnTo>
                  <a:lnTo>
                    <a:pt x="458" y="109"/>
                  </a:lnTo>
                  <a:lnTo>
                    <a:pt x="457" y="109"/>
                  </a:lnTo>
                  <a:lnTo>
                    <a:pt x="456" y="111"/>
                  </a:lnTo>
                  <a:lnTo>
                    <a:pt x="455" y="111"/>
                  </a:lnTo>
                  <a:lnTo>
                    <a:pt x="452" y="117"/>
                  </a:lnTo>
                  <a:lnTo>
                    <a:pt x="451" y="117"/>
                  </a:lnTo>
                  <a:lnTo>
                    <a:pt x="449" y="119"/>
                  </a:lnTo>
                  <a:lnTo>
                    <a:pt x="448" y="119"/>
                  </a:lnTo>
                  <a:lnTo>
                    <a:pt x="447" y="122"/>
                  </a:lnTo>
                  <a:lnTo>
                    <a:pt x="445" y="124"/>
                  </a:lnTo>
                  <a:lnTo>
                    <a:pt x="444" y="126"/>
                  </a:lnTo>
                  <a:lnTo>
                    <a:pt x="442" y="128"/>
                  </a:lnTo>
                  <a:lnTo>
                    <a:pt x="440" y="130"/>
                  </a:lnTo>
                  <a:lnTo>
                    <a:pt x="438" y="132"/>
                  </a:lnTo>
                  <a:lnTo>
                    <a:pt x="437" y="134"/>
                  </a:lnTo>
                  <a:lnTo>
                    <a:pt x="435" y="138"/>
                  </a:lnTo>
                  <a:lnTo>
                    <a:pt x="434" y="142"/>
                  </a:lnTo>
                  <a:lnTo>
                    <a:pt x="432" y="143"/>
                  </a:lnTo>
                  <a:lnTo>
                    <a:pt x="429" y="145"/>
                  </a:lnTo>
                  <a:lnTo>
                    <a:pt x="427" y="149"/>
                  </a:lnTo>
                  <a:lnTo>
                    <a:pt x="426" y="151"/>
                  </a:lnTo>
                  <a:lnTo>
                    <a:pt x="424" y="155"/>
                  </a:lnTo>
                  <a:lnTo>
                    <a:pt x="423" y="157"/>
                  </a:lnTo>
                  <a:lnTo>
                    <a:pt x="420" y="161"/>
                  </a:lnTo>
                  <a:lnTo>
                    <a:pt x="418" y="163"/>
                  </a:lnTo>
                  <a:lnTo>
                    <a:pt x="417" y="166"/>
                  </a:lnTo>
                  <a:lnTo>
                    <a:pt x="415" y="168"/>
                  </a:lnTo>
                  <a:lnTo>
                    <a:pt x="413" y="172"/>
                  </a:lnTo>
                  <a:lnTo>
                    <a:pt x="411" y="174"/>
                  </a:lnTo>
                  <a:lnTo>
                    <a:pt x="409" y="178"/>
                  </a:lnTo>
                  <a:lnTo>
                    <a:pt x="407" y="180"/>
                  </a:lnTo>
                  <a:lnTo>
                    <a:pt x="405" y="182"/>
                  </a:lnTo>
                  <a:lnTo>
                    <a:pt x="403" y="185"/>
                  </a:lnTo>
                  <a:lnTo>
                    <a:pt x="399" y="189"/>
                  </a:lnTo>
                  <a:lnTo>
                    <a:pt x="397" y="195"/>
                  </a:lnTo>
                  <a:lnTo>
                    <a:pt x="394" y="199"/>
                  </a:lnTo>
                  <a:lnTo>
                    <a:pt x="391" y="203"/>
                  </a:lnTo>
                  <a:lnTo>
                    <a:pt x="388" y="206"/>
                  </a:lnTo>
                  <a:lnTo>
                    <a:pt x="385" y="210"/>
                  </a:lnTo>
                  <a:lnTo>
                    <a:pt x="382" y="216"/>
                  </a:lnTo>
                  <a:lnTo>
                    <a:pt x="375" y="225"/>
                  </a:lnTo>
                  <a:lnTo>
                    <a:pt x="368" y="235"/>
                  </a:lnTo>
                  <a:lnTo>
                    <a:pt x="360" y="245"/>
                  </a:lnTo>
                  <a:lnTo>
                    <a:pt x="353" y="256"/>
                  </a:lnTo>
                  <a:lnTo>
                    <a:pt x="347" y="265"/>
                  </a:lnTo>
                  <a:lnTo>
                    <a:pt x="340" y="277"/>
                  </a:lnTo>
                  <a:lnTo>
                    <a:pt x="333" y="288"/>
                  </a:lnTo>
                  <a:lnTo>
                    <a:pt x="327" y="300"/>
                  </a:lnTo>
                  <a:lnTo>
                    <a:pt x="320" y="311"/>
                  </a:lnTo>
                  <a:lnTo>
                    <a:pt x="313" y="325"/>
                  </a:lnTo>
                  <a:lnTo>
                    <a:pt x="306" y="336"/>
                  </a:lnTo>
                  <a:lnTo>
                    <a:pt x="300" y="349"/>
                  </a:lnTo>
                  <a:lnTo>
                    <a:pt x="293" y="363"/>
                  </a:lnTo>
                  <a:lnTo>
                    <a:pt x="286" y="376"/>
                  </a:lnTo>
                  <a:lnTo>
                    <a:pt x="280" y="389"/>
                  </a:lnTo>
                  <a:lnTo>
                    <a:pt x="274" y="403"/>
                  </a:lnTo>
                  <a:lnTo>
                    <a:pt x="268" y="416"/>
                  </a:lnTo>
                  <a:lnTo>
                    <a:pt x="264" y="429"/>
                  </a:lnTo>
                  <a:lnTo>
                    <a:pt x="258" y="443"/>
                  </a:lnTo>
                  <a:lnTo>
                    <a:pt x="254" y="456"/>
                  </a:lnTo>
                  <a:lnTo>
                    <a:pt x="249" y="470"/>
                  </a:lnTo>
                  <a:lnTo>
                    <a:pt x="245" y="483"/>
                  </a:lnTo>
                  <a:lnTo>
                    <a:pt x="241" y="496"/>
                  </a:lnTo>
                  <a:lnTo>
                    <a:pt x="236" y="510"/>
                  </a:lnTo>
                  <a:lnTo>
                    <a:pt x="232" y="525"/>
                  </a:lnTo>
                  <a:lnTo>
                    <a:pt x="227" y="536"/>
                  </a:lnTo>
                  <a:lnTo>
                    <a:pt x="223" y="552"/>
                  </a:lnTo>
                  <a:lnTo>
                    <a:pt x="219" y="565"/>
                  </a:lnTo>
                  <a:lnTo>
                    <a:pt x="215" y="578"/>
                  </a:lnTo>
                  <a:lnTo>
                    <a:pt x="211" y="593"/>
                  </a:lnTo>
                  <a:lnTo>
                    <a:pt x="207" y="607"/>
                  </a:lnTo>
                  <a:lnTo>
                    <a:pt x="204" y="620"/>
                  </a:lnTo>
                  <a:lnTo>
                    <a:pt x="203" y="622"/>
                  </a:lnTo>
                  <a:lnTo>
                    <a:pt x="201" y="624"/>
                  </a:lnTo>
                  <a:lnTo>
                    <a:pt x="200" y="626"/>
                  </a:lnTo>
                  <a:lnTo>
                    <a:pt x="200" y="628"/>
                  </a:lnTo>
                  <a:lnTo>
                    <a:pt x="199" y="630"/>
                  </a:lnTo>
                  <a:lnTo>
                    <a:pt x="198" y="634"/>
                  </a:lnTo>
                  <a:lnTo>
                    <a:pt x="198" y="635"/>
                  </a:lnTo>
                  <a:lnTo>
                    <a:pt x="197" y="639"/>
                  </a:lnTo>
                  <a:lnTo>
                    <a:pt x="192" y="653"/>
                  </a:lnTo>
                  <a:lnTo>
                    <a:pt x="189" y="668"/>
                  </a:lnTo>
                  <a:lnTo>
                    <a:pt x="185" y="681"/>
                  </a:lnTo>
                  <a:lnTo>
                    <a:pt x="181" y="695"/>
                  </a:lnTo>
                  <a:lnTo>
                    <a:pt x="178" y="710"/>
                  </a:lnTo>
                  <a:lnTo>
                    <a:pt x="175" y="723"/>
                  </a:lnTo>
                  <a:lnTo>
                    <a:pt x="172" y="738"/>
                  </a:lnTo>
                  <a:lnTo>
                    <a:pt x="169" y="756"/>
                  </a:lnTo>
                  <a:lnTo>
                    <a:pt x="168" y="761"/>
                  </a:lnTo>
                  <a:lnTo>
                    <a:pt x="167" y="765"/>
                  </a:lnTo>
                  <a:lnTo>
                    <a:pt x="166" y="771"/>
                  </a:lnTo>
                  <a:lnTo>
                    <a:pt x="165" y="777"/>
                  </a:lnTo>
                  <a:lnTo>
                    <a:pt x="163" y="782"/>
                  </a:lnTo>
                  <a:lnTo>
                    <a:pt x="162" y="786"/>
                  </a:lnTo>
                  <a:lnTo>
                    <a:pt x="160" y="792"/>
                  </a:lnTo>
                  <a:lnTo>
                    <a:pt x="159" y="798"/>
                  </a:lnTo>
                  <a:lnTo>
                    <a:pt x="157" y="811"/>
                  </a:lnTo>
                  <a:lnTo>
                    <a:pt x="154" y="824"/>
                  </a:lnTo>
                  <a:lnTo>
                    <a:pt x="152" y="838"/>
                  </a:lnTo>
                  <a:lnTo>
                    <a:pt x="150" y="849"/>
                  </a:lnTo>
                  <a:lnTo>
                    <a:pt x="148" y="862"/>
                  </a:lnTo>
                  <a:lnTo>
                    <a:pt x="146" y="876"/>
                  </a:lnTo>
                  <a:lnTo>
                    <a:pt x="143" y="889"/>
                  </a:lnTo>
                  <a:lnTo>
                    <a:pt x="141" y="902"/>
                  </a:lnTo>
                  <a:lnTo>
                    <a:pt x="139" y="916"/>
                  </a:lnTo>
                  <a:lnTo>
                    <a:pt x="138" y="929"/>
                  </a:lnTo>
                  <a:lnTo>
                    <a:pt x="135" y="942"/>
                  </a:lnTo>
                  <a:lnTo>
                    <a:pt x="133" y="956"/>
                  </a:lnTo>
                  <a:lnTo>
                    <a:pt x="131" y="969"/>
                  </a:lnTo>
                  <a:lnTo>
                    <a:pt x="129" y="984"/>
                  </a:lnTo>
                  <a:lnTo>
                    <a:pt x="128" y="998"/>
                  </a:lnTo>
                  <a:lnTo>
                    <a:pt x="125" y="1011"/>
                  </a:lnTo>
                  <a:lnTo>
                    <a:pt x="124" y="1021"/>
                  </a:lnTo>
                  <a:lnTo>
                    <a:pt x="123" y="1030"/>
                  </a:lnTo>
                  <a:lnTo>
                    <a:pt x="122" y="1038"/>
                  </a:lnTo>
                  <a:lnTo>
                    <a:pt x="121" y="1047"/>
                  </a:lnTo>
                  <a:lnTo>
                    <a:pt x="120" y="1055"/>
                  </a:lnTo>
                  <a:lnTo>
                    <a:pt x="119" y="1064"/>
                  </a:lnTo>
                  <a:lnTo>
                    <a:pt x="118" y="1074"/>
                  </a:lnTo>
                  <a:lnTo>
                    <a:pt x="116" y="1082"/>
                  </a:lnTo>
                  <a:lnTo>
                    <a:pt x="115" y="1089"/>
                  </a:lnTo>
                  <a:lnTo>
                    <a:pt x="115" y="1097"/>
                  </a:lnTo>
                  <a:lnTo>
                    <a:pt x="114" y="1105"/>
                  </a:lnTo>
                  <a:lnTo>
                    <a:pt x="114" y="1110"/>
                  </a:lnTo>
                  <a:lnTo>
                    <a:pt x="113" y="1124"/>
                  </a:lnTo>
                  <a:lnTo>
                    <a:pt x="111" y="1135"/>
                  </a:lnTo>
                  <a:lnTo>
                    <a:pt x="111" y="1148"/>
                  </a:lnTo>
                  <a:lnTo>
                    <a:pt x="111" y="1160"/>
                  </a:lnTo>
                  <a:lnTo>
                    <a:pt x="114" y="1166"/>
                  </a:lnTo>
                  <a:lnTo>
                    <a:pt x="114" y="1164"/>
                  </a:lnTo>
                  <a:lnTo>
                    <a:pt x="114" y="1162"/>
                  </a:lnTo>
                  <a:lnTo>
                    <a:pt x="114" y="1160"/>
                  </a:lnTo>
                  <a:lnTo>
                    <a:pt x="115" y="1156"/>
                  </a:lnTo>
                  <a:lnTo>
                    <a:pt x="115" y="1152"/>
                  </a:lnTo>
                  <a:lnTo>
                    <a:pt x="115" y="1148"/>
                  </a:lnTo>
                  <a:lnTo>
                    <a:pt x="115" y="1145"/>
                  </a:lnTo>
                  <a:lnTo>
                    <a:pt x="119" y="1133"/>
                  </a:lnTo>
                  <a:lnTo>
                    <a:pt x="122" y="1120"/>
                  </a:lnTo>
                  <a:lnTo>
                    <a:pt x="125" y="1108"/>
                  </a:lnTo>
                  <a:lnTo>
                    <a:pt x="130" y="1097"/>
                  </a:lnTo>
                  <a:lnTo>
                    <a:pt x="133" y="1084"/>
                  </a:lnTo>
                  <a:lnTo>
                    <a:pt x="138" y="1072"/>
                  </a:lnTo>
                  <a:lnTo>
                    <a:pt x="142" y="1059"/>
                  </a:lnTo>
                  <a:lnTo>
                    <a:pt x="146" y="1047"/>
                  </a:lnTo>
                  <a:lnTo>
                    <a:pt x="150" y="1034"/>
                  </a:lnTo>
                  <a:lnTo>
                    <a:pt x="154" y="1023"/>
                  </a:lnTo>
                  <a:lnTo>
                    <a:pt x="159" y="1009"/>
                  </a:lnTo>
                  <a:lnTo>
                    <a:pt x="163" y="998"/>
                  </a:lnTo>
                  <a:lnTo>
                    <a:pt x="167" y="986"/>
                  </a:lnTo>
                  <a:lnTo>
                    <a:pt x="171" y="975"/>
                  </a:lnTo>
                  <a:lnTo>
                    <a:pt x="176" y="961"/>
                  </a:lnTo>
                  <a:lnTo>
                    <a:pt x="179" y="950"/>
                  </a:lnTo>
                  <a:lnTo>
                    <a:pt x="182" y="942"/>
                  </a:lnTo>
                  <a:lnTo>
                    <a:pt x="185" y="933"/>
                  </a:lnTo>
                  <a:lnTo>
                    <a:pt x="188" y="925"/>
                  </a:lnTo>
                  <a:lnTo>
                    <a:pt x="191" y="916"/>
                  </a:lnTo>
                  <a:lnTo>
                    <a:pt x="194" y="906"/>
                  </a:lnTo>
                  <a:lnTo>
                    <a:pt x="197" y="899"/>
                  </a:lnTo>
                  <a:lnTo>
                    <a:pt x="200" y="889"/>
                  </a:lnTo>
                  <a:lnTo>
                    <a:pt x="203" y="879"/>
                  </a:lnTo>
                  <a:lnTo>
                    <a:pt x="206" y="870"/>
                  </a:lnTo>
                  <a:lnTo>
                    <a:pt x="209" y="862"/>
                  </a:lnTo>
                  <a:lnTo>
                    <a:pt x="213" y="853"/>
                  </a:lnTo>
                  <a:lnTo>
                    <a:pt x="215" y="843"/>
                  </a:lnTo>
                  <a:lnTo>
                    <a:pt x="218" y="836"/>
                  </a:lnTo>
                  <a:lnTo>
                    <a:pt x="222" y="826"/>
                  </a:lnTo>
                  <a:lnTo>
                    <a:pt x="225" y="818"/>
                  </a:lnTo>
                  <a:lnTo>
                    <a:pt x="228" y="811"/>
                  </a:lnTo>
                  <a:lnTo>
                    <a:pt x="230" y="807"/>
                  </a:lnTo>
                  <a:lnTo>
                    <a:pt x="232" y="803"/>
                  </a:lnTo>
                  <a:lnTo>
                    <a:pt x="234" y="798"/>
                  </a:lnTo>
                  <a:lnTo>
                    <a:pt x="235" y="794"/>
                  </a:lnTo>
                  <a:lnTo>
                    <a:pt x="237" y="790"/>
                  </a:lnTo>
                  <a:lnTo>
                    <a:pt x="238" y="784"/>
                  </a:lnTo>
                  <a:lnTo>
                    <a:pt x="241" y="780"/>
                  </a:lnTo>
                  <a:lnTo>
                    <a:pt x="243" y="777"/>
                  </a:lnTo>
                  <a:lnTo>
                    <a:pt x="244" y="771"/>
                  </a:lnTo>
                  <a:lnTo>
                    <a:pt x="246" y="767"/>
                  </a:lnTo>
                  <a:lnTo>
                    <a:pt x="247" y="761"/>
                  </a:lnTo>
                  <a:lnTo>
                    <a:pt x="249" y="757"/>
                  </a:lnTo>
                  <a:lnTo>
                    <a:pt x="251" y="754"/>
                  </a:lnTo>
                  <a:lnTo>
                    <a:pt x="253" y="750"/>
                  </a:lnTo>
                  <a:lnTo>
                    <a:pt x="255" y="746"/>
                  </a:lnTo>
                  <a:lnTo>
                    <a:pt x="257" y="742"/>
                  </a:lnTo>
                  <a:lnTo>
                    <a:pt x="261" y="736"/>
                  </a:lnTo>
                  <a:lnTo>
                    <a:pt x="264" y="731"/>
                  </a:lnTo>
                  <a:lnTo>
                    <a:pt x="267" y="723"/>
                  </a:lnTo>
                  <a:lnTo>
                    <a:pt x="271" y="717"/>
                  </a:lnTo>
                  <a:lnTo>
                    <a:pt x="274" y="712"/>
                  </a:lnTo>
                  <a:lnTo>
                    <a:pt x="277" y="706"/>
                  </a:lnTo>
                  <a:lnTo>
                    <a:pt x="281" y="698"/>
                  </a:lnTo>
                  <a:lnTo>
                    <a:pt x="284" y="693"/>
                  </a:lnTo>
                  <a:lnTo>
                    <a:pt x="287" y="687"/>
                  </a:lnTo>
                  <a:lnTo>
                    <a:pt x="291" y="681"/>
                  </a:lnTo>
                  <a:lnTo>
                    <a:pt x="294" y="675"/>
                  </a:lnTo>
                  <a:lnTo>
                    <a:pt x="299" y="670"/>
                  </a:lnTo>
                  <a:lnTo>
                    <a:pt x="302" y="664"/>
                  </a:lnTo>
                  <a:lnTo>
                    <a:pt x="305" y="658"/>
                  </a:lnTo>
                  <a:lnTo>
                    <a:pt x="310" y="653"/>
                  </a:lnTo>
                  <a:lnTo>
                    <a:pt x="313" y="647"/>
                  </a:lnTo>
                  <a:lnTo>
                    <a:pt x="315" y="645"/>
                  </a:lnTo>
                  <a:lnTo>
                    <a:pt x="318" y="641"/>
                  </a:lnTo>
                  <a:lnTo>
                    <a:pt x="320" y="637"/>
                  </a:lnTo>
                  <a:lnTo>
                    <a:pt x="322" y="635"/>
                  </a:lnTo>
                  <a:lnTo>
                    <a:pt x="324" y="632"/>
                  </a:lnTo>
                  <a:lnTo>
                    <a:pt x="327" y="628"/>
                  </a:lnTo>
                  <a:lnTo>
                    <a:pt x="329" y="624"/>
                  </a:lnTo>
                  <a:lnTo>
                    <a:pt x="331" y="620"/>
                  </a:lnTo>
                  <a:lnTo>
                    <a:pt x="334" y="618"/>
                  </a:lnTo>
                  <a:lnTo>
                    <a:pt x="335" y="614"/>
                  </a:lnTo>
                  <a:lnTo>
                    <a:pt x="338" y="611"/>
                  </a:lnTo>
                  <a:lnTo>
                    <a:pt x="340" y="607"/>
                  </a:lnTo>
                  <a:lnTo>
                    <a:pt x="343" y="603"/>
                  </a:lnTo>
                  <a:lnTo>
                    <a:pt x="346" y="599"/>
                  </a:lnTo>
                  <a:lnTo>
                    <a:pt x="348" y="595"/>
                  </a:lnTo>
                  <a:lnTo>
                    <a:pt x="350" y="593"/>
                  </a:lnTo>
                  <a:lnTo>
                    <a:pt x="352" y="590"/>
                  </a:lnTo>
                  <a:lnTo>
                    <a:pt x="354" y="586"/>
                  </a:lnTo>
                  <a:lnTo>
                    <a:pt x="357" y="582"/>
                  </a:lnTo>
                  <a:lnTo>
                    <a:pt x="359" y="580"/>
                  </a:lnTo>
                  <a:lnTo>
                    <a:pt x="362" y="576"/>
                  </a:lnTo>
                  <a:lnTo>
                    <a:pt x="365" y="572"/>
                  </a:lnTo>
                  <a:lnTo>
                    <a:pt x="367" y="571"/>
                  </a:lnTo>
                  <a:lnTo>
                    <a:pt x="369" y="567"/>
                  </a:lnTo>
                  <a:lnTo>
                    <a:pt x="375" y="561"/>
                  </a:lnTo>
                  <a:lnTo>
                    <a:pt x="379" y="555"/>
                  </a:lnTo>
                  <a:lnTo>
                    <a:pt x="384" y="550"/>
                  </a:lnTo>
                  <a:lnTo>
                    <a:pt x="389" y="544"/>
                  </a:lnTo>
                  <a:lnTo>
                    <a:pt x="394" y="538"/>
                  </a:lnTo>
                  <a:lnTo>
                    <a:pt x="399" y="532"/>
                  </a:lnTo>
                  <a:lnTo>
                    <a:pt x="404" y="527"/>
                  </a:lnTo>
                  <a:lnTo>
                    <a:pt x="408" y="521"/>
                  </a:lnTo>
                  <a:lnTo>
                    <a:pt x="413" y="515"/>
                  </a:lnTo>
                  <a:lnTo>
                    <a:pt x="418" y="510"/>
                  </a:lnTo>
                  <a:lnTo>
                    <a:pt x="423" y="504"/>
                  </a:lnTo>
                  <a:lnTo>
                    <a:pt x="428" y="500"/>
                  </a:lnTo>
                  <a:lnTo>
                    <a:pt x="433" y="494"/>
                  </a:lnTo>
                  <a:lnTo>
                    <a:pt x="437" y="489"/>
                  </a:lnTo>
                  <a:lnTo>
                    <a:pt x="443" y="485"/>
                  </a:lnTo>
                  <a:lnTo>
                    <a:pt x="447" y="479"/>
                  </a:lnTo>
                  <a:lnTo>
                    <a:pt x="451" y="477"/>
                  </a:lnTo>
                  <a:lnTo>
                    <a:pt x="454" y="471"/>
                  </a:lnTo>
                  <a:lnTo>
                    <a:pt x="456" y="470"/>
                  </a:lnTo>
                  <a:lnTo>
                    <a:pt x="459" y="466"/>
                  </a:lnTo>
                  <a:lnTo>
                    <a:pt x="463" y="462"/>
                  </a:lnTo>
                  <a:lnTo>
                    <a:pt x="466" y="460"/>
                  </a:lnTo>
                  <a:lnTo>
                    <a:pt x="470" y="456"/>
                  </a:lnTo>
                  <a:lnTo>
                    <a:pt x="473" y="452"/>
                  </a:lnTo>
                  <a:lnTo>
                    <a:pt x="476" y="450"/>
                  </a:lnTo>
                  <a:lnTo>
                    <a:pt x="480" y="449"/>
                  </a:lnTo>
                  <a:lnTo>
                    <a:pt x="483" y="445"/>
                  </a:lnTo>
                  <a:lnTo>
                    <a:pt x="486" y="443"/>
                  </a:lnTo>
                  <a:lnTo>
                    <a:pt x="490" y="439"/>
                  </a:lnTo>
                  <a:lnTo>
                    <a:pt x="493" y="437"/>
                  </a:lnTo>
                  <a:lnTo>
                    <a:pt x="496" y="433"/>
                  </a:lnTo>
                  <a:lnTo>
                    <a:pt x="500" y="429"/>
                  </a:lnTo>
                  <a:lnTo>
                    <a:pt x="503" y="426"/>
                  </a:lnTo>
                  <a:lnTo>
                    <a:pt x="505" y="424"/>
                  </a:lnTo>
                  <a:lnTo>
                    <a:pt x="508" y="422"/>
                  </a:lnTo>
                  <a:lnTo>
                    <a:pt x="510" y="420"/>
                  </a:lnTo>
                  <a:lnTo>
                    <a:pt x="512" y="418"/>
                  </a:lnTo>
                  <a:lnTo>
                    <a:pt x="514" y="416"/>
                  </a:lnTo>
                  <a:lnTo>
                    <a:pt x="516" y="412"/>
                  </a:lnTo>
                  <a:lnTo>
                    <a:pt x="519" y="410"/>
                  </a:lnTo>
                  <a:lnTo>
                    <a:pt x="521" y="409"/>
                  </a:lnTo>
                  <a:lnTo>
                    <a:pt x="523" y="407"/>
                  </a:lnTo>
                  <a:lnTo>
                    <a:pt x="525" y="405"/>
                  </a:lnTo>
                  <a:lnTo>
                    <a:pt x="527" y="403"/>
                  </a:lnTo>
                  <a:lnTo>
                    <a:pt x="529" y="401"/>
                  </a:lnTo>
                  <a:lnTo>
                    <a:pt x="531" y="401"/>
                  </a:lnTo>
                  <a:lnTo>
                    <a:pt x="533" y="399"/>
                  </a:lnTo>
                  <a:lnTo>
                    <a:pt x="535" y="397"/>
                  </a:lnTo>
                  <a:lnTo>
                    <a:pt x="538" y="393"/>
                  </a:lnTo>
                  <a:lnTo>
                    <a:pt x="540" y="391"/>
                  </a:lnTo>
                  <a:lnTo>
                    <a:pt x="543" y="389"/>
                  </a:lnTo>
                  <a:lnTo>
                    <a:pt x="546" y="388"/>
                  </a:lnTo>
                  <a:lnTo>
                    <a:pt x="548" y="386"/>
                  </a:lnTo>
                  <a:lnTo>
                    <a:pt x="551" y="384"/>
                  </a:lnTo>
                  <a:lnTo>
                    <a:pt x="554" y="382"/>
                  </a:lnTo>
                  <a:lnTo>
                    <a:pt x="557" y="378"/>
                  </a:lnTo>
                  <a:lnTo>
                    <a:pt x="560" y="378"/>
                  </a:lnTo>
                  <a:lnTo>
                    <a:pt x="565" y="374"/>
                  </a:lnTo>
                  <a:lnTo>
                    <a:pt x="570" y="370"/>
                  </a:lnTo>
                  <a:lnTo>
                    <a:pt x="575" y="367"/>
                  </a:lnTo>
                  <a:lnTo>
                    <a:pt x="579" y="365"/>
                  </a:lnTo>
                  <a:lnTo>
                    <a:pt x="585" y="361"/>
                  </a:lnTo>
                  <a:lnTo>
                    <a:pt x="589" y="357"/>
                  </a:lnTo>
                  <a:lnTo>
                    <a:pt x="594" y="353"/>
                  </a:lnTo>
                  <a:lnTo>
                    <a:pt x="599" y="351"/>
                  </a:lnTo>
                  <a:lnTo>
                    <a:pt x="604" y="347"/>
                  </a:lnTo>
                  <a:lnTo>
                    <a:pt x="609" y="344"/>
                  </a:lnTo>
                  <a:lnTo>
                    <a:pt x="614" y="340"/>
                  </a:lnTo>
                  <a:lnTo>
                    <a:pt x="619" y="336"/>
                  </a:lnTo>
                  <a:lnTo>
                    <a:pt x="624" y="334"/>
                  </a:lnTo>
                  <a:lnTo>
                    <a:pt x="629" y="330"/>
                  </a:lnTo>
                  <a:lnTo>
                    <a:pt x="634" y="327"/>
                  </a:lnTo>
                  <a:lnTo>
                    <a:pt x="639" y="325"/>
                  </a:lnTo>
                  <a:lnTo>
                    <a:pt x="642" y="323"/>
                  </a:lnTo>
                  <a:lnTo>
                    <a:pt x="644" y="321"/>
                  </a:lnTo>
                  <a:lnTo>
                    <a:pt x="646" y="319"/>
                  </a:lnTo>
                  <a:lnTo>
                    <a:pt x="648" y="317"/>
                  </a:lnTo>
                  <a:lnTo>
                    <a:pt x="652" y="315"/>
                  </a:lnTo>
                  <a:lnTo>
                    <a:pt x="654" y="311"/>
                  </a:lnTo>
                  <a:lnTo>
                    <a:pt x="656" y="311"/>
                  </a:lnTo>
                  <a:lnTo>
                    <a:pt x="658" y="309"/>
                  </a:lnTo>
                  <a:lnTo>
                    <a:pt x="661" y="309"/>
                  </a:lnTo>
                  <a:lnTo>
                    <a:pt x="662" y="307"/>
                  </a:lnTo>
                  <a:lnTo>
                    <a:pt x="664" y="306"/>
                  </a:lnTo>
                  <a:lnTo>
                    <a:pt x="666" y="304"/>
                  </a:lnTo>
                  <a:lnTo>
                    <a:pt x="668" y="302"/>
                  </a:lnTo>
                  <a:lnTo>
                    <a:pt x="670" y="302"/>
                  </a:lnTo>
                  <a:lnTo>
                    <a:pt x="672" y="300"/>
                  </a:lnTo>
                  <a:lnTo>
                    <a:pt x="674" y="300"/>
                  </a:lnTo>
                  <a:lnTo>
                    <a:pt x="675" y="298"/>
                  </a:lnTo>
                  <a:lnTo>
                    <a:pt x="677" y="296"/>
                  </a:lnTo>
                  <a:lnTo>
                    <a:pt x="680" y="294"/>
                  </a:lnTo>
                  <a:lnTo>
                    <a:pt x="682" y="294"/>
                  </a:lnTo>
                  <a:lnTo>
                    <a:pt x="684" y="292"/>
                  </a:lnTo>
                  <a:lnTo>
                    <a:pt x="685" y="290"/>
                  </a:lnTo>
                  <a:lnTo>
                    <a:pt x="687" y="290"/>
                  </a:lnTo>
                  <a:lnTo>
                    <a:pt x="690" y="286"/>
                  </a:lnTo>
                  <a:lnTo>
                    <a:pt x="692" y="286"/>
                  </a:lnTo>
                  <a:lnTo>
                    <a:pt x="694" y="285"/>
                  </a:lnTo>
                  <a:lnTo>
                    <a:pt x="697" y="285"/>
                  </a:lnTo>
                  <a:lnTo>
                    <a:pt x="700" y="285"/>
                  </a:lnTo>
                  <a:lnTo>
                    <a:pt x="702" y="285"/>
                  </a:lnTo>
                  <a:lnTo>
                    <a:pt x="705" y="283"/>
                  </a:lnTo>
                  <a:lnTo>
                    <a:pt x="708" y="283"/>
                  </a:lnTo>
                  <a:lnTo>
                    <a:pt x="711" y="281"/>
                  </a:lnTo>
                  <a:lnTo>
                    <a:pt x="713" y="281"/>
                  </a:lnTo>
                  <a:lnTo>
                    <a:pt x="715" y="279"/>
                  </a:lnTo>
                  <a:lnTo>
                    <a:pt x="718" y="277"/>
                  </a:lnTo>
                  <a:lnTo>
                    <a:pt x="720" y="277"/>
                  </a:lnTo>
                  <a:lnTo>
                    <a:pt x="723" y="275"/>
                  </a:lnTo>
                  <a:lnTo>
                    <a:pt x="725" y="275"/>
                  </a:lnTo>
                  <a:lnTo>
                    <a:pt x="728" y="273"/>
                  </a:lnTo>
                  <a:lnTo>
                    <a:pt x="730" y="273"/>
                  </a:lnTo>
                  <a:lnTo>
                    <a:pt x="694" y="302"/>
                  </a:lnTo>
                  <a:lnTo>
                    <a:pt x="693" y="302"/>
                  </a:lnTo>
                  <a:lnTo>
                    <a:pt x="692" y="304"/>
                  </a:lnTo>
                  <a:lnTo>
                    <a:pt x="690" y="306"/>
                  </a:lnTo>
                  <a:lnTo>
                    <a:pt x="689" y="306"/>
                  </a:lnTo>
                  <a:lnTo>
                    <a:pt x="687" y="307"/>
                  </a:lnTo>
                  <a:lnTo>
                    <a:pt x="686" y="307"/>
                  </a:lnTo>
                  <a:lnTo>
                    <a:pt x="685" y="309"/>
                  </a:lnTo>
                  <a:lnTo>
                    <a:pt x="683" y="309"/>
                  </a:lnTo>
                  <a:lnTo>
                    <a:pt x="682" y="309"/>
                  </a:lnTo>
                  <a:lnTo>
                    <a:pt x="682" y="311"/>
                  </a:lnTo>
                  <a:lnTo>
                    <a:pt x="681" y="311"/>
                  </a:lnTo>
                  <a:lnTo>
                    <a:pt x="680" y="311"/>
                  </a:lnTo>
                  <a:lnTo>
                    <a:pt x="678" y="313"/>
                  </a:lnTo>
                  <a:lnTo>
                    <a:pt x="677" y="315"/>
                  </a:lnTo>
                  <a:lnTo>
                    <a:pt x="674" y="317"/>
                  </a:lnTo>
                  <a:lnTo>
                    <a:pt x="671" y="321"/>
                  </a:lnTo>
                  <a:lnTo>
                    <a:pt x="667" y="323"/>
                  </a:lnTo>
                  <a:lnTo>
                    <a:pt x="665" y="325"/>
                  </a:lnTo>
                  <a:lnTo>
                    <a:pt x="662" y="327"/>
                  </a:lnTo>
                  <a:lnTo>
                    <a:pt x="658" y="328"/>
                  </a:lnTo>
                  <a:lnTo>
                    <a:pt x="655" y="330"/>
                  </a:lnTo>
                  <a:lnTo>
                    <a:pt x="653" y="332"/>
                  </a:lnTo>
                  <a:lnTo>
                    <a:pt x="649" y="334"/>
                  </a:lnTo>
                  <a:lnTo>
                    <a:pt x="646" y="336"/>
                  </a:lnTo>
                  <a:lnTo>
                    <a:pt x="643" y="338"/>
                  </a:lnTo>
                  <a:lnTo>
                    <a:pt x="639" y="340"/>
                  </a:lnTo>
                  <a:lnTo>
                    <a:pt x="636" y="342"/>
                  </a:lnTo>
                  <a:lnTo>
                    <a:pt x="633" y="344"/>
                  </a:lnTo>
                  <a:lnTo>
                    <a:pt x="629" y="347"/>
                  </a:lnTo>
                  <a:lnTo>
                    <a:pt x="627" y="349"/>
                  </a:lnTo>
                  <a:lnTo>
                    <a:pt x="624" y="351"/>
                  </a:lnTo>
                  <a:lnTo>
                    <a:pt x="621" y="351"/>
                  </a:lnTo>
                  <a:lnTo>
                    <a:pt x="619" y="353"/>
                  </a:lnTo>
                  <a:lnTo>
                    <a:pt x="616" y="357"/>
                  </a:lnTo>
                  <a:lnTo>
                    <a:pt x="614" y="357"/>
                  </a:lnTo>
                  <a:lnTo>
                    <a:pt x="610" y="359"/>
                  </a:lnTo>
                  <a:lnTo>
                    <a:pt x="608" y="361"/>
                  </a:lnTo>
                  <a:lnTo>
                    <a:pt x="606" y="363"/>
                  </a:lnTo>
                  <a:lnTo>
                    <a:pt x="602" y="365"/>
                  </a:lnTo>
                  <a:lnTo>
                    <a:pt x="600" y="367"/>
                  </a:lnTo>
                  <a:lnTo>
                    <a:pt x="597" y="368"/>
                  </a:lnTo>
                  <a:lnTo>
                    <a:pt x="595" y="370"/>
                  </a:lnTo>
                  <a:lnTo>
                    <a:pt x="592" y="372"/>
                  </a:lnTo>
                  <a:lnTo>
                    <a:pt x="589" y="374"/>
                  </a:lnTo>
                  <a:lnTo>
                    <a:pt x="587" y="376"/>
                  </a:lnTo>
                  <a:lnTo>
                    <a:pt x="585" y="378"/>
                  </a:lnTo>
                  <a:lnTo>
                    <a:pt x="581" y="380"/>
                  </a:lnTo>
                  <a:lnTo>
                    <a:pt x="579" y="382"/>
                  </a:lnTo>
                  <a:lnTo>
                    <a:pt x="577" y="384"/>
                  </a:lnTo>
                  <a:lnTo>
                    <a:pt x="575" y="388"/>
                  </a:lnTo>
                  <a:lnTo>
                    <a:pt x="572" y="391"/>
                  </a:lnTo>
                  <a:lnTo>
                    <a:pt x="570" y="393"/>
                  </a:lnTo>
                  <a:lnTo>
                    <a:pt x="568" y="395"/>
                  </a:lnTo>
                  <a:lnTo>
                    <a:pt x="565" y="397"/>
                  </a:lnTo>
                  <a:lnTo>
                    <a:pt x="562" y="401"/>
                  </a:lnTo>
                  <a:lnTo>
                    <a:pt x="561" y="403"/>
                  </a:lnTo>
                  <a:lnTo>
                    <a:pt x="558" y="403"/>
                  </a:lnTo>
                  <a:lnTo>
                    <a:pt x="556" y="407"/>
                  </a:lnTo>
                  <a:lnTo>
                    <a:pt x="554" y="407"/>
                  </a:lnTo>
                  <a:lnTo>
                    <a:pt x="552" y="409"/>
                  </a:lnTo>
                  <a:lnTo>
                    <a:pt x="550" y="410"/>
                  </a:lnTo>
                  <a:lnTo>
                    <a:pt x="547" y="414"/>
                  </a:lnTo>
                  <a:lnTo>
                    <a:pt x="546" y="416"/>
                  </a:lnTo>
                  <a:lnTo>
                    <a:pt x="543" y="416"/>
                  </a:lnTo>
                  <a:lnTo>
                    <a:pt x="541" y="418"/>
                  </a:lnTo>
                  <a:lnTo>
                    <a:pt x="539" y="420"/>
                  </a:lnTo>
                  <a:lnTo>
                    <a:pt x="537" y="422"/>
                  </a:lnTo>
                  <a:lnTo>
                    <a:pt x="534" y="424"/>
                  </a:lnTo>
                  <a:lnTo>
                    <a:pt x="533" y="426"/>
                  </a:lnTo>
                  <a:lnTo>
                    <a:pt x="531" y="426"/>
                  </a:lnTo>
                  <a:lnTo>
                    <a:pt x="529" y="428"/>
                  </a:lnTo>
                  <a:lnTo>
                    <a:pt x="527" y="429"/>
                  </a:lnTo>
                  <a:lnTo>
                    <a:pt x="524" y="431"/>
                  </a:lnTo>
                  <a:lnTo>
                    <a:pt x="522" y="433"/>
                  </a:lnTo>
                  <a:lnTo>
                    <a:pt x="520" y="435"/>
                  </a:lnTo>
                  <a:lnTo>
                    <a:pt x="519" y="437"/>
                  </a:lnTo>
                  <a:lnTo>
                    <a:pt x="516" y="441"/>
                  </a:lnTo>
                  <a:lnTo>
                    <a:pt x="514" y="443"/>
                  </a:lnTo>
                  <a:lnTo>
                    <a:pt x="512" y="445"/>
                  </a:lnTo>
                  <a:lnTo>
                    <a:pt x="511" y="449"/>
                  </a:lnTo>
                  <a:lnTo>
                    <a:pt x="509" y="450"/>
                  </a:lnTo>
                  <a:lnTo>
                    <a:pt x="506" y="452"/>
                  </a:lnTo>
                  <a:lnTo>
                    <a:pt x="504" y="454"/>
                  </a:lnTo>
                  <a:lnTo>
                    <a:pt x="502" y="456"/>
                  </a:lnTo>
                  <a:lnTo>
                    <a:pt x="500" y="458"/>
                  </a:lnTo>
                  <a:lnTo>
                    <a:pt x="497" y="460"/>
                  </a:lnTo>
                  <a:lnTo>
                    <a:pt x="494" y="464"/>
                  </a:lnTo>
                  <a:lnTo>
                    <a:pt x="491" y="468"/>
                  </a:lnTo>
                  <a:lnTo>
                    <a:pt x="487" y="471"/>
                  </a:lnTo>
                  <a:lnTo>
                    <a:pt x="483" y="475"/>
                  </a:lnTo>
                  <a:lnTo>
                    <a:pt x="480" y="479"/>
                  </a:lnTo>
                  <a:lnTo>
                    <a:pt x="476" y="483"/>
                  </a:lnTo>
                  <a:lnTo>
                    <a:pt x="472" y="485"/>
                  </a:lnTo>
                  <a:lnTo>
                    <a:pt x="468" y="489"/>
                  </a:lnTo>
                  <a:lnTo>
                    <a:pt x="464" y="492"/>
                  </a:lnTo>
                  <a:lnTo>
                    <a:pt x="461" y="494"/>
                  </a:lnTo>
                  <a:lnTo>
                    <a:pt x="456" y="498"/>
                  </a:lnTo>
                  <a:lnTo>
                    <a:pt x="453" y="502"/>
                  </a:lnTo>
                  <a:lnTo>
                    <a:pt x="448" y="506"/>
                  </a:lnTo>
                  <a:lnTo>
                    <a:pt x="445" y="510"/>
                  </a:lnTo>
                  <a:lnTo>
                    <a:pt x="442" y="511"/>
                  </a:lnTo>
                  <a:lnTo>
                    <a:pt x="438" y="517"/>
                  </a:lnTo>
                  <a:lnTo>
                    <a:pt x="434" y="521"/>
                  </a:lnTo>
                  <a:lnTo>
                    <a:pt x="428" y="529"/>
                  </a:lnTo>
                  <a:lnTo>
                    <a:pt x="424" y="534"/>
                  </a:lnTo>
                  <a:lnTo>
                    <a:pt x="419" y="538"/>
                  </a:lnTo>
                  <a:lnTo>
                    <a:pt x="415" y="546"/>
                  </a:lnTo>
                  <a:lnTo>
                    <a:pt x="410" y="552"/>
                  </a:lnTo>
                  <a:lnTo>
                    <a:pt x="406" y="557"/>
                  </a:lnTo>
                  <a:lnTo>
                    <a:pt x="403" y="563"/>
                  </a:lnTo>
                  <a:lnTo>
                    <a:pt x="397" y="569"/>
                  </a:lnTo>
                  <a:lnTo>
                    <a:pt x="394" y="576"/>
                  </a:lnTo>
                  <a:lnTo>
                    <a:pt x="389" y="582"/>
                  </a:lnTo>
                  <a:lnTo>
                    <a:pt x="385" y="588"/>
                  </a:lnTo>
                  <a:lnTo>
                    <a:pt x="379" y="593"/>
                  </a:lnTo>
                  <a:lnTo>
                    <a:pt x="376" y="601"/>
                  </a:lnTo>
                  <a:lnTo>
                    <a:pt x="370" y="607"/>
                  </a:lnTo>
                  <a:lnTo>
                    <a:pt x="366" y="613"/>
                  </a:lnTo>
                  <a:lnTo>
                    <a:pt x="363" y="618"/>
                  </a:lnTo>
                  <a:lnTo>
                    <a:pt x="360" y="622"/>
                  </a:lnTo>
                  <a:lnTo>
                    <a:pt x="358" y="626"/>
                  </a:lnTo>
                  <a:lnTo>
                    <a:pt x="354" y="630"/>
                  </a:lnTo>
                  <a:lnTo>
                    <a:pt x="352" y="634"/>
                  </a:lnTo>
                  <a:lnTo>
                    <a:pt x="349" y="637"/>
                  </a:lnTo>
                  <a:lnTo>
                    <a:pt x="347" y="643"/>
                  </a:lnTo>
                  <a:lnTo>
                    <a:pt x="343" y="645"/>
                  </a:lnTo>
                  <a:lnTo>
                    <a:pt x="341" y="651"/>
                  </a:lnTo>
                  <a:lnTo>
                    <a:pt x="338" y="654"/>
                  </a:lnTo>
                  <a:lnTo>
                    <a:pt x="335" y="658"/>
                  </a:lnTo>
                  <a:lnTo>
                    <a:pt x="332" y="662"/>
                  </a:lnTo>
                  <a:lnTo>
                    <a:pt x="330" y="666"/>
                  </a:lnTo>
                  <a:lnTo>
                    <a:pt x="327" y="672"/>
                  </a:lnTo>
                  <a:lnTo>
                    <a:pt x="324" y="675"/>
                  </a:lnTo>
                  <a:lnTo>
                    <a:pt x="321" y="681"/>
                  </a:lnTo>
                  <a:lnTo>
                    <a:pt x="319" y="685"/>
                  </a:lnTo>
                  <a:lnTo>
                    <a:pt x="316" y="687"/>
                  </a:lnTo>
                  <a:lnTo>
                    <a:pt x="314" y="693"/>
                  </a:lnTo>
                  <a:lnTo>
                    <a:pt x="311" y="695"/>
                  </a:lnTo>
                  <a:lnTo>
                    <a:pt x="309" y="698"/>
                  </a:lnTo>
                  <a:lnTo>
                    <a:pt x="306" y="704"/>
                  </a:lnTo>
                  <a:lnTo>
                    <a:pt x="304" y="708"/>
                  </a:lnTo>
                  <a:lnTo>
                    <a:pt x="302" y="712"/>
                  </a:lnTo>
                  <a:lnTo>
                    <a:pt x="300" y="717"/>
                  </a:lnTo>
                  <a:lnTo>
                    <a:pt x="297" y="721"/>
                  </a:lnTo>
                  <a:lnTo>
                    <a:pt x="294" y="727"/>
                  </a:lnTo>
                  <a:lnTo>
                    <a:pt x="292" y="731"/>
                  </a:lnTo>
                  <a:lnTo>
                    <a:pt x="291" y="736"/>
                  </a:lnTo>
                  <a:lnTo>
                    <a:pt x="289" y="740"/>
                  </a:lnTo>
                  <a:lnTo>
                    <a:pt x="285" y="746"/>
                  </a:lnTo>
                  <a:lnTo>
                    <a:pt x="283" y="752"/>
                  </a:lnTo>
                  <a:lnTo>
                    <a:pt x="281" y="757"/>
                  </a:lnTo>
                  <a:lnTo>
                    <a:pt x="277" y="763"/>
                  </a:lnTo>
                  <a:lnTo>
                    <a:pt x="274" y="771"/>
                  </a:lnTo>
                  <a:lnTo>
                    <a:pt x="271" y="777"/>
                  </a:lnTo>
                  <a:lnTo>
                    <a:pt x="267" y="782"/>
                  </a:lnTo>
                  <a:lnTo>
                    <a:pt x="264" y="790"/>
                  </a:lnTo>
                  <a:lnTo>
                    <a:pt x="261" y="798"/>
                  </a:lnTo>
                  <a:lnTo>
                    <a:pt x="258" y="805"/>
                  </a:lnTo>
                  <a:lnTo>
                    <a:pt x="253" y="818"/>
                  </a:lnTo>
                  <a:lnTo>
                    <a:pt x="247" y="834"/>
                  </a:lnTo>
                  <a:lnTo>
                    <a:pt x="242" y="847"/>
                  </a:lnTo>
                  <a:lnTo>
                    <a:pt x="236" y="860"/>
                  </a:lnTo>
                  <a:lnTo>
                    <a:pt x="230" y="874"/>
                  </a:lnTo>
                  <a:lnTo>
                    <a:pt x="224" y="889"/>
                  </a:lnTo>
                  <a:lnTo>
                    <a:pt x="218" y="900"/>
                  </a:lnTo>
                  <a:lnTo>
                    <a:pt x="213" y="914"/>
                  </a:lnTo>
                  <a:lnTo>
                    <a:pt x="207" y="927"/>
                  </a:lnTo>
                  <a:lnTo>
                    <a:pt x="201" y="941"/>
                  </a:lnTo>
                  <a:lnTo>
                    <a:pt x="196" y="954"/>
                  </a:lnTo>
                  <a:lnTo>
                    <a:pt x="189" y="965"/>
                  </a:lnTo>
                  <a:lnTo>
                    <a:pt x="184" y="979"/>
                  </a:lnTo>
                  <a:lnTo>
                    <a:pt x="178" y="992"/>
                  </a:lnTo>
                  <a:lnTo>
                    <a:pt x="172" y="1003"/>
                  </a:lnTo>
                  <a:lnTo>
                    <a:pt x="166" y="1017"/>
                  </a:lnTo>
                  <a:lnTo>
                    <a:pt x="165" y="1017"/>
                  </a:lnTo>
                  <a:lnTo>
                    <a:pt x="163" y="1019"/>
                  </a:lnTo>
                  <a:lnTo>
                    <a:pt x="163" y="1021"/>
                  </a:lnTo>
                  <a:lnTo>
                    <a:pt x="163" y="1023"/>
                  </a:lnTo>
                  <a:lnTo>
                    <a:pt x="162" y="1026"/>
                  </a:lnTo>
                  <a:lnTo>
                    <a:pt x="160" y="1032"/>
                  </a:lnTo>
                  <a:lnTo>
                    <a:pt x="158" y="1038"/>
                  </a:lnTo>
                  <a:lnTo>
                    <a:pt x="157" y="1042"/>
                  </a:lnTo>
                  <a:lnTo>
                    <a:pt x="154" y="1047"/>
                  </a:lnTo>
                  <a:lnTo>
                    <a:pt x="152" y="1053"/>
                  </a:lnTo>
                  <a:lnTo>
                    <a:pt x="150" y="1057"/>
                  </a:lnTo>
                  <a:lnTo>
                    <a:pt x="148" y="1063"/>
                  </a:lnTo>
                  <a:lnTo>
                    <a:pt x="146" y="1070"/>
                  </a:lnTo>
                  <a:lnTo>
                    <a:pt x="143" y="1078"/>
                  </a:lnTo>
                  <a:lnTo>
                    <a:pt x="141" y="1085"/>
                  </a:lnTo>
                  <a:lnTo>
                    <a:pt x="139" y="1093"/>
                  </a:lnTo>
                  <a:lnTo>
                    <a:pt x="137" y="1099"/>
                  </a:lnTo>
                  <a:lnTo>
                    <a:pt x="134" y="1106"/>
                  </a:lnTo>
                  <a:lnTo>
                    <a:pt x="132" y="1116"/>
                  </a:lnTo>
                  <a:lnTo>
                    <a:pt x="129" y="1122"/>
                  </a:lnTo>
                  <a:lnTo>
                    <a:pt x="128" y="1131"/>
                  </a:lnTo>
                  <a:lnTo>
                    <a:pt x="125" y="1137"/>
                  </a:lnTo>
                  <a:lnTo>
                    <a:pt x="123" y="1146"/>
                  </a:lnTo>
                  <a:lnTo>
                    <a:pt x="121" y="1152"/>
                  </a:lnTo>
                  <a:lnTo>
                    <a:pt x="119" y="1160"/>
                  </a:lnTo>
                  <a:lnTo>
                    <a:pt x="116" y="1169"/>
                  </a:lnTo>
                  <a:lnTo>
                    <a:pt x="114" y="1177"/>
                  </a:lnTo>
                  <a:lnTo>
                    <a:pt x="112" y="1185"/>
                  </a:lnTo>
                  <a:lnTo>
                    <a:pt x="111" y="1200"/>
                  </a:lnTo>
                  <a:lnTo>
                    <a:pt x="109" y="1215"/>
                  </a:lnTo>
                  <a:lnTo>
                    <a:pt x="108" y="1228"/>
                  </a:lnTo>
                  <a:lnTo>
                    <a:pt x="105" y="1244"/>
                  </a:lnTo>
                  <a:lnTo>
                    <a:pt x="104" y="1259"/>
                  </a:lnTo>
                  <a:lnTo>
                    <a:pt x="102" y="1274"/>
                  </a:lnTo>
                  <a:lnTo>
                    <a:pt x="101" y="1289"/>
                  </a:lnTo>
                  <a:lnTo>
                    <a:pt x="100" y="1307"/>
                  </a:lnTo>
                  <a:lnTo>
                    <a:pt x="99" y="1314"/>
                  </a:lnTo>
                  <a:lnTo>
                    <a:pt x="98" y="1324"/>
                  </a:lnTo>
                  <a:lnTo>
                    <a:pt x="98" y="1331"/>
                  </a:lnTo>
                  <a:lnTo>
                    <a:pt x="96" y="1339"/>
                  </a:lnTo>
                  <a:lnTo>
                    <a:pt x="95" y="1349"/>
                  </a:lnTo>
                  <a:lnTo>
                    <a:pt x="94" y="1356"/>
                  </a:lnTo>
                  <a:lnTo>
                    <a:pt x="94" y="1366"/>
                  </a:lnTo>
                  <a:lnTo>
                    <a:pt x="93" y="1375"/>
                  </a:lnTo>
                  <a:lnTo>
                    <a:pt x="93" y="1381"/>
                  </a:lnTo>
                  <a:lnTo>
                    <a:pt x="92" y="1387"/>
                  </a:lnTo>
                  <a:lnTo>
                    <a:pt x="92" y="1392"/>
                  </a:lnTo>
                  <a:lnTo>
                    <a:pt x="91" y="1398"/>
                  </a:lnTo>
                  <a:lnTo>
                    <a:pt x="90" y="1408"/>
                  </a:lnTo>
                  <a:lnTo>
                    <a:pt x="90" y="1417"/>
                  </a:lnTo>
                  <a:lnTo>
                    <a:pt x="89" y="1425"/>
                  </a:lnTo>
                  <a:lnTo>
                    <a:pt x="87" y="1434"/>
                  </a:lnTo>
                  <a:lnTo>
                    <a:pt x="86" y="1446"/>
                  </a:lnTo>
                  <a:lnTo>
                    <a:pt x="85" y="1459"/>
                  </a:lnTo>
                  <a:lnTo>
                    <a:pt x="85" y="1471"/>
                  </a:lnTo>
                  <a:lnTo>
                    <a:pt x="83" y="1484"/>
                  </a:lnTo>
                  <a:lnTo>
                    <a:pt x="82" y="1499"/>
                  </a:lnTo>
                  <a:lnTo>
                    <a:pt x="81" y="1514"/>
                  </a:lnTo>
                  <a:lnTo>
                    <a:pt x="80" y="1530"/>
                  </a:lnTo>
                  <a:lnTo>
                    <a:pt x="79" y="1543"/>
                  </a:lnTo>
                  <a:lnTo>
                    <a:pt x="77" y="1558"/>
                  </a:lnTo>
                  <a:lnTo>
                    <a:pt x="76" y="1574"/>
                  </a:lnTo>
                  <a:lnTo>
                    <a:pt x="75" y="1589"/>
                  </a:lnTo>
                  <a:lnTo>
                    <a:pt x="74" y="1604"/>
                  </a:lnTo>
                  <a:lnTo>
                    <a:pt x="73" y="1617"/>
                  </a:lnTo>
                  <a:lnTo>
                    <a:pt x="72" y="1631"/>
                  </a:lnTo>
                  <a:lnTo>
                    <a:pt x="72" y="1644"/>
                  </a:lnTo>
                  <a:lnTo>
                    <a:pt x="71" y="1657"/>
                  </a:lnTo>
                  <a:lnTo>
                    <a:pt x="70" y="1680"/>
                  </a:lnTo>
                  <a:lnTo>
                    <a:pt x="68" y="1705"/>
                  </a:lnTo>
                  <a:lnTo>
                    <a:pt x="67" y="1726"/>
                  </a:lnTo>
                  <a:lnTo>
                    <a:pt x="67" y="1749"/>
                  </a:lnTo>
                  <a:lnTo>
                    <a:pt x="68" y="1751"/>
                  </a:lnTo>
                  <a:lnTo>
                    <a:pt x="68" y="1753"/>
                  </a:lnTo>
                  <a:lnTo>
                    <a:pt x="70" y="1755"/>
                  </a:lnTo>
                  <a:lnTo>
                    <a:pt x="71" y="1755"/>
                  </a:lnTo>
                  <a:lnTo>
                    <a:pt x="71" y="1757"/>
                  </a:lnTo>
                  <a:lnTo>
                    <a:pt x="72" y="1757"/>
                  </a:lnTo>
                  <a:lnTo>
                    <a:pt x="73" y="1757"/>
                  </a:lnTo>
                  <a:lnTo>
                    <a:pt x="74" y="1755"/>
                  </a:lnTo>
                  <a:lnTo>
                    <a:pt x="74" y="1753"/>
                  </a:lnTo>
                  <a:lnTo>
                    <a:pt x="75" y="1753"/>
                  </a:lnTo>
                  <a:lnTo>
                    <a:pt x="75" y="1751"/>
                  </a:lnTo>
                  <a:lnTo>
                    <a:pt x="80" y="1738"/>
                  </a:lnTo>
                  <a:lnTo>
                    <a:pt x="80" y="1732"/>
                  </a:lnTo>
                  <a:lnTo>
                    <a:pt x="81" y="1726"/>
                  </a:lnTo>
                  <a:lnTo>
                    <a:pt x="82" y="1720"/>
                  </a:lnTo>
                  <a:lnTo>
                    <a:pt x="82" y="1715"/>
                  </a:lnTo>
                  <a:lnTo>
                    <a:pt x="83" y="1709"/>
                  </a:lnTo>
                  <a:lnTo>
                    <a:pt x="84" y="1703"/>
                  </a:lnTo>
                  <a:lnTo>
                    <a:pt x="85" y="1698"/>
                  </a:lnTo>
                  <a:lnTo>
                    <a:pt x="87" y="1694"/>
                  </a:lnTo>
                  <a:lnTo>
                    <a:pt x="89" y="1690"/>
                  </a:lnTo>
                  <a:lnTo>
                    <a:pt x="90" y="1688"/>
                  </a:lnTo>
                  <a:lnTo>
                    <a:pt x="91" y="1684"/>
                  </a:lnTo>
                  <a:lnTo>
                    <a:pt x="92" y="1682"/>
                  </a:lnTo>
                  <a:lnTo>
                    <a:pt x="93" y="1680"/>
                  </a:lnTo>
                  <a:lnTo>
                    <a:pt x="93" y="1678"/>
                  </a:lnTo>
                  <a:lnTo>
                    <a:pt x="94" y="1673"/>
                  </a:lnTo>
                  <a:lnTo>
                    <a:pt x="95" y="1671"/>
                  </a:lnTo>
                  <a:lnTo>
                    <a:pt x="99" y="1661"/>
                  </a:lnTo>
                  <a:lnTo>
                    <a:pt x="101" y="1650"/>
                  </a:lnTo>
                  <a:lnTo>
                    <a:pt x="103" y="1640"/>
                  </a:lnTo>
                  <a:lnTo>
                    <a:pt x="106" y="1631"/>
                  </a:lnTo>
                  <a:lnTo>
                    <a:pt x="109" y="1619"/>
                  </a:lnTo>
                  <a:lnTo>
                    <a:pt x="112" y="1610"/>
                  </a:lnTo>
                  <a:lnTo>
                    <a:pt x="114" y="1598"/>
                  </a:lnTo>
                  <a:lnTo>
                    <a:pt x="116" y="1589"/>
                  </a:lnTo>
                  <a:lnTo>
                    <a:pt x="120" y="1579"/>
                  </a:lnTo>
                  <a:lnTo>
                    <a:pt x="123" y="1570"/>
                  </a:lnTo>
                  <a:lnTo>
                    <a:pt x="125" y="1558"/>
                  </a:lnTo>
                  <a:lnTo>
                    <a:pt x="129" y="1549"/>
                  </a:lnTo>
                  <a:lnTo>
                    <a:pt x="132" y="1539"/>
                  </a:lnTo>
                  <a:lnTo>
                    <a:pt x="135" y="1530"/>
                  </a:lnTo>
                  <a:lnTo>
                    <a:pt x="140" y="1520"/>
                  </a:lnTo>
                  <a:lnTo>
                    <a:pt x="143" y="1513"/>
                  </a:lnTo>
                  <a:lnTo>
                    <a:pt x="147" y="1503"/>
                  </a:lnTo>
                  <a:lnTo>
                    <a:pt x="149" y="1494"/>
                  </a:lnTo>
                  <a:lnTo>
                    <a:pt x="152" y="1486"/>
                  </a:lnTo>
                  <a:lnTo>
                    <a:pt x="156" y="1478"/>
                  </a:lnTo>
                  <a:lnTo>
                    <a:pt x="159" y="1469"/>
                  </a:lnTo>
                  <a:lnTo>
                    <a:pt x="162" y="1461"/>
                  </a:lnTo>
                  <a:lnTo>
                    <a:pt x="166" y="1453"/>
                  </a:lnTo>
                  <a:lnTo>
                    <a:pt x="169" y="1446"/>
                  </a:lnTo>
                  <a:lnTo>
                    <a:pt x="173" y="1438"/>
                  </a:lnTo>
                  <a:lnTo>
                    <a:pt x="177" y="1429"/>
                  </a:lnTo>
                  <a:lnTo>
                    <a:pt x="180" y="1421"/>
                  </a:lnTo>
                  <a:lnTo>
                    <a:pt x="184" y="1413"/>
                  </a:lnTo>
                  <a:lnTo>
                    <a:pt x="188" y="1406"/>
                  </a:lnTo>
                  <a:lnTo>
                    <a:pt x="191" y="1398"/>
                  </a:lnTo>
                  <a:lnTo>
                    <a:pt x="195" y="1389"/>
                  </a:lnTo>
                  <a:lnTo>
                    <a:pt x="198" y="1379"/>
                  </a:lnTo>
                  <a:lnTo>
                    <a:pt x="201" y="1371"/>
                  </a:lnTo>
                  <a:lnTo>
                    <a:pt x="205" y="1364"/>
                  </a:lnTo>
                  <a:lnTo>
                    <a:pt x="208" y="1354"/>
                  </a:lnTo>
                  <a:lnTo>
                    <a:pt x="211" y="1347"/>
                  </a:lnTo>
                  <a:lnTo>
                    <a:pt x="215" y="1339"/>
                  </a:lnTo>
                  <a:lnTo>
                    <a:pt x="218" y="1331"/>
                  </a:lnTo>
                  <a:lnTo>
                    <a:pt x="222" y="1326"/>
                  </a:lnTo>
                  <a:lnTo>
                    <a:pt x="225" y="1318"/>
                  </a:lnTo>
                  <a:lnTo>
                    <a:pt x="228" y="1310"/>
                  </a:lnTo>
                  <a:lnTo>
                    <a:pt x="232" y="1303"/>
                  </a:lnTo>
                  <a:lnTo>
                    <a:pt x="235" y="1295"/>
                  </a:lnTo>
                  <a:lnTo>
                    <a:pt x="238" y="1289"/>
                  </a:lnTo>
                  <a:lnTo>
                    <a:pt x="242" y="1282"/>
                  </a:lnTo>
                  <a:lnTo>
                    <a:pt x="245" y="1276"/>
                  </a:lnTo>
                  <a:lnTo>
                    <a:pt x="248" y="1268"/>
                  </a:lnTo>
                  <a:lnTo>
                    <a:pt x="252" y="1263"/>
                  </a:lnTo>
                  <a:lnTo>
                    <a:pt x="251" y="1267"/>
                  </a:lnTo>
                  <a:lnTo>
                    <a:pt x="249" y="1270"/>
                  </a:lnTo>
                  <a:lnTo>
                    <a:pt x="248" y="1274"/>
                  </a:lnTo>
                  <a:lnTo>
                    <a:pt x="247" y="1276"/>
                  </a:lnTo>
                  <a:lnTo>
                    <a:pt x="245" y="1284"/>
                  </a:lnTo>
                  <a:lnTo>
                    <a:pt x="242" y="1289"/>
                  </a:lnTo>
                  <a:lnTo>
                    <a:pt x="239" y="1297"/>
                  </a:lnTo>
                  <a:lnTo>
                    <a:pt x="236" y="1303"/>
                  </a:lnTo>
                  <a:lnTo>
                    <a:pt x="234" y="1310"/>
                  </a:lnTo>
                  <a:lnTo>
                    <a:pt x="230" y="1316"/>
                  </a:lnTo>
                  <a:lnTo>
                    <a:pt x="227" y="1324"/>
                  </a:lnTo>
                  <a:lnTo>
                    <a:pt x="225" y="1330"/>
                  </a:lnTo>
                  <a:lnTo>
                    <a:pt x="222" y="1335"/>
                  </a:lnTo>
                  <a:lnTo>
                    <a:pt x="218" y="1343"/>
                  </a:lnTo>
                  <a:lnTo>
                    <a:pt x="216" y="1349"/>
                  </a:lnTo>
                  <a:lnTo>
                    <a:pt x="213" y="1354"/>
                  </a:lnTo>
                  <a:lnTo>
                    <a:pt x="210" y="1362"/>
                  </a:lnTo>
                  <a:lnTo>
                    <a:pt x="207" y="1370"/>
                  </a:lnTo>
                  <a:lnTo>
                    <a:pt x="205" y="1375"/>
                  </a:lnTo>
                  <a:lnTo>
                    <a:pt x="203" y="1383"/>
                  </a:lnTo>
                  <a:lnTo>
                    <a:pt x="201" y="1385"/>
                  </a:lnTo>
                  <a:lnTo>
                    <a:pt x="200" y="1387"/>
                  </a:lnTo>
                  <a:lnTo>
                    <a:pt x="199" y="1389"/>
                  </a:lnTo>
                  <a:lnTo>
                    <a:pt x="198" y="1391"/>
                  </a:lnTo>
                  <a:lnTo>
                    <a:pt x="197" y="1392"/>
                  </a:lnTo>
                  <a:lnTo>
                    <a:pt x="196" y="1394"/>
                  </a:lnTo>
                  <a:lnTo>
                    <a:pt x="195" y="1398"/>
                  </a:lnTo>
                  <a:lnTo>
                    <a:pt x="194" y="1400"/>
                  </a:lnTo>
                  <a:lnTo>
                    <a:pt x="191" y="1408"/>
                  </a:lnTo>
                  <a:lnTo>
                    <a:pt x="189" y="1413"/>
                  </a:lnTo>
                  <a:lnTo>
                    <a:pt x="186" y="1419"/>
                  </a:lnTo>
                  <a:lnTo>
                    <a:pt x="184" y="1427"/>
                  </a:lnTo>
                  <a:lnTo>
                    <a:pt x="181" y="1434"/>
                  </a:lnTo>
                  <a:lnTo>
                    <a:pt x="178" y="1440"/>
                  </a:lnTo>
                  <a:lnTo>
                    <a:pt x="176" y="1448"/>
                  </a:lnTo>
                  <a:lnTo>
                    <a:pt x="173" y="1453"/>
                  </a:lnTo>
                  <a:lnTo>
                    <a:pt x="171" y="1461"/>
                  </a:lnTo>
                  <a:lnTo>
                    <a:pt x="169" y="1469"/>
                  </a:lnTo>
                  <a:lnTo>
                    <a:pt x="167" y="1474"/>
                  </a:lnTo>
                  <a:lnTo>
                    <a:pt x="165" y="1482"/>
                  </a:lnTo>
                  <a:lnTo>
                    <a:pt x="162" y="1490"/>
                  </a:lnTo>
                  <a:lnTo>
                    <a:pt x="160" y="1495"/>
                  </a:lnTo>
                  <a:lnTo>
                    <a:pt x="158" y="1503"/>
                  </a:lnTo>
                  <a:lnTo>
                    <a:pt x="156" y="1511"/>
                  </a:lnTo>
                  <a:lnTo>
                    <a:pt x="152" y="1520"/>
                  </a:lnTo>
                  <a:lnTo>
                    <a:pt x="149" y="1528"/>
                  </a:lnTo>
                  <a:lnTo>
                    <a:pt x="146" y="1537"/>
                  </a:lnTo>
                  <a:lnTo>
                    <a:pt x="142" y="1547"/>
                  </a:lnTo>
                  <a:lnTo>
                    <a:pt x="139" y="1556"/>
                  </a:lnTo>
                  <a:lnTo>
                    <a:pt x="137" y="1568"/>
                  </a:lnTo>
                  <a:lnTo>
                    <a:pt x="133" y="1577"/>
                  </a:lnTo>
                  <a:lnTo>
                    <a:pt x="131" y="1587"/>
                  </a:lnTo>
                  <a:lnTo>
                    <a:pt x="129" y="1596"/>
                  </a:lnTo>
                  <a:lnTo>
                    <a:pt x="125" y="1608"/>
                  </a:lnTo>
                  <a:lnTo>
                    <a:pt x="123" y="1617"/>
                  </a:lnTo>
                  <a:lnTo>
                    <a:pt x="120" y="1627"/>
                  </a:lnTo>
                  <a:lnTo>
                    <a:pt x="118" y="1637"/>
                  </a:lnTo>
                  <a:lnTo>
                    <a:pt x="114" y="1648"/>
                  </a:lnTo>
                  <a:lnTo>
                    <a:pt x="112" y="1657"/>
                  </a:lnTo>
                  <a:lnTo>
                    <a:pt x="109" y="1667"/>
                  </a:lnTo>
                  <a:lnTo>
                    <a:pt x="105" y="1678"/>
                  </a:lnTo>
                  <a:lnTo>
                    <a:pt x="102" y="1690"/>
                  </a:lnTo>
                  <a:lnTo>
                    <a:pt x="99" y="1699"/>
                  </a:lnTo>
                  <a:lnTo>
                    <a:pt x="96" y="1711"/>
                  </a:lnTo>
                  <a:lnTo>
                    <a:pt x="93" y="1722"/>
                  </a:lnTo>
                  <a:lnTo>
                    <a:pt x="91" y="1734"/>
                  </a:lnTo>
                  <a:lnTo>
                    <a:pt x="87" y="1745"/>
                  </a:lnTo>
                  <a:lnTo>
                    <a:pt x="85" y="1757"/>
                  </a:lnTo>
                  <a:lnTo>
                    <a:pt x="82" y="1774"/>
                  </a:lnTo>
                  <a:lnTo>
                    <a:pt x="80" y="1781"/>
                  </a:lnTo>
                  <a:lnTo>
                    <a:pt x="79" y="1787"/>
                  </a:lnTo>
                  <a:lnTo>
                    <a:pt x="77" y="1795"/>
                  </a:lnTo>
                  <a:lnTo>
                    <a:pt x="76" y="1801"/>
                  </a:lnTo>
                  <a:lnTo>
                    <a:pt x="74" y="1808"/>
                  </a:lnTo>
                  <a:lnTo>
                    <a:pt x="73" y="1816"/>
                  </a:lnTo>
                  <a:lnTo>
                    <a:pt x="72" y="1823"/>
                  </a:lnTo>
                  <a:lnTo>
                    <a:pt x="71" y="1831"/>
                  </a:lnTo>
                  <a:lnTo>
                    <a:pt x="71" y="1839"/>
                  </a:lnTo>
                  <a:lnTo>
                    <a:pt x="70" y="1848"/>
                  </a:lnTo>
                  <a:lnTo>
                    <a:pt x="68" y="1858"/>
                  </a:lnTo>
                  <a:lnTo>
                    <a:pt x="67" y="1867"/>
                  </a:lnTo>
                  <a:lnTo>
                    <a:pt x="67" y="1877"/>
                  </a:lnTo>
                  <a:lnTo>
                    <a:pt x="66" y="1886"/>
                  </a:lnTo>
                  <a:lnTo>
                    <a:pt x="65" y="1896"/>
                  </a:lnTo>
                  <a:lnTo>
                    <a:pt x="65" y="1905"/>
                  </a:lnTo>
                  <a:lnTo>
                    <a:pt x="63" y="1928"/>
                  </a:lnTo>
                  <a:lnTo>
                    <a:pt x="62" y="1951"/>
                  </a:lnTo>
                  <a:lnTo>
                    <a:pt x="61" y="1974"/>
                  </a:lnTo>
                  <a:lnTo>
                    <a:pt x="60" y="1995"/>
                  </a:lnTo>
                  <a:lnTo>
                    <a:pt x="60" y="2016"/>
                  </a:lnTo>
                  <a:lnTo>
                    <a:pt x="60" y="2035"/>
                  </a:lnTo>
                  <a:lnTo>
                    <a:pt x="58" y="2060"/>
                  </a:lnTo>
                  <a:lnTo>
                    <a:pt x="58" y="2094"/>
                  </a:lnTo>
                  <a:lnTo>
                    <a:pt x="56" y="2235"/>
                  </a:lnTo>
                  <a:lnTo>
                    <a:pt x="52" y="2188"/>
                  </a:lnTo>
                  <a:lnTo>
                    <a:pt x="52" y="2186"/>
                  </a:lnTo>
                  <a:lnTo>
                    <a:pt x="52" y="2184"/>
                  </a:lnTo>
                  <a:lnTo>
                    <a:pt x="51" y="2182"/>
                  </a:lnTo>
                  <a:lnTo>
                    <a:pt x="49" y="2182"/>
                  </a:lnTo>
                  <a:lnTo>
                    <a:pt x="42" y="2212"/>
                  </a:lnTo>
                  <a:lnTo>
                    <a:pt x="39" y="2207"/>
                  </a:lnTo>
                  <a:lnTo>
                    <a:pt x="49" y="2146"/>
                  </a:lnTo>
                  <a:lnTo>
                    <a:pt x="49" y="2144"/>
                  </a:lnTo>
                  <a:lnTo>
                    <a:pt x="48" y="2069"/>
                  </a:lnTo>
                  <a:lnTo>
                    <a:pt x="48" y="2067"/>
                  </a:lnTo>
                  <a:lnTo>
                    <a:pt x="47" y="2066"/>
                  </a:lnTo>
                  <a:lnTo>
                    <a:pt x="47" y="2064"/>
                  </a:lnTo>
                  <a:lnTo>
                    <a:pt x="47" y="2062"/>
                  </a:lnTo>
                  <a:lnTo>
                    <a:pt x="47" y="2060"/>
                  </a:lnTo>
                  <a:lnTo>
                    <a:pt x="47" y="2058"/>
                  </a:lnTo>
                  <a:lnTo>
                    <a:pt x="45" y="2073"/>
                  </a:lnTo>
                  <a:lnTo>
                    <a:pt x="43" y="2087"/>
                  </a:lnTo>
                  <a:lnTo>
                    <a:pt x="41" y="2102"/>
                  </a:lnTo>
                  <a:lnTo>
                    <a:pt x="38" y="2115"/>
                  </a:lnTo>
                  <a:lnTo>
                    <a:pt x="36" y="2128"/>
                  </a:lnTo>
                  <a:lnTo>
                    <a:pt x="34" y="2144"/>
                  </a:lnTo>
                  <a:lnTo>
                    <a:pt x="33" y="2157"/>
                  </a:lnTo>
                  <a:lnTo>
                    <a:pt x="30" y="2172"/>
                  </a:lnTo>
                  <a:lnTo>
                    <a:pt x="28" y="2163"/>
                  </a:lnTo>
                  <a:lnTo>
                    <a:pt x="34" y="2085"/>
                  </a:lnTo>
                  <a:lnTo>
                    <a:pt x="44" y="1964"/>
                  </a:lnTo>
                  <a:lnTo>
                    <a:pt x="47" y="1942"/>
                  </a:lnTo>
                  <a:lnTo>
                    <a:pt x="48" y="1923"/>
                  </a:lnTo>
                  <a:lnTo>
                    <a:pt x="49" y="1902"/>
                  </a:lnTo>
                  <a:lnTo>
                    <a:pt x="51" y="1881"/>
                  </a:lnTo>
                  <a:lnTo>
                    <a:pt x="52" y="1860"/>
                  </a:lnTo>
                  <a:lnTo>
                    <a:pt x="52" y="1839"/>
                  </a:lnTo>
                  <a:lnTo>
                    <a:pt x="52" y="1818"/>
                  </a:lnTo>
                  <a:lnTo>
                    <a:pt x="53" y="1797"/>
                  </a:lnTo>
                  <a:lnTo>
                    <a:pt x="53" y="1778"/>
                  </a:lnTo>
                  <a:lnTo>
                    <a:pt x="54" y="1759"/>
                  </a:lnTo>
                  <a:lnTo>
                    <a:pt x="54" y="1738"/>
                  </a:lnTo>
                  <a:lnTo>
                    <a:pt x="55" y="1720"/>
                  </a:lnTo>
                  <a:lnTo>
                    <a:pt x="55" y="1699"/>
                  </a:lnTo>
                  <a:lnTo>
                    <a:pt x="56" y="1680"/>
                  </a:lnTo>
                  <a:lnTo>
                    <a:pt x="57" y="1661"/>
                  </a:lnTo>
                  <a:lnTo>
                    <a:pt x="58" y="1642"/>
                  </a:lnTo>
                  <a:lnTo>
                    <a:pt x="60" y="1631"/>
                  </a:lnTo>
                  <a:lnTo>
                    <a:pt x="61" y="1621"/>
                  </a:lnTo>
                  <a:lnTo>
                    <a:pt x="61" y="1612"/>
                  </a:lnTo>
                  <a:lnTo>
                    <a:pt x="62" y="1602"/>
                  </a:lnTo>
                  <a:lnTo>
                    <a:pt x="62" y="1591"/>
                  </a:lnTo>
                  <a:lnTo>
                    <a:pt x="63" y="1581"/>
                  </a:lnTo>
                  <a:lnTo>
                    <a:pt x="64" y="1570"/>
                  </a:lnTo>
                  <a:lnTo>
                    <a:pt x="65" y="1558"/>
                  </a:lnTo>
                  <a:lnTo>
                    <a:pt x="66" y="1547"/>
                  </a:lnTo>
                  <a:lnTo>
                    <a:pt x="66" y="1537"/>
                  </a:lnTo>
                  <a:lnTo>
                    <a:pt x="67" y="1526"/>
                  </a:lnTo>
                  <a:lnTo>
                    <a:pt x="68" y="1514"/>
                  </a:lnTo>
                  <a:lnTo>
                    <a:pt x="70" y="1503"/>
                  </a:lnTo>
                  <a:lnTo>
                    <a:pt x="71" y="1492"/>
                  </a:lnTo>
                  <a:lnTo>
                    <a:pt x="71" y="1480"/>
                  </a:lnTo>
                  <a:lnTo>
                    <a:pt x="72" y="1471"/>
                  </a:lnTo>
                  <a:lnTo>
                    <a:pt x="77" y="1379"/>
                  </a:lnTo>
                  <a:lnTo>
                    <a:pt x="77" y="1377"/>
                  </a:lnTo>
                  <a:lnTo>
                    <a:pt x="77" y="1375"/>
                  </a:lnTo>
                  <a:lnTo>
                    <a:pt x="76" y="1379"/>
                  </a:lnTo>
                  <a:lnTo>
                    <a:pt x="75" y="1381"/>
                  </a:lnTo>
                  <a:lnTo>
                    <a:pt x="74" y="1385"/>
                  </a:lnTo>
                  <a:lnTo>
                    <a:pt x="74" y="1391"/>
                  </a:lnTo>
                  <a:lnTo>
                    <a:pt x="74" y="1394"/>
                  </a:lnTo>
                  <a:lnTo>
                    <a:pt x="73" y="1398"/>
                  </a:lnTo>
                  <a:lnTo>
                    <a:pt x="73" y="1404"/>
                  </a:lnTo>
                  <a:lnTo>
                    <a:pt x="72" y="1408"/>
                  </a:lnTo>
                  <a:lnTo>
                    <a:pt x="71" y="1419"/>
                  </a:lnTo>
                  <a:lnTo>
                    <a:pt x="70" y="1431"/>
                  </a:lnTo>
                  <a:lnTo>
                    <a:pt x="68" y="1442"/>
                  </a:lnTo>
                  <a:lnTo>
                    <a:pt x="67" y="1453"/>
                  </a:lnTo>
                  <a:lnTo>
                    <a:pt x="66" y="1465"/>
                  </a:lnTo>
                  <a:lnTo>
                    <a:pt x="64" y="1474"/>
                  </a:lnTo>
                  <a:lnTo>
                    <a:pt x="63" y="1486"/>
                  </a:lnTo>
                  <a:lnTo>
                    <a:pt x="62" y="1495"/>
                  </a:lnTo>
                  <a:lnTo>
                    <a:pt x="61" y="1505"/>
                  </a:lnTo>
                  <a:lnTo>
                    <a:pt x="60" y="1511"/>
                  </a:lnTo>
                  <a:lnTo>
                    <a:pt x="60" y="1518"/>
                  </a:lnTo>
                  <a:lnTo>
                    <a:pt x="58" y="1524"/>
                  </a:lnTo>
                  <a:lnTo>
                    <a:pt x="57" y="1534"/>
                  </a:lnTo>
                  <a:lnTo>
                    <a:pt x="56" y="1541"/>
                  </a:lnTo>
                  <a:lnTo>
                    <a:pt x="55" y="1549"/>
                  </a:lnTo>
                  <a:lnTo>
                    <a:pt x="54" y="1556"/>
                  </a:lnTo>
                  <a:lnTo>
                    <a:pt x="53" y="1564"/>
                  </a:lnTo>
                  <a:lnTo>
                    <a:pt x="52" y="1572"/>
                  </a:lnTo>
                  <a:lnTo>
                    <a:pt x="51" y="1581"/>
                  </a:lnTo>
                  <a:lnTo>
                    <a:pt x="48" y="1589"/>
                  </a:lnTo>
                  <a:lnTo>
                    <a:pt x="48" y="1598"/>
                  </a:lnTo>
                  <a:lnTo>
                    <a:pt x="46" y="1606"/>
                  </a:lnTo>
                  <a:lnTo>
                    <a:pt x="45" y="1616"/>
                  </a:lnTo>
                  <a:lnTo>
                    <a:pt x="44" y="1625"/>
                  </a:lnTo>
                  <a:lnTo>
                    <a:pt x="43" y="1635"/>
                  </a:lnTo>
                  <a:lnTo>
                    <a:pt x="42" y="1644"/>
                  </a:lnTo>
                  <a:lnTo>
                    <a:pt x="42" y="1654"/>
                  </a:lnTo>
                  <a:lnTo>
                    <a:pt x="41" y="1663"/>
                  </a:lnTo>
                  <a:lnTo>
                    <a:pt x="41" y="1673"/>
                  </a:lnTo>
                  <a:lnTo>
                    <a:pt x="41" y="1682"/>
                  </a:lnTo>
                  <a:lnTo>
                    <a:pt x="39" y="1694"/>
                  </a:lnTo>
                  <a:lnTo>
                    <a:pt x="38" y="1703"/>
                  </a:lnTo>
                  <a:lnTo>
                    <a:pt x="38" y="1707"/>
                  </a:lnTo>
                  <a:lnTo>
                    <a:pt x="37" y="1713"/>
                  </a:lnTo>
                  <a:lnTo>
                    <a:pt x="37" y="1719"/>
                  </a:lnTo>
                  <a:lnTo>
                    <a:pt x="36" y="1722"/>
                  </a:lnTo>
                  <a:lnTo>
                    <a:pt x="35" y="1728"/>
                  </a:lnTo>
                  <a:lnTo>
                    <a:pt x="34" y="1732"/>
                  </a:lnTo>
                  <a:lnTo>
                    <a:pt x="34" y="1738"/>
                  </a:lnTo>
                  <a:lnTo>
                    <a:pt x="33" y="1741"/>
                  </a:lnTo>
                  <a:lnTo>
                    <a:pt x="32" y="1753"/>
                  </a:lnTo>
                  <a:lnTo>
                    <a:pt x="30" y="1764"/>
                  </a:lnTo>
                  <a:lnTo>
                    <a:pt x="29" y="1774"/>
                  </a:lnTo>
                  <a:lnTo>
                    <a:pt x="29" y="1787"/>
                  </a:lnTo>
                  <a:lnTo>
                    <a:pt x="27" y="1797"/>
                  </a:lnTo>
                  <a:lnTo>
                    <a:pt x="27" y="1808"/>
                  </a:lnTo>
                  <a:lnTo>
                    <a:pt x="26" y="1820"/>
                  </a:lnTo>
                  <a:lnTo>
                    <a:pt x="25" y="1831"/>
                  </a:lnTo>
                  <a:lnTo>
                    <a:pt x="25" y="1837"/>
                  </a:lnTo>
                  <a:lnTo>
                    <a:pt x="25" y="1844"/>
                  </a:lnTo>
                  <a:lnTo>
                    <a:pt x="24" y="1850"/>
                  </a:lnTo>
                  <a:lnTo>
                    <a:pt x="24" y="1858"/>
                  </a:lnTo>
                  <a:lnTo>
                    <a:pt x="23" y="1865"/>
                  </a:lnTo>
                  <a:lnTo>
                    <a:pt x="22" y="1873"/>
                  </a:lnTo>
                  <a:lnTo>
                    <a:pt x="22" y="1879"/>
                  </a:lnTo>
                  <a:lnTo>
                    <a:pt x="20" y="1884"/>
                  </a:lnTo>
                  <a:lnTo>
                    <a:pt x="19" y="1896"/>
                  </a:lnTo>
                  <a:lnTo>
                    <a:pt x="18" y="1905"/>
                  </a:lnTo>
                  <a:lnTo>
                    <a:pt x="17" y="1915"/>
                  </a:lnTo>
                  <a:lnTo>
                    <a:pt x="16" y="1924"/>
                  </a:lnTo>
                  <a:lnTo>
                    <a:pt x="15" y="1934"/>
                  </a:lnTo>
                  <a:lnTo>
                    <a:pt x="14" y="1945"/>
                  </a:lnTo>
                  <a:lnTo>
                    <a:pt x="13" y="1955"/>
                  </a:lnTo>
                  <a:lnTo>
                    <a:pt x="11" y="1963"/>
                  </a:lnTo>
                  <a:lnTo>
                    <a:pt x="11" y="1968"/>
                  </a:lnTo>
                  <a:lnTo>
                    <a:pt x="10" y="1974"/>
                  </a:lnTo>
                  <a:lnTo>
                    <a:pt x="10" y="1980"/>
                  </a:lnTo>
                  <a:lnTo>
                    <a:pt x="9" y="1985"/>
                  </a:lnTo>
                  <a:lnTo>
                    <a:pt x="8" y="1991"/>
                  </a:lnTo>
                  <a:lnTo>
                    <a:pt x="7" y="1999"/>
                  </a:lnTo>
                  <a:lnTo>
                    <a:pt x="6" y="2006"/>
                  </a:lnTo>
                  <a:lnTo>
                    <a:pt x="6" y="201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1" name="Freeform 33">
              <a:extLst>
                <a:ext uri="{FF2B5EF4-FFF2-40B4-BE49-F238E27FC236}">
                  <a16:creationId xmlns:a16="http://schemas.microsoft.com/office/drawing/2014/main" id="{F3D03D5D-D43E-4B63-963A-31CDFF01BB97}"/>
                </a:ext>
              </a:extLst>
            </p:cNvPr>
            <p:cNvSpPr>
              <a:spLocks/>
            </p:cNvSpPr>
            <p:nvPr/>
          </p:nvSpPr>
          <p:spPr bwMode="auto">
            <a:xfrm>
              <a:off x="4506" y="2609"/>
              <a:ext cx="194" cy="349"/>
            </a:xfrm>
            <a:custGeom>
              <a:avLst/>
              <a:gdLst>
                <a:gd name="T0" fmla="*/ 180 w 194"/>
                <a:gd name="T1" fmla="*/ 230 h 349"/>
                <a:gd name="T2" fmla="*/ 161 w 194"/>
                <a:gd name="T3" fmla="*/ 226 h 349"/>
                <a:gd name="T4" fmla="*/ 142 w 194"/>
                <a:gd name="T5" fmla="*/ 230 h 349"/>
                <a:gd name="T6" fmla="*/ 129 w 194"/>
                <a:gd name="T7" fmla="*/ 238 h 349"/>
                <a:gd name="T8" fmla="*/ 118 w 194"/>
                <a:gd name="T9" fmla="*/ 249 h 349"/>
                <a:gd name="T10" fmla="*/ 107 w 194"/>
                <a:gd name="T11" fmla="*/ 263 h 349"/>
                <a:gd name="T12" fmla="*/ 96 w 194"/>
                <a:gd name="T13" fmla="*/ 272 h 349"/>
                <a:gd name="T14" fmla="*/ 89 w 194"/>
                <a:gd name="T15" fmla="*/ 259 h 349"/>
                <a:gd name="T16" fmla="*/ 83 w 194"/>
                <a:gd name="T17" fmla="*/ 253 h 349"/>
                <a:gd name="T18" fmla="*/ 81 w 194"/>
                <a:gd name="T19" fmla="*/ 247 h 349"/>
                <a:gd name="T20" fmla="*/ 76 w 194"/>
                <a:gd name="T21" fmla="*/ 230 h 349"/>
                <a:gd name="T22" fmla="*/ 75 w 194"/>
                <a:gd name="T23" fmla="*/ 217 h 349"/>
                <a:gd name="T24" fmla="*/ 85 w 194"/>
                <a:gd name="T25" fmla="*/ 226 h 349"/>
                <a:gd name="T26" fmla="*/ 89 w 194"/>
                <a:gd name="T27" fmla="*/ 228 h 349"/>
                <a:gd name="T28" fmla="*/ 99 w 194"/>
                <a:gd name="T29" fmla="*/ 175 h 349"/>
                <a:gd name="T30" fmla="*/ 105 w 194"/>
                <a:gd name="T31" fmla="*/ 112 h 349"/>
                <a:gd name="T32" fmla="*/ 98 w 194"/>
                <a:gd name="T33" fmla="*/ 51 h 349"/>
                <a:gd name="T34" fmla="*/ 94 w 194"/>
                <a:gd name="T35" fmla="*/ 21 h 349"/>
                <a:gd name="T36" fmla="*/ 89 w 194"/>
                <a:gd name="T37" fmla="*/ 99 h 349"/>
                <a:gd name="T38" fmla="*/ 77 w 194"/>
                <a:gd name="T39" fmla="*/ 148 h 349"/>
                <a:gd name="T40" fmla="*/ 73 w 194"/>
                <a:gd name="T41" fmla="*/ 196 h 349"/>
                <a:gd name="T42" fmla="*/ 69 w 194"/>
                <a:gd name="T43" fmla="*/ 219 h 349"/>
                <a:gd name="T44" fmla="*/ 62 w 194"/>
                <a:gd name="T45" fmla="*/ 219 h 349"/>
                <a:gd name="T46" fmla="*/ 58 w 194"/>
                <a:gd name="T47" fmla="*/ 198 h 349"/>
                <a:gd name="T48" fmla="*/ 44 w 194"/>
                <a:gd name="T49" fmla="*/ 129 h 349"/>
                <a:gd name="T50" fmla="*/ 28 w 194"/>
                <a:gd name="T51" fmla="*/ 68 h 349"/>
                <a:gd name="T52" fmla="*/ 5 w 194"/>
                <a:gd name="T53" fmla="*/ 17 h 349"/>
                <a:gd name="T54" fmla="*/ 4 w 194"/>
                <a:gd name="T55" fmla="*/ 57 h 349"/>
                <a:gd name="T56" fmla="*/ 7 w 194"/>
                <a:gd name="T57" fmla="*/ 78 h 349"/>
                <a:gd name="T58" fmla="*/ 12 w 194"/>
                <a:gd name="T59" fmla="*/ 120 h 349"/>
                <a:gd name="T60" fmla="*/ 23 w 194"/>
                <a:gd name="T61" fmla="*/ 179 h 349"/>
                <a:gd name="T62" fmla="*/ 34 w 194"/>
                <a:gd name="T63" fmla="*/ 202 h 349"/>
                <a:gd name="T64" fmla="*/ 44 w 194"/>
                <a:gd name="T65" fmla="*/ 215 h 349"/>
                <a:gd name="T66" fmla="*/ 54 w 194"/>
                <a:gd name="T67" fmla="*/ 226 h 349"/>
                <a:gd name="T68" fmla="*/ 59 w 194"/>
                <a:gd name="T69" fmla="*/ 240 h 349"/>
                <a:gd name="T70" fmla="*/ 82 w 194"/>
                <a:gd name="T71" fmla="*/ 263 h 349"/>
                <a:gd name="T72" fmla="*/ 59 w 194"/>
                <a:gd name="T73" fmla="*/ 282 h 349"/>
                <a:gd name="T74" fmla="*/ 52 w 194"/>
                <a:gd name="T75" fmla="*/ 268 h 349"/>
                <a:gd name="T76" fmla="*/ 49 w 194"/>
                <a:gd name="T77" fmla="*/ 263 h 349"/>
                <a:gd name="T78" fmla="*/ 45 w 194"/>
                <a:gd name="T79" fmla="*/ 259 h 349"/>
                <a:gd name="T80" fmla="*/ 51 w 194"/>
                <a:gd name="T81" fmla="*/ 293 h 349"/>
                <a:gd name="T82" fmla="*/ 39 w 194"/>
                <a:gd name="T83" fmla="*/ 308 h 349"/>
                <a:gd name="T84" fmla="*/ 25 w 194"/>
                <a:gd name="T85" fmla="*/ 326 h 349"/>
                <a:gd name="T86" fmla="*/ 30 w 194"/>
                <a:gd name="T87" fmla="*/ 341 h 349"/>
                <a:gd name="T88" fmla="*/ 43 w 194"/>
                <a:gd name="T89" fmla="*/ 345 h 349"/>
                <a:gd name="T90" fmla="*/ 56 w 194"/>
                <a:gd name="T91" fmla="*/ 349 h 349"/>
                <a:gd name="T92" fmla="*/ 69 w 194"/>
                <a:gd name="T93" fmla="*/ 343 h 349"/>
                <a:gd name="T94" fmla="*/ 81 w 194"/>
                <a:gd name="T95" fmla="*/ 322 h 349"/>
                <a:gd name="T96" fmla="*/ 86 w 194"/>
                <a:gd name="T97" fmla="*/ 308 h 349"/>
                <a:gd name="T98" fmla="*/ 88 w 194"/>
                <a:gd name="T99" fmla="*/ 297 h 349"/>
                <a:gd name="T100" fmla="*/ 95 w 194"/>
                <a:gd name="T101" fmla="*/ 301 h 349"/>
                <a:gd name="T102" fmla="*/ 105 w 194"/>
                <a:gd name="T103" fmla="*/ 314 h 349"/>
                <a:gd name="T104" fmla="*/ 114 w 194"/>
                <a:gd name="T105" fmla="*/ 331 h 349"/>
                <a:gd name="T106" fmla="*/ 113 w 194"/>
                <a:gd name="T107" fmla="*/ 320 h 349"/>
                <a:gd name="T108" fmla="*/ 99 w 194"/>
                <a:gd name="T109" fmla="*/ 299 h 349"/>
                <a:gd name="T110" fmla="*/ 96 w 194"/>
                <a:gd name="T111" fmla="*/ 280 h 349"/>
                <a:gd name="T112" fmla="*/ 104 w 194"/>
                <a:gd name="T113" fmla="*/ 278 h 349"/>
                <a:gd name="T114" fmla="*/ 116 w 194"/>
                <a:gd name="T115" fmla="*/ 284 h 349"/>
                <a:gd name="T116" fmla="*/ 134 w 194"/>
                <a:gd name="T117" fmla="*/ 286 h 349"/>
                <a:gd name="T118" fmla="*/ 153 w 194"/>
                <a:gd name="T119" fmla="*/ 278 h 349"/>
                <a:gd name="T120" fmla="*/ 171 w 194"/>
                <a:gd name="T121" fmla="*/ 265 h 349"/>
                <a:gd name="T122" fmla="*/ 188 w 194"/>
                <a:gd name="T123" fmla="*/ 244 h 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4"/>
                <a:gd name="T187" fmla="*/ 0 h 349"/>
                <a:gd name="T188" fmla="*/ 194 w 194"/>
                <a:gd name="T189" fmla="*/ 349 h 3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4" h="349">
                  <a:moveTo>
                    <a:pt x="194" y="230"/>
                  </a:moveTo>
                  <a:lnTo>
                    <a:pt x="191" y="230"/>
                  </a:lnTo>
                  <a:lnTo>
                    <a:pt x="187" y="230"/>
                  </a:lnTo>
                  <a:lnTo>
                    <a:pt x="183" y="230"/>
                  </a:lnTo>
                  <a:lnTo>
                    <a:pt x="180" y="230"/>
                  </a:lnTo>
                  <a:lnTo>
                    <a:pt x="176" y="228"/>
                  </a:lnTo>
                  <a:lnTo>
                    <a:pt x="172" y="228"/>
                  </a:lnTo>
                  <a:lnTo>
                    <a:pt x="168" y="226"/>
                  </a:lnTo>
                  <a:lnTo>
                    <a:pt x="164" y="226"/>
                  </a:lnTo>
                  <a:lnTo>
                    <a:pt x="161" y="226"/>
                  </a:lnTo>
                  <a:lnTo>
                    <a:pt x="156" y="226"/>
                  </a:lnTo>
                  <a:lnTo>
                    <a:pt x="153" y="226"/>
                  </a:lnTo>
                  <a:lnTo>
                    <a:pt x="149" y="228"/>
                  </a:lnTo>
                  <a:lnTo>
                    <a:pt x="145" y="228"/>
                  </a:lnTo>
                  <a:lnTo>
                    <a:pt x="142" y="230"/>
                  </a:lnTo>
                  <a:lnTo>
                    <a:pt x="138" y="234"/>
                  </a:lnTo>
                  <a:lnTo>
                    <a:pt x="134" y="238"/>
                  </a:lnTo>
                  <a:lnTo>
                    <a:pt x="133" y="238"/>
                  </a:lnTo>
                  <a:lnTo>
                    <a:pt x="132" y="238"/>
                  </a:lnTo>
                  <a:lnTo>
                    <a:pt x="129" y="238"/>
                  </a:lnTo>
                  <a:lnTo>
                    <a:pt x="127" y="240"/>
                  </a:lnTo>
                  <a:lnTo>
                    <a:pt x="125" y="242"/>
                  </a:lnTo>
                  <a:lnTo>
                    <a:pt x="123" y="246"/>
                  </a:lnTo>
                  <a:lnTo>
                    <a:pt x="119" y="247"/>
                  </a:lnTo>
                  <a:lnTo>
                    <a:pt x="118" y="249"/>
                  </a:lnTo>
                  <a:lnTo>
                    <a:pt x="116" y="253"/>
                  </a:lnTo>
                  <a:lnTo>
                    <a:pt x="114" y="255"/>
                  </a:lnTo>
                  <a:lnTo>
                    <a:pt x="111" y="257"/>
                  </a:lnTo>
                  <a:lnTo>
                    <a:pt x="109" y="261"/>
                  </a:lnTo>
                  <a:lnTo>
                    <a:pt x="107" y="263"/>
                  </a:lnTo>
                  <a:lnTo>
                    <a:pt x="105" y="265"/>
                  </a:lnTo>
                  <a:lnTo>
                    <a:pt x="102" y="268"/>
                  </a:lnTo>
                  <a:lnTo>
                    <a:pt x="100" y="270"/>
                  </a:lnTo>
                  <a:lnTo>
                    <a:pt x="98" y="270"/>
                  </a:lnTo>
                  <a:lnTo>
                    <a:pt x="96" y="272"/>
                  </a:lnTo>
                  <a:lnTo>
                    <a:pt x="94" y="270"/>
                  </a:lnTo>
                  <a:lnTo>
                    <a:pt x="92" y="267"/>
                  </a:lnTo>
                  <a:lnTo>
                    <a:pt x="91" y="265"/>
                  </a:lnTo>
                  <a:lnTo>
                    <a:pt x="90" y="261"/>
                  </a:lnTo>
                  <a:lnTo>
                    <a:pt x="89" y="259"/>
                  </a:lnTo>
                  <a:lnTo>
                    <a:pt x="88" y="257"/>
                  </a:lnTo>
                  <a:lnTo>
                    <a:pt x="87" y="255"/>
                  </a:lnTo>
                  <a:lnTo>
                    <a:pt x="85" y="255"/>
                  </a:lnTo>
                  <a:lnTo>
                    <a:pt x="85" y="253"/>
                  </a:lnTo>
                  <a:lnTo>
                    <a:pt x="83" y="253"/>
                  </a:lnTo>
                  <a:lnTo>
                    <a:pt x="83" y="251"/>
                  </a:lnTo>
                  <a:lnTo>
                    <a:pt x="83" y="249"/>
                  </a:lnTo>
                  <a:lnTo>
                    <a:pt x="85" y="249"/>
                  </a:lnTo>
                  <a:lnTo>
                    <a:pt x="82" y="249"/>
                  </a:lnTo>
                  <a:lnTo>
                    <a:pt x="81" y="247"/>
                  </a:lnTo>
                  <a:lnTo>
                    <a:pt x="80" y="246"/>
                  </a:lnTo>
                  <a:lnTo>
                    <a:pt x="79" y="242"/>
                  </a:lnTo>
                  <a:lnTo>
                    <a:pt x="77" y="238"/>
                  </a:lnTo>
                  <a:lnTo>
                    <a:pt x="77" y="234"/>
                  </a:lnTo>
                  <a:lnTo>
                    <a:pt x="76" y="230"/>
                  </a:lnTo>
                  <a:lnTo>
                    <a:pt x="75" y="228"/>
                  </a:lnTo>
                  <a:lnTo>
                    <a:pt x="73" y="226"/>
                  </a:lnTo>
                  <a:lnTo>
                    <a:pt x="73" y="223"/>
                  </a:lnTo>
                  <a:lnTo>
                    <a:pt x="75" y="221"/>
                  </a:lnTo>
                  <a:lnTo>
                    <a:pt x="75" y="217"/>
                  </a:lnTo>
                  <a:lnTo>
                    <a:pt x="76" y="215"/>
                  </a:lnTo>
                  <a:lnTo>
                    <a:pt x="77" y="213"/>
                  </a:lnTo>
                  <a:lnTo>
                    <a:pt x="77" y="211"/>
                  </a:lnTo>
                  <a:lnTo>
                    <a:pt x="78" y="211"/>
                  </a:lnTo>
                  <a:lnTo>
                    <a:pt x="85" y="226"/>
                  </a:lnTo>
                  <a:lnTo>
                    <a:pt x="85" y="232"/>
                  </a:lnTo>
                  <a:lnTo>
                    <a:pt x="86" y="232"/>
                  </a:lnTo>
                  <a:lnTo>
                    <a:pt x="87" y="232"/>
                  </a:lnTo>
                  <a:lnTo>
                    <a:pt x="88" y="230"/>
                  </a:lnTo>
                  <a:lnTo>
                    <a:pt x="89" y="228"/>
                  </a:lnTo>
                  <a:lnTo>
                    <a:pt x="91" y="219"/>
                  </a:lnTo>
                  <a:lnTo>
                    <a:pt x="94" y="207"/>
                  </a:lnTo>
                  <a:lnTo>
                    <a:pt x="95" y="198"/>
                  </a:lnTo>
                  <a:lnTo>
                    <a:pt x="97" y="186"/>
                  </a:lnTo>
                  <a:lnTo>
                    <a:pt x="99" y="175"/>
                  </a:lnTo>
                  <a:lnTo>
                    <a:pt x="101" y="162"/>
                  </a:lnTo>
                  <a:lnTo>
                    <a:pt x="102" y="150"/>
                  </a:lnTo>
                  <a:lnTo>
                    <a:pt x="104" y="137"/>
                  </a:lnTo>
                  <a:lnTo>
                    <a:pt x="105" y="125"/>
                  </a:lnTo>
                  <a:lnTo>
                    <a:pt x="105" y="112"/>
                  </a:lnTo>
                  <a:lnTo>
                    <a:pt x="104" y="101"/>
                  </a:lnTo>
                  <a:lnTo>
                    <a:pt x="102" y="87"/>
                  </a:lnTo>
                  <a:lnTo>
                    <a:pt x="101" y="76"/>
                  </a:lnTo>
                  <a:lnTo>
                    <a:pt x="100" y="62"/>
                  </a:lnTo>
                  <a:lnTo>
                    <a:pt x="98" y="51"/>
                  </a:lnTo>
                  <a:lnTo>
                    <a:pt x="97" y="42"/>
                  </a:lnTo>
                  <a:lnTo>
                    <a:pt x="96" y="36"/>
                  </a:lnTo>
                  <a:lnTo>
                    <a:pt x="95" y="30"/>
                  </a:lnTo>
                  <a:lnTo>
                    <a:pt x="95" y="24"/>
                  </a:lnTo>
                  <a:lnTo>
                    <a:pt x="94" y="21"/>
                  </a:lnTo>
                  <a:lnTo>
                    <a:pt x="92" y="15"/>
                  </a:lnTo>
                  <a:lnTo>
                    <a:pt x="91" y="9"/>
                  </a:lnTo>
                  <a:lnTo>
                    <a:pt x="91" y="5"/>
                  </a:lnTo>
                  <a:lnTo>
                    <a:pt x="90" y="0"/>
                  </a:lnTo>
                  <a:lnTo>
                    <a:pt x="89" y="99"/>
                  </a:lnTo>
                  <a:lnTo>
                    <a:pt x="88" y="110"/>
                  </a:lnTo>
                  <a:lnTo>
                    <a:pt x="86" y="120"/>
                  </a:lnTo>
                  <a:lnTo>
                    <a:pt x="82" y="129"/>
                  </a:lnTo>
                  <a:lnTo>
                    <a:pt x="80" y="139"/>
                  </a:lnTo>
                  <a:lnTo>
                    <a:pt x="77" y="148"/>
                  </a:lnTo>
                  <a:lnTo>
                    <a:pt x="76" y="160"/>
                  </a:lnTo>
                  <a:lnTo>
                    <a:pt x="75" y="169"/>
                  </a:lnTo>
                  <a:lnTo>
                    <a:pt x="75" y="183"/>
                  </a:lnTo>
                  <a:lnTo>
                    <a:pt x="75" y="188"/>
                  </a:lnTo>
                  <a:lnTo>
                    <a:pt x="73" y="196"/>
                  </a:lnTo>
                  <a:lnTo>
                    <a:pt x="72" y="204"/>
                  </a:lnTo>
                  <a:lnTo>
                    <a:pt x="72" y="209"/>
                  </a:lnTo>
                  <a:lnTo>
                    <a:pt x="71" y="213"/>
                  </a:lnTo>
                  <a:lnTo>
                    <a:pt x="70" y="217"/>
                  </a:lnTo>
                  <a:lnTo>
                    <a:pt x="69" y="219"/>
                  </a:lnTo>
                  <a:lnTo>
                    <a:pt x="68" y="223"/>
                  </a:lnTo>
                  <a:lnTo>
                    <a:pt x="67" y="226"/>
                  </a:lnTo>
                  <a:lnTo>
                    <a:pt x="64" y="226"/>
                  </a:lnTo>
                  <a:lnTo>
                    <a:pt x="63" y="223"/>
                  </a:lnTo>
                  <a:lnTo>
                    <a:pt x="62" y="219"/>
                  </a:lnTo>
                  <a:lnTo>
                    <a:pt x="61" y="215"/>
                  </a:lnTo>
                  <a:lnTo>
                    <a:pt x="60" y="211"/>
                  </a:lnTo>
                  <a:lnTo>
                    <a:pt x="59" y="207"/>
                  </a:lnTo>
                  <a:lnTo>
                    <a:pt x="59" y="204"/>
                  </a:lnTo>
                  <a:lnTo>
                    <a:pt x="58" y="198"/>
                  </a:lnTo>
                  <a:lnTo>
                    <a:pt x="56" y="185"/>
                  </a:lnTo>
                  <a:lnTo>
                    <a:pt x="53" y="171"/>
                  </a:lnTo>
                  <a:lnTo>
                    <a:pt x="50" y="156"/>
                  </a:lnTo>
                  <a:lnTo>
                    <a:pt x="47" y="143"/>
                  </a:lnTo>
                  <a:lnTo>
                    <a:pt x="44" y="129"/>
                  </a:lnTo>
                  <a:lnTo>
                    <a:pt x="41" y="118"/>
                  </a:lnTo>
                  <a:lnTo>
                    <a:pt x="38" y="104"/>
                  </a:lnTo>
                  <a:lnTo>
                    <a:pt x="34" y="93"/>
                  </a:lnTo>
                  <a:lnTo>
                    <a:pt x="31" y="80"/>
                  </a:lnTo>
                  <a:lnTo>
                    <a:pt x="28" y="68"/>
                  </a:lnTo>
                  <a:lnTo>
                    <a:pt x="23" y="57"/>
                  </a:lnTo>
                  <a:lnTo>
                    <a:pt x="19" y="45"/>
                  </a:lnTo>
                  <a:lnTo>
                    <a:pt x="14" y="36"/>
                  </a:lnTo>
                  <a:lnTo>
                    <a:pt x="10" y="26"/>
                  </a:lnTo>
                  <a:lnTo>
                    <a:pt x="5" y="17"/>
                  </a:lnTo>
                  <a:lnTo>
                    <a:pt x="0" y="5"/>
                  </a:lnTo>
                  <a:lnTo>
                    <a:pt x="1" y="19"/>
                  </a:lnTo>
                  <a:lnTo>
                    <a:pt x="2" y="32"/>
                  </a:lnTo>
                  <a:lnTo>
                    <a:pt x="3" y="43"/>
                  </a:lnTo>
                  <a:lnTo>
                    <a:pt x="4" y="57"/>
                  </a:lnTo>
                  <a:lnTo>
                    <a:pt x="4" y="61"/>
                  </a:lnTo>
                  <a:lnTo>
                    <a:pt x="4" y="64"/>
                  </a:lnTo>
                  <a:lnTo>
                    <a:pt x="5" y="70"/>
                  </a:lnTo>
                  <a:lnTo>
                    <a:pt x="6" y="74"/>
                  </a:lnTo>
                  <a:lnTo>
                    <a:pt x="7" y="78"/>
                  </a:lnTo>
                  <a:lnTo>
                    <a:pt x="7" y="82"/>
                  </a:lnTo>
                  <a:lnTo>
                    <a:pt x="9" y="85"/>
                  </a:lnTo>
                  <a:lnTo>
                    <a:pt x="9" y="91"/>
                  </a:lnTo>
                  <a:lnTo>
                    <a:pt x="11" y="104"/>
                  </a:lnTo>
                  <a:lnTo>
                    <a:pt x="12" y="120"/>
                  </a:lnTo>
                  <a:lnTo>
                    <a:pt x="14" y="131"/>
                  </a:lnTo>
                  <a:lnTo>
                    <a:pt x="16" y="144"/>
                  </a:lnTo>
                  <a:lnTo>
                    <a:pt x="18" y="156"/>
                  </a:lnTo>
                  <a:lnTo>
                    <a:pt x="21" y="167"/>
                  </a:lnTo>
                  <a:lnTo>
                    <a:pt x="23" y="179"/>
                  </a:lnTo>
                  <a:lnTo>
                    <a:pt x="28" y="188"/>
                  </a:lnTo>
                  <a:lnTo>
                    <a:pt x="29" y="192"/>
                  </a:lnTo>
                  <a:lnTo>
                    <a:pt x="31" y="196"/>
                  </a:lnTo>
                  <a:lnTo>
                    <a:pt x="32" y="198"/>
                  </a:lnTo>
                  <a:lnTo>
                    <a:pt x="34" y="202"/>
                  </a:lnTo>
                  <a:lnTo>
                    <a:pt x="37" y="206"/>
                  </a:lnTo>
                  <a:lnTo>
                    <a:pt x="38" y="207"/>
                  </a:lnTo>
                  <a:lnTo>
                    <a:pt x="40" y="209"/>
                  </a:lnTo>
                  <a:lnTo>
                    <a:pt x="42" y="211"/>
                  </a:lnTo>
                  <a:lnTo>
                    <a:pt x="44" y="215"/>
                  </a:lnTo>
                  <a:lnTo>
                    <a:pt x="47" y="217"/>
                  </a:lnTo>
                  <a:lnTo>
                    <a:pt x="49" y="219"/>
                  </a:lnTo>
                  <a:lnTo>
                    <a:pt x="50" y="221"/>
                  </a:lnTo>
                  <a:lnTo>
                    <a:pt x="52" y="223"/>
                  </a:lnTo>
                  <a:lnTo>
                    <a:pt x="54" y="226"/>
                  </a:lnTo>
                  <a:lnTo>
                    <a:pt x="57" y="228"/>
                  </a:lnTo>
                  <a:lnTo>
                    <a:pt x="58" y="232"/>
                  </a:lnTo>
                  <a:lnTo>
                    <a:pt x="59" y="234"/>
                  </a:lnTo>
                  <a:lnTo>
                    <a:pt x="59" y="236"/>
                  </a:lnTo>
                  <a:lnTo>
                    <a:pt x="59" y="240"/>
                  </a:lnTo>
                  <a:lnTo>
                    <a:pt x="59" y="244"/>
                  </a:lnTo>
                  <a:lnTo>
                    <a:pt x="60" y="244"/>
                  </a:lnTo>
                  <a:lnTo>
                    <a:pt x="61" y="244"/>
                  </a:lnTo>
                  <a:lnTo>
                    <a:pt x="62" y="244"/>
                  </a:lnTo>
                  <a:lnTo>
                    <a:pt x="82" y="263"/>
                  </a:lnTo>
                  <a:lnTo>
                    <a:pt x="82" y="265"/>
                  </a:lnTo>
                  <a:lnTo>
                    <a:pt x="82" y="267"/>
                  </a:lnTo>
                  <a:lnTo>
                    <a:pt x="82" y="268"/>
                  </a:lnTo>
                  <a:lnTo>
                    <a:pt x="81" y="270"/>
                  </a:lnTo>
                  <a:lnTo>
                    <a:pt x="59" y="282"/>
                  </a:lnTo>
                  <a:lnTo>
                    <a:pt x="58" y="280"/>
                  </a:lnTo>
                  <a:lnTo>
                    <a:pt x="57" y="278"/>
                  </a:lnTo>
                  <a:lnTo>
                    <a:pt x="56" y="274"/>
                  </a:lnTo>
                  <a:lnTo>
                    <a:pt x="60" y="249"/>
                  </a:lnTo>
                  <a:lnTo>
                    <a:pt x="52" y="268"/>
                  </a:lnTo>
                  <a:lnTo>
                    <a:pt x="51" y="268"/>
                  </a:lnTo>
                  <a:lnTo>
                    <a:pt x="50" y="268"/>
                  </a:lnTo>
                  <a:lnTo>
                    <a:pt x="50" y="267"/>
                  </a:lnTo>
                  <a:lnTo>
                    <a:pt x="49" y="265"/>
                  </a:lnTo>
                  <a:lnTo>
                    <a:pt x="49" y="263"/>
                  </a:lnTo>
                  <a:lnTo>
                    <a:pt x="49" y="259"/>
                  </a:lnTo>
                  <a:lnTo>
                    <a:pt x="49" y="255"/>
                  </a:lnTo>
                  <a:lnTo>
                    <a:pt x="48" y="253"/>
                  </a:lnTo>
                  <a:lnTo>
                    <a:pt x="47" y="257"/>
                  </a:lnTo>
                  <a:lnTo>
                    <a:pt x="45" y="259"/>
                  </a:lnTo>
                  <a:lnTo>
                    <a:pt x="44" y="265"/>
                  </a:lnTo>
                  <a:lnTo>
                    <a:pt x="44" y="268"/>
                  </a:lnTo>
                  <a:lnTo>
                    <a:pt x="52" y="286"/>
                  </a:lnTo>
                  <a:lnTo>
                    <a:pt x="52" y="289"/>
                  </a:lnTo>
                  <a:lnTo>
                    <a:pt x="51" y="293"/>
                  </a:lnTo>
                  <a:lnTo>
                    <a:pt x="50" y="295"/>
                  </a:lnTo>
                  <a:lnTo>
                    <a:pt x="49" y="299"/>
                  </a:lnTo>
                  <a:lnTo>
                    <a:pt x="45" y="303"/>
                  </a:lnTo>
                  <a:lnTo>
                    <a:pt x="42" y="305"/>
                  </a:lnTo>
                  <a:lnTo>
                    <a:pt x="39" y="308"/>
                  </a:lnTo>
                  <a:lnTo>
                    <a:pt x="37" y="312"/>
                  </a:lnTo>
                  <a:lnTo>
                    <a:pt x="33" y="314"/>
                  </a:lnTo>
                  <a:lnTo>
                    <a:pt x="31" y="318"/>
                  </a:lnTo>
                  <a:lnTo>
                    <a:pt x="28" y="322"/>
                  </a:lnTo>
                  <a:lnTo>
                    <a:pt x="25" y="326"/>
                  </a:lnTo>
                  <a:lnTo>
                    <a:pt x="20" y="333"/>
                  </a:lnTo>
                  <a:lnTo>
                    <a:pt x="23" y="335"/>
                  </a:lnTo>
                  <a:lnTo>
                    <a:pt x="25" y="337"/>
                  </a:lnTo>
                  <a:lnTo>
                    <a:pt x="28" y="339"/>
                  </a:lnTo>
                  <a:lnTo>
                    <a:pt x="30" y="341"/>
                  </a:lnTo>
                  <a:lnTo>
                    <a:pt x="33" y="341"/>
                  </a:lnTo>
                  <a:lnTo>
                    <a:pt x="35" y="343"/>
                  </a:lnTo>
                  <a:lnTo>
                    <a:pt x="38" y="345"/>
                  </a:lnTo>
                  <a:lnTo>
                    <a:pt x="40" y="345"/>
                  </a:lnTo>
                  <a:lnTo>
                    <a:pt x="43" y="345"/>
                  </a:lnTo>
                  <a:lnTo>
                    <a:pt x="45" y="347"/>
                  </a:lnTo>
                  <a:lnTo>
                    <a:pt x="48" y="347"/>
                  </a:lnTo>
                  <a:lnTo>
                    <a:pt x="51" y="347"/>
                  </a:lnTo>
                  <a:lnTo>
                    <a:pt x="53" y="347"/>
                  </a:lnTo>
                  <a:lnTo>
                    <a:pt x="56" y="349"/>
                  </a:lnTo>
                  <a:lnTo>
                    <a:pt x="59" y="349"/>
                  </a:lnTo>
                  <a:lnTo>
                    <a:pt x="61" y="349"/>
                  </a:lnTo>
                  <a:lnTo>
                    <a:pt x="63" y="347"/>
                  </a:lnTo>
                  <a:lnTo>
                    <a:pt x="67" y="347"/>
                  </a:lnTo>
                  <a:lnTo>
                    <a:pt x="69" y="343"/>
                  </a:lnTo>
                  <a:lnTo>
                    <a:pt x="72" y="339"/>
                  </a:lnTo>
                  <a:lnTo>
                    <a:pt x="75" y="335"/>
                  </a:lnTo>
                  <a:lnTo>
                    <a:pt x="77" y="331"/>
                  </a:lnTo>
                  <a:lnTo>
                    <a:pt x="79" y="326"/>
                  </a:lnTo>
                  <a:lnTo>
                    <a:pt x="81" y="322"/>
                  </a:lnTo>
                  <a:lnTo>
                    <a:pt x="82" y="318"/>
                  </a:lnTo>
                  <a:lnTo>
                    <a:pt x="83" y="316"/>
                  </a:lnTo>
                  <a:lnTo>
                    <a:pt x="83" y="312"/>
                  </a:lnTo>
                  <a:lnTo>
                    <a:pt x="85" y="310"/>
                  </a:lnTo>
                  <a:lnTo>
                    <a:pt x="86" y="308"/>
                  </a:lnTo>
                  <a:lnTo>
                    <a:pt x="87" y="307"/>
                  </a:lnTo>
                  <a:lnTo>
                    <a:pt x="87" y="305"/>
                  </a:lnTo>
                  <a:lnTo>
                    <a:pt x="88" y="301"/>
                  </a:lnTo>
                  <a:lnTo>
                    <a:pt x="88" y="299"/>
                  </a:lnTo>
                  <a:lnTo>
                    <a:pt x="88" y="297"/>
                  </a:lnTo>
                  <a:lnTo>
                    <a:pt x="88" y="295"/>
                  </a:lnTo>
                  <a:lnTo>
                    <a:pt x="89" y="293"/>
                  </a:lnTo>
                  <a:lnTo>
                    <a:pt x="91" y="295"/>
                  </a:lnTo>
                  <a:lnTo>
                    <a:pt x="94" y="297"/>
                  </a:lnTo>
                  <a:lnTo>
                    <a:pt x="95" y="301"/>
                  </a:lnTo>
                  <a:lnTo>
                    <a:pt x="97" y="303"/>
                  </a:lnTo>
                  <a:lnTo>
                    <a:pt x="99" y="307"/>
                  </a:lnTo>
                  <a:lnTo>
                    <a:pt x="101" y="308"/>
                  </a:lnTo>
                  <a:lnTo>
                    <a:pt x="102" y="312"/>
                  </a:lnTo>
                  <a:lnTo>
                    <a:pt x="105" y="314"/>
                  </a:lnTo>
                  <a:lnTo>
                    <a:pt x="106" y="318"/>
                  </a:lnTo>
                  <a:lnTo>
                    <a:pt x="108" y="322"/>
                  </a:lnTo>
                  <a:lnTo>
                    <a:pt x="110" y="324"/>
                  </a:lnTo>
                  <a:lnTo>
                    <a:pt x="111" y="329"/>
                  </a:lnTo>
                  <a:lnTo>
                    <a:pt x="114" y="331"/>
                  </a:lnTo>
                  <a:lnTo>
                    <a:pt x="115" y="337"/>
                  </a:lnTo>
                  <a:lnTo>
                    <a:pt x="116" y="341"/>
                  </a:lnTo>
                  <a:lnTo>
                    <a:pt x="118" y="347"/>
                  </a:lnTo>
                  <a:lnTo>
                    <a:pt x="115" y="324"/>
                  </a:lnTo>
                  <a:lnTo>
                    <a:pt x="113" y="320"/>
                  </a:lnTo>
                  <a:lnTo>
                    <a:pt x="110" y="316"/>
                  </a:lnTo>
                  <a:lnTo>
                    <a:pt x="107" y="312"/>
                  </a:lnTo>
                  <a:lnTo>
                    <a:pt x="105" y="308"/>
                  </a:lnTo>
                  <a:lnTo>
                    <a:pt x="102" y="305"/>
                  </a:lnTo>
                  <a:lnTo>
                    <a:pt x="99" y="299"/>
                  </a:lnTo>
                  <a:lnTo>
                    <a:pt x="98" y="291"/>
                  </a:lnTo>
                  <a:lnTo>
                    <a:pt x="97" y="286"/>
                  </a:lnTo>
                  <a:lnTo>
                    <a:pt x="96" y="284"/>
                  </a:lnTo>
                  <a:lnTo>
                    <a:pt x="96" y="282"/>
                  </a:lnTo>
                  <a:lnTo>
                    <a:pt x="96" y="280"/>
                  </a:lnTo>
                  <a:lnTo>
                    <a:pt x="97" y="278"/>
                  </a:lnTo>
                  <a:lnTo>
                    <a:pt x="98" y="278"/>
                  </a:lnTo>
                  <a:lnTo>
                    <a:pt x="99" y="276"/>
                  </a:lnTo>
                  <a:lnTo>
                    <a:pt x="101" y="278"/>
                  </a:lnTo>
                  <a:lnTo>
                    <a:pt x="104" y="278"/>
                  </a:lnTo>
                  <a:lnTo>
                    <a:pt x="105" y="280"/>
                  </a:lnTo>
                  <a:lnTo>
                    <a:pt x="107" y="280"/>
                  </a:lnTo>
                  <a:lnTo>
                    <a:pt x="108" y="280"/>
                  </a:lnTo>
                  <a:lnTo>
                    <a:pt x="111" y="282"/>
                  </a:lnTo>
                  <a:lnTo>
                    <a:pt x="116" y="284"/>
                  </a:lnTo>
                  <a:lnTo>
                    <a:pt x="119" y="286"/>
                  </a:lnTo>
                  <a:lnTo>
                    <a:pt x="123" y="286"/>
                  </a:lnTo>
                  <a:lnTo>
                    <a:pt x="126" y="286"/>
                  </a:lnTo>
                  <a:lnTo>
                    <a:pt x="130" y="286"/>
                  </a:lnTo>
                  <a:lnTo>
                    <a:pt x="134" y="286"/>
                  </a:lnTo>
                  <a:lnTo>
                    <a:pt x="137" y="286"/>
                  </a:lnTo>
                  <a:lnTo>
                    <a:pt x="142" y="284"/>
                  </a:lnTo>
                  <a:lnTo>
                    <a:pt x="145" y="282"/>
                  </a:lnTo>
                  <a:lnTo>
                    <a:pt x="149" y="280"/>
                  </a:lnTo>
                  <a:lnTo>
                    <a:pt x="153" y="278"/>
                  </a:lnTo>
                  <a:lnTo>
                    <a:pt x="156" y="276"/>
                  </a:lnTo>
                  <a:lnTo>
                    <a:pt x="159" y="274"/>
                  </a:lnTo>
                  <a:lnTo>
                    <a:pt x="164" y="272"/>
                  </a:lnTo>
                  <a:lnTo>
                    <a:pt x="167" y="268"/>
                  </a:lnTo>
                  <a:lnTo>
                    <a:pt x="171" y="265"/>
                  </a:lnTo>
                  <a:lnTo>
                    <a:pt x="174" y="261"/>
                  </a:lnTo>
                  <a:lnTo>
                    <a:pt x="177" y="257"/>
                  </a:lnTo>
                  <a:lnTo>
                    <a:pt x="182" y="253"/>
                  </a:lnTo>
                  <a:lnTo>
                    <a:pt x="185" y="247"/>
                  </a:lnTo>
                  <a:lnTo>
                    <a:pt x="188" y="244"/>
                  </a:lnTo>
                  <a:lnTo>
                    <a:pt x="192" y="238"/>
                  </a:lnTo>
                  <a:lnTo>
                    <a:pt x="194" y="230"/>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2" name="Freeform 34">
              <a:extLst>
                <a:ext uri="{FF2B5EF4-FFF2-40B4-BE49-F238E27FC236}">
                  <a16:creationId xmlns:a16="http://schemas.microsoft.com/office/drawing/2014/main" id="{10535A7C-37A3-4440-8E97-207F78BA615A}"/>
                </a:ext>
              </a:extLst>
            </p:cNvPr>
            <p:cNvSpPr>
              <a:spLocks/>
            </p:cNvSpPr>
            <p:nvPr/>
          </p:nvSpPr>
          <p:spPr bwMode="auto">
            <a:xfrm>
              <a:off x="4608" y="2805"/>
              <a:ext cx="14" cy="46"/>
            </a:xfrm>
            <a:custGeom>
              <a:avLst/>
              <a:gdLst>
                <a:gd name="T0" fmla="*/ 14 w 14"/>
                <a:gd name="T1" fmla="*/ 19 h 46"/>
                <a:gd name="T2" fmla="*/ 14 w 14"/>
                <a:gd name="T3" fmla="*/ 15 h 46"/>
                <a:gd name="T4" fmla="*/ 13 w 14"/>
                <a:gd name="T5" fmla="*/ 10 h 46"/>
                <a:gd name="T6" fmla="*/ 12 w 14"/>
                <a:gd name="T7" fmla="*/ 6 h 46"/>
                <a:gd name="T8" fmla="*/ 12 w 14"/>
                <a:gd name="T9" fmla="*/ 0 h 46"/>
                <a:gd name="T10" fmla="*/ 0 w 14"/>
                <a:gd name="T11" fmla="*/ 46 h 46"/>
                <a:gd name="T12" fmla="*/ 14 w 14"/>
                <a:gd name="T13" fmla="*/ 23 h 46"/>
                <a:gd name="T14" fmla="*/ 14 w 14"/>
                <a:gd name="T15" fmla="*/ 21 h 46"/>
                <a:gd name="T16" fmla="*/ 14 w 14"/>
                <a:gd name="T17" fmla="*/ 19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46"/>
                <a:gd name="T29" fmla="*/ 14 w 14"/>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46">
                  <a:moveTo>
                    <a:pt x="14" y="19"/>
                  </a:moveTo>
                  <a:lnTo>
                    <a:pt x="14" y="15"/>
                  </a:lnTo>
                  <a:lnTo>
                    <a:pt x="13" y="10"/>
                  </a:lnTo>
                  <a:lnTo>
                    <a:pt x="12" y="6"/>
                  </a:lnTo>
                  <a:lnTo>
                    <a:pt x="12" y="0"/>
                  </a:lnTo>
                  <a:lnTo>
                    <a:pt x="0" y="46"/>
                  </a:lnTo>
                  <a:lnTo>
                    <a:pt x="14" y="23"/>
                  </a:lnTo>
                  <a:lnTo>
                    <a:pt x="14" y="21"/>
                  </a:lnTo>
                  <a:lnTo>
                    <a:pt x="14" y="19"/>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3" name="Freeform 35">
              <a:extLst>
                <a:ext uri="{FF2B5EF4-FFF2-40B4-BE49-F238E27FC236}">
                  <a16:creationId xmlns:a16="http://schemas.microsoft.com/office/drawing/2014/main" id="{1400E057-4BFA-4278-9C9C-4E39B44FBCB8}"/>
                </a:ext>
              </a:extLst>
            </p:cNvPr>
            <p:cNvSpPr>
              <a:spLocks/>
            </p:cNvSpPr>
            <p:nvPr/>
          </p:nvSpPr>
          <p:spPr bwMode="auto">
            <a:xfrm>
              <a:off x="4585" y="2740"/>
              <a:ext cx="10" cy="82"/>
            </a:xfrm>
            <a:custGeom>
              <a:avLst/>
              <a:gdLst>
                <a:gd name="T0" fmla="*/ 10 w 10"/>
                <a:gd name="T1" fmla="*/ 6 h 82"/>
                <a:gd name="T2" fmla="*/ 10 w 10"/>
                <a:gd name="T3" fmla="*/ 4 h 82"/>
                <a:gd name="T4" fmla="*/ 9 w 10"/>
                <a:gd name="T5" fmla="*/ 4 h 82"/>
                <a:gd name="T6" fmla="*/ 9 w 10"/>
                <a:gd name="T7" fmla="*/ 2 h 82"/>
                <a:gd name="T8" fmla="*/ 8 w 10"/>
                <a:gd name="T9" fmla="*/ 0 h 82"/>
                <a:gd name="T10" fmla="*/ 7 w 10"/>
                <a:gd name="T11" fmla="*/ 8 h 82"/>
                <a:gd name="T12" fmla="*/ 4 w 10"/>
                <a:gd name="T13" fmla="*/ 15 h 82"/>
                <a:gd name="T14" fmla="*/ 3 w 10"/>
                <a:gd name="T15" fmla="*/ 23 h 82"/>
                <a:gd name="T16" fmla="*/ 1 w 10"/>
                <a:gd name="T17" fmla="*/ 33 h 82"/>
                <a:gd name="T18" fmla="*/ 0 w 10"/>
                <a:gd name="T19" fmla="*/ 40 h 82"/>
                <a:gd name="T20" fmla="*/ 0 w 10"/>
                <a:gd name="T21" fmla="*/ 50 h 82"/>
                <a:gd name="T22" fmla="*/ 0 w 10"/>
                <a:gd name="T23" fmla="*/ 59 h 82"/>
                <a:gd name="T24" fmla="*/ 0 w 10"/>
                <a:gd name="T25" fmla="*/ 69 h 82"/>
                <a:gd name="T26" fmla="*/ 1 w 10"/>
                <a:gd name="T27" fmla="*/ 71 h 82"/>
                <a:gd name="T28" fmla="*/ 2 w 10"/>
                <a:gd name="T29" fmla="*/ 73 h 82"/>
                <a:gd name="T30" fmla="*/ 3 w 10"/>
                <a:gd name="T31" fmla="*/ 75 h 82"/>
                <a:gd name="T32" fmla="*/ 3 w 10"/>
                <a:gd name="T33" fmla="*/ 76 h 82"/>
                <a:gd name="T34" fmla="*/ 4 w 10"/>
                <a:gd name="T35" fmla="*/ 78 h 82"/>
                <a:gd name="T36" fmla="*/ 6 w 10"/>
                <a:gd name="T37" fmla="*/ 78 h 82"/>
                <a:gd name="T38" fmla="*/ 6 w 10"/>
                <a:gd name="T39" fmla="*/ 80 h 82"/>
                <a:gd name="T40" fmla="*/ 7 w 10"/>
                <a:gd name="T41" fmla="*/ 82 h 82"/>
                <a:gd name="T42" fmla="*/ 10 w 10"/>
                <a:gd name="T43" fmla="*/ 6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82"/>
                <a:gd name="T68" fmla="*/ 10 w 10"/>
                <a:gd name="T69" fmla="*/ 82 h 8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82">
                  <a:moveTo>
                    <a:pt x="10" y="6"/>
                  </a:moveTo>
                  <a:lnTo>
                    <a:pt x="10" y="4"/>
                  </a:lnTo>
                  <a:lnTo>
                    <a:pt x="9" y="4"/>
                  </a:lnTo>
                  <a:lnTo>
                    <a:pt x="9" y="2"/>
                  </a:lnTo>
                  <a:lnTo>
                    <a:pt x="8" y="0"/>
                  </a:lnTo>
                  <a:lnTo>
                    <a:pt x="7" y="8"/>
                  </a:lnTo>
                  <a:lnTo>
                    <a:pt x="4" y="15"/>
                  </a:lnTo>
                  <a:lnTo>
                    <a:pt x="3" y="23"/>
                  </a:lnTo>
                  <a:lnTo>
                    <a:pt x="1" y="33"/>
                  </a:lnTo>
                  <a:lnTo>
                    <a:pt x="0" y="40"/>
                  </a:lnTo>
                  <a:lnTo>
                    <a:pt x="0" y="50"/>
                  </a:lnTo>
                  <a:lnTo>
                    <a:pt x="0" y="59"/>
                  </a:lnTo>
                  <a:lnTo>
                    <a:pt x="0" y="69"/>
                  </a:lnTo>
                  <a:lnTo>
                    <a:pt x="1" y="71"/>
                  </a:lnTo>
                  <a:lnTo>
                    <a:pt x="2" y="73"/>
                  </a:lnTo>
                  <a:lnTo>
                    <a:pt x="3" y="75"/>
                  </a:lnTo>
                  <a:lnTo>
                    <a:pt x="3" y="76"/>
                  </a:lnTo>
                  <a:lnTo>
                    <a:pt x="4" y="78"/>
                  </a:lnTo>
                  <a:lnTo>
                    <a:pt x="6" y="78"/>
                  </a:lnTo>
                  <a:lnTo>
                    <a:pt x="6" y="80"/>
                  </a:lnTo>
                  <a:lnTo>
                    <a:pt x="7" y="82"/>
                  </a:lnTo>
                  <a:lnTo>
                    <a:pt x="10" y="6"/>
                  </a:lnTo>
                  <a:close/>
                </a:path>
              </a:pathLst>
            </a:custGeom>
            <a:solidFill>
              <a:srgbClr val="FF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4" name="Freeform 36">
              <a:extLst>
                <a:ext uri="{FF2B5EF4-FFF2-40B4-BE49-F238E27FC236}">
                  <a16:creationId xmlns:a16="http://schemas.microsoft.com/office/drawing/2014/main" id="{83E1409B-0B84-4079-B16A-AA8F1134CA5B}"/>
                </a:ext>
              </a:extLst>
            </p:cNvPr>
            <p:cNvSpPr>
              <a:spLocks/>
            </p:cNvSpPr>
            <p:nvPr/>
          </p:nvSpPr>
          <p:spPr bwMode="auto">
            <a:xfrm>
              <a:off x="4564" y="2855"/>
              <a:ext cx="24" cy="34"/>
            </a:xfrm>
            <a:custGeom>
              <a:avLst/>
              <a:gdLst>
                <a:gd name="T0" fmla="*/ 24 w 24"/>
                <a:gd name="T1" fmla="*/ 21 h 34"/>
                <a:gd name="T2" fmla="*/ 4 w 24"/>
                <a:gd name="T3" fmla="*/ 0 h 34"/>
                <a:gd name="T4" fmla="*/ 0 w 24"/>
                <a:gd name="T5" fmla="*/ 34 h 34"/>
                <a:gd name="T6" fmla="*/ 24 w 24"/>
                <a:gd name="T7" fmla="*/ 21 h 34"/>
                <a:gd name="T8" fmla="*/ 0 60000 65536"/>
                <a:gd name="T9" fmla="*/ 0 60000 65536"/>
                <a:gd name="T10" fmla="*/ 0 60000 65536"/>
                <a:gd name="T11" fmla="*/ 0 60000 65536"/>
                <a:gd name="T12" fmla="*/ 0 w 24"/>
                <a:gd name="T13" fmla="*/ 0 h 34"/>
                <a:gd name="T14" fmla="*/ 24 w 24"/>
                <a:gd name="T15" fmla="*/ 34 h 34"/>
              </a:gdLst>
              <a:ahLst/>
              <a:cxnLst>
                <a:cxn ang="T8">
                  <a:pos x="T0" y="T1"/>
                </a:cxn>
                <a:cxn ang="T9">
                  <a:pos x="T2" y="T3"/>
                </a:cxn>
                <a:cxn ang="T10">
                  <a:pos x="T4" y="T5"/>
                </a:cxn>
                <a:cxn ang="T11">
                  <a:pos x="T6" y="T7"/>
                </a:cxn>
              </a:cxnLst>
              <a:rect l="T12" t="T13" r="T14" b="T15"/>
              <a:pathLst>
                <a:path w="24" h="34">
                  <a:moveTo>
                    <a:pt x="24" y="21"/>
                  </a:moveTo>
                  <a:lnTo>
                    <a:pt x="4" y="0"/>
                  </a:lnTo>
                  <a:lnTo>
                    <a:pt x="0" y="34"/>
                  </a:lnTo>
                  <a:lnTo>
                    <a:pt x="24" y="21"/>
                  </a:lnTo>
                  <a:close/>
                </a:path>
              </a:pathLst>
            </a:custGeom>
            <a:solidFill>
              <a:srgbClr val="CC33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5" name="Freeform 37">
              <a:extLst>
                <a:ext uri="{FF2B5EF4-FFF2-40B4-BE49-F238E27FC236}">
                  <a16:creationId xmlns:a16="http://schemas.microsoft.com/office/drawing/2014/main" id="{566714ED-C73E-4EAB-9AD3-D44D1265AEC1}"/>
                </a:ext>
              </a:extLst>
            </p:cNvPr>
            <p:cNvSpPr>
              <a:spLocks/>
            </p:cNvSpPr>
            <p:nvPr/>
          </p:nvSpPr>
          <p:spPr bwMode="auto">
            <a:xfrm>
              <a:off x="4555" y="2839"/>
              <a:ext cx="5" cy="17"/>
            </a:xfrm>
            <a:custGeom>
              <a:avLst/>
              <a:gdLst>
                <a:gd name="T0" fmla="*/ 5 w 5"/>
                <a:gd name="T1" fmla="*/ 14 h 17"/>
                <a:gd name="T2" fmla="*/ 5 w 5"/>
                <a:gd name="T3" fmla="*/ 12 h 17"/>
                <a:gd name="T4" fmla="*/ 5 w 5"/>
                <a:gd name="T5" fmla="*/ 10 h 17"/>
                <a:gd name="T6" fmla="*/ 5 w 5"/>
                <a:gd name="T7" fmla="*/ 8 h 17"/>
                <a:gd name="T8" fmla="*/ 5 w 5"/>
                <a:gd name="T9" fmla="*/ 6 h 17"/>
                <a:gd name="T10" fmla="*/ 0 w 5"/>
                <a:gd name="T11" fmla="*/ 0 h 17"/>
                <a:gd name="T12" fmla="*/ 3 w 5"/>
                <a:gd name="T13" fmla="*/ 17 h 17"/>
                <a:gd name="T14" fmla="*/ 4 w 5"/>
                <a:gd name="T15" fmla="*/ 16 h 17"/>
                <a:gd name="T16" fmla="*/ 5 w 5"/>
                <a:gd name="T17" fmla="*/ 16 h 17"/>
                <a:gd name="T18" fmla="*/ 5 w 5"/>
                <a:gd name="T19" fmla="*/ 14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17"/>
                <a:gd name="T32" fmla="*/ 5 w 5"/>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17">
                  <a:moveTo>
                    <a:pt x="5" y="14"/>
                  </a:moveTo>
                  <a:lnTo>
                    <a:pt x="5" y="12"/>
                  </a:lnTo>
                  <a:lnTo>
                    <a:pt x="5" y="10"/>
                  </a:lnTo>
                  <a:lnTo>
                    <a:pt x="5" y="8"/>
                  </a:lnTo>
                  <a:lnTo>
                    <a:pt x="5" y="6"/>
                  </a:lnTo>
                  <a:lnTo>
                    <a:pt x="0" y="0"/>
                  </a:lnTo>
                  <a:lnTo>
                    <a:pt x="3" y="17"/>
                  </a:lnTo>
                  <a:lnTo>
                    <a:pt x="4" y="16"/>
                  </a:lnTo>
                  <a:lnTo>
                    <a:pt x="5" y="16"/>
                  </a:lnTo>
                  <a:lnTo>
                    <a:pt x="5"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6" name="Freeform 38">
              <a:extLst>
                <a:ext uri="{FF2B5EF4-FFF2-40B4-BE49-F238E27FC236}">
                  <a16:creationId xmlns:a16="http://schemas.microsoft.com/office/drawing/2014/main" id="{2D2B9F84-98E1-48FC-95D4-0C7177540537}"/>
                </a:ext>
              </a:extLst>
            </p:cNvPr>
            <p:cNvSpPr>
              <a:spLocks/>
            </p:cNvSpPr>
            <p:nvPr/>
          </p:nvSpPr>
          <p:spPr bwMode="auto">
            <a:xfrm>
              <a:off x="4425" y="1585"/>
              <a:ext cx="73" cy="42"/>
            </a:xfrm>
            <a:custGeom>
              <a:avLst/>
              <a:gdLst>
                <a:gd name="T0" fmla="*/ 69 w 73"/>
                <a:gd name="T1" fmla="*/ 24 h 42"/>
                <a:gd name="T2" fmla="*/ 66 w 73"/>
                <a:gd name="T3" fmla="*/ 19 h 42"/>
                <a:gd name="T4" fmla="*/ 63 w 73"/>
                <a:gd name="T5" fmla="*/ 15 h 42"/>
                <a:gd name="T6" fmla="*/ 58 w 73"/>
                <a:gd name="T7" fmla="*/ 11 h 42"/>
                <a:gd name="T8" fmla="*/ 53 w 73"/>
                <a:gd name="T9" fmla="*/ 5 h 42"/>
                <a:gd name="T10" fmla="*/ 48 w 73"/>
                <a:gd name="T11" fmla="*/ 3 h 42"/>
                <a:gd name="T12" fmla="*/ 44 w 73"/>
                <a:gd name="T13" fmla="*/ 1 h 42"/>
                <a:gd name="T14" fmla="*/ 38 w 73"/>
                <a:gd name="T15" fmla="*/ 0 h 42"/>
                <a:gd name="T16" fmla="*/ 33 w 73"/>
                <a:gd name="T17" fmla="*/ 0 h 42"/>
                <a:gd name="T18" fmla="*/ 27 w 73"/>
                <a:gd name="T19" fmla="*/ 3 h 42"/>
                <a:gd name="T20" fmla="*/ 21 w 73"/>
                <a:gd name="T21" fmla="*/ 7 h 42"/>
                <a:gd name="T22" fmla="*/ 16 w 73"/>
                <a:gd name="T23" fmla="*/ 13 h 42"/>
                <a:gd name="T24" fmla="*/ 11 w 73"/>
                <a:gd name="T25" fmla="*/ 19 h 42"/>
                <a:gd name="T26" fmla="*/ 8 w 73"/>
                <a:gd name="T27" fmla="*/ 22 h 42"/>
                <a:gd name="T28" fmla="*/ 5 w 73"/>
                <a:gd name="T29" fmla="*/ 26 h 42"/>
                <a:gd name="T30" fmla="*/ 1 w 73"/>
                <a:gd name="T31" fmla="*/ 32 h 42"/>
                <a:gd name="T32" fmla="*/ 0 w 73"/>
                <a:gd name="T33" fmla="*/ 36 h 42"/>
                <a:gd name="T34" fmla="*/ 0 w 73"/>
                <a:gd name="T35" fmla="*/ 36 h 42"/>
                <a:gd name="T36" fmla="*/ 1 w 73"/>
                <a:gd name="T37" fmla="*/ 32 h 42"/>
                <a:gd name="T38" fmla="*/ 4 w 73"/>
                <a:gd name="T39" fmla="*/ 28 h 42"/>
                <a:gd name="T40" fmla="*/ 5 w 73"/>
                <a:gd name="T41" fmla="*/ 26 h 42"/>
                <a:gd name="T42" fmla="*/ 8 w 73"/>
                <a:gd name="T43" fmla="*/ 24 h 42"/>
                <a:gd name="T44" fmla="*/ 13 w 73"/>
                <a:gd name="T45" fmla="*/ 24 h 42"/>
                <a:gd name="T46" fmla="*/ 16 w 73"/>
                <a:gd name="T47" fmla="*/ 26 h 42"/>
                <a:gd name="T48" fmla="*/ 20 w 73"/>
                <a:gd name="T49" fmla="*/ 28 h 42"/>
                <a:gd name="T50" fmla="*/ 25 w 73"/>
                <a:gd name="T51" fmla="*/ 32 h 42"/>
                <a:gd name="T52" fmla="*/ 29 w 73"/>
                <a:gd name="T53" fmla="*/ 34 h 42"/>
                <a:gd name="T54" fmla="*/ 34 w 73"/>
                <a:gd name="T55" fmla="*/ 36 h 42"/>
                <a:gd name="T56" fmla="*/ 38 w 73"/>
                <a:gd name="T57" fmla="*/ 38 h 42"/>
                <a:gd name="T58" fmla="*/ 42 w 73"/>
                <a:gd name="T59" fmla="*/ 40 h 42"/>
                <a:gd name="T60" fmla="*/ 46 w 73"/>
                <a:gd name="T61" fmla="*/ 42 h 42"/>
                <a:gd name="T62" fmla="*/ 51 w 73"/>
                <a:gd name="T63" fmla="*/ 40 h 42"/>
                <a:gd name="T64" fmla="*/ 54 w 73"/>
                <a:gd name="T65" fmla="*/ 40 h 42"/>
                <a:gd name="T66" fmla="*/ 58 w 73"/>
                <a:gd name="T67" fmla="*/ 36 h 42"/>
                <a:gd name="T68" fmla="*/ 63 w 73"/>
                <a:gd name="T69" fmla="*/ 32 h 42"/>
                <a:gd name="T70" fmla="*/ 66 w 73"/>
                <a:gd name="T71" fmla="*/ 30 h 42"/>
                <a:gd name="T72" fmla="*/ 71 w 73"/>
                <a:gd name="T73" fmla="*/ 28 h 42"/>
                <a:gd name="T74" fmla="*/ 72 w 73"/>
                <a:gd name="T75" fmla="*/ 28 h 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3"/>
                <a:gd name="T115" fmla="*/ 0 h 42"/>
                <a:gd name="T116" fmla="*/ 73 w 73"/>
                <a:gd name="T117" fmla="*/ 42 h 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3" h="42">
                  <a:moveTo>
                    <a:pt x="72" y="26"/>
                  </a:moveTo>
                  <a:lnTo>
                    <a:pt x="69" y="24"/>
                  </a:lnTo>
                  <a:lnTo>
                    <a:pt x="68" y="22"/>
                  </a:lnTo>
                  <a:lnTo>
                    <a:pt x="66" y="19"/>
                  </a:lnTo>
                  <a:lnTo>
                    <a:pt x="64" y="17"/>
                  </a:lnTo>
                  <a:lnTo>
                    <a:pt x="63" y="15"/>
                  </a:lnTo>
                  <a:lnTo>
                    <a:pt x="61" y="13"/>
                  </a:lnTo>
                  <a:lnTo>
                    <a:pt x="58" y="11"/>
                  </a:lnTo>
                  <a:lnTo>
                    <a:pt x="56" y="7"/>
                  </a:lnTo>
                  <a:lnTo>
                    <a:pt x="53" y="5"/>
                  </a:lnTo>
                  <a:lnTo>
                    <a:pt x="52" y="3"/>
                  </a:lnTo>
                  <a:lnTo>
                    <a:pt x="48" y="3"/>
                  </a:lnTo>
                  <a:lnTo>
                    <a:pt x="46" y="1"/>
                  </a:lnTo>
                  <a:lnTo>
                    <a:pt x="44" y="1"/>
                  </a:lnTo>
                  <a:lnTo>
                    <a:pt x="42" y="0"/>
                  </a:lnTo>
                  <a:lnTo>
                    <a:pt x="38" y="0"/>
                  </a:lnTo>
                  <a:lnTo>
                    <a:pt x="36" y="0"/>
                  </a:lnTo>
                  <a:lnTo>
                    <a:pt x="33" y="0"/>
                  </a:lnTo>
                  <a:lnTo>
                    <a:pt x="30" y="1"/>
                  </a:lnTo>
                  <a:lnTo>
                    <a:pt x="27" y="3"/>
                  </a:lnTo>
                  <a:lnTo>
                    <a:pt x="25" y="5"/>
                  </a:lnTo>
                  <a:lnTo>
                    <a:pt x="21" y="7"/>
                  </a:lnTo>
                  <a:lnTo>
                    <a:pt x="19" y="11"/>
                  </a:lnTo>
                  <a:lnTo>
                    <a:pt x="16" y="13"/>
                  </a:lnTo>
                  <a:lnTo>
                    <a:pt x="14" y="17"/>
                  </a:lnTo>
                  <a:lnTo>
                    <a:pt x="11" y="19"/>
                  </a:lnTo>
                  <a:lnTo>
                    <a:pt x="10" y="21"/>
                  </a:lnTo>
                  <a:lnTo>
                    <a:pt x="8" y="22"/>
                  </a:lnTo>
                  <a:lnTo>
                    <a:pt x="7" y="24"/>
                  </a:lnTo>
                  <a:lnTo>
                    <a:pt x="5" y="26"/>
                  </a:lnTo>
                  <a:lnTo>
                    <a:pt x="4" y="28"/>
                  </a:lnTo>
                  <a:lnTo>
                    <a:pt x="1" y="32"/>
                  </a:lnTo>
                  <a:lnTo>
                    <a:pt x="0" y="34"/>
                  </a:lnTo>
                  <a:lnTo>
                    <a:pt x="0" y="36"/>
                  </a:lnTo>
                  <a:lnTo>
                    <a:pt x="0" y="38"/>
                  </a:lnTo>
                  <a:lnTo>
                    <a:pt x="0" y="36"/>
                  </a:lnTo>
                  <a:lnTo>
                    <a:pt x="1" y="34"/>
                  </a:lnTo>
                  <a:lnTo>
                    <a:pt x="1" y="32"/>
                  </a:lnTo>
                  <a:lnTo>
                    <a:pt x="2" y="32"/>
                  </a:lnTo>
                  <a:lnTo>
                    <a:pt x="4" y="28"/>
                  </a:lnTo>
                  <a:lnTo>
                    <a:pt x="4" y="26"/>
                  </a:lnTo>
                  <a:lnTo>
                    <a:pt x="5" y="26"/>
                  </a:lnTo>
                  <a:lnTo>
                    <a:pt x="6" y="24"/>
                  </a:lnTo>
                  <a:lnTo>
                    <a:pt x="8" y="24"/>
                  </a:lnTo>
                  <a:lnTo>
                    <a:pt x="10" y="24"/>
                  </a:lnTo>
                  <a:lnTo>
                    <a:pt x="13" y="24"/>
                  </a:lnTo>
                  <a:lnTo>
                    <a:pt x="15" y="26"/>
                  </a:lnTo>
                  <a:lnTo>
                    <a:pt x="16" y="26"/>
                  </a:lnTo>
                  <a:lnTo>
                    <a:pt x="19" y="28"/>
                  </a:lnTo>
                  <a:lnTo>
                    <a:pt x="20" y="28"/>
                  </a:lnTo>
                  <a:lnTo>
                    <a:pt x="23" y="28"/>
                  </a:lnTo>
                  <a:lnTo>
                    <a:pt x="25" y="32"/>
                  </a:lnTo>
                  <a:lnTo>
                    <a:pt x="27" y="32"/>
                  </a:lnTo>
                  <a:lnTo>
                    <a:pt x="29" y="34"/>
                  </a:lnTo>
                  <a:lnTo>
                    <a:pt x="32" y="34"/>
                  </a:lnTo>
                  <a:lnTo>
                    <a:pt x="34" y="36"/>
                  </a:lnTo>
                  <a:lnTo>
                    <a:pt x="36" y="36"/>
                  </a:lnTo>
                  <a:lnTo>
                    <a:pt x="38" y="38"/>
                  </a:lnTo>
                  <a:lnTo>
                    <a:pt x="39" y="40"/>
                  </a:lnTo>
                  <a:lnTo>
                    <a:pt x="42" y="40"/>
                  </a:lnTo>
                  <a:lnTo>
                    <a:pt x="44" y="42"/>
                  </a:lnTo>
                  <a:lnTo>
                    <a:pt x="46" y="42"/>
                  </a:lnTo>
                  <a:lnTo>
                    <a:pt x="48" y="42"/>
                  </a:lnTo>
                  <a:lnTo>
                    <a:pt x="51" y="40"/>
                  </a:lnTo>
                  <a:lnTo>
                    <a:pt x="52" y="40"/>
                  </a:lnTo>
                  <a:lnTo>
                    <a:pt x="54" y="40"/>
                  </a:lnTo>
                  <a:lnTo>
                    <a:pt x="56" y="38"/>
                  </a:lnTo>
                  <a:lnTo>
                    <a:pt x="58" y="36"/>
                  </a:lnTo>
                  <a:lnTo>
                    <a:pt x="61" y="34"/>
                  </a:lnTo>
                  <a:lnTo>
                    <a:pt x="63" y="32"/>
                  </a:lnTo>
                  <a:lnTo>
                    <a:pt x="64" y="32"/>
                  </a:lnTo>
                  <a:lnTo>
                    <a:pt x="66" y="30"/>
                  </a:lnTo>
                  <a:lnTo>
                    <a:pt x="68" y="28"/>
                  </a:lnTo>
                  <a:lnTo>
                    <a:pt x="71" y="28"/>
                  </a:lnTo>
                  <a:lnTo>
                    <a:pt x="73" y="28"/>
                  </a:lnTo>
                  <a:lnTo>
                    <a:pt x="72" y="28"/>
                  </a:lnTo>
                  <a:lnTo>
                    <a:pt x="72" y="2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7" name="Freeform 39">
              <a:extLst>
                <a:ext uri="{FF2B5EF4-FFF2-40B4-BE49-F238E27FC236}">
                  <a16:creationId xmlns:a16="http://schemas.microsoft.com/office/drawing/2014/main" id="{C397D702-C9DD-4B2E-A39C-0B78743F732B}"/>
                </a:ext>
              </a:extLst>
            </p:cNvPr>
            <p:cNvSpPr>
              <a:spLocks/>
            </p:cNvSpPr>
            <p:nvPr/>
          </p:nvSpPr>
          <p:spPr bwMode="auto">
            <a:xfrm>
              <a:off x="4432" y="1659"/>
              <a:ext cx="4" cy="78"/>
            </a:xfrm>
            <a:custGeom>
              <a:avLst/>
              <a:gdLst>
                <a:gd name="T0" fmla="*/ 4 w 4"/>
                <a:gd name="T1" fmla="*/ 53 h 78"/>
                <a:gd name="T2" fmla="*/ 2 w 4"/>
                <a:gd name="T3" fmla="*/ 13 h 78"/>
                <a:gd name="T4" fmla="*/ 0 w 4"/>
                <a:gd name="T5" fmla="*/ 0 h 78"/>
                <a:gd name="T6" fmla="*/ 1 w 4"/>
                <a:gd name="T7" fmla="*/ 19 h 78"/>
                <a:gd name="T8" fmla="*/ 2 w 4"/>
                <a:gd name="T9" fmla="*/ 38 h 78"/>
                <a:gd name="T10" fmla="*/ 2 w 4"/>
                <a:gd name="T11" fmla="*/ 59 h 78"/>
                <a:gd name="T12" fmla="*/ 2 w 4"/>
                <a:gd name="T13" fmla="*/ 78 h 78"/>
                <a:gd name="T14" fmla="*/ 3 w 4"/>
                <a:gd name="T15" fmla="*/ 72 h 78"/>
                <a:gd name="T16" fmla="*/ 3 w 4"/>
                <a:gd name="T17" fmla="*/ 71 h 78"/>
                <a:gd name="T18" fmla="*/ 3 w 4"/>
                <a:gd name="T19" fmla="*/ 69 h 78"/>
                <a:gd name="T20" fmla="*/ 2 w 4"/>
                <a:gd name="T21" fmla="*/ 69 h 78"/>
                <a:gd name="T22" fmla="*/ 2 w 4"/>
                <a:gd name="T23" fmla="*/ 67 h 78"/>
                <a:gd name="T24" fmla="*/ 4 w 4"/>
                <a:gd name="T25" fmla="*/ 53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
                <a:gd name="T40" fmla="*/ 0 h 78"/>
                <a:gd name="T41" fmla="*/ 4 w 4"/>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 h="78">
                  <a:moveTo>
                    <a:pt x="4" y="53"/>
                  </a:moveTo>
                  <a:lnTo>
                    <a:pt x="2" y="13"/>
                  </a:lnTo>
                  <a:lnTo>
                    <a:pt x="0" y="0"/>
                  </a:lnTo>
                  <a:lnTo>
                    <a:pt x="1" y="19"/>
                  </a:lnTo>
                  <a:lnTo>
                    <a:pt x="2" y="38"/>
                  </a:lnTo>
                  <a:lnTo>
                    <a:pt x="2" y="59"/>
                  </a:lnTo>
                  <a:lnTo>
                    <a:pt x="2" y="78"/>
                  </a:lnTo>
                  <a:lnTo>
                    <a:pt x="3" y="72"/>
                  </a:lnTo>
                  <a:lnTo>
                    <a:pt x="3" y="71"/>
                  </a:lnTo>
                  <a:lnTo>
                    <a:pt x="3" y="69"/>
                  </a:lnTo>
                  <a:lnTo>
                    <a:pt x="2" y="69"/>
                  </a:lnTo>
                  <a:lnTo>
                    <a:pt x="2" y="67"/>
                  </a:lnTo>
                  <a:lnTo>
                    <a:pt x="4" y="53"/>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8" name="Freeform 40">
              <a:extLst>
                <a:ext uri="{FF2B5EF4-FFF2-40B4-BE49-F238E27FC236}">
                  <a16:creationId xmlns:a16="http://schemas.microsoft.com/office/drawing/2014/main" id="{40BA3EC8-9639-4218-8532-59AC05401724}"/>
                </a:ext>
              </a:extLst>
            </p:cNvPr>
            <p:cNvSpPr>
              <a:spLocks/>
            </p:cNvSpPr>
            <p:nvPr/>
          </p:nvSpPr>
          <p:spPr bwMode="auto">
            <a:xfrm>
              <a:off x="4412" y="1442"/>
              <a:ext cx="19" cy="141"/>
            </a:xfrm>
            <a:custGeom>
              <a:avLst/>
              <a:gdLst>
                <a:gd name="T0" fmla="*/ 19 w 19"/>
                <a:gd name="T1" fmla="*/ 76 h 141"/>
                <a:gd name="T2" fmla="*/ 19 w 19"/>
                <a:gd name="T3" fmla="*/ 64 h 141"/>
                <a:gd name="T4" fmla="*/ 19 w 19"/>
                <a:gd name="T5" fmla="*/ 55 h 141"/>
                <a:gd name="T6" fmla="*/ 18 w 19"/>
                <a:gd name="T7" fmla="*/ 45 h 141"/>
                <a:gd name="T8" fmla="*/ 17 w 19"/>
                <a:gd name="T9" fmla="*/ 34 h 141"/>
                <a:gd name="T10" fmla="*/ 14 w 19"/>
                <a:gd name="T11" fmla="*/ 24 h 141"/>
                <a:gd name="T12" fmla="*/ 12 w 19"/>
                <a:gd name="T13" fmla="*/ 17 h 141"/>
                <a:gd name="T14" fmla="*/ 10 w 19"/>
                <a:gd name="T15" fmla="*/ 7 h 141"/>
                <a:gd name="T16" fmla="*/ 8 w 19"/>
                <a:gd name="T17" fmla="*/ 0 h 141"/>
                <a:gd name="T18" fmla="*/ 9 w 19"/>
                <a:gd name="T19" fmla="*/ 17 h 141"/>
                <a:gd name="T20" fmla="*/ 8 w 19"/>
                <a:gd name="T21" fmla="*/ 34 h 141"/>
                <a:gd name="T22" fmla="*/ 7 w 19"/>
                <a:gd name="T23" fmla="*/ 51 h 141"/>
                <a:gd name="T24" fmla="*/ 5 w 19"/>
                <a:gd name="T25" fmla="*/ 70 h 141"/>
                <a:gd name="T26" fmla="*/ 3 w 19"/>
                <a:gd name="T27" fmla="*/ 87 h 141"/>
                <a:gd name="T28" fmla="*/ 1 w 19"/>
                <a:gd name="T29" fmla="*/ 104 h 141"/>
                <a:gd name="T30" fmla="*/ 0 w 19"/>
                <a:gd name="T31" fmla="*/ 124 h 141"/>
                <a:gd name="T32" fmla="*/ 0 w 19"/>
                <a:gd name="T33" fmla="*/ 141 h 141"/>
                <a:gd name="T34" fmla="*/ 1 w 19"/>
                <a:gd name="T35" fmla="*/ 139 h 141"/>
                <a:gd name="T36" fmla="*/ 2 w 19"/>
                <a:gd name="T37" fmla="*/ 137 h 141"/>
                <a:gd name="T38" fmla="*/ 3 w 19"/>
                <a:gd name="T39" fmla="*/ 135 h 141"/>
                <a:gd name="T40" fmla="*/ 4 w 19"/>
                <a:gd name="T41" fmla="*/ 133 h 141"/>
                <a:gd name="T42" fmla="*/ 5 w 19"/>
                <a:gd name="T43" fmla="*/ 133 h 141"/>
                <a:gd name="T44" fmla="*/ 7 w 19"/>
                <a:gd name="T45" fmla="*/ 133 h 141"/>
                <a:gd name="T46" fmla="*/ 8 w 19"/>
                <a:gd name="T47" fmla="*/ 127 h 141"/>
                <a:gd name="T48" fmla="*/ 10 w 19"/>
                <a:gd name="T49" fmla="*/ 120 h 141"/>
                <a:gd name="T50" fmla="*/ 11 w 19"/>
                <a:gd name="T51" fmla="*/ 116 h 141"/>
                <a:gd name="T52" fmla="*/ 13 w 19"/>
                <a:gd name="T53" fmla="*/ 108 h 141"/>
                <a:gd name="T54" fmla="*/ 14 w 19"/>
                <a:gd name="T55" fmla="*/ 103 h 141"/>
                <a:gd name="T56" fmla="*/ 17 w 19"/>
                <a:gd name="T57" fmla="*/ 97 h 141"/>
                <a:gd name="T58" fmla="*/ 18 w 19"/>
                <a:gd name="T59" fmla="*/ 89 h 141"/>
                <a:gd name="T60" fmla="*/ 19 w 19"/>
                <a:gd name="T61" fmla="*/ 82 h 141"/>
                <a:gd name="T62" fmla="*/ 19 w 19"/>
                <a:gd name="T63" fmla="*/ 80 h 141"/>
                <a:gd name="T64" fmla="*/ 19 w 19"/>
                <a:gd name="T65" fmla="*/ 78 h 141"/>
                <a:gd name="T66" fmla="*/ 19 w 19"/>
                <a:gd name="T67" fmla="*/ 76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
                <a:gd name="T103" fmla="*/ 0 h 141"/>
                <a:gd name="T104" fmla="*/ 19 w 19"/>
                <a:gd name="T105" fmla="*/ 141 h 14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 h="141">
                  <a:moveTo>
                    <a:pt x="19" y="76"/>
                  </a:moveTo>
                  <a:lnTo>
                    <a:pt x="19" y="64"/>
                  </a:lnTo>
                  <a:lnTo>
                    <a:pt x="19" y="55"/>
                  </a:lnTo>
                  <a:lnTo>
                    <a:pt x="18" y="45"/>
                  </a:lnTo>
                  <a:lnTo>
                    <a:pt x="17" y="34"/>
                  </a:lnTo>
                  <a:lnTo>
                    <a:pt x="14" y="24"/>
                  </a:lnTo>
                  <a:lnTo>
                    <a:pt x="12" y="17"/>
                  </a:lnTo>
                  <a:lnTo>
                    <a:pt x="10" y="7"/>
                  </a:lnTo>
                  <a:lnTo>
                    <a:pt x="8" y="0"/>
                  </a:lnTo>
                  <a:lnTo>
                    <a:pt x="9" y="17"/>
                  </a:lnTo>
                  <a:lnTo>
                    <a:pt x="8" y="34"/>
                  </a:lnTo>
                  <a:lnTo>
                    <a:pt x="7" y="51"/>
                  </a:lnTo>
                  <a:lnTo>
                    <a:pt x="5" y="70"/>
                  </a:lnTo>
                  <a:lnTo>
                    <a:pt x="3" y="87"/>
                  </a:lnTo>
                  <a:lnTo>
                    <a:pt x="1" y="104"/>
                  </a:lnTo>
                  <a:lnTo>
                    <a:pt x="0" y="124"/>
                  </a:lnTo>
                  <a:lnTo>
                    <a:pt x="0" y="141"/>
                  </a:lnTo>
                  <a:lnTo>
                    <a:pt x="1" y="139"/>
                  </a:lnTo>
                  <a:lnTo>
                    <a:pt x="2" y="137"/>
                  </a:lnTo>
                  <a:lnTo>
                    <a:pt x="3" y="135"/>
                  </a:lnTo>
                  <a:lnTo>
                    <a:pt x="4" y="133"/>
                  </a:lnTo>
                  <a:lnTo>
                    <a:pt x="5" y="133"/>
                  </a:lnTo>
                  <a:lnTo>
                    <a:pt x="7" y="133"/>
                  </a:lnTo>
                  <a:lnTo>
                    <a:pt x="8" y="127"/>
                  </a:lnTo>
                  <a:lnTo>
                    <a:pt x="10" y="120"/>
                  </a:lnTo>
                  <a:lnTo>
                    <a:pt x="11" y="116"/>
                  </a:lnTo>
                  <a:lnTo>
                    <a:pt x="13" y="108"/>
                  </a:lnTo>
                  <a:lnTo>
                    <a:pt x="14" y="103"/>
                  </a:lnTo>
                  <a:lnTo>
                    <a:pt x="17" y="97"/>
                  </a:lnTo>
                  <a:lnTo>
                    <a:pt x="18" y="89"/>
                  </a:lnTo>
                  <a:lnTo>
                    <a:pt x="19" y="82"/>
                  </a:lnTo>
                  <a:lnTo>
                    <a:pt x="19" y="80"/>
                  </a:lnTo>
                  <a:lnTo>
                    <a:pt x="19" y="78"/>
                  </a:lnTo>
                  <a:lnTo>
                    <a:pt x="19" y="7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79" name="Freeform 41">
              <a:extLst>
                <a:ext uri="{FF2B5EF4-FFF2-40B4-BE49-F238E27FC236}">
                  <a16:creationId xmlns:a16="http://schemas.microsoft.com/office/drawing/2014/main" id="{7AA9BB0B-3871-44C0-A7CA-7D3A6A0C7A32}"/>
                </a:ext>
              </a:extLst>
            </p:cNvPr>
            <p:cNvSpPr>
              <a:spLocks/>
            </p:cNvSpPr>
            <p:nvPr/>
          </p:nvSpPr>
          <p:spPr bwMode="auto">
            <a:xfrm>
              <a:off x="4427" y="1781"/>
              <a:ext cx="3" cy="29"/>
            </a:xfrm>
            <a:custGeom>
              <a:avLst/>
              <a:gdLst>
                <a:gd name="T0" fmla="*/ 3 w 3"/>
                <a:gd name="T1" fmla="*/ 19 h 29"/>
                <a:gd name="T2" fmla="*/ 2 w 3"/>
                <a:gd name="T3" fmla="*/ 0 h 29"/>
                <a:gd name="T4" fmla="*/ 0 w 3"/>
                <a:gd name="T5" fmla="*/ 29 h 29"/>
                <a:gd name="T6" fmla="*/ 3 w 3"/>
                <a:gd name="T7" fmla="*/ 19 h 29"/>
                <a:gd name="T8" fmla="*/ 0 60000 65536"/>
                <a:gd name="T9" fmla="*/ 0 60000 65536"/>
                <a:gd name="T10" fmla="*/ 0 60000 65536"/>
                <a:gd name="T11" fmla="*/ 0 60000 65536"/>
                <a:gd name="T12" fmla="*/ 0 w 3"/>
                <a:gd name="T13" fmla="*/ 0 h 29"/>
                <a:gd name="T14" fmla="*/ 3 w 3"/>
                <a:gd name="T15" fmla="*/ 29 h 29"/>
              </a:gdLst>
              <a:ahLst/>
              <a:cxnLst>
                <a:cxn ang="T8">
                  <a:pos x="T0" y="T1"/>
                </a:cxn>
                <a:cxn ang="T9">
                  <a:pos x="T2" y="T3"/>
                </a:cxn>
                <a:cxn ang="T10">
                  <a:pos x="T4" y="T5"/>
                </a:cxn>
                <a:cxn ang="T11">
                  <a:pos x="T6" y="T7"/>
                </a:cxn>
              </a:cxnLst>
              <a:rect l="T12" t="T13" r="T14" b="T15"/>
              <a:pathLst>
                <a:path w="3" h="29">
                  <a:moveTo>
                    <a:pt x="3" y="19"/>
                  </a:moveTo>
                  <a:lnTo>
                    <a:pt x="2" y="0"/>
                  </a:lnTo>
                  <a:lnTo>
                    <a:pt x="0" y="29"/>
                  </a:lnTo>
                  <a:lnTo>
                    <a:pt x="3" y="1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0" name="Freeform 42">
              <a:extLst>
                <a:ext uri="{FF2B5EF4-FFF2-40B4-BE49-F238E27FC236}">
                  <a16:creationId xmlns:a16="http://schemas.microsoft.com/office/drawing/2014/main" id="{32478D8E-2DE3-496F-8078-3C2DCDC35E79}"/>
                </a:ext>
              </a:extLst>
            </p:cNvPr>
            <p:cNvSpPr>
              <a:spLocks/>
            </p:cNvSpPr>
            <p:nvPr/>
          </p:nvSpPr>
          <p:spPr bwMode="auto">
            <a:xfrm>
              <a:off x="4420" y="1581"/>
              <a:ext cx="9" cy="7"/>
            </a:xfrm>
            <a:custGeom>
              <a:avLst/>
              <a:gdLst>
                <a:gd name="T0" fmla="*/ 9 w 9"/>
                <a:gd name="T1" fmla="*/ 4 h 7"/>
                <a:gd name="T2" fmla="*/ 7 w 9"/>
                <a:gd name="T3" fmla="*/ 4 h 7"/>
                <a:gd name="T4" fmla="*/ 6 w 9"/>
                <a:gd name="T5" fmla="*/ 4 h 7"/>
                <a:gd name="T6" fmla="*/ 5 w 9"/>
                <a:gd name="T7" fmla="*/ 4 h 7"/>
                <a:gd name="T8" fmla="*/ 4 w 9"/>
                <a:gd name="T9" fmla="*/ 2 h 7"/>
                <a:gd name="T10" fmla="*/ 3 w 9"/>
                <a:gd name="T11" fmla="*/ 0 h 7"/>
                <a:gd name="T12" fmla="*/ 2 w 9"/>
                <a:gd name="T13" fmla="*/ 0 h 7"/>
                <a:gd name="T14" fmla="*/ 1 w 9"/>
                <a:gd name="T15" fmla="*/ 0 h 7"/>
                <a:gd name="T16" fmla="*/ 0 w 9"/>
                <a:gd name="T17" fmla="*/ 0 h 7"/>
                <a:gd name="T18" fmla="*/ 0 w 9"/>
                <a:gd name="T19" fmla="*/ 7 h 7"/>
                <a:gd name="T20" fmla="*/ 9 w 9"/>
                <a:gd name="T21" fmla="*/ 4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7"/>
                <a:gd name="T35" fmla="*/ 9 w 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7">
                  <a:moveTo>
                    <a:pt x="9" y="4"/>
                  </a:moveTo>
                  <a:lnTo>
                    <a:pt x="7" y="4"/>
                  </a:lnTo>
                  <a:lnTo>
                    <a:pt x="6" y="4"/>
                  </a:lnTo>
                  <a:lnTo>
                    <a:pt x="5" y="4"/>
                  </a:lnTo>
                  <a:lnTo>
                    <a:pt x="4" y="2"/>
                  </a:lnTo>
                  <a:lnTo>
                    <a:pt x="3" y="0"/>
                  </a:lnTo>
                  <a:lnTo>
                    <a:pt x="2" y="0"/>
                  </a:lnTo>
                  <a:lnTo>
                    <a:pt x="1" y="0"/>
                  </a:lnTo>
                  <a:lnTo>
                    <a:pt x="0" y="0"/>
                  </a:lnTo>
                  <a:lnTo>
                    <a:pt x="0" y="7"/>
                  </a:lnTo>
                  <a:lnTo>
                    <a:pt x="9" y="4"/>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1" name="Freeform 43">
              <a:extLst>
                <a:ext uri="{FF2B5EF4-FFF2-40B4-BE49-F238E27FC236}">
                  <a16:creationId xmlns:a16="http://schemas.microsoft.com/office/drawing/2014/main" id="{F1244F08-D7F3-4AB4-B4D8-4E8FCCAC79BE}"/>
                </a:ext>
              </a:extLst>
            </p:cNvPr>
            <p:cNvSpPr>
              <a:spLocks/>
            </p:cNvSpPr>
            <p:nvPr/>
          </p:nvSpPr>
          <p:spPr bwMode="auto">
            <a:xfrm>
              <a:off x="4407" y="1787"/>
              <a:ext cx="20" cy="169"/>
            </a:xfrm>
            <a:custGeom>
              <a:avLst/>
              <a:gdLst>
                <a:gd name="T0" fmla="*/ 20 w 20"/>
                <a:gd name="T1" fmla="*/ 44 h 169"/>
                <a:gd name="T2" fmla="*/ 19 w 20"/>
                <a:gd name="T3" fmla="*/ 34 h 169"/>
                <a:gd name="T4" fmla="*/ 19 w 20"/>
                <a:gd name="T5" fmla="*/ 36 h 169"/>
                <a:gd name="T6" fmla="*/ 18 w 20"/>
                <a:gd name="T7" fmla="*/ 36 h 169"/>
                <a:gd name="T8" fmla="*/ 17 w 20"/>
                <a:gd name="T9" fmla="*/ 38 h 169"/>
                <a:gd name="T10" fmla="*/ 16 w 20"/>
                <a:gd name="T11" fmla="*/ 38 h 169"/>
                <a:gd name="T12" fmla="*/ 15 w 20"/>
                <a:gd name="T13" fmla="*/ 38 h 169"/>
                <a:gd name="T14" fmla="*/ 14 w 20"/>
                <a:gd name="T15" fmla="*/ 36 h 169"/>
                <a:gd name="T16" fmla="*/ 9 w 20"/>
                <a:gd name="T17" fmla="*/ 0 h 169"/>
                <a:gd name="T18" fmla="*/ 12 w 20"/>
                <a:gd name="T19" fmla="*/ 19 h 169"/>
                <a:gd name="T20" fmla="*/ 12 w 20"/>
                <a:gd name="T21" fmla="*/ 40 h 169"/>
                <a:gd name="T22" fmla="*/ 12 w 20"/>
                <a:gd name="T23" fmla="*/ 63 h 169"/>
                <a:gd name="T24" fmla="*/ 9 w 20"/>
                <a:gd name="T25" fmla="*/ 84 h 169"/>
                <a:gd name="T26" fmla="*/ 8 w 20"/>
                <a:gd name="T27" fmla="*/ 105 h 169"/>
                <a:gd name="T28" fmla="*/ 5 w 20"/>
                <a:gd name="T29" fmla="*/ 127 h 169"/>
                <a:gd name="T30" fmla="*/ 3 w 20"/>
                <a:gd name="T31" fmla="*/ 148 h 169"/>
                <a:gd name="T32" fmla="*/ 0 w 20"/>
                <a:gd name="T33" fmla="*/ 169 h 169"/>
                <a:gd name="T34" fmla="*/ 5 w 20"/>
                <a:gd name="T35" fmla="*/ 158 h 169"/>
                <a:gd name="T36" fmla="*/ 9 w 20"/>
                <a:gd name="T37" fmla="*/ 143 h 169"/>
                <a:gd name="T38" fmla="*/ 12 w 20"/>
                <a:gd name="T39" fmla="*/ 127 h 169"/>
                <a:gd name="T40" fmla="*/ 13 w 20"/>
                <a:gd name="T41" fmla="*/ 110 h 169"/>
                <a:gd name="T42" fmla="*/ 14 w 20"/>
                <a:gd name="T43" fmla="*/ 93 h 169"/>
                <a:gd name="T44" fmla="*/ 16 w 20"/>
                <a:gd name="T45" fmla="*/ 76 h 169"/>
                <a:gd name="T46" fmla="*/ 18 w 20"/>
                <a:gd name="T47" fmla="*/ 59 h 169"/>
                <a:gd name="T48" fmla="*/ 20 w 20"/>
                <a:gd name="T49" fmla="*/ 44 h 1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
                <a:gd name="T76" fmla="*/ 0 h 169"/>
                <a:gd name="T77" fmla="*/ 20 w 20"/>
                <a:gd name="T78" fmla="*/ 169 h 1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 h="169">
                  <a:moveTo>
                    <a:pt x="20" y="44"/>
                  </a:moveTo>
                  <a:lnTo>
                    <a:pt x="19" y="34"/>
                  </a:lnTo>
                  <a:lnTo>
                    <a:pt x="19" y="36"/>
                  </a:lnTo>
                  <a:lnTo>
                    <a:pt x="18" y="36"/>
                  </a:lnTo>
                  <a:lnTo>
                    <a:pt x="17" y="38"/>
                  </a:lnTo>
                  <a:lnTo>
                    <a:pt x="16" y="38"/>
                  </a:lnTo>
                  <a:lnTo>
                    <a:pt x="15" y="38"/>
                  </a:lnTo>
                  <a:lnTo>
                    <a:pt x="14" y="36"/>
                  </a:lnTo>
                  <a:lnTo>
                    <a:pt x="9" y="0"/>
                  </a:lnTo>
                  <a:lnTo>
                    <a:pt x="12" y="19"/>
                  </a:lnTo>
                  <a:lnTo>
                    <a:pt x="12" y="40"/>
                  </a:lnTo>
                  <a:lnTo>
                    <a:pt x="12" y="63"/>
                  </a:lnTo>
                  <a:lnTo>
                    <a:pt x="9" y="84"/>
                  </a:lnTo>
                  <a:lnTo>
                    <a:pt x="8" y="105"/>
                  </a:lnTo>
                  <a:lnTo>
                    <a:pt x="5" y="127"/>
                  </a:lnTo>
                  <a:lnTo>
                    <a:pt x="3" y="148"/>
                  </a:lnTo>
                  <a:lnTo>
                    <a:pt x="0" y="169"/>
                  </a:lnTo>
                  <a:lnTo>
                    <a:pt x="5" y="158"/>
                  </a:lnTo>
                  <a:lnTo>
                    <a:pt x="9" y="143"/>
                  </a:lnTo>
                  <a:lnTo>
                    <a:pt x="12" y="127"/>
                  </a:lnTo>
                  <a:lnTo>
                    <a:pt x="13" y="110"/>
                  </a:lnTo>
                  <a:lnTo>
                    <a:pt x="14" y="93"/>
                  </a:lnTo>
                  <a:lnTo>
                    <a:pt x="16" y="76"/>
                  </a:lnTo>
                  <a:lnTo>
                    <a:pt x="18" y="59"/>
                  </a:lnTo>
                  <a:lnTo>
                    <a:pt x="20" y="44"/>
                  </a:lnTo>
                  <a:close/>
                </a:path>
              </a:pathLst>
            </a:custGeom>
            <a:solidFill>
              <a:srgbClr val="66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2" name="Freeform 44">
              <a:extLst>
                <a:ext uri="{FF2B5EF4-FFF2-40B4-BE49-F238E27FC236}">
                  <a16:creationId xmlns:a16="http://schemas.microsoft.com/office/drawing/2014/main" id="{310E9CCE-9714-466A-ADF9-237A88E2BF21}"/>
                </a:ext>
              </a:extLst>
            </p:cNvPr>
            <p:cNvSpPr>
              <a:spLocks/>
            </p:cNvSpPr>
            <p:nvPr/>
          </p:nvSpPr>
          <p:spPr bwMode="auto">
            <a:xfrm>
              <a:off x="4413" y="1575"/>
              <a:ext cx="8" cy="31"/>
            </a:xfrm>
            <a:custGeom>
              <a:avLst/>
              <a:gdLst>
                <a:gd name="T0" fmla="*/ 8 w 8"/>
                <a:gd name="T1" fmla="*/ 13 h 31"/>
                <a:gd name="T2" fmla="*/ 8 w 8"/>
                <a:gd name="T3" fmla="*/ 11 h 31"/>
                <a:gd name="T4" fmla="*/ 8 w 8"/>
                <a:gd name="T5" fmla="*/ 10 h 31"/>
                <a:gd name="T6" fmla="*/ 7 w 8"/>
                <a:gd name="T7" fmla="*/ 6 h 31"/>
                <a:gd name="T8" fmla="*/ 7 w 8"/>
                <a:gd name="T9" fmla="*/ 4 h 31"/>
                <a:gd name="T10" fmla="*/ 6 w 8"/>
                <a:gd name="T11" fmla="*/ 2 h 31"/>
                <a:gd name="T12" fmla="*/ 4 w 8"/>
                <a:gd name="T13" fmla="*/ 0 h 31"/>
                <a:gd name="T14" fmla="*/ 3 w 8"/>
                <a:gd name="T15" fmla="*/ 0 h 31"/>
                <a:gd name="T16" fmla="*/ 2 w 8"/>
                <a:gd name="T17" fmla="*/ 0 h 31"/>
                <a:gd name="T18" fmla="*/ 1 w 8"/>
                <a:gd name="T19" fmla="*/ 2 h 31"/>
                <a:gd name="T20" fmla="*/ 1 w 8"/>
                <a:gd name="T21" fmla="*/ 4 h 31"/>
                <a:gd name="T22" fmla="*/ 2 w 8"/>
                <a:gd name="T23" fmla="*/ 8 h 31"/>
                <a:gd name="T24" fmla="*/ 2 w 8"/>
                <a:gd name="T25" fmla="*/ 11 h 31"/>
                <a:gd name="T26" fmla="*/ 3 w 8"/>
                <a:gd name="T27" fmla="*/ 13 h 31"/>
                <a:gd name="T28" fmla="*/ 4 w 8"/>
                <a:gd name="T29" fmla="*/ 11 h 31"/>
                <a:gd name="T30" fmla="*/ 4 w 8"/>
                <a:gd name="T31" fmla="*/ 10 h 31"/>
                <a:gd name="T32" fmla="*/ 4 w 8"/>
                <a:gd name="T33" fmla="*/ 11 h 31"/>
                <a:gd name="T34" fmla="*/ 4 w 8"/>
                <a:gd name="T35" fmla="*/ 15 h 31"/>
                <a:gd name="T36" fmla="*/ 4 w 8"/>
                <a:gd name="T37" fmla="*/ 17 h 31"/>
                <a:gd name="T38" fmla="*/ 4 w 8"/>
                <a:gd name="T39" fmla="*/ 19 h 31"/>
                <a:gd name="T40" fmla="*/ 3 w 8"/>
                <a:gd name="T41" fmla="*/ 21 h 31"/>
                <a:gd name="T42" fmla="*/ 3 w 8"/>
                <a:gd name="T43" fmla="*/ 23 h 31"/>
                <a:gd name="T44" fmla="*/ 2 w 8"/>
                <a:gd name="T45" fmla="*/ 25 h 31"/>
                <a:gd name="T46" fmla="*/ 1 w 8"/>
                <a:gd name="T47" fmla="*/ 27 h 31"/>
                <a:gd name="T48" fmla="*/ 0 w 8"/>
                <a:gd name="T49" fmla="*/ 27 h 31"/>
                <a:gd name="T50" fmla="*/ 1 w 8"/>
                <a:gd name="T51" fmla="*/ 29 h 31"/>
                <a:gd name="T52" fmla="*/ 2 w 8"/>
                <a:gd name="T53" fmla="*/ 31 h 31"/>
                <a:gd name="T54" fmla="*/ 8 w 8"/>
                <a:gd name="T55" fmla="*/ 13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
                <a:gd name="T85" fmla="*/ 0 h 31"/>
                <a:gd name="T86" fmla="*/ 8 w 8"/>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 h="31">
                  <a:moveTo>
                    <a:pt x="8" y="13"/>
                  </a:moveTo>
                  <a:lnTo>
                    <a:pt x="8" y="11"/>
                  </a:lnTo>
                  <a:lnTo>
                    <a:pt x="8" y="10"/>
                  </a:lnTo>
                  <a:lnTo>
                    <a:pt x="7" y="6"/>
                  </a:lnTo>
                  <a:lnTo>
                    <a:pt x="7" y="4"/>
                  </a:lnTo>
                  <a:lnTo>
                    <a:pt x="6" y="2"/>
                  </a:lnTo>
                  <a:lnTo>
                    <a:pt x="4" y="0"/>
                  </a:lnTo>
                  <a:lnTo>
                    <a:pt x="3" y="0"/>
                  </a:lnTo>
                  <a:lnTo>
                    <a:pt x="2" y="0"/>
                  </a:lnTo>
                  <a:lnTo>
                    <a:pt x="1" y="2"/>
                  </a:lnTo>
                  <a:lnTo>
                    <a:pt x="1" y="4"/>
                  </a:lnTo>
                  <a:lnTo>
                    <a:pt x="2" y="8"/>
                  </a:lnTo>
                  <a:lnTo>
                    <a:pt x="2" y="11"/>
                  </a:lnTo>
                  <a:lnTo>
                    <a:pt x="3" y="13"/>
                  </a:lnTo>
                  <a:lnTo>
                    <a:pt x="4" y="11"/>
                  </a:lnTo>
                  <a:lnTo>
                    <a:pt x="4" y="10"/>
                  </a:lnTo>
                  <a:lnTo>
                    <a:pt x="4" y="11"/>
                  </a:lnTo>
                  <a:lnTo>
                    <a:pt x="4" y="15"/>
                  </a:lnTo>
                  <a:lnTo>
                    <a:pt x="4" y="17"/>
                  </a:lnTo>
                  <a:lnTo>
                    <a:pt x="4" y="19"/>
                  </a:lnTo>
                  <a:lnTo>
                    <a:pt x="3" y="21"/>
                  </a:lnTo>
                  <a:lnTo>
                    <a:pt x="3" y="23"/>
                  </a:lnTo>
                  <a:lnTo>
                    <a:pt x="2" y="25"/>
                  </a:lnTo>
                  <a:lnTo>
                    <a:pt x="1" y="27"/>
                  </a:lnTo>
                  <a:lnTo>
                    <a:pt x="0" y="27"/>
                  </a:lnTo>
                  <a:lnTo>
                    <a:pt x="1" y="29"/>
                  </a:lnTo>
                  <a:lnTo>
                    <a:pt x="2" y="31"/>
                  </a:lnTo>
                  <a:lnTo>
                    <a:pt x="8"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3" name="Freeform 45">
              <a:extLst>
                <a:ext uri="{FF2B5EF4-FFF2-40B4-BE49-F238E27FC236}">
                  <a16:creationId xmlns:a16="http://schemas.microsoft.com/office/drawing/2014/main" id="{E2F82121-F078-4976-8990-D9AD41E1764A}"/>
                </a:ext>
              </a:extLst>
            </p:cNvPr>
            <p:cNvSpPr>
              <a:spLocks/>
            </p:cNvSpPr>
            <p:nvPr/>
          </p:nvSpPr>
          <p:spPr bwMode="auto">
            <a:xfrm>
              <a:off x="4335" y="1516"/>
              <a:ext cx="82" cy="126"/>
            </a:xfrm>
            <a:custGeom>
              <a:avLst/>
              <a:gdLst>
                <a:gd name="T0" fmla="*/ 82 w 82"/>
                <a:gd name="T1" fmla="*/ 112 h 126"/>
                <a:gd name="T2" fmla="*/ 80 w 82"/>
                <a:gd name="T3" fmla="*/ 103 h 126"/>
                <a:gd name="T4" fmla="*/ 80 w 82"/>
                <a:gd name="T5" fmla="*/ 101 h 126"/>
                <a:gd name="T6" fmla="*/ 80 w 82"/>
                <a:gd name="T7" fmla="*/ 97 h 126"/>
                <a:gd name="T8" fmla="*/ 80 w 82"/>
                <a:gd name="T9" fmla="*/ 95 h 126"/>
                <a:gd name="T10" fmla="*/ 80 w 82"/>
                <a:gd name="T11" fmla="*/ 91 h 126"/>
                <a:gd name="T12" fmla="*/ 77 w 82"/>
                <a:gd name="T13" fmla="*/ 84 h 126"/>
                <a:gd name="T14" fmla="*/ 73 w 82"/>
                <a:gd name="T15" fmla="*/ 76 h 126"/>
                <a:gd name="T16" fmla="*/ 71 w 82"/>
                <a:gd name="T17" fmla="*/ 69 h 126"/>
                <a:gd name="T18" fmla="*/ 68 w 82"/>
                <a:gd name="T19" fmla="*/ 63 h 126"/>
                <a:gd name="T20" fmla="*/ 66 w 82"/>
                <a:gd name="T21" fmla="*/ 55 h 126"/>
                <a:gd name="T22" fmla="*/ 62 w 82"/>
                <a:gd name="T23" fmla="*/ 48 h 126"/>
                <a:gd name="T24" fmla="*/ 59 w 82"/>
                <a:gd name="T25" fmla="*/ 40 h 126"/>
                <a:gd name="T26" fmla="*/ 56 w 82"/>
                <a:gd name="T27" fmla="*/ 34 h 126"/>
                <a:gd name="T28" fmla="*/ 52 w 82"/>
                <a:gd name="T29" fmla="*/ 27 h 126"/>
                <a:gd name="T30" fmla="*/ 49 w 82"/>
                <a:gd name="T31" fmla="*/ 21 h 126"/>
                <a:gd name="T32" fmla="*/ 46 w 82"/>
                <a:gd name="T33" fmla="*/ 17 h 126"/>
                <a:gd name="T34" fmla="*/ 42 w 82"/>
                <a:gd name="T35" fmla="*/ 11 h 126"/>
                <a:gd name="T36" fmla="*/ 39 w 82"/>
                <a:gd name="T37" fmla="*/ 8 h 126"/>
                <a:gd name="T38" fmla="*/ 34 w 82"/>
                <a:gd name="T39" fmla="*/ 4 h 126"/>
                <a:gd name="T40" fmla="*/ 30 w 82"/>
                <a:gd name="T41" fmla="*/ 2 h 126"/>
                <a:gd name="T42" fmla="*/ 27 w 82"/>
                <a:gd name="T43" fmla="*/ 0 h 126"/>
                <a:gd name="T44" fmla="*/ 22 w 82"/>
                <a:gd name="T45" fmla="*/ 0 h 126"/>
                <a:gd name="T46" fmla="*/ 19 w 82"/>
                <a:gd name="T47" fmla="*/ 0 h 126"/>
                <a:gd name="T48" fmla="*/ 16 w 82"/>
                <a:gd name="T49" fmla="*/ 0 h 126"/>
                <a:gd name="T50" fmla="*/ 13 w 82"/>
                <a:gd name="T51" fmla="*/ 2 h 126"/>
                <a:gd name="T52" fmla="*/ 10 w 82"/>
                <a:gd name="T53" fmla="*/ 4 h 126"/>
                <a:gd name="T54" fmla="*/ 8 w 82"/>
                <a:gd name="T55" fmla="*/ 6 h 126"/>
                <a:gd name="T56" fmla="*/ 5 w 82"/>
                <a:gd name="T57" fmla="*/ 8 h 126"/>
                <a:gd name="T58" fmla="*/ 2 w 82"/>
                <a:gd name="T59" fmla="*/ 8 h 126"/>
                <a:gd name="T60" fmla="*/ 0 w 82"/>
                <a:gd name="T61" fmla="*/ 9 h 126"/>
                <a:gd name="T62" fmla="*/ 3 w 82"/>
                <a:gd name="T63" fmla="*/ 13 h 126"/>
                <a:gd name="T64" fmla="*/ 6 w 82"/>
                <a:gd name="T65" fmla="*/ 19 h 126"/>
                <a:gd name="T66" fmla="*/ 10 w 82"/>
                <a:gd name="T67" fmla="*/ 23 h 126"/>
                <a:gd name="T68" fmla="*/ 13 w 82"/>
                <a:gd name="T69" fmla="*/ 27 h 126"/>
                <a:gd name="T70" fmla="*/ 16 w 82"/>
                <a:gd name="T71" fmla="*/ 30 h 126"/>
                <a:gd name="T72" fmla="*/ 20 w 82"/>
                <a:gd name="T73" fmla="*/ 36 h 126"/>
                <a:gd name="T74" fmla="*/ 23 w 82"/>
                <a:gd name="T75" fmla="*/ 38 h 126"/>
                <a:gd name="T76" fmla="*/ 27 w 82"/>
                <a:gd name="T77" fmla="*/ 44 h 126"/>
                <a:gd name="T78" fmla="*/ 30 w 82"/>
                <a:gd name="T79" fmla="*/ 46 h 126"/>
                <a:gd name="T80" fmla="*/ 33 w 82"/>
                <a:gd name="T81" fmla="*/ 50 h 126"/>
                <a:gd name="T82" fmla="*/ 37 w 82"/>
                <a:gd name="T83" fmla="*/ 51 h 126"/>
                <a:gd name="T84" fmla="*/ 40 w 82"/>
                <a:gd name="T85" fmla="*/ 53 h 126"/>
                <a:gd name="T86" fmla="*/ 43 w 82"/>
                <a:gd name="T87" fmla="*/ 57 h 126"/>
                <a:gd name="T88" fmla="*/ 47 w 82"/>
                <a:gd name="T89" fmla="*/ 59 h 126"/>
                <a:gd name="T90" fmla="*/ 50 w 82"/>
                <a:gd name="T91" fmla="*/ 61 h 126"/>
                <a:gd name="T92" fmla="*/ 53 w 82"/>
                <a:gd name="T93" fmla="*/ 65 h 126"/>
                <a:gd name="T94" fmla="*/ 57 w 82"/>
                <a:gd name="T95" fmla="*/ 67 h 126"/>
                <a:gd name="T96" fmla="*/ 59 w 82"/>
                <a:gd name="T97" fmla="*/ 70 h 126"/>
                <a:gd name="T98" fmla="*/ 62 w 82"/>
                <a:gd name="T99" fmla="*/ 74 h 126"/>
                <a:gd name="T100" fmla="*/ 66 w 82"/>
                <a:gd name="T101" fmla="*/ 78 h 126"/>
                <a:gd name="T102" fmla="*/ 68 w 82"/>
                <a:gd name="T103" fmla="*/ 82 h 126"/>
                <a:gd name="T104" fmla="*/ 70 w 82"/>
                <a:gd name="T105" fmla="*/ 86 h 126"/>
                <a:gd name="T106" fmla="*/ 72 w 82"/>
                <a:gd name="T107" fmla="*/ 91 h 126"/>
                <a:gd name="T108" fmla="*/ 75 w 82"/>
                <a:gd name="T109" fmla="*/ 97 h 126"/>
                <a:gd name="T110" fmla="*/ 77 w 82"/>
                <a:gd name="T111" fmla="*/ 105 h 126"/>
                <a:gd name="T112" fmla="*/ 79 w 82"/>
                <a:gd name="T113" fmla="*/ 111 h 126"/>
                <a:gd name="T114" fmla="*/ 80 w 82"/>
                <a:gd name="T115" fmla="*/ 118 h 126"/>
                <a:gd name="T116" fmla="*/ 80 w 82"/>
                <a:gd name="T117" fmla="*/ 126 h 126"/>
                <a:gd name="T118" fmla="*/ 82 w 82"/>
                <a:gd name="T119" fmla="*/ 112 h 1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
                <a:gd name="T181" fmla="*/ 0 h 126"/>
                <a:gd name="T182" fmla="*/ 82 w 82"/>
                <a:gd name="T183" fmla="*/ 126 h 12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 h="126">
                  <a:moveTo>
                    <a:pt x="82" y="112"/>
                  </a:moveTo>
                  <a:lnTo>
                    <a:pt x="80" y="103"/>
                  </a:lnTo>
                  <a:lnTo>
                    <a:pt x="80" y="101"/>
                  </a:lnTo>
                  <a:lnTo>
                    <a:pt x="80" y="97"/>
                  </a:lnTo>
                  <a:lnTo>
                    <a:pt x="80" y="95"/>
                  </a:lnTo>
                  <a:lnTo>
                    <a:pt x="80" y="91"/>
                  </a:lnTo>
                  <a:lnTo>
                    <a:pt x="77" y="84"/>
                  </a:lnTo>
                  <a:lnTo>
                    <a:pt x="73" y="76"/>
                  </a:lnTo>
                  <a:lnTo>
                    <a:pt x="71" y="69"/>
                  </a:lnTo>
                  <a:lnTo>
                    <a:pt x="68" y="63"/>
                  </a:lnTo>
                  <a:lnTo>
                    <a:pt x="66" y="55"/>
                  </a:lnTo>
                  <a:lnTo>
                    <a:pt x="62" y="48"/>
                  </a:lnTo>
                  <a:lnTo>
                    <a:pt x="59" y="40"/>
                  </a:lnTo>
                  <a:lnTo>
                    <a:pt x="56" y="34"/>
                  </a:lnTo>
                  <a:lnTo>
                    <a:pt x="52" y="27"/>
                  </a:lnTo>
                  <a:lnTo>
                    <a:pt x="49" y="21"/>
                  </a:lnTo>
                  <a:lnTo>
                    <a:pt x="46" y="17"/>
                  </a:lnTo>
                  <a:lnTo>
                    <a:pt x="42" y="11"/>
                  </a:lnTo>
                  <a:lnTo>
                    <a:pt x="39" y="8"/>
                  </a:lnTo>
                  <a:lnTo>
                    <a:pt x="34" y="4"/>
                  </a:lnTo>
                  <a:lnTo>
                    <a:pt x="30" y="2"/>
                  </a:lnTo>
                  <a:lnTo>
                    <a:pt x="27" y="0"/>
                  </a:lnTo>
                  <a:lnTo>
                    <a:pt x="22" y="0"/>
                  </a:lnTo>
                  <a:lnTo>
                    <a:pt x="19" y="0"/>
                  </a:lnTo>
                  <a:lnTo>
                    <a:pt x="16" y="0"/>
                  </a:lnTo>
                  <a:lnTo>
                    <a:pt x="13" y="2"/>
                  </a:lnTo>
                  <a:lnTo>
                    <a:pt x="10" y="4"/>
                  </a:lnTo>
                  <a:lnTo>
                    <a:pt x="8" y="6"/>
                  </a:lnTo>
                  <a:lnTo>
                    <a:pt x="5" y="8"/>
                  </a:lnTo>
                  <a:lnTo>
                    <a:pt x="2" y="8"/>
                  </a:lnTo>
                  <a:lnTo>
                    <a:pt x="0" y="9"/>
                  </a:lnTo>
                  <a:lnTo>
                    <a:pt x="3" y="13"/>
                  </a:lnTo>
                  <a:lnTo>
                    <a:pt x="6" y="19"/>
                  </a:lnTo>
                  <a:lnTo>
                    <a:pt x="10" y="23"/>
                  </a:lnTo>
                  <a:lnTo>
                    <a:pt x="13" y="27"/>
                  </a:lnTo>
                  <a:lnTo>
                    <a:pt x="16" y="30"/>
                  </a:lnTo>
                  <a:lnTo>
                    <a:pt x="20" y="36"/>
                  </a:lnTo>
                  <a:lnTo>
                    <a:pt x="23" y="38"/>
                  </a:lnTo>
                  <a:lnTo>
                    <a:pt x="27" y="44"/>
                  </a:lnTo>
                  <a:lnTo>
                    <a:pt x="30" y="46"/>
                  </a:lnTo>
                  <a:lnTo>
                    <a:pt x="33" y="50"/>
                  </a:lnTo>
                  <a:lnTo>
                    <a:pt x="37" y="51"/>
                  </a:lnTo>
                  <a:lnTo>
                    <a:pt x="40" y="53"/>
                  </a:lnTo>
                  <a:lnTo>
                    <a:pt x="43" y="57"/>
                  </a:lnTo>
                  <a:lnTo>
                    <a:pt x="47" y="59"/>
                  </a:lnTo>
                  <a:lnTo>
                    <a:pt x="50" y="61"/>
                  </a:lnTo>
                  <a:lnTo>
                    <a:pt x="53" y="65"/>
                  </a:lnTo>
                  <a:lnTo>
                    <a:pt x="57" y="67"/>
                  </a:lnTo>
                  <a:lnTo>
                    <a:pt x="59" y="70"/>
                  </a:lnTo>
                  <a:lnTo>
                    <a:pt x="62" y="74"/>
                  </a:lnTo>
                  <a:lnTo>
                    <a:pt x="66" y="78"/>
                  </a:lnTo>
                  <a:lnTo>
                    <a:pt x="68" y="82"/>
                  </a:lnTo>
                  <a:lnTo>
                    <a:pt x="70" y="86"/>
                  </a:lnTo>
                  <a:lnTo>
                    <a:pt x="72" y="91"/>
                  </a:lnTo>
                  <a:lnTo>
                    <a:pt x="75" y="97"/>
                  </a:lnTo>
                  <a:lnTo>
                    <a:pt x="77" y="105"/>
                  </a:lnTo>
                  <a:lnTo>
                    <a:pt x="79" y="111"/>
                  </a:lnTo>
                  <a:lnTo>
                    <a:pt x="80" y="118"/>
                  </a:lnTo>
                  <a:lnTo>
                    <a:pt x="80" y="126"/>
                  </a:lnTo>
                  <a:lnTo>
                    <a:pt x="82" y="112"/>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4" name="Freeform 46">
              <a:extLst>
                <a:ext uri="{FF2B5EF4-FFF2-40B4-BE49-F238E27FC236}">
                  <a16:creationId xmlns:a16="http://schemas.microsoft.com/office/drawing/2014/main" id="{2B338299-3169-45F0-8661-A625FF46C772}"/>
                </a:ext>
              </a:extLst>
            </p:cNvPr>
            <p:cNvSpPr>
              <a:spLocks/>
            </p:cNvSpPr>
            <p:nvPr/>
          </p:nvSpPr>
          <p:spPr bwMode="auto">
            <a:xfrm>
              <a:off x="4402" y="1621"/>
              <a:ext cx="11" cy="42"/>
            </a:xfrm>
            <a:custGeom>
              <a:avLst/>
              <a:gdLst>
                <a:gd name="T0" fmla="*/ 11 w 11"/>
                <a:gd name="T1" fmla="*/ 15 h 42"/>
                <a:gd name="T2" fmla="*/ 11 w 11"/>
                <a:gd name="T3" fmla="*/ 6 h 42"/>
                <a:gd name="T4" fmla="*/ 10 w 11"/>
                <a:gd name="T5" fmla="*/ 4 h 42"/>
                <a:gd name="T6" fmla="*/ 10 w 11"/>
                <a:gd name="T7" fmla="*/ 2 h 42"/>
                <a:gd name="T8" fmla="*/ 10 w 11"/>
                <a:gd name="T9" fmla="*/ 0 h 42"/>
                <a:gd name="T10" fmla="*/ 9 w 11"/>
                <a:gd name="T11" fmla="*/ 0 h 42"/>
                <a:gd name="T12" fmla="*/ 0 w 11"/>
                <a:gd name="T13" fmla="*/ 34 h 42"/>
                <a:gd name="T14" fmla="*/ 1 w 11"/>
                <a:gd name="T15" fmla="*/ 36 h 42"/>
                <a:gd name="T16" fmla="*/ 1 w 11"/>
                <a:gd name="T17" fmla="*/ 38 h 42"/>
                <a:gd name="T18" fmla="*/ 2 w 11"/>
                <a:gd name="T19" fmla="*/ 38 h 42"/>
                <a:gd name="T20" fmla="*/ 3 w 11"/>
                <a:gd name="T21" fmla="*/ 40 h 42"/>
                <a:gd name="T22" fmla="*/ 4 w 11"/>
                <a:gd name="T23" fmla="*/ 40 h 42"/>
                <a:gd name="T24" fmla="*/ 5 w 11"/>
                <a:gd name="T25" fmla="*/ 40 h 42"/>
                <a:gd name="T26" fmla="*/ 6 w 11"/>
                <a:gd name="T27" fmla="*/ 42 h 42"/>
                <a:gd name="T28" fmla="*/ 8 w 11"/>
                <a:gd name="T29" fmla="*/ 42 h 42"/>
                <a:gd name="T30" fmla="*/ 9 w 11"/>
                <a:gd name="T31" fmla="*/ 40 h 42"/>
                <a:gd name="T32" fmla="*/ 11 w 11"/>
                <a:gd name="T33" fmla="*/ 15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
                <a:gd name="T52" fmla="*/ 0 h 42"/>
                <a:gd name="T53" fmla="*/ 11 w 11"/>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 h="42">
                  <a:moveTo>
                    <a:pt x="11" y="15"/>
                  </a:moveTo>
                  <a:lnTo>
                    <a:pt x="11" y="6"/>
                  </a:lnTo>
                  <a:lnTo>
                    <a:pt x="10" y="4"/>
                  </a:lnTo>
                  <a:lnTo>
                    <a:pt x="10" y="2"/>
                  </a:lnTo>
                  <a:lnTo>
                    <a:pt x="10" y="0"/>
                  </a:lnTo>
                  <a:lnTo>
                    <a:pt x="9" y="0"/>
                  </a:lnTo>
                  <a:lnTo>
                    <a:pt x="0" y="34"/>
                  </a:lnTo>
                  <a:lnTo>
                    <a:pt x="1" y="36"/>
                  </a:lnTo>
                  <a:lnTo>
                    <a:pt x="1" y="38"/>
                  </a:lnTo>
                  <a:lnTo>
                    <a:pt x="2" y="38"/>
                  </a:lnTo>
                  <a:lnTo>
                    <a:pt x="3" y="40"/>
                  </a:lnTo>
                  <a:lnTo>
                    <a:pt x="4" y="40"/>
                  </a:lnTo>
                  <a:lnTo>
                    <a:pt x="5" y="40"/>
                  </a:lnTo>
                  <a:lnTo>
                    <a:pt x="6" y="42"/>
                  </a:lnTo>
                  <a:lnTo>
                    <a:pt x="8" y="42"/>
                  </a:lnTo>
                  <a:lnTo>
                    <a:pt x="9" y="40"/>
                  </a:lnTo>
                  <a:lnTo>
                    <a:pt x="11" y="1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5" name="Freeform 47">
              <a:extLst>
                <a:ext uri="{FF2B5EF4-FFF2-40B4-BE49-F238E27FC236}">
                  <a16:creationId xmlns:a16="http://schemas.microsoft.com/office/drawing/2014/main" id="{99D9399B-94FE-4C33-A9A1-BB501F5CA5D3}"/>
                </a:ext>
              </a:extLst>
            </p:cNvPr>
            <p:cNvSpPr>
              <a:spLocks/>
            </p:cNvSpPr>
            <p:nvPr/>
          </p:nvSpPr>
          <p:spPr bwMode="auto">
            <a:xfrm>
              <a:off x="4314" y="1621"/>
              <a:ext cx="99" cy="181"/>
            </a:xfrm>
            <a:custGeom>
              <a:avLst/>
              <a:gdLst>
                <a:gd name="T0" fmla="*/ 96 w 99"/>
                <a:gd name="T1" fmla="*/ 42 h 181"/>
                <a:gd name="T2" fmla="*/ 90 w 99"/>
                <a:gd name="T3" fmla="*/ 40 h 181"/>
                <a:gd name="T4" fmla="*/ 89 w 99"/>
                <a:gd name="T5" fmla="*/ 36 h 181"/>
                <a:gd name="T6" fmla="*/ 91 w 99"/>
                <a:gd name="T7" fmla="*/ 4 h 181"/>
                <a:gd name="T8" fmla="*/ 80 w 99"/>
                <a:gd name="T9" fmla="*/ 0 h 181"/>
                <a:gd name="T10" fmla="*/ 68 w 99"/>
                <a:gd name="T11" fmla="*/ 0 h 181"/>
                <a:gd name="T12" fmla="*/ 55 w 99"/>
                <a:gd name="T13" fmla="*/ 6 h 181"/>
                <a:gd name="T14" fmla="*/ 43 w 99"/>
                <a:gd name="T15" fmla="*/ 11 h 181"/>
                <a:gd name="T16" fmla="*/ 31 w 99"/>
                <a:gd name="T17" fmla="*/ 19 h 181"/>
                <a:gd name="T18" fmla="*/ 26 w 99"/>
                <a:gd name="T19" fmla="*/ 25 h 181"/>
                <a:gd name="T20" fmla="*/ 21 w 99"/>
                <a:gd name="T21" fmla="*/ 32 h 181"/>
                <a:gd name="T22" fmla="*/ 16 w 99"/>
                <a:gd name="T23" fmla="*/ 40 h 181"/>
                <a:gd name="T24" fmla="*/ 13 w 99"/>
                <a:gd name="T25" fmla="*/ 44 h 181"/>
                <a:gd name="T26" fmla="*/ 10 w 99"/>
                <a:gd name="T27" fmla="*/ 49 h 181"/>
                <a:gd name="T28" fmla="*/ 6 w 99"/>
                <a:gd name="T29" fmla="*/ 55 h 181"/>
                <a:gd name="T30" fmla="*/ 3 w 99"/>
                <a:gd name="T31" fmla="*/ 61 h 181"/>
                <a:gd name="T32" fmla="*/ 0 w 99"/>
                <a:gd name="T33" fmla="*/ 65 h 181"/>
                <a:gd name="T34" fmla="*/ 6 w 99"/>
                <a:gd name="T35" fmla="*/ 67 h 181"/>
                <a:gd name="T36" fmla="*/ 13 w 99"/>
                <a:gd name="T37" fmla="*/ 67 h 181"/>
                <a:gd name="T38" fmla="*/ 21 w 99"/>
                <a:gd name="T39" fmla="*/ 65 h 181"/>
                <a:gd name="T40" fmla="*/ 27 w 99"/>
                <a:gd name="T41" fmla="*/ 63 h 181"/>
                <a:gd name="T42" fmla="*/ 34 w 99"/>
                <a:gd name="T43" fmla="*/ 59 h 181"/>
                <a:gd name="T44" fmla="*/ 39 w 99"/>
                <a:gd name="T45" fmla="*/ 55 h 181"/>
                <a:gd name="T46" fmla="*/ 41 w 99"/>
                <a:gd name="T47" fmla="*/ 51 h 181"/>
                <a:gd name="T48" fmla="*/ 44 w 99"/>
                <a:gd name="T49" fmla="*/ 49 h 181"/>
                <a:gd name="T50" fmla="*/ 45 w 99"/>
                <a:gd name="T51" fmla="*/ 42 h 181"/>
                <a:gd name="T52" fmla="*/ 50 w 99"/>
                <a:gd name="T53" fmla="*/ 46 h 181"/>
                <a:gd name="T54" fmla="*/ 53 w 99"/>
                <a:gd name="T55" fmla="*/ 47 h 181"/>
                <a:gd name="T56" fmla="*/ 53 w 99"/>
                <a:gd name="T57" fmla="*/ 46 h 181"/>
                <a:gd name="T58" fmla="*/ 52 w 99"/>
                <a:gd name="T59" fmla="*/ 38 h 181"/>
                <a:gd name="T60" fmla="*/ 58 w 99"/>
                <a:gd name="T61" fmla="*/ 23 h 181"/>
                <a:gd name="T62" fmla="*/ 64 w 99"/>
                <a:gd name="T63" fmla="*/ 30 h 181"/>
                <a:gd name="T64" fmla="*/ 68 w 99"/>
                <a:gd name="T65" fmla="*/ 25 h 181"/>
                <a:gd name="T66" fmla="*/ 71 w 99"/>
                <a:gd name="T67" fmla="*/ 21 h 181"/>
                <a:gd name="T68" fmla="*/ 73 w 99"/>
                <a:gd name="T69" fmla="*/ 17 h 181"/>
                <a:gd name="T70" fmla="*/ 78 w 99"/>
                <a:gd name="T71" fmla="*/ 30 h 181"/>
                <a:gd name="T72" fmla="*/ 75 w 99"/>
                <a:gd name="T73" fmla="*/ 42 h 181"/>
                <a:gd name="T74" fmla="*/ 71 w 99"/>
                <a:gd name="T75" fmla="*/ 49 h 181"/>
                <a:gd name="T76" fmla="*/ 65 w 99"/>
                <a:gd name="T77" fmla="*/ 51 h 181"/>
                <a:gd name="T78" fmla="*/ 63 w 99"/>
                <a:gd name="T79" fmla="*/ 49 h 181"/>
                <a:gd name="T80" fmla="*/ 60 w 99"/>
                <a:gd name="T81" fmla="*/ 55 h 181"/>
                <a:gd name="T82" fmla="*/ 58 w 99"/>
                <a:gd name="T83" fmla="*/ 67 h 181"/>
                <a:gd name="T84" fmla="*/ 53 w 99"/>
                <a:gd name="T85" fmla="*/ 80 h 181"/>
                <a:gd name="T86" fmla="*/ 49 w 99"/>
                <a:gd name="T87" fmla="*/ 89 h 181"/>
                <a:gd name="T88" fmla="*/ 45 w 99"/>
                <a:gd name="T89" fmla="*/ 101 h 181"/>
                <a:gd name="T90" fmla="*/ 14 w 99"/>
                <a:gd name="T91" fmla="*/ 181 h 181"/>
                <a:gd name="T92" fmla="*/ 24 w 99"/>
                <a:gd name="T93" fmla="*/ 181 h 181"/>
                <a:gd name="T94" fmla="*/ 33 w 99"/>
                <a:gd name="T95" fmla="*/ 173 h 181"/>
                <a:gd name="T96" fmla="*/ 42 w 99"/>
                <a:gd name="T97" fmla="*/ 164 h 181"/>
                <a:gd name="T98" fmla="*/ 50 w 99"/>
                <a:gd name="T99" fmla="*/ 150 h 181"/>
                <a:gd name="T100" fmla="*/ 56 w 99"/>
                <a:gd name="T101" fmla="*/ 139 h 181"/>
                <a:gd name="T102" fmla="*/ 67 w 99"/>
                <a:gd name="T103" fmla="*/ 118 h 181"/>
                <a:gd name="T104" fmla="*/ 74 w 99"/>
                <a:gd name="T105" fmla="*/ 91 h 181"/>
                <a:gd name="T106" fmla="*/ 81 w 99"/>
                <a:gd name="T107" fmla="*/ 63 h 181"/>
                <a:gd name="T108" fmla="*/ 83 w 99"/>
                <a:gd name="T109" fmla="*/ 55 h 181"/>
                <a:gd name="T110" fmla="*/ 86 w 99"/>
                <a:gd name="T111" fmla="*/ 49 h 181"/>
                <a:gd name="T112" fmla="*/ 89 w 99"/>
                <a:gd name="T113" fmla="*/ 53 h 181"/>
                <a:gd name="T114" fmla="*/ 92 w 99"/>
                <a:gd name="T115" fmla="*/ 59 h 181"/>
                <a:gd name="T116" fmla="*/ 97 w 99"/>
                <a:gd name="T117" fmla="*/ 59 h 181"/>
                <a:gd name="T118" fmla="*/ 99 w 99"/>
                <a:gd name="T119" fmla="*/ 49 h 18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9"/>
                <a:gd name="T181" fmla="*/ 0 h 181"/>
                <a:gd name="T182" fmla="*/ 99 w 99"/>
                <a:gd name="T183" fmla="*/ 181 h 18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9" h="181">
                  <a:moveTo>
                    <a:pt x="99" y="49"/>
                  </a:moveTo>
                  <a:lnTo>
                    <a:pt x="99" y="42"/>
                  </a:lnTo>
                  <a:lnTo>
                    <a:pt x="96" y="42"/>
                  </a:lnTo>
                  <a:lnTo>
                    <a:pt x="94" y="42"/>
                  </a:lnTo>
                  <a:lnTo>
                    <a:pt x="91" y="40"/>
                  </a:lnTo>
                  <a:lnTo>
                    <a:pt x="90" y="40"/>
                  </a:lnTo>
                  <a:lnTo>
                    <a:pt x="89" y="40"/>
                  </a:lnTo>
                  <a:lnTo>
                    <a:pt x="89" y="38"/>
                  </a:lnTo>
                  <a:lnTo>
                    <a:pt x="89" y="36"/>
                  </a:lnTo>
                  <a:lnTo>
                    <a:pt x="88" y="34"/>
                  </a:lnTo>
                  <a:lnTo>
                    <a:pt x="94" y="6"/>
                  </a:lnTo>
                  <a:lnTo>
                    <a:pt x="91" y="4"/>
                  </a:lnTo>
                  <a:lnTo>
                    <a:pt x="88" y="0"/>
                  </a:lnTo>
                  <a:lnTo>
                    <a:pt x="83" y="0"/>
                  </a:lnTo>
                  <a:lnTo>
                    <a:pt x="80" y="0"/>
                  </a:lnTo>
                  <a:lnTo>
                    <a:pt x="75" y="0"/>
                  </a:lnTo>
                  <a:lnTo>
                    <a:pt x="72" y="0"/>
                  </a:lnTo>
                  <a:lnTo>
                    <a:pt x="68" y="0"/>
                  </a:lnTo>
                  <a:lnTo>
                    <a:pt x="63" y="2"/>
                  </a:lnTo>
                  <a:lnTo>
                    <a:pt x="60" y="4"/>
                  </a:lnTo>
                  <a:lnTo>
                    <a:pt x="55" y="6"/>
                  </a:lnTo>
                  <a:lnTo>
                    <a:pt x="51" y="6"/>
                  </a:lnTo>
                  <a:lnTo>
                    <a:pt x="48" y="7"/>
                  </a:lnTo>
                  <a:lnTo>
                    <a:pt x="43" y="11"/>
                  </a:lnTo>
                  <a:lnTo>
                    <a:pt x="40" y="13"/>
                  </a:lnTo>
                  <a:lnTo>
                    <a:pt x="35" y="15"/>
                  </a:lnTo>
                  <a:lnTo>
                    <a:pt x="31" y="19"/>
                  </a:lnTo>
                  <a:lnTo>
                    <a:pt x="30" y="21"/>
                  </a:lnTo>
                  <a:lnTo>
                    <a:pt x="27" y="23"/>
                  </a:lnTo>
                  <a:lnTo>
                    <a:pt x="26" y="25"/>
                  </a:lnTo>
                  <a:lnTo>
                    <a:pt x="25" y="27"/>
                  </a:lnTo>
                  <a:lnTo>
                    <a:pt x="23" y="30"/>
                  </a:lnTo>
                  <a:lnTo>
                    <a:pt x="21" y="32"/>
                  </a:lnTo>
                  <a:lnTo>
                    <a:pt x="20" y="34"/>
                  </a:lnTo>
                  <a:lnTo>
                    <a:pt x="18" y="36"/>
                  </a:lnTo>
                  <a:lnTo>
                    <a:pt x="16" y="40"/>
                  </a:lnTo>
                  <a:lnTo>
                    <a:pt x="15" y="42"/>
                  </a:lnTo>
                  <a:lnTo>
                    <a:pt x="14" y="42"/>
                  </a:lnTo>
                  <a:lnTo>
                    <a:pt x="13" y="44"/>
                  </a:lnTo>
                  <a:lnTo>
                    <a:pt x="12" y="46"/>
                  </a:lnTo>
                  <a:lnTo>
                    <a:pt x="11" y="47"/>
                  </a:lnTo>
                  <a:lnTo>
                    <a:pt x="10" y="49"/>
                  </a:lnTo>
                  <a:lnTo>
                    <a:pt x="7" y="51"/>
                  </a:lnTo>
                  <a:lnTo>
                    <a:pt x="6" y="53"/>
                  </a:lnTo>
                  <a:lnTo>
                    <a:pt x="6" y="55"/>
                  </a:lnTo>
                  <a:lnTo>
                    <a:pt x="4" y="57"/>
                  </a:lnTo>
                  <a:lnTo>
                    <a:pt x="3" y="59"/>
                  </a:lnTo>
                  <a:lnTo>
                    <a:pt x="3" y="61"/>
                  </a:lnTo>
                  <a:lnTo>
                    <a:pt x="2" y="63"/>
                  </a:lnTo>
                  <a:lnTo>
                    <a:pt x="1" y="63"/>
                  </a:lnTo>
                  <a:lnTo>
                    <a:pt x="0" y="65"/>
                  </a:lnTo>
                  <a:lnTo>
                    <a:pt x="2" y="65"/>
                  </a:lnTo>
                  <a:lnTo>
                    <a:pt x="4" y="67"/>
                  </a:lnTo>
                  <a:lnTo>
                    <a:pt x="6" y="67"/>
                  </a:lnTo>
                  <a:lnTo>
                    <a:pt x="8" y="67"/>
                  </a:lnTo>
                  <a:lnTo>
                    <a:pt x="11" y="67"/>
                  </a:lnTo>
                  <a:lnTo>
                    <a:pt x="13" y="67"/>
                  </a:lnTo>
                  <a:lnTo>
                    <a:pt x="15" y="67"/>
                  </a:lnTo>
                  <a:lnTo>
                    <a:pt x="17" y="65"/>
                  </a:lnTo>
                  <a:lnTo>
                    <a:pt x="21" y="65"/>
                  </a:lnTo>
                  <a:lnTo>
                    <a:pt x="23" y="65"/>
                  </a:lnTo>
                  <a:lnTo>
                    <a:pt x="25" y="63"/>
                  </a:lnTo>
                  <a:lnTo>
                    <a:pt x="27" y="63"/>
                  </a:lnTo>
                  <a:lnTo>
                    <a:pt x="30" y="61"/>
                  </a:lnTo>
                  <a:lnTo>
                    <a:pt x="32" y="59"/>
                  </a:lnTo>
                  <a:lnTo>
                    <a:pt x="34" y="59"/>
                  </a:lnTo>
                  <a:lnTo>
                    <a:pt x="36" y="57"/>
                  </a:lnTo>
                  <a:lnTo>
                    <a:pt x="37" y="55"/>
                  </a:lnTo>
                  <a:lnTo>
                    <a:pt x="39" y="55"/>
                  </a:lnTo>
                  <a:lnTo>
                    <a:pt x="40" y="53"/>
                  </a:lnTo>
                  <a:lnTo>
                    <a:pt x="40" y="51"/>
                  </a:lnTo>
                  <a:lnTo>
                    <a:pt x="41" y="51"/>
                  </a:lnTo>
                  <a:lnTo>
                    <a:pt x="42" y="51"/>
                  </a:lnTo>
                  <a:lnTo>
                    <a:pt x="43" y="51"/>
                  </a:lnTo>
                  <a:lnTo>
                    <a:pt x="44" y="49"/>
                  </a:lnTo>
                  <a:lnTo>
                    <a:pt x="44" y="47"/>
                  </a:lnTo>
                  <a:lnTo>
                    <a:pt x="45" y="46"/>
                  </a:lnTo>
                  <a:lnTo>
                    <a:pt x="45" y="42"/>
                  </a:lnTo>
                  <a:lnTo>
                    <a:pt x="48" y="42"/>
                  </a:lnTo>
                  <a:lnTo>
                    <a:pt x="48" y="44"/>
                  </a:lnTo>
                  <a:lnTo>
                    <a:pt x="50" y="46"/>
                  </a:lnTo>
                  <a:lnTo>
                    <a:pt x="51" y="47"/>
                  </a:lnTo>
                  <a:lnTo>
                    <a:pt x="52" y="47"/>
                  </a:lnTo>
                  <a:lnTo>
                    <a:pt x="53" y="47"/>
                  </a:lnTo>
                  <a:lnTo>
                    <a:pt x="54" y="49"/>
                  </a:lnTo>
                  <a:lnTo>
                    <a:pt x="53" y="47"/>
                  </a:lnTo>
                  <a:lnTo>
                    <a:pt x="53" y="46"/>
                  </a:lnTo>
                  <a:lnTo>
                    <a:pt x="52" y="42"/>
                  </a:lnTo>
                  <a:lnTo>
                    <a:pt x="52" y="40"/>
                  </a:lnTo>
                  <a:lnTo>
                    <a:pt x="52" y="38"/>
                  </a:lnTo>
                  <a:lnTo>
                    <a:pt x="55" y="27"/>
                  </a:lnTo>
                  <a:lnTo>
                    <a:pt x="56" y="25"/>
                  </a:lnTo>
                  <a:lnTo>
                    <a:pt x="58" y="23"/>
                  </a:lnTo>
                  <a:lnTo>
                    <a:pt x="59" y="23"/>
                  </a:lnTo>
                  <a:lnTo>
                    <a:pt x="64" y="32"/>
                  </a:lnTo>
                  <a:lnTo>
                    <a:pt x="64" y="30"/>
                  </a:lnTo>
                  <a:lnTo>
                    <a:pt x="65" y="27"/>
                  </a:lnTo>
                  <a:lnTo>
                    <a:pt x="67" y="27"/>
                  </a:lnTo>
                  <a:lnTo>
                    <a:pt x="68" y="25"/>
                  </a:lnTo>
                  <a:lnTo>
                    <a:pt x="68" y="23"/>
                  </a:lnTo>
                  <a:lnTo>
                    <a:pt x="70" y="21"/>
                  </a:lnTo>
                  <a:lnTo>
                    <a:pt x="71" y="21"/>
                  </a:lnTo>
                  <a:lnTo>
                    <a:pt x="71" y="17"/>
                  </a:lnTo>
                  <a:lnTo>
                    <a:pt x="72" y="19"/>
                  </a:lnTo>
                  <a:lnTo>
                    <a:pt x="73" y="17"/>
                  </a:lnTo>
                  <a:lnTo>
                    <a:pt x="75" y="21"/>
                  </a:lnTo>
                  <a:lnTo>
                    <a:pt x="77" y="25"/>
                  </a:lnTo>
                  <a:lnTo>
                    <a:pt x="78" y="30"/>
                  </a:lnTo>
                  <a:lnTo>
                    <a:pt x="78" y="36"/>
                  </a:lnTo>
                  <a:lnTo>
                    <a:pt x="77" y="40"/>
                  </a:lnTo>
                  <a:lnTo>
                    <a:pt x="75" y="42"/>
                  </a:lnTo>
                  <a:lnTo>
                    <a:pt x="74" y="46"/>
                  </a:lnTo>
                  <a:lnTo>
                    <a:pt x="72" y="47"/>
                  </a:lnTo>
                  <a:lnTo>
                    <a:pt x="71" y="49"/>
                  </a:lnTo>
                  <a:lnTo>
                    <a:pt x="69" y="51"/>
                  </a:lnTo>
                  <a:lnTo>
                    <a:pt x="68" y="51"/>
                  </a:lnTo>
                  <a:lnTo>
                    <a:pt x="65" y="51"/>
                  </a:lnTo>
                  <a:lnTo>
                    <a:pt x="64" y="51"/>
                  </a:lnTo>
                  <a:lnTo>
                    <a:pt x="64" y="49"/>
                  </a:lnTo>
                  <a:lnTo>
                    <a:pt x="63" y="49"/>
                  </a:lnTo>
                  <a:lnTo>
                    <a:pt x="62" y="49"/>
                  </a:lnTo>
                  <a:lnTo>
                    <a:pt x="61" y="51"/>
                  </a:lnTo>
                  <a:lnTo>
                    <a:pt x="60" y="55"/>
                  </a:lnTo>
                  <a:lnTo>
                    <a:pt x="59" y="55"/>
                  </a:lnTo>
                  <a:lnTo>
                    <a:pt x="59" y="63"/>
                  </a:lnTo>
                  <a:lnTo>
                    <a:pt x="58" y="67"/>
                  </a:lnTo>
                  <a:lnTo>
                    <a:pt x="56" y="72"/>
                  </a:lnTo>
                  <a:lnTo>
                    <a:pt x="54" y="76"/>
                  </a:lnTo>
                  <a:lnTo>
                    <a:pt x="53" y="80"/>
                  </a:lnTo>
                  <a:lnTo>
                    <a:pt x="52" y="84"/>
                  </a:lnTo>
                  <a:lnTo>
                    <a:pt x="51" y="88"/>
                  </a:lnTo>
                  <a:lnTo>
                    <a:pt x="49" y="89"/>
                  </a:lnTo>
                  <a:lnTo>
                    <a:pt x="48" y="93"/>
                  </a:lnTo>
                  <a:lnTo>
                    <a:pt x="46" y="97"/>
                  </a:lnTo>
                  <a:lnTo>
                    <a:pt x="45" y="101"/>
                  </a:lnTo>
                  <a:lnTo>
                    <a:pt x="45" y="105"/>
                  </a:lnTo>
                  <a:lnTo>
                    <a:pt x="18" y="166"/>
                  </a:lnTo>
                  <a:lnTo>
                    <a:pt x="14" y="181"/>
                  </a:lnTo>
                  <a:lnTo>
                    <a:pt x="17" y="181"/>
                  </a:lnTo>
                  <a:lnTo>
                    <a:pt x="21" y="181"/>
                  </a:lnTo>
                  <a:lnTo>
                    <a:pt x="24" y="181"/>
                  </a:lnTo>
                  <a:lnTo>
                    <a:pt x="27" y="179"/>
                  </a:lnTo>
                  <a:lnTo>
                    <a:pt x="31" y="175"/>
                  </a:lnTo>
                  <a:lnTo>
                    <a:pt x="33" y="173"/>
                  </a:lnTo>
                  <a:lnTo>
                    <a:pt x="36" y="170"/>
                  </a:lnTo>
                  <a:lnTo>
                    <a:pt x="39" y="168"/>
                  </a:lnTo>
                  <a:lnTo>
                    <a:pt x="42" y="164"/>
                  </a:lnTo>
                  <a:lnTo>
                    <a:pt x="44" y="160"/>
                  </a:lnTo>
                  <a:lnTo>
                    <a:pt x="46" y="156"/>
                  </a:lnTo>
                  <a:lnTo>
                    <a:pt x="50" y="150"/>
                  </a:lnTo>
                  <a:lnTo>
                    <a:pt x="52" y="147"/>
                  </a:lnTo>
                  <a:lnTo>
                    <a:pt x="54" y="143"/>
                  </a:lnTo>
                  <a:lnTo>
                    <a:pt x="56" y="139"/>
                  </a:lnTo>
                  <a:lnTo>
                    <a:pt x="59" y="133"/>
                  </a:lnTo>
                  <a:lnTo>
                    <a:pt x="63" y="126"/>
                  </a:lnTo>
                  <a:lnTo>
                    <a:pt x="67" y="118"/>
                  </a:lnTo>
                  <a:lnTo>
                    <a:pt x="69" y="110"/>
                  </a:lnTo>
                  <a:lnTo>
                    <a:pt x="72" y="101"/>
                  </a:lnTo>
                  <a:lnTo>
                    <a:pt x="74" y="91"/>
                  </a:lnTo>
                  <a:lnTo>
                    <a:pt x="77" y="82"/>
                  </a:lnTo>
                  <a:lnTo>
                    <a:pt x="79" y="72"/>
                  </a:lnTo>
                  <a:lnTo>
                    <a:pt x="81" y="63"/>
                  </a:lnTo>
                  <a:lnTo>
                    <a:pt x="82" y="59"/>
                  </a:lnTo>
                  <a:lnTo>
                    <a:pt x="82" y="57"/>
                  </a:lnTo>
                  <a:lnTo>
                    <a:pt x="83" y="55"/>
                  </a:lnTo>
                  <a:lnTo>
                    <a:pt x="83" y="51"/>
                  </a:lnTo>
                  <a:lnTo>
                    <a:pt x="84" y="49"/>
                  </a:lnTo>
                  <a:lnTo>
                    <a:pt x="86" y="49"/>
                  </a:lnTo>
                  <a:lnTo>
                    <a:pt x="87" y="51"/>
                  </a:lnTo>
                  <a:lnTo>
                    <a:pt x="88" y="51"/>
                  </a:lnTo>
                  <a:lnTo>
                    <a:pt x="89" y="53"/>
                  </a:lnTo>
                  <a:lnTo>
                    <a:pt x="90" y="55"/>
                  </a:lnTo>
                  <a:lnTo>
                    <a:pt x="91" y="57"/>
                  </a:lnTo>
                  <a:lnTo>
                    <a:pt x="92" y="59"/>
                  </a:lnTo>
                  <a:lnTo>
                    <a:pt x="93" y="59"/>
                  </a:lnTo>
                  <a:lnTo>
                    <a:pt x="94" y="59"/>
                  </a:lnTo>
                  <a:lnTo>
                    <a:pt x="97" y="59"/>
                  </a:lnTo>
                  <a:lnTo>
                    <a:pt x="98" y="55"/>
                  </a:lnTo>
                  <a:lnTo>
                    <a:pt x="98" y="51"/>
                  </a:lnTo>
                  <a:lnTo>
                    <a:pt x="99" y="4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6" name="Freeform 48">
              <a:extLst>
                <a:ext uri="{FF2B5EF4-FFF2-40B4-BE49-F238E27FC236}">
                  <a16:creationId xmlns:a16="http://schemas.microsoft.com/office/drawing/2014/main" id="{4649288C-AEA2-4C8D-87E4-05416D379269}"/>
                </a:ext>
              </a:extLst>
            </p:cNvPr>
            <p:cNvSpPr>
              <a:spLocks/>
            </p:cNvSpPr>
            <p:nvPr/>
          </p:nvSpPr>
          <p:spPr bwMode="auto">
            <a:xfrm>
              <a:off x="4377" y="1642"/>
              <a:ext cx="15" cy="28"/>
            </a:xfrm>
            <a:custGeom>
              <a:avLst/>
              <a:gdLst>
                <a:gd name="T0" fmla="*/ 15 w 15"/>
                <a:gd name="T1" fmla="*/ 6 h 28"/>
                <a:gd name="T2" fmla="*/ 12 w 15"/>
                <a:gd name="T3" fmla="*/ 2 h 28"/>
                <a:gd name="T4" fmla="*/ 11 w 15"/>
                <a:gd name="T5" fmla="*/ 2 h 28"/>
                <a:gd name="T6" fmla="*/ 10 w 15"/>
                <a:gd name="T7" fmla="*/ 2 h 28"/>
                <a:gd name="T8" fmla="*/ 9 w 15"/>
                <a:gd name="T9" fmla="*/ 0 h 28"/>
                <a:gd name="T10" fmla="*/ 8 w 15"/>
                <a:gd name="T11" fmla="*/ 0 h 28"/>
                <a:gd name="T12" fmla="*/ 7 w 15"/>
                <a:gd name="T13" fmla="*/ 2 h 28"/>
                <a:gd name="T14" fmla="*/ 6 w 15"/>
                <a:gd name="T15" fmla="*/ 4 h 28"/>
                <a:gd name="T16" fmla="*/ 6 w 15"/>
                <a:gd name="T17" fmla="*/ 6 h 28"/>
                <a:gd name="T18" fmla="*/ 5 w 15"/>
                <a:gd name="T19" fmla="*/ 9 h 28"/>
                <a:gd name="T20" fmla="*/ 4 w 15"/>
                <a:gd name="T21" fmla="*/ 11 h 28"/>
                <a:gd name="T22" fmla="*/ 2 w 15"/>
                <a:gd name="T23" fmla="*/ 15 h 28"/>
                <a:gd name="T24" fmla="*/ 2 w 15"/>
                <a:gd name="T25" fmla="*/ 19 h 28"/>
                <a:gd name="T26" fmla="*/ 2 w 15"/>
                <a:gd name="T27" fmla="*/ 23 h 28"/>
                <a:gd name="T28" fmla="*/ 1 w 15"/>
                <a:gd name="T29" fmla="*/ 25 h 28"/>
                <a:gd name="T30" fmla="*/ 1 w 15"/>
                <a:gd name="T31" fmla="*/ 26 h 28"/>
                <a:gd name="T32" fmla="*/ 0 w 15"/>
                <a:gd name="T33" fmla="*/ 28 h 28"/>
                <a:gd name="T34" fmla="*/ 2 w 15"/>
                <a:gd name="T35" fmla="*/ 28 h 28"/>
                <a:gd name="T36" fmla="*/ 4 w 15"/>
                <a:gd name="T37" fmla="*/ 28 h 28"/>
                <a:gd name="T38" fmla="*/ 6 w 15"/>
                <a:gd name="T39" fmla="*/ 28 h 28"/>
                <a:gd name="T40" fmla="*/ 8 w 15"/>
                <a:gd name="T41" fmla="*/ 26 h 28"/>
                <a:gd name="T42" fmla="*/ 9 w 15"/>
                <a:gd name="T43" fmla="*/ 25 h 28"/>
                <a:gd name="T44" fmla="*/ 11 w 15"/>
                <a:gd name="T45" fmla="*/ 23 h 28"/>
                <a:gd name="T46" fmla="*/ 12 w 15"/>
                <a:gd name="T47" fmla="*/ 21 h 28"/>
                <a:gd name="T48" fmla="*/ 14 w 15"/>
                <a:gd name="T49" fmla="*/ 19 h 28"/>
                <a:gd name="T50" fmla="*/ 15 w 15"/>
                <a:gd name="T51" fmla="*/ 13 h 28"/>
                <a:gd name="T52" fmla="*/ 15 w 15"/>
                <a:gd name="T53" fmla="*/ 9 h 28"/>
                <a:gd name="T54" fmla="*/ 15 w 15"/>
                <a:gd name="T55" fmla="*/ 7 h 28"/>
                <a:gd name="T56" fmla="*/ 15 w 15"/>
                <a:gd name="T57" fmla="*/ 6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
                <a:gd name="T88" fmla="*/ 0 h 28"/>
                <a:gd name="T89" fmla="*/ 15 w 15"/>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 h="28">
                  <a:moveTo>
                    <a:pt x="15" y="6"/>
                  </a:moveTo>
                  <a:lnTo>
                    <a:pt x="12" y="2"/>
                  </a:lnTo>
                  <a:lnTo>
                    <a:pt x="11" y="2"/>
                  </a:lnTo>
                  <a:lnTo>
                    <a:pt x="10" y="2"/>
                  </a:lnTo>
                  <a:lnTo>
                    <a:pt x="9" y="0"/>
                  </a:lnTo>
                  <a:lnTo>
                    <a:pt x="8" y="0"/>
                  </a:lnTo>
                  <a:lnTo>
                    <a:pt x="7" y="2"/>
                  </a:lnTo>
                  <a:lnTo>
                    <a:pt x="6" y="4"/>
                  </a:lnTo>
                  <a:lnTo>
                    <a:pt x="6" y="6"/>
                  </a:lnTo>
                  <a:lnTo>
                    <a:pt x="5" y="9"/>
                  </a:lnTo>
                  <a:lnTo>
                    <a:pt x="4" y="11"/>
                  </a:lnTo>
                  <a:lnTo>
                    <a:pt x="2" y="15"/>
                  </a:lnTo>
                  <a:lnTo>
                    <a:pt x="2" y="19"/>
                  </a:lnTo>
                  <a:lnTo>
                    <a:pt x="2" y="23"/>
                  </a:lnTo>
                  <a:lnTo>
                    <a:pt x="1" y="25"/>
                  </a:lnTo>
                  <a:lnTo>
                    <a:pt x="1" y="26"/>
                  </a:lnTo>
                  <a:lnTo>
                    <a:pt x="0" y="28"/>
                  </a:lnTo>
                  <a:lnTo>
                    <a:pt x="2" y="28"/>
                  </a:lnTo>
                  <a:lnTo>
                    <a:pt x="4" y="28"/>
                  </a:lnTo>
                  <a:lnTo>
                    <a:pt x="6" y="28"/>
                  </a:lnTo>
                  <a:lnTo>
                    <a:pt x="8" y="26"/>
                  </a:lnTo>
                  <a:lnTo>
                    <a:pt x="9" y="25"/>
                  </a:lnTo>
                  <a:lnTo>
                    <a:pt x="11" y="23"/>
                  </a:lnTo>
                  <a:lnTo>
                    <a:pt x="12" y="21"/>
                  </a:lnTo>
                  <a:lnTo>
                    <a:pt x="14" y="19"/>
                  </a:lnTo>
                  <a:lnTo>
                    <a:pt x="15" y="13"/>
                  </a:lnTo>
                  <a:lnTo>
                    <a:pt x="15" y="9"/>
                  </a:lnTo>
                  <a:lnTo>
                    <a:pt x="15" y="7"/>
                  </a:lnTo>
                  <a:lnTo>
                    <a:pt x="15"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7" name="Freeform 49">
              <a:extLst>
                <a:ext uri="{FF2B5EF4-FFF2-40B4-BE49-F238E27FC236}">
                  <a16:creationId xmlns:a16="http://schemas.microsoft.com/office/drawing/2014/main" id="{CAFA9B80-DCC6-4D89-89AF-99D165574E85}"/>
                </a:ext>
              </a:extLst>
            </p:cNvPr>
            <p:cNvSpPr>
              <a:spLocks/>
            </p:cNvSpPr>
            <p:nvPr/>
          </p:nvSpPr>
          <p:spPr bwMode="auto">
            <a:xfrm>
              <a:off x="4384" y="1649"/>
              <a:ext cx="4" cy="12"/>
            </a:xfrm>
            <a:custGeom>
              <a:avLst/>
              <a:gdLst>
                <a:gd name="T0" fmla="*/ 4 w 4"/>
                <a:gd name="T1" fmla="*/ 0 h 12"/>
                <a:gd name="T2" fmla="*/ 4 w 4"/>
                <a:gd name="T3" fmla="*/ 2 h 12"/>
                <a:gd name="T4" fmla="*/ 3 w 4"/>
                <a:gd name="T5" fmla="*/ 2 h 12"/>
                <a:gd name="T6" fmla="*/ 3 w 4"/>
                <a:gd name="T7" fmla="*/ 4 h 12"/>
                <a:gd name="T8" fmla="*/ 2 w 4"/>
                <a:gd name="T9" fmla="*/ 4 h 12"/>
                <a:gd name="T10" fmla="*/ 1 w 4"/>
                <a:gd name="T11" fmla="*/ 6 h 12"/>
                <a:gd name="T12" fmla="*/ 0 w 4"/>
                <a:gd name="T13" fmla="*/ 6 h 12"/>
                <a:gd name="T14" fmla="*/ 0 w 4"/>
                <a:gd name="T15" fmla="*/ 10 h 12"/>
                <a:gd name="T16" fmla="*/ 0 w 4"/>
                <a:gd name="T17" fmla="*/ 12 h 12"/>
                <a:gd name="T18" fmla="*/ 1 w 4"/>
                <a:gd name="T19" fmla="*/ 10 h 12"/>
                <a:gd name="T20" fmla="*/ 2 w 4"/>
                <a:gd name="T21" fmla="*/ 6 h 12"/>
                <a:gd name="T22" fmla="*/ 3 w 4"/>
                <a:gd name="T23" fmla="*/ 4 h 12"/>
                <a:gd name="T24" fmla="*/ 4 w 4"/>
                <a:gd name="T25" fmla="*/ 2 h 12"/>
                <a:gd name="T26" fmla="*/ 4 w 4"/>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
                <a:gd name="T43" fmla="*/ 0 h 12"/>
                <a:gd name="T44" fmla="*/ 4 w 4"/>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 h="12">
                  <a:moveTo>
                    <a:pt x="4" y="0"/>
                  </a:moveTo>
                  <a:lnTo>
                    <a:pt x="4" y="2"/>
                  </a:lnTo>
                  <a:lnTo>
                    <a:pt x="3" y="2"/>
                  </a:lnTo>
                  <a:lnTo>
                    <a:pt x="3" y="4"/>
                  </a:lnTo>
                  <a:lnTo>
                    <a:pt x="2" y="4"/>
                  </a:lnTo>
                  <a:lnTo>
                    <a:pt x="1" y="6"/>
                  </a:lnTo>
                  <a:lnTo>
                    <a:pt x="0" y="6"/>
                  </a:lnTo>
                  <a:lnTo>
                    <a:pt x="0" y="10"/>
                  </a:lnTo>
                  <a:lnTo>
                    <a:pt x="0" y="12"/>
                  </a:lnTo>
                  <a:lnTo>
                    <a:pt x="1" y="10"/>
                  </a:lnTo>
                  <a:lnTo>
                    <a:pt x="2" y="6"/>
                  </a:lnTo>
                  <a:lnTo>
                    <a:pt x="3" y="4"/>
                  </a:lnTo>
                  <a:lnTo>
                    <a:pt x="4" y="2"/>
                  </a:lnTo>
                  <a:lnTo>
                    <a:pt x="4" y="0"/>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8" name="Freeform 50">
              <a:extLst>
                <a:ext uri="{FF2B5EF4-FFF2-40B4-BE49-F238E27FC236}">
                  <a16:creationId xmlns:a16="http://schemas.microsoft.com/office/drawing/2014/main" id="{2BC6AC13-C54E-4346-A4B5-33E7F3137A89}"/>
                </a:ext>
              </a:extLst>
            </p:cNvPr>
            <p:cNvSpPr>
              <a:spLocks/>
            </p:cNvSpPr>
            <p:nvPr/>
          </p:nvSpPr>
          <p:spPr bwMode="auto">
            <a:xfrm>
              <a:off x="4366" y="1644"/>
              <a:ext cx="11" cy="28"/>
            </a:xfrm>
            <a:custGeom>
              <a:avLst/>
              <a:gdLst>
                <a:gd name="T0" fmla="*/ 11 w 11"/>
                <a:gd name="T1" fmla="*/ 13 h 28"/>
                <a:gd name="T2" fmla="*/ 10 w 11"/>
                <a:gd name="T3" fmla="*/ 4 h 28"/>
                <a:gd name="T4" fmla="*/ 9 w 11"/>
                <a:gd name="T5" fmla="*/ 2 h 28"/>
                <a:gd name="T6" fmla="*/ 8 w 11"/>
                <a:gd name="T7" fmla="*/ 2 h 28"/>
                <a:gd name="T8" fmla="*/ 7 w 11"/>
                <a:gd name="T9" fmla="*/ 2 h 28"/>
                <a:gd name="T10" fmla="*/ 6 w 11"/>
                <a:gd name="T11" fmla="*/ 0 h 28"/>
                <a:gd name="T12" fmla="*/ 0 w 11"/>
                <a:gd name="T13" fmla="*/ 15 h 28"/>
                <a:gd name="T14" fmla="*/ 0 w 11"/>
                <a:gd name="T15" fmla="*/ 17 h 28"/>
                <a:gd name="T16" fmla="*/ 1 w 11"/>
                <a:gd name="T17" fmla="*/ 21 h 28"/>
                <a:gd name="T18" fmla="*/ 2 w 11"/>
                <a:gd name="T19" fmla="*/ 24 h 28"/>
                <a:gd name="T20" fmla="*/ 3 w 11"/>
                <a:gd name="T21" fmla="*/ 26 h 28"/>
                <a:gd name="T22" fmla="*/ 7 w 11"/>
                <a:gd name="T23" fmla="*/ 28 h 28"/>
                <a:gd name="T24" fmla="*/ 9 w 11"/>
                <a:gd name="T25" fmla="*/ 24 h 28"/>
                <a:gd name="T26" fmla="*/ 9 w 11"/>
                <a:gd name="T27" fmla="*/ 23 h 28"/>
                <a:gd name="T28" fmla="*/ 10 w 11"/>
                <a:gd name="T29" fmla="*/ 17 h 28"/>
                <a:gd name="T30" fmla="*/ 11 w 11"/>
                <a:gd name="T31" fmla="*/ 13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
                <a:gd name="T49" fmla="*/ 0 h 28"/>
                <a:gd name="T50" fmla="*/ 11 w 11"/>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 h="28">
                  <a:moveTo>
                    <a:pt x="11" y="13"/>
                  </a:moveTo>
                  <a:lnTo>
                    <a:pt x="10" y="4"/>
                  </a:lnTo>
                  <a:lnTo>
                    <a:pt x="9" y="2"/>
                  </a:lnTo>
                  <a:lnTo>
                    <a:pt x="8" y="2"/>
                  </a:lnTo>
                  <a:lnTo>
                    <a:pt x="7" y="2"/>
                  </a:lnTo>
                  <a:lnTo>
                    <a:pt x="6" y="0"/>
                  </a:lnTo>
                  <a:lnTo>
                    <a:pt x="0" y="15"/>
                  </a:lnTo>
                  <a:lnTo>
                    <a:pt x="0" y="17"/>
                  </a:lnTo>
                  <a:lnTo>
                    <a:pt x="1" y="21"/>
                  </a:lnTo>
                  <a:lnTo>
                    <a:pt x="2" y="24"/>
                  </a:lnTo>
                  <a:lnTo>
                    <a:pt x="3" y="26"/>
                  </a:lnTo>
                  <a:lnTo>
                    <a:pt x="7" y="28"/>
                  </a:lnTo>
                  <a:lnTo>
                    <a:pt x="9" y="24"/>
                  </a:lnTo>
                  <a:lnTo>
                    <a:pt x="9" y="23"/>
                  </a:lnTo>
                  <a:lnTo>
                    <a:pt x="10" y="17"/>
                  </a:lnTo>
                  <a:lnTo>
                    <a:pt x="11" y="13"/>
                  </a:lnTo>
                  <a:close/>
                </a:path>
              </a:pathLst>
            </a:custGeom>
            <a:solidFill>
              <a:srgbClr val="CC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89" name="Freeform 51">
              <a:extLst>
                <a:ext uri="{FF2B5EF4-FFF2-40B4-BE49-F238E27FC236}">
                  <a16:creationId xmlns:a16="http://schemas.microsoft.com/office/drawing/2014/main" id="{5D609D81-FEBB-4CC3-AF1E-CD4D091CF2B6}"/>
                </a:ext>
              </a:extLst>
            </p:cNvPr>
            <p:cNvSpPr>
              <a:spLocks/>
            </p:cNvSpPr>
            <p:nvPr/>
          </p:nvSpPr>
          <p:spPr bwMode="auto">
            <a:xfrm>
              <a:off x="4545" y="2841"/>
              <a:ext cx="373" cy="542"/>
            </a:xfrm>
            <a:custGeom>
              <a:avLst/>
              <a:gdLst>
                <a:gd name="T0" fmla="*/ 362 w 373"/>
                <a:gd name="T1" fmla="*/ 8 h 542"/>
                <a:gd name="T2" fmla="*/ 346 w 373"/>
                <a:gd name="T3" fmla="*/ 2 h 542"/>
                <a:gd name="T4" fmla="*/ 323 w 373"/>
                <a:gd name="T5" fmla="*/ 0 h 542"/>
                <a:gd name="T6" fmla="*/ 300 w 373"/>
                <a:gd name="T7" fmla="*/ 0 h 542"/>
                <a:gd name="T8" fmla="*/ 278 w 373"/>
                <a:gd name="T9" fmla="*/ 8 h 542"/>
                <a:gd name="T10" fmla="*/ 262 w 373"/>
                <a:gd name="T11" fmla="*/ 12 h 542"/>
                <a:gd name="T12" fmla="*/ 248 w 373"/>
                <a:gd name="T13" fmla="*/ 21 h 542"/>
                <a:gd name="T14" fmla="*/ 234 w 373"/>
                <a:gd name="T15" fmla="*/ 33 h 542"/>
                <a:gd name="T16" fmla="*/ 221 w 373"/>
                <a:gd name="T17" fmla="*/ 42 h 542"/>
                <a:gd name="T18" fmla="*/ 209 w 373"/>
                <a:gd name="T19" fmla="*/ 52 h 542"/>
                <a:gd name="T20" fmla="*/ 196 w 373"/>
                <a:gd name="T21" fmla="*/ 57 h 542"/>
                <a:gd name="T22" fmla="*/ 183 w 373"/>
                <a:gd name="T23" fmla="*/ 65 h 542"/>
                <a:gd name="T24" fmla="*/ 168 w 373"/>
                <a:gd name="T25" fmla="*/ 76 h 542"/>
                <a:gd name="T26" fmla="*/ 155 w 373"/>
                <a:gd name="T27" fmla="*/ 88 h 542"/>
                <a:gd name="T28" fmla="*/ 144 w 373"/>
                <a:gd name="T29" fmla="*/ 101 h 542"/>
                <a:gd name="T30" fmla="*/ 136 w 373"/>
                <a:gd name="T31" fmla="*/ 113 h 542"/>
                <a:gd name="T32" fmla="*/ 123 w 373"/>
                <a:gd name="T33" fmla="*/ 130 h 542"/>
                <a:gd name="T34" fmla="*/ 109 w 373"/>
                <a:gd name="T35" fmla="*/ 149 h 542"/>
                <a:gd name="T36" fmla="*/ 96 w 373"/>
                <a:gd name="T37" fmla="*/ 172 h 542"/>
                <a:gd name="T38" fmla="*/ 85 w 373"/>
                <a:gd name="T39" fmla="*/ 189 h 542"/>
                <a:gd name="T40" fmla="*/ 76 w 373"/>
                <a:gd name="T41" fmla="*/ 204 h 542"/>
                <a:gd name="T42" fmla="*/ 66 w 373"/>
                <a:gd name="T43" fmla="*/ 221 h 542"/>
                <a:gd name="T44" fmla="*/ 53 w 373"/>
                <a:gd name="T45" fmla="*/ 260 h 542"/>
                <a:gd name="T46" fmla="*/ 40 w 373"/>
                <a:gd name="T47" fmla="*/ 332 h 542"/>
                <a:gd name="T48" fmla="*/ 30 w 373"/>
                <a:gd name="T49" fmla="*/ 380 h 542"/>
                <a:gd name="T50" fmla="*/ 21 w 373"/>
                <a:gd name="T51" fmla="*/ 424 h 542"/>
                <a:gd name="T52" fmla="*/ 12 w 373"/>
                <a:gd name="T53" fmla="*/ 467 h 542"/>
                <a:gd name="T54" fmla="*/ 6 w 373"/>
                <a:gd name="T55" fmla="*/ 502 h 542"/>
                <a:gd name="T56" fmla="*/ 1 w 373"/>
                <a:gd name="T57" fmla="*/ 532 h 542"/>
                <a:gd name="T58" fmla="*/ 2 w 373"/>
                <a:gd name="T59" fmla="*/ 540 h 542"/>
                <a:gd name="T60" fmla="*/ 14 w 373"/>
                <a:gd name="T61" fmla="*/ 521 h 542"/>
                <a:gd name="T62" fmla="*/ 34 w 373"/>
                <a:gd name="T63" fmla="*/ 479 h 542"/>
                <a:gd name="T64" fmla="*/ 60 w 373"/>
                <a:gd name="T65" fmla="*/ 425 h 542"/>
                <a:gd name="T66" fmla="*/ 86 w 373"/>
                <a:gd name="T67" fmla="*/ 376 h 542"/>
                <a:gd name="T68" fmla="*/ 113 w 373"/>
                <a:gd name="T69" fmla="*/ 328 h 542"/>
                <a:gd name="T70" fmla="*/ 139 w 373"/>
                <a:gd name="T71" fmla="*/ 286 h 542"/>
                <a:gd name="T72" fmla="*/ 167 w 373"/>
                <a:gd name="T73" fmla="*/ 244 h 542"/>
                <a:gd name="T74" fmla="*/ 192 w 373"/>
                <a:gd name="T75" fmla="*/ 212 h 542"/>
                <a:gd name="T76" fmla="*/ 203 w 373"/>
                <a:gd name="T77" fmla="*/ 199 h 542"/>
                <a:gd name="T78" fmla="*/ 214 w 373"/>
                <a:gd name="T79" fmla="*/ 185 h 542"/>
                <a:gd name="T80" fmla="*/ 227 w 373"/>
                <a:gd name="T81" fmla="*/ 176 h 542"/>
                <a:gd name="T82" fmla="*/ 242 w 373"/>
                <a:gd name="T83" fmla="*/ 153 h 542"/>
                <a:gd name="T84" fmla="*/ 259 w 373"/>
                <a:gd name="T85" fmla="*/ 136 h 542"/>
                <a:gd name="T86" fmla="*/ 275 w 373"/>
                <a:gd name="T87" fmla="*/ 118 h 542"/>
                <a:gd name="T88" fmla="*/ 281 w 373"/>
                <a:gd name="T89" fmla="*/ 115 h 542"/>
                <a:gd name="T90" fmla="*/ 290 w 373"/>
                <a:gd name="T91" fmla="*/ 101 h 542"/>
                <a:gd name="T92" fmla="*/ 299 w 373"/>
                <a:gd name="T93" fmla="*/ 92 h 542"/>
                <a:gd name="T94" fmla="*/ 308 w 373"/>
                <a:gd name="T95" fmla="*/ 80 h 542"/>
                <a:gd name="T96" fmla="*/ 320 w 373"/>
                <a:gd name="T97" fmla="*/ 71 h 542"/>
                <a:gd name="T98" fmla="*/ 332 w 373"/>
                <a:gd name="T99" fmla="*/ 57 h 542"/>
                <a:gd name="T100" fmla="*/ 342 w 373"/>
                <a:gd name="T101" fmla="*/ 46 h 542"/>
                <a:gd name="T102" fmla="*/ 353 w 373"/>
                <a:gd name="T103" fmla="*/ 38 h 542"/>
                <a:gd name="T104" fmla="*/ 364 w 373"/>
                <a:gd name="T105" fmla="*/ 27 h 542"/>
                <a:gd name="T106" fmla="*/ 370 w 373"/>
                <a:gd name="T107" fmla="*/ 19 h 54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73"/>
                <a:gd name="T163" fmla="*/ 0 h 542"/>
                <a:gd name="T164" fmla="*/ 373 w 373"/>
                <a:gd name="T165" fmla="*/ 542 h 54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73" h="542">
                  <a:moveTo>
                    <a:pt x="373" y="15"/>
                  </a:moveTo>
                  <a:lnTo>
                    <a:pt x="371" y="12"/>
                  </a:lnTo>
                  <a:lnTo>
                    <a:pt x="367" y="12"/>
                  </a:lnTo>
                  <a:lnTo>
                    <a:pt x="365" y="8"/>
                  </a:lnTo>
                  <a:lnTo>
                    <a:pt x="362" y="8"/>
                  </a:lnTo>
                  <a:lnTo>
                    <a:pt x="360" y="6"/>
                  </a:lnTo>
                  <a:lnTo>
                    <a:pt x="356" y="6"/>
                  </a:lnTo>
                  <a:lnTo>
                    <a:pt x="354" y="4"/>
                  </a:lnTo>
                  <a:lnTo>
                    <a:pt x="351" y="2"/>
                  </a:lnTo>
                  <a:lnTo>
                    <a:pt x="346" y="2"/>
                  </a:lnTo>
                  <a:lnTo>
                    <a:pt x="342" y="0"/>
                  </a:lnTo>
                  <a:lnTo>
                    <a:pt x="337" y="0"/>
                  </a:lnTo>
                  <a:lnTo>
                    <a:pt x="333" y="0"/>
                  </a:lnTo>
                  <a:lnTo>
                    <a:pt x="328" y="0"/>
                  </a:lnTo>
                  <a:lnTo>
                    <a:pt x="323" y="0"/>
                  </a:lnTo>
                  <a:lnTo>
                    <a:pt x="318" y="0"/>
                  </a:lnTo>
                  <a:lnTo>
                    <a:pt x="314" y="0"/>
                  </a:lnTo>
                  <a:lnTo>
                    <a:pt x="309" y="0"/>
                  </a:lnTo>
                  <a:lnTo>
                    <a:pt x="305" y="0"/>
                  </a:lnTo>
                  <a:lnTo>
                    <a:pt x="300" y="0"/>
                  </a:lnTo>
                  <a:lnTo>
                    <a:pt x="296" y="2"/>
                  </a:lnTo>
                  <a:lnTo>
                    <a:pt x="291" y="4"/>
                  </a:lnTo>
                  <a:lnTo>
                    <a:pt x="287" y="4"/>
                  </a:lnTo>
                  <a:lnTo>
                    <a:pt x="282" y="6"/>
                  </a:lnTo>
                  <a:lnTo>
                    <a:pt x="278" y="8"/>
                  </a:lnTo>
                  <a:lnTo>
                    <a:pt x="275" y="8"/>
                  </a:lnTo>
                  <a:lnTo>
                    <a:pt x="271" y="8"/>
                  </a:lnTo>
                  <a:lnTo>
                    <a:pt x="268" y="10"/>
                  </a:lnTo>
                  <a:lnTo>
                    <a:pt x="266" y="12"/>
                  </a:lnTo>
                  <a:lnTo>
                    <a:pt x="262" y="12"/>
                  </a:lnTo>
                  <a:lnTo>
                    <a:pt x="259" y="14"/>
                  </a:lnTo>
                  <a:lnTo>
                    <a:pt x="257" y="15"/>
                  </a:lnTo>
                  <a:lnTo>
                    <a:pt x="253" y="15"/>
                  </a:lnTo>
                  <a:lnTo>
                    <a:pt x="250" y="19"/>
                  </a:lnTo>
                  <a:lnTo>
                    <a:pt x="248" y="21"/>
                  </a:lnTo>
                  <a:lnTo>
                    <a:pt x="244" y="23"/>
                  </a:lnTo>
                  <a:lnTo>
                    <a:pt x="242" y="25"/>
                  </a:lnTo>
                  <a:lnTo>
                    <a:pt x="240" y="27"/>
                  </a:lnTo>
                  <a:lnTo>
                    <a:pt x="237" y="29"/>
                  </a:lnTo>
                  <a:lnTo>
                    <a:pt x="234" y="33"/>
                  </a:lnTo>
                  <a:lnTo>
                    <a:pt x="232" y="35"/>
                  </a:lnTo>
                  <a:lnTo>
                    <a:pt x="229" y="36"/>
                  </a:lnTo>
                  <a:lnTo>
                    <a:pt x="227" y="38"/>
                  </a:lnTo>
                  <a:lnTo>
                    <a:pt x="223" y="40"/>
                  </a:lnTo>
                  <a:lnTo>
                    <a:pt x="221" y="42"/>
                  </a:lnTo>
                  <a:lnTo>
                    <a:pt x="219" y="46"/>
                  </a:lnTo>
                  <a:lnTo>
                    <a:pt x="215" y="48"/>
                  </a:lnTo>
                  <a:lnTo>
                    <a:pt x="213" y="50"/>
                  </a:lnTo>
                  <a:lnTo>
                    <a:pt x="210" y="50"/>
                  </a:lnTo>
                  <a:lnTo>
                    <a:pt x="209" y="52"/>
                  </a:lnTo>
                  <a:lnTo>
                    <a:pt x="206" y="54"/>
                  </a:lnTo>
                  <a:lnTo>
                    <a:pt x="203" y="56"/>
                  </a:lnTo>
                  <a:lnTo>
                    <a:pt x="201" y="56"/>
                  </a:lnTo>
                  <a:lnTo>
                    <a:pt x="199" y="57"/>
                  </a:lnTo>
                  <a:lnTo>
                    <a:pt x="196" y="57"/>
                  </a:lnTo>
                  <a:lnTo>
                    <a:pt x="195" y="59"/>
                  </a:lnTo>
                  <a:lnTo>
                    <a:pt x="193" y="59"/>
                  </a:lnTo>
                  <a:lnTo>
                    <a:pt x="190" y="63"/>
                  </a:lnTo>
                  <a:lnTo>
                    <a:pt x="186" y="63"/>
                  </a:lnTo>
                  <a:lnTo>
                    <a:pt x="183" y="65"/>
                  </a:lnTo>
                  <a:lnTo>
                    <a:pt x="181" y="67"/>
                  </a:lnTo>
                  <a:lnTo>
                    <a:pt x="177" y="69"/>
                  </a:lnTo>
                  <a:lnTo>
                    <a:pt x="174" y="73"/>
                  </a:lnTo>
                  <a:lnTo>
                    <a:pt x="172" y="75"/>
                  </a:lnTo>
                  <a:lnTo>
                    <a:pt x="168" y="76"/>
                  </a:lnTo>
                  <a:lnTo>
                    <a:pt x="166" y="78"/>
                  </a:lnTo>
                  <a:lnTo>
                    <a:pt x="164" y="80"/>
                  </a:lnTo>
                  <a:lnTo>
                    <a:pt x="161" y="84"/>
                  </a:lnTo>
                  <a:lnTo>
                    <a:pt x="158" y="86"/>
                  </a:lnTo>
                  <a:lnTo>
                    <a:pt x="155" y="88"/>
                  </a:lnTo>
                  <a:lnTo>
                    <a:pt x="153" y="92"/>
                  </a:lnTo>
                  <a:lnTo>
                    <a:pt x="151" y="94"/>
                  </a:lnTo>
                  <a:lnTo>
                    <a:pt x="147" y="97"/>
                  </a:lnTo>
                  <a:lnTo>
                    <a:pt x="146" y="99"/>
                  </a:lnTo>
                  <a:lnTo>
                    <a:pt x="144" y="101"/>
                  </a:lnTo>
                  <a:lnTo>
                    <a:pt x="143" y="105"/>
                  </a:lnTo>
                  <a:lnTo>
                    <a:pt x="141" y="105"/>
                  </a:lnTo>
                  <a:lnTo>
                    <a:pt x="139" y="107"/>
                  </a:lnTo>
                  <a:lnTo>
                    <a:pt x="137" y="111"/>
                  </a:lnTo>
                  <a:lnTo>
                    <a:pt x="136" y="113"/>
                  </a:lnTo>
                  <a:lnTo>
                    <a:pt x="134" y="115"/>
                  </a:lnTo>
                  <a:lnTo>
                    <a:pt x="132" y="118"/>
                  </a:lnTo>
                  <a:lnTo>
                    <a:pt x="128" y="122"/>
                  </a:lnTo>
                  <a:lnTo>
                    <a:pt x="126" y="126"/>
                  </a:lnTo>
                  <a:lnTo>
                    <a:pt x="123" y="130"/>
                  </a:lnTo>
                  <a:lnTo>
                    <a:pt x="120" y="134"/>
                  </a:lnTo>
                  <a:lnTo>
                    <a:pt x="117" y="137"/>
                  </a:lnTo>
                  <a:lnTo>
                    <a:pt x="115" y="141"/>
                  </a:lnTo>
                  <a:lnTo>
                    <a:pt x="111" y="145"/>
                  </a:lnTo>
                  <a:lnTo>
                    <a:pt x="109" y="149"/>
                  </a:lnTo>
                  <a:lnTo>
                    <a:pt x="107" y="155"/>
                  </a:lnTo>
                  <a:lnTo>
                    <a:pt x="104" y="158"/>
                  </a:lnTo>
                  <a:lnTo>
                    <a:pt x="101" y="162"/>
                  </a:lnTo>
                  <a:lnTo>
                    <a:pt x="98" y="166"/>
                  </a:lnTo>
                  <a:lnTo>
                    <a:pt x="96" y="172"/>
                  </a:lnTo>
                  <a:lnTo>
                    <a:pt x="94" y="176"/>
                  </a:lnTo>
                  <a:lnTo>
                    <a:pt x="91" y="179"/>
                  </a:lnTo>
                  <a:lnTo>
                    <a:pt x="89" y="183"/>
                  </a:lnTo>
                  <a:lnTo>
                    <a:pt x="87" y="185"/>
                  </a:lnTo>
                  <a:lnTo>
                    <a:pt x="85" y="189"/>
                  </a:lnTo>
                  <a:lnTo>
                    <a:pt x="84" y="193"/>
                  </a:lnTo>
                  <a:lnTo>
                    <a:pt x="81" y="197"/>
                  </a:lnTo>
                  <a:lnTo>
                    <a:pt x="79" y="199"/>
                  </a:lnTo>
                  <a:lnTo>
                    <a:pt x="78" y="202"/>
                  </a:lnTo>
                  <a:lnTo>
                    <a:pt x="76" y="204"/>
                  </a:lnTo>
                  <a:lnTo>
                    <a:pt x="74" y="208"/>
                  </a:lnTo>
                  <a:lnTo>
                    <a:pt x="71" y="210"/>
                  </a:lnTo>
                  <a:lnTo>
                    <a:pt x="69" y="214"/>
                  </a:lnTo>
                  <a:lnTo>
                    <a:pt x="68" y="218"/>
                  </a:lnTo>
                  <a:lnTo>
                    <a:pt x="66" y="221"/>
                  </a:lnTo>
                  <a:lnTo>
                    <a:pt x="65" y="225"/>
                  </a:lnTo>
                  <a:lnTo>
                    <a:pt x="62" y="227"/>
                  </a:lnTo>
                  <a:lnTo>
                    <a:pt x="60" y="233"/>
                  </a:lnTo>
                  <a:lnTo>
                    <a:pt x="57" y="244"/>
                  </a:lnTo>
                  <a:lnTo>
                    <a:pt x="53" y="260"/>
                  </a:lnTo>
                  <a:lnTo>
                    <a:pt x="50" y="273"/>
                  </a:lnTo>
                  <a:lnTo>
                    <a:pt x="48" y="288"/>
                  </a:lnTo>
                  <a:lnTo>
                    <a:pt x="46" y="301"/>
                  </a:lnTo>
                  <a:lnTo>
                    <a:pt x="42" y="317"/>
                  </a:lnTo>
                  <a:lnTo>
                    <a:pt x="40" y="332"/>
                  </a:lnTo>
                  <a:lnTo>
                    <a:pt x="37" y="345"/>
                  </a:lnTo>
                  <a:lnTo>
                    <a:pt x="36" y="353"/>
                  </a:lnTo>
                  <a:lnTo>
                    <a:pt x="33" y="363"/>
                  </a:lnTo>
                  <a:lnTo>
                    <a:pt x="31" y="372"/>
                  </a:lnTo>
                  <a:lnTo>
                    <a:pt x="30" y="380"/>
                  </a:lnTo>
                  <a:lnTo>
                    <a:pt x="28" y="387"/>
                  </a:lnTo>
                  <a:lnTo>
                    <a:pt x="25" y="397"/>
                  </a:lnTo>
                  <a:lnTo>
                    <a:pt x="24" y="406"/>
                  </a:lnTo>
                  <a:lnTo>
                    <a:pt x="22" y="414"/>
                  </a:lnTo>
                  <a:lnTo>
                    <a:pt x="21" y="424"/>
                  </a:lnTo>
                  <a:lnTo>
                    <a:pt x="19" y="431"/>
                  </a:lnTo>
                  <a:lnTo>
                    <a:pt x="17" y="441"/>
                  </a:lnTo>
                  <a:lnTo>
                    <a:pt x="15" y="448"/>
                  </a:lnTo>
                  <a:lnTo>
                    <a:pt x="13" y="458"/>
                  </a:lnTo>
                  <a:lnTo>
                    <a:pt x="12" y="467"/>
                  </a:lnTo>
                  <a:lnTo>
                    <a:pt x="10" y="475"/>
                  </a:lnTo>
                  <a:lnTo>
                    <a:pt x="9" y="485"/>
                  </a:lnTo>
                  <a:lnTo>
                    <a:pt x="8" y="490"/>
                  </a:lnTo>
                  <a:lnTo>
                    <a:pt x="6" y="496"/>
                  </a:lnTo>
                  <a:lnTo>
                    <a:pt x="6" y="502"/>
                  </a:lnTo>
                  <a:lnTo>
                    <a:pt x="5" y="509"/>
                  </a:lnTo>
                  <a:lnTo>
                    <a:pt x="4" y="513"/>
                  </a:lnTo>
                  <a:lnTo>
                    <a:pt x="3" y="521"/>
                  </a:lnTo>
                  <a:lnTo>
                    <a:pt x="2" y="526"/>
                  </a:lnTo>
                  <a:lnTo>
                    <a:pt x="1" y="532"/>
                  </a:lnTo>
                  <a:lnTo>
                    <a:pt x="1" y="534"/>
                  </a:lnTo>
                  <a:lnTo>
                    <a:pt x="0" y="536"/>
                  </a:lnTo>
                  <a:lnTo>
                    <a:pt x="0" y="538"/>
                  </a:lnTo>
                  <a:lnTo>
                    <a:pt x="0" y="542"/>
                  </a:lnTo>
                  <a:lnTo>
                    <a:pt x="2" y="540"/>
                  </a:lnTo>
                  <a:lnTo>
                    <a:pt x="5" y="538"/>
                  </a:lnTo>
                  <a:lnTo>
                    <a:pt x="8" y="534"/>
                  </a:lnTo>
                  <a:lnTo>
                    <a:pt x="10" y="530"/>
                  </a:lnTo>
                  <a:lnTo>
                    <a:pt x="12" y="525"/>
                  </a:lnTo>
                  <a:lnTo>
                    <a:pt x="14" y="521"/>
                  </a:lnTo>
                  <a:lnTo>
                    <a:pt x="18" y="517"/>
                  </a:lnTo>
                  <a:lnTo>
                    <a:pt x="20" y="513"/>
                  </a:lnTo>
                  <a:lnTo>
                    <a:pt x="24" y="502"/>
                  </a:lnTo>
                  <a:lnTo>
                    <a:pt x="30" y="488"/>
                  </a:lnTo>
                  <a:lnTo>
                    <a:pt x="34" y="479"/>
                  </a:lnTo>
                  <a:lnTo>
                    <a:pt x="40" y="467"/>
                  </a:lnTo>
                  <a:lnTo>
                    <a:pt x="44" y="456"/>
                  </a:lnTo>
                  <a:lnTo>
                    <a:pt x="50" y="446"/>
                  </a:lnTo>
                  <a:lnTo>
                    <a:pt x="55" y="435"/>
                  </a:lnTo>
                  <a:lnTo>
                    <a:pt x="60" y="425"/>
                  </a:lnTo>
                  <a:lnTo>
                    <a:pt x="66" y="414"/>
                  </a:lnTo>
                  <a:lnTo>
                    <a:pt x="70" y="404"/>
                  </a:lnTo>
                  <a:lnTo>
                    <a:pt x="76" y="395"/>
                  </a:lnTo>
                  <a:lnTo>
                    <a:pt x="80" y="383"/>
                  </a:lnTo>
                  <a:lnTo>
                    <a:pt x="86" y="376"/>
                  </a:lnTo>
                  <a:lnTo>
                    <a:pt x="91" y="366"/>
                  </a:lnTo>
                  <a:lnTo>
                    <a:pt x="97" y="357"/>
                  </a:lnTo>
                  <a:lnTo>
                    <a:pt x="103" y="347"/>
                  </a:lnTo>
                  <a:lnTo>
                    <a:pt x="107" y="338"/>
                  </a:lnTo>
                  <a:lnTo>
                    <a:pt x="113" y="328"/>
                  </a:lnTo>
                  <a:lnTo>
                    <a:pt x="118" y="321"/>
                  </a:lnTo>
                  <a:lnTo>
                    <a:pt x="124" y="311"/>
                  </a:lnTo>
                  <a:lnTo>
                    <a:pt x="128" y="303"/>
                  </a:lnTo>
                  <a:lnTo>
                    <a:pt x="134" y="294"/>
                  </a:lnTo>
                  <a:lnTo>
                    <a:pt x="139" y="286"/>
                  </a:lnTo>
                  <a:lnTo>
                    <a:pt x="145" y="277"/>
                  </a:lnTo>
                  <a:lnTo>
                    <a:pt x="151" y="269"/>
                  </a:lnTo>
                  <a:lnTo>
                    <a:pt x="156" y="261"/>
                  </a:lnTo>
                  <a:lnTo>
                    <a:pt x="162" y="252"/>
                  </a:lnTo>
                  <a:lnTo>
                    <a:pt x="167" y="244"/>
                  </a:lnTo>
                  <a:lnTo>
                    <a:pt x="173" y="237"/>
                  </a:lnTo>
                  <a:lnTo>
                    <a:pt x="179" y="229"/>
                  </a:lnTo>
                  <a:lnTo>
                    <a:pt x="183" y="221"/>
                  </a:lnTo>
                  <a:lnTo>
                    <a:pt x="190" y="214"/>
                  </a:lnTo>
                  <a:lnTo>
                    <a:pt x="192" y="212"/>
                  </a:lnTo>
                  <a:lnTo>
                    <a:pt x="194" y="210"/>
                  </a:lnTo>
                  <a:lnTo>
                    <a:pt x="196" y="208"/>
                  </a:lnTo>
                  <a:lnTo>
                    <a:pt x="199" y="204"/>
                  </a:lnTo>
                  <a:lnTo>
                    <a:pt x="201" y="202"/>
                  </a:lnTo>
                  <a:lnTo>
                    <a:pt x="203" y="199"/>
                  </a:lnTo>
                  <a:lnTo>
                    <a:pt x="205" y="197"/>
                  </a:lnTo>
                  <a:lnTo>
                    <a:pt x="208" y="195"/>
                  </a:lnTo>
                  <a:lnTo>
                    <a:pt x="210" y="191"/>
                  </a:lnTo>
                  <a:lnTo>
                    <a:pt x="212" y="189"/>
                  </a:lnTo>
                  <a:lnTo>
                    <a:pt x="214" y="185"/>
                  </a:lnTo>
                  <a:lnTo>
                    <a:pt x="217" y="183"/>
                  </a:lnTo>
                  <a:lnTo>
                    <a:pt x="219" y="181"/>
                  </a:lnTo>
                  <a:lnTo>
                    <a:pt x="221" y="179"/>
                  </a:lnTo>
                  <a:lnTo>
                    <a:pt x="223" y="176"/>
                  </a:lnTo>
                  <a:lnTo>
                    <a:pt x="227" y="176"/>
                  </a:lnTo>
                  <a:lnTo>
                    <a:pt x="229" y="170"/>
                  </a:lnTo>
                  <a:lnTo>
                    <a:pt x="233" y="166"/>
                  </a:lnTo>
                  <a:lnTo>
                    <a:pt x="237" y="160"/>
                  </a:lnTo>
                  <a:lnTo>
                    <a:pt x="240" y="157"/>
                  </a:lnTo>
                  <a:lnTo>
                    <a:pt x="242" y="153"/>
                  </a:lnTo>
                  <a:lnTo>
                    <a:pt x="246" y="149"/>
                  </a:lnTo>
                  <a:lnTo>
                    <a:pt x="249" y="145"/>
                  </a:lnTo>
                  <a:lnTo>
                    <a:pt x="252" y="141"/>
                  </a:lnTo>
                  <a:lnTo>
                    <a:pt x="256" y="139"/>
                  </a:lnTo>
                  <a:lnTo>
                    <a:pt x="259" y="136"/>
                  </a:lnTo>
                  <a:lnTo>
                    <a:pt x="262" y="132"/>
                  </a:lnTo>
                  <a:lnTo>
                    <a:pt x="266" y="128"/>
                  </a:lnTo>
                  <a:lnTo>
                    <a:pt x="268" y="126"/>
                  </a:lnTo>
                  <a:lnTo>
                    <a:pt x="271" y="122"/>
                  </a:lnTo>
                  <a:lnTo>
                    <a:pt x="275" y="118"/>
                  </a:lnTo>
                  <a:lnTo>
                    <a:pt x="278" y="118"/>
                  </a:lnTo>
                  <a:lnTo>
                    <a:pt x="278" y="117"/>
                  </a:lnTo>
                  <a:lnTo>
                    <a:pt x="279" y="117"/>
                  </a:lnTo>
                  <a:lnTo>
                    <a:pt x="280" y="115"/>
                  </a:lnTo>
                  <a:lnTo>
                    <a:pt x="281" y="115"/>
                  </a:lnTo>
                  <a:lnTo>
                    <a:pt x="282" y="111"/>
                  </a:lnTo>
                  <a:lnTo>
                    <a:pt x="285" y="109"/>
                  </a:lnTo>
                  <a:lnTo>
                    <a:pt x="286" y="105"/>
                  </a:lnTo>
                  <a:lnTo>
                    <a:pt x="288" y="103"/>
                  </a:lnTo>
                  <a:lnTo>
                    <a:pt x="290" y="101"/>
                  </a:lnTo>
                  <a:lnTo>
                    <a:pt x="291" y="99"/>
                  </a:lnTo>
                  <a:lnTo>
                    <a:pt x="294" y="97"/>
                  </a:lnTo>
                  <a:lnTo>
                    <a:pt x="296" y="96"/>
                  </a:lnTo>
                  <a:lnTo>
                    <a:pt x="298" y="94"/>
                  </a:lnTo>
                  <a:lnTo>
                    <a:pt x="299" y="92"/>
                  </a:lnTo>
                  <a:lnTo>
                    <a:pt x="301" y="90"/>
                  </a:lnTo>
                  <a:lnTo>
                    <a:pt x="303" y="88"/>
                  </a:lnTo>
                  <a:lnTo>
                    <a:pt x="305" y="84"/>
                  </a:lnTo>
                  <a:lnTo>
                    <a:pt x="307" y="82"/>
                  </a:lnTo>
                  <a:lnTo>
                    <a:pt x="308" y="80"/>
                  </a:lnTo>
                  <a:lnTo>
                    <a:pt x="310" y="78"/>
                  </a:lnTo>
                  <a:lnTo>
                    <a:pt x="313" y="76"/>
                  </a:lnTo>
                  <a:lnTo>
                    <a:pt x="315" y="75"/>
                  </a:lnTo>
                  <a:lnTo>
                    <a:pt x="317" y="73"/>
                  </a:lnTo>
                  <a:lnTo>
                    <a:pt x="320" y="71"/>
                  </a:lnTo>
                  <a:lnTo>
                    <a:pt x="323" y="67"/>
                  </a:lnTo>
                  <a:lnTo>
                    <a:pt x="325" y="65"/>
                  </a:lnTo>
                  <a:lnTo>
                    <a:pt x="327" y="63"/>
                  </a:lnTo>
                  <a:lnTo>
                    <a:pt x="329" y="59"/>
                  </a:lnTo>
                  <a:lnTo>
                    <a:pt x="332" y="57"/>
                  </a:lnTo>
                  <a:lnTo>
                    <a:pt x="333" y="56"/>
                  </a:lnTo>
                  <a:lnTo>
                    <a:pt x="335" y="52"/>
                  </a:lnTo>
                  <a:lnTo>
                    <a:pt x="337" y="50"/>
                  </a:lnTo>
                  <a:lnTo>
                    <a:pt x="339" y="48"/>
                  </a:lnTo>
                  <a:lnTo>
                    <a:pt x="342" y="46"/>
                  </a:lnTo>
                  <a:lnTo>
                    <a:pt x="344" y="44"/>
                  </a:lnTo>
                  <a:lnTo>
                    <a:pt x="346" y="42"/>
                  </a:lnTo>
                  <a:lnTo>
                    <a:pt x="348" y="40"/>
                  </a:lnTo>
                  <a:lnTo>
                    <a:pt x="351" y="40"/>
                  </a:lnTo>
                  <a:lnTo>
                    <a:pt x="353" y="38"/>
                  </a:lnTo>
                  <a:lnTo>
                    <a:pt x="355" y="36"/>
                  </a:lnTo>
                  <a:lnTo>
                    <a:pt x="357" y="35"/>
                  </a:lnTo>
                  <a:lnTo>
                    <a:pt x="360" y="33"/>
                  </a:lnTo>
                  <a:lnTo>
                    <a:pt x="362" y="31"/>
                  </a:lnTo>
                  <a:lnTo>
                    <a:pt x="364" y="27"/>
                  </a:lnTo>
                  <a:lnTo>
                    <a:pt x="365" y="25"/>
                  </a:lnTo>
                  <a:lnTo>
                    <a:pt x="366" y="25"/>
                  </a:lnTo>
                  <a:lnTo>
                    <a:pt x="367" y="23"/>
                  </a:lnTo>
                  <a:lnTo>
                    <a:pt x="368" y="21"/>
                  </a:lnTo>
                  <a:lnTo>
                    <a:pt x="370" y="19"/>
                  </a:lnTo>
                  <a:lnTo>
                    <a:pt x="371" y="17"/>
                  </a:lnTo>
                  <a:lnTo>
                    <a:pt x="372" y="15"/>
                  </a:lnTo>
                  <a:lnTo>
                    <a:pt x="373"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0" name="Freeform 52">
              <a:extLst>
                <a:ext uri="{FF2B5EF4-FFF2-40B4-BE49-F238E27FC236}">
                  <a16:creationId xmlns:a16="http://schemas.microsoft.com/office/drawing/2014/main" id="{C281CD3F-EC6C-4B6E-A2BF-0312C59EA0A5}"/>
                </a:ext>
              </a:extLst>
            </p:cNvPr>
            <p:cNvSpPr>
              <a:spLocks/>
            </p:cNvSpPr>
            <p:nvPr/>
          </p:nvSpPr>
          <p:spPr bwMode="auto">
            <a:xfrm>
              <a:off x="4494" y="3297"/>
              <a:ext cx="184" cy="414"/>
            </a:xfrm>
            <a:custGeom>
              <a:avLst/>
              <a:gdLst>
                <a:gd name="T0" fmla="*/ 180 w 184"/>
                <a:gd name="T1" fmla="*/ 2 h 414"/>
                <a:gd name="T2" fmla="*/ 177 w 184"/>
                <a:gd name="T3" fmla="*/ 8 h 414"/>
                <a:gd name="T4" fmla="*/ 174 w 184"/>
                <a:gd name="T5" fmla="*/ 11 h 414"/>
                <a:gd name="T6" fmla="*/ 169 w 184"/>
                <a:gd name="T7" fmla="*/ 17 h 414"/>
                <a:gd name="T8" fmla="*/ 166 w 184"/>
                <a:gd name="T9" fmla="*/ 23 h 414"/>
                <a:gd name="T10" fmla="*/ 162 w 184"/>
                <a:gd name="T11" fmla="*/ 29 h 414"/>
                <a:gd name="T12" fmla="*/ 159 w 184"/>
                <a:gd name="T13" fmla="*/ 34 h 414"/>
                <a:gd name="T14" fmla="*/ 156 w 184"/>
                <a:gd name="T15" fmla="*/ 40 h 414"/>
                <a:gd name="T16" fmla="*/ 150 w 184"/>
                <a:gd name="T17" fmla="*/ 48 h 414"/>
                <a:gd name="T18" fmla="*/ 145 w 184"/>
                <a:gd name="T19" fmla="*/ 57 h 414"/>
                <a:gd name="T20" fmla="*/ 139 w 184"/>
                <a:gd name="T21" fmla="*/ 69 h 414"/>
                <a:gd name="T22" fmla="*/ 133 w 184"/>
                <a:gd name="T23" fmla="*/ 80 h 414"/>
                <a:gd name="T24" fmla="*/ 128 w 184"/>
                <a:gd name="T25" fmla="*/ 93 h 414"/>
                <a:gd name="T26" fmla="*/ 123 w 184"/>
                <a:gd name="T27" fmla="*/ 107 h 414"/>
                <a:gd name="T28" fmla="*/ 119 w 184"/>
                <a:gd name="T29" fmla="*/ 120 h 414"/>
                <a:gd name="T30" fmla="*/ 114 w 184"/>
                <a:gd name="T31" fmla="*/ 133 h 414"/>
                <a:gd name="T32" fmla="*/ 108 w 184"/>
                <a:gd name="T33" fmla="*/ 152 h 414"/>
                <a:gd name="T34" fmla="*/ 99 w 184"/>
                <a:gd name="T35" fmla="*/ 175 h 414"/>
                <a:gd name="T36" fmla="*/ 90 w 184"/>
                <a:gd name="T37" fmla="*/ 200 h 414"/>
                <a:gd name="T38" fmla="*/ 82 w 184"/>
                <a:gd name="T39" fmla="*/ 225 h 414"/>
                <a:gd name="T40" fmla="*/ 73 w 184"/>
                <a:gd name="T41" fmla="*/ 250 h 414"/>
                <a:gd name="T42" fmla="*/ 64 w 184"/>
                <a:gd name="T43" fmla="*/ 275 h 414"/>
                <a:gd name="T44" fmla="*/ 55 w 184"/>
                <a:gd name="T45" fmla="*/ 299 h 414"/>
                <a:gd name="T46" fmla="*/ 46 w 184"/>
                <a:gd name="T47" fmla="*/ 324 h 414"/>
                <a:gd name="T48" fmla="*/ 40 w 184"/>
                <a:gd name="T49" fmla="*/ 339 h 414"/>
                <a:gd name="T50" fmla="*/ 35 w 184"/>
                <a:gd name="T51" fmla="*/ 351 h 414"/>
                <a:gd name="T52" fmla="*/ 31 w 184"/>
                <a:gd name="T53" fmla="*/ 360 h 414"/>
                <a:gd name="T54" fmla="*/ 26 w 184"/>
                <a:gd name="T55" fmla="*/ 368 h 414"/>
                <a:gd name="T56" fmla="*/ 21 w 184"/>
                <a:gd name="T57" fmla="*/ 377 h 414"/>
                <a:gd name="T58" fmla="*/ 16 w 184"/>
                <a:gd name="T59" fmla="*/ 383 h 414"/>
                <a:gd name="T60" fmla="*/ 12 w 184"/>
                <a:gd name="T61" fmla="*/ 393 h 414"/>
                <a:gd name="T62" fmla="*/ 6 w 184"/>
                <a:gd name="T63" fmla="*/ 400 h 414"/>
                <a:gd name="T64" fmla="*/ 3 w 184"/>
                <a:gd name="T65" fmla="*/ 406 h 414"/>
                <a:gd name="T66" fmla="*/ 2 w 184"/>
                <a:gd name="T67" fmla="*/ 410 h 414"/>
                <a:gd name="T68" fmla="*/ 2 w 184"/>
                <a:gd name="T69" fmla="*/ 410 h 414"/>
                <a:gd name="T70" fmla="*/ 3 w 184"/>
                <a:gd name="T71" fmla="*/ 414 h 414"/>
                <a:gd name="T72" fmla="*/ 13 w 184"/>
                <a:gd name="T73" fmla="*/ 414 h 414"/>
                <a:gd name="T74" fmla="*/ 23 w 184"/>
                <a:gd name="T75" fmla="*/ 410 h 414"/>
                <a:gd name="T76" fmla="*/ 32 w 184"/>
                <a:gd name="T77" fmla="*/ 402 h 414"/>
                <a:gd name="T78" fmla="*/ 41 w 184"/>
                <a:gd name="T79" fmla="*/ 393 h 414"/>
                <a:gd name="T80" fmla="*/ 50 w 184"/>
                <a:gd name="T81" fmla="*/ 381 h 414"/>
                <a:gd name="T82" fmla="*/ 57 w 184"/>
                <a:gd name="T83" fmla="*/ 366 h 414"/>
                <a:gd name="T84" fmla="*/ 64 w 184"/>
                <a:gd name="T85" fmla="*/ 349 h 414"/>
                <a:gd name="T86" fmla="*/ 71 w 184"/>
                <a:gd name="T87" fmla="*/ 330 h 414"/>
                <a:gd name="T88" fmla="*/ 84 w 184"/>
                <a:gd name="T89" fmla="*/ 292 h 414"/>
                <a:gd name="T90" fmla="*/ 97 w 184"/>
                <a:gd name="T91" fmla="*/ 255 h 414"/>
                <a:gd name="T92" fmla="*/ 109 w 184"/>
                <a:gd name="T93" fmla="*/ 217 h 414"/>
                <a:gd name="T94" fmla="*/ 120 w 184"/>
                <a:gd name="T95" fmla="*/ 181 h 414"/>
                <a:gd name="T96" fmla="*/ 131 w 184"/>
                <a:gd name="T97" fmla="*/ 143 h 414"/>
                <a:gd name="T98" fmla="*/ 145 w 184"/>
                <a:gd name="T99" fmla="*/ 107 h 414"/>
                <a:gd name="T100" fmla="*/ 157 w 184"/>
                <a:gd name="T101" fmla="*/ 69 h 414"/>
                <a:gd name="T102" fmla="*/ 170 w 184"/>
                <a:gd name="T103" fmla="*/ 30 h 414"/>
                <a:gd name="T104" fmla="*/ 173 w 184"/>
                <a:gd name="T105" fmla="*/ 27 h 414"/>
                <a:gd name="T106" fmla="*/ 175 w 184"/>
                <a:gd name="T107" fmla="*/ 21 h 414"/>
                <a:gd name="T108" fmla="*/ 177 w 184"/>
                <a:gd name="T109" fmla="*/ 19 h 414"/>
                <a:gd name="T110" fmla="*/ 178 w 184"/>
                <a:gd name="T111" fmla="*/ 13 h 414"/>
                <a:gd name="T112" fmla="*/ 184 w 184"/>
                <a:gd name="T113" fmla="*/ 2 h 414"/>
                <a:gd name="T114" fmla="*/ 183 w 184"/>
                <a:gd name="T115" fmla="*/ 0 h 41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84"/>
                <a:gd name="T175" fmla="*/ 0 h 414"/>
                <a:gd name="T176" fmla="*/ 184 w 184"/>
                <a:gd name="T177" fmla="*/ 414 h 41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84" h="414">
                  <a:moveTo>
                    <a:pt x="183" y="0"/>
                  </a:moveTo>
                  <a:lnTo>
                    <a:pt x="180" y="2"/>
                  </a:lnTo>
                  <a:lnTo>
                    <a:pt x="179" y="4"/>
                  </a:lnTo>
                  <a:lnTo>
                    <a:pt x="177" y="8"/>
                  </a:lnTo>
                  <a:lnTo>
                    <a:pt x="175" y="9"/>
                  </a:lnTo>
                  <a:lnTo>
                    <a:pt x="174" y="11"/>
                  </a:lnTo>
                  <a:lnTo>
                    <a:pt x="171" y="15"/>
                  </a:lnTo>
                  <a:lnTo>
                    <a:pt x="169" y="17"/>
                  </a:lnTo>
                  <a:lnTo>
                    <a:pt x="168" y="21"/>
                  </a:lnTo>
                  <a:lnTo>
                    <a:pt x="166" y="23"/>
                  </a:lnTo>
                  <a:lnTo>
                    <a:pt x="165" y="27"/>
                  </a:lnTo>
                  <a:lnTo>
                    <a:pt x="162" y="29"/>
                  </a:lnTo>
                  <a:lnTo>
                    <a:pt x="160" y="32"/>
                  </a:lnTo>
                  <a:lnTo>
                    <a:pt x="159" y="34"/>
                  </a:lnTo>
                  <a:lnTo>
                    <a:pt x="157" y="38"/>
                  </a:lnTo>
                  <a:lnTo>
                    <a:pt x="156" y="40"/>
                  </a:lnTo>
                  <a:lnTo>
                    <a:pt x="154" y="44"/>
                  </a:lnTo>
                  <a:lnTo>
                    <a:pt x="150" y="48"/>
                  </a:lnTo>
                  <a:lnTo>
                    <a:pt x="148" y="53"/>
                  </a:lnTo>
                  <a:lnTo>
                    <a:pt x="145" y="57"/>
                  </a:lnTo>
                  <a:lnTo>
                    <a:pt x="142" y="63"/>
                  </a:lnTo>
                  <a:lnTo>
                    <a:pt x="139" y="69"/>
                  </a:lnTo>
                  <a:lnTo>
                    <a:pt x="136" y="74"/>
                  </a:lnTo>
                  <a:lnTo>
                    <a:pt x="133" y="80"/>
                  </a:lnTo>
                  <a:lnTo>
                    <a:pt x="131" y="88"/>
                  </a:lnTo>
                  <a:lnTo>
                    <a:pt x="128" y="93"/>
                  </a:lnTo>
                  <a:lnTo>
                    <a:pt x="126" y="99"/>
                  </a:lnTo>
                  <a:lnTo>
                    <a:pt x="123" y="107"/>
                  </a:lnTo>
                  <a:lnTo>
                    <a:pt x="121" y="112"/>
                  </a:lnTo>
                  <a:lnTo>
                    <a:pt x="119" y="120"/>
                  </a:lnTo>
                  <a:lnTo>
                    <a:pt x="117" y="128"/>
                  </a:lnTo>
                  <a:lnTo>
                    <a:pt x="114" y="133"/>
                  </a:lnTo>
                  <a:lnTo>
                    <a:pt x="112" y="141"/>
                  </a:lnTo>
                  <a:lnTo>
                    <a:pt x="108" y="152"/>
                  </a:lnTo>
                  <a:lnTo>
                    <a:pt x="103" y="164"/>
                  </a:lnTo>
                  <a:lnTo>
                    <a:pt x="99" y="175"/>
                  </a:lnTo>
                  <a:lnTo>
                    <a:pt x="94" y="187"/>
                  </a:lnTo>
                  <a:lnTo>
                    <a:pt x="90" y="200"/>
                  </a:lnTo>
                  <a:lnTo>
                    <a:pt x="87" y="212"/>
                  </a:lnTo>
                  <a:lnTo>
                    <a:pt x="82" y="225"/>
                  </a:lnTo>
                  <a:lnTo>
                    <a:pt x="78" y="238"/>
                  </a:lnTo>
                  <a:lnTo>
                    <a:pt x="73" y="250"/>
                  </a:lnTo>
                  <a:lnTo>
                    <a:pt x="69" y="263"/>
                  </a:lnTo>
                  <a:lnTo>
                    <a:pt x="64" y="275"/>
                  </a:lnTo>
                  <a:lnTo>
                    <a:pt x="60" y="288"/>
                  </a:lnTo>
                  <a:lnTo>
                    <a:pt x="55" y="299"/>
                  </a:lnTo>
                  <a:lnTo>
                    <a:pt x="51" y="313"/>
                  </a:lnTo>
                  <a:lnTo>
                    <a:pt x="46" y="324"/>
                  </a:lnTo>
                  <a:lnTo>
                    <a:pt x="42" y="334"/>
                  </a:lnTo>
                  <a:lnTo>
                    <a:pt x="40" y="339"/>
                  </a:lnTo>
                  <a:lnTo>
                    <a:pt x="37" y="345"/>
                  </a:lnTo>
                  <a:lnTo>
                    <a:pt x="35" y="351"/>
                  </a:lnTo>
                  <a:lnTo>
                    <a:pt x="33" y="357"/>
                  </a:lnTo>
                  <a:lnTo>
                    <a:pt x="31" y="360"/>
                  </a:lnTo>
                  <a:lnTo>
                    <a:pt x="28" y="364"/>
                  </a:lnTo>
                  <a:lnTo>
                    <a:pt x="26" y="368"/>
                  </a:lnTo>
                  <a:lnTo>
                    <a:pt x="23" y="374"/>
                  </a:lnTo>
                  <a:lnTo>
                    <a:pt x="21" y="377"/>
                  </a:lnTo>
                  <a:lnTo>
                    <a:pt x="18" y="381"/>
                  </a:lnTo>
                  <a:lnTo>
                    <a:pt x="16" y="383"/>
                  </a:lnTo>
                  <a:lnTo>
                    <a:pt x="13" y="389"/>
                  </a:lnTo>
                  <a:lnTo>
                    <a:pt x="12" y="393"/>
                  </a:lnTo>
                  <a:lnTo>
                    <a:pt x="8" y="397"/>
                  </a:lnTo>
                  <a:lnTo>
                    <a:pt x="6" y="400"/>
                  </a:lnTo>
                  <a:lnTo>
                    <a:pt x="4" y="404"/>
                  </a:lnTo>
                  <a:lnTo>
                    <a:pt x="3" y="406"/>
                  </a:lnTo>
                  <a:lnTo>
                    <a:pt x="3" y="408"/>
                  </a:lnTo>
                  <a:lnTo>
                    <a:pt x="2" y="410"/>
                  </a:lnTo>
                  <a:lnTo>
                    <a:pt x="0" y="410"/>
                  </a:lnTo>
                  <a:lnTo>
                    <a:pt x="2" y="410"/>
                  </a:lnTo>
                  <a:lnTo>
                    <a:pt x="2" y="412"/>
                  </a:lnTo>
                  <a:lnTo>
                    <a:pt x="3" y="414"/>
                  </a:lnTo>
                  <a:lnTo>
                    <a:pt x="8" y="414"/>
                  </a:lnTo>
                  <a:lnTo>
                    <a:pt x="13" y="414"/>
                  </a:lnTo>
                  <a:lnTo>
                    <a:pt x="18" y="412"/>
                  </a:lnTo>
                  <a:lnTo>
                    <a:pt x="23" y="410"/>
                  </a:lnTo>
                  <a:lnTo>
                    <a:pt x="27" y="406"/>
                  </a:lnTo>
                  <a:lnTo>
                    <a:pt x="32" y="402"/>
                  </a:lnTo>
                  <a:lnTo>
                    <a:pt x="36" y="398"/>
                  </a:lnTo>
                  <a:lnTo>
                    <a:pt x="41" y="393"/>
                  </a:lnTo>
                  <a:lnTo>
                    <a:pt x="45" y="389"/>
                  </a:lnTo>
                  <a:lnTo>
                    <a:pt x="50" y="381"/>
                  </a:lnTo>
                  <a:lnTo>
                    <a:pt x="53" y="376"/>
                  </a:lnTo>
                  <a:lnTo>
                    <a:pt x="57" y="366"/>
                  </a:lnTo>
                  <a:lnTo>
                    <a:pt x="61" y="358"/>
                  </a:lnTo>
                  <a:lnTo>
                    <a:pt x="64" y="349"/>
                  </a:lnTo>
                  <a:lnTo>
                    <a:pt x="68" y="339"/>
                  </a:lnTo>
                  <a:lnTo>
                    <a:pt x="71" y="330"/>
                  </a:lnTo>
                  <a:lnTo>
                    <a:pt x="78" y="309"/>
                  </a:lnTo>
                  <a:lnTo>
                    <a:pt x="84" y="292"/>
                  </a:lnTo>
                  <a:lnTo>
                    <a:pt x="91" y="273"/>
                  </a:lnTo>
                  <a:lnTo>
                    <a:pt x="97" y="255"/>
                  </a:lnTo>
                  <a:lnTo>
                    <a:pt x="103" y="236"/>
                  </a:lnTo>
                  <a:lnTo>
                    <a:pt x="109" y="217"/>
                  </a:lnTo>
                  <a:lnTo>
                    <a:pt x="114" y="198"/>
                  </a:lnTo>
                  <a:lnTo>
                    <a:pt x="120" y="181"/>
                  </a:lnTo>
                  <a:lnTo>
                    <a:pt x="127" y="162"/>
                  </a:lnTo>
                  <a:lnTo>
                    <a:pt x="131" y="143"/>
                  </a:lnTo>
                  <a:lnTo>
                    <a:pt x="138" y="124"/>
                  </a:lnTo>
                  <a:lnTo>
                    <a:pt x="145" y="107"/>
                  </a:lnTo>
                  <a:lnTo>
                    <a:pt x="150" y="88"/>
                  </a:lnTo>
                  <a:lnTo>
                    <a:pt x="157" y="69"/>
                  </a:lnTo>
                  <a:lnTo>
                    <a:pt x="164" y="50"/>
                  </a:lnTo>
                  <a:lnTo>
                    <a:pt x="170" y="30"/>
                  </a:lnTo>
                  <a:lnTo>
                    <a:pt x="171" y="29"/>
                  </a:lnTo>
                  <a:lnTo>
                    <a:pt x="173" y="27"/>
                  </a:lnTo>
                  <a:lnTo>
                    <a:pt x="174" y="23"/>
                  </a:lnTo>
                  <a:lnTo>
                    <a:pt x="175" y="21"/>
                  </a:lnTo>
                  <a:lnTo>
                    <a:pt x="176" y="21"/>
                  </a:lnTo>
                  <a:lnTo>
                    <a:pt x="177" y="19"/>
                  </a:lnTo>
                  <a:lnTo>
                    <a:pt x="178" y="15"/>
                  </a:lnTo>
                  <a:lnTo>
                    <a:pt x="178" y="13"/>
                  </a:lnTo>
                  <a:lnTo>
                    <a:pt x="184" y="4"/>
                  </a:lnTo>
                  <a:lnTo>
                    <a:pt x="184" y="2"/>
                  </a:lnTo>
                  <a:lnTo>
                    <a:pt x="183" y="2"/>
                  </a:lnTo>
                  <a:lnTo>
                    <a:pt x="183" y="0"/>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1" name="Freeform 53">
              <a:extLst>
                <a:ext uri="{FF2B5EF4-FFF2-40B4-BE49-F238E27FC236}">
                  <a16:creationId xmlns:a16="http://schemas.microsoft.com/office/drawing/2014/main" id="{E6D9FDC8-2068-42C9-9577-89691F6D897F}"/>
                </a:ext>
              </a:extLst>
            </p:cNvPr>
            <p:cNvSpPr>
              <a:spLocks/>
            </p:cNvSpPr>
            <p:nvPr/>
          </p:nvSpPr>
          <p:spPr bwMode="auto">
            <a:xfrm>
              <a:off x="4344" y="2403"/>
              <a:ext cx="120" cy="722"/>
            </a:xfrm>
            <a:custGeom>
              <a:avLst/>
              <a:gdLst>
                <a:gd name="T0" fmla="*/ 115 w 120"/>
                <a:gd name="T1" fmla="*/ 9 h 722"/>
                <a:gd name="T2" fmla="*/ 106 w 120"/>
                <a:gd name="T3" fmla="*/ 24 h 722"/>
                <a:gd name="T4" fmla="*/ 98 w 120"/>
                <a:gd name="T5" fmla="*/ 43 h 722"/>
                <a:gd name="T6" fmla="*/ 89 w 120"/>
                <a:gd name="T7" fmla="*/ 63 h 722"/>
                <a:gd name="T8" fmla="*/ 81 w 120"/>
                <a:gd name="T9" fmla="*/ 84 h 722"/>
                <a:gd name="T10" fmla="*/ 73 w 120"/>
                <a:gd name="T11" fmla="*/ 105 h 722"/>
                <a:gd name="T12" fmla="*/ 64 w 120"/>
                <a:gd name="T13" fmla="*/ 127 h 722"/>
                <a:gd name="T14" fmla="*/ 57 w 120"/>
                <a:gd name="T15" fmla="*/ 150 h 722"/>
                <a:gd name="T16" fmla="*/ 49 w 120"/>
                <a:gd name="T17" fmla="*/ 171 h 722"/>
                <a:gd name="T18" fmla="*/ 42 w 120"/>
                <a:gd name="T19" fmla="*/ 194 h 722"/>
                <a:gd name="T20" fmla="*/ 35 w 120"/>
                <a:gd name="T21" fmla="*/ 217 h 722"/>
                <a:gd name="T22" fmla="*/ 33 w 120"/>
                <a:gd name="T23" fmla="*/ 228 h 722"/>
                <a:gd name="T24" fmla="*/ 30 w 120"/>
                <a:gd name="T25" fmla="*/ 238 h 722"/>
                <a:gd name="T26" fmla="*/ 25 w 120"/>
                <a:gd name="T27" fmla="*/ 259 h 722"/>
                <a:gd name="T28" fmla="*/ 18 w 120"/>
                <a:gd name="T29" fmla="*/ 301 h 722"/>
                <a:gd name="T30" fmla="*/ 13 w 120"/>
                <a:gd name="T31" fmla="*/ 345 h 722"/>
                <a:gd name="T32" fmla="*/ 10 w 120"/>
                <a:gd name="T33" fmla="*/ 375 h 722"/>
                <a:gd name="T34" fmla="*/ 6 w 120"/>
                <a:gd name="T35" fmla="*/ 396 h 722"/>
                <a:gd name="T36" fmla="*/ 4 w 120"/>
                <a:gd name="T37" fmla="*/ 419 h 722"/>
                <a:gd name="T38" fmla="*/ 5 w 120"/>
                <a:gd name="T39" fmla="*/ 425 h 722"/>
                <a:gd name="T40" fmla="*/ 3 w 120"/>
                <a:gd name="T41" fmla="*/ 467 h 722"/>
                <a:gd name="T42" fmla="*/ 1 w 120"/>
                <a:gd name="T43" fmla="*/ 509 h 722"/>
                <a:gd name="T44" fmla="*/ 0 w 120"/>
                <a:gd name="T45" fmla="*/ 547 h 722"/>
                <a:gd name="T46" fmla="*/ 1 w 120"/>
                <a:gd name="T47" fmla="*/ 577 h 722"/>
                <a:gd name="T48" fmla="*/ 3 w 120"/>
                <a:gd name="T49" fmla="*/ 608 h 722"/>
                <a:gd name="T50" fmla="*/ 6 w 120"/>
                <a:gd name="T51" fmla="*/ 669 h 722"/>
                <a:gd name="T52" fmla="*/ 9 w 120"/>
                <a:gd name="T53" fmla="*/ 720 h 722"/>
                <a:gd name="T54" fmla="*/ 12 w 120"/>
                <a:gd name="T55" fmla="*/ 713 h 722"/>
                <a:gd name="T56" fmla="*/ 15 w 120"/>
                <a:gd name="T57" fmla="*/ 688 h 722"/>
                <a:gd name="T58" fmla="*/ 19 w 120"/>
                <a:gd name="T59" fmla="*/ 661 h 722"/>
                <a:gd name="T60" fmla="*/ 22 w 120"/>
                <a:gd name="T61" fmla="*/ 637 h 722"/>
                <a:gd name="T62" fmla="*/ 24 w 120"/>
                <a:gd name="T63" fmla="*/ 617 h 722"/>
                <a:gd name="T64" fmla="*/ 26 w 120"/>
                <a:gd name="T65" fmla="*/ 604 h 722"/>
                <a:gd name="T66" fmla="*/ 28 w 120"/>
                <a:gd name="T67" fmla="*/ 614 h 722"/>
                <a:gd name="T68" fmla="*/ 31 w 120"/>
                <a:gd name="T69" fmla="*/ 595 h 722"/>
                <a:gd name="T70" fmla="*/ 30 w 120"/>
                <a:gd name="T71" fmla="*/ 589 h 722"/>
                <a:gd name="T72" fmla="*/ 26 w 120"/>
                <a:gd name="T73" fmla="*/ 593 h 722"/>
                <a:gd name="T74" fmla="*/ 24 w 120"/>
                <a:gd name="T75" fmla="*/ 596 h 722"/>
                <a:gd name="T76" fmla="*/ 11 w 120"/>
                <a:gd name="T77" fmla="*/ 688 h 722"/>
                <a:gd name="T78" fmla="*/ 5 w 120"/>
                <a:gd name="T79" fmla="*/ 629 h 722"/>
                <a:gd name="T80" fmla="*/ 3 w 120"/>
                <a:gd name="T81" fmla="*/ 568 h 722"/>
                <a:gd name="T82" fmla="*/ 4 w 120"/>
                <a:gd name="T83" fmla="*/ 503 h 722"/>
                <a:gd name="T84" fmla="*/ 7 w 120"/>
                <a:gd name="T85" fmla="*/ 434 h 722"/>
                <a:gd name="T86" fmla="*/ 9 w 120"/>
                <a:gd name="T87" fmla="*/ 408 h 722"/>
                <a:gd name="T88" fmla="*/ 10 w 120"/>
                <a:gd name="T89" fmla="*/ 385 h 722"/>
                <a:gd name="T90" fmla="*/ 13 w 120"/>
                <a:gd name="T91" fmla="*/ 362 h 722"/>
                <a:gd name="T92" fmla="*/ 16 w 120"/>
                <a:gd name="T93" fmla="*/ 330 h 722"/>
                <a:gd name="T94" fmla="*/ 21 w 120"/>
                <a:gd name="T95" fmla="*/ 303 h 722"/>
                <a:gd name="T96" fmla="*/ 25 w 120"/>
                <a:gd name="T97" fmla="*/ 276 h 722"/>
                <a:gd name="T98" fmla="*/ 31 w 120"/>
                <a:gd name="T99" fmla="*/ 251 h 722"/>
                <a:gd name="T100" fmla="*/ 37 w 120"/>
                <a:gd name="T101" fmla="*/ 227 h 722"/>
                <a:gd name="T102" fmla="*/ 43 w 120"/>
                <a:gd name="T103" fmla="*/ 202 h 722"/>
                <a:gd name="T104" fmla="*/ 50 w 120"/>
                <a:gd name="T105" fmla="*/ 179 h 722"/>
                <a:gd name="T106" fmla="*/ 58 w 120"/>
                <a:gd name="T107" fmla="*/ 156 h 722"/>
                <a:gd name="T108" fmla="*/ 67 w 120"/>
                <a:gd name="T109" fmla="*/ 131 h 722"/>
                <a:gd name="T110" fmla="*/ 75 w 120"/>
                <a:gd name="T111" fmla="*/ 110 h 722"/>
                <a:gd name="T112" fmla="*/ 85 w 120"/>
                <a:gd name="T113" fmla="*/ 87 h 722"/>
                <a:gd name="T114" fmla="*/ 91 w 120"/>
                <a:gd name="T115" fmla="*/ 68 h 722"/>
                <a:gd name="T116" fmla="*/ 97 w 120"/>
                <a:gd name="T117" fmla="*/ 53 h 722"/>
                <a:gd name="T118" fmla="*/ 102 w 120"/>
                <a:gd name="T119" fmla="*/ 40 h 722"/>
                <a:gd name="T120" fmla="*/ 108 w 120"/>
                <a:gd name="T121" fmla="*/ 24 h 722"/>
                <a:gd name="T122" fmla="*/ 115 w 120"/>
                <a:gd name="T123" fmla="*/ 11 h 722"/>
                <a:gd name="T124" fmla="*/ 120 w 120"/>
                <a:gd name="T125" fmla="*/ 0 h 7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0"/>
                <a:gd name="T190" fmla="*/ 0 h 722"/>
                <a:gd name="T191" fmla="*/ 120 w 120"/>
                <a:gd name="T192" fmla="*/ 722 h 72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0" h="722">
                  <a:moveTo>
                    <a:pt x="120" y="0"/>
                  </a:moveTo>
                  <a:lnTo>
                    <a:pt x="117" y="3"/>
                  </a:lnTo>
                  <a:lnTo>
                    <a:pt x="115" y="9"/>
                  </a:lnTo>
                  <a:lnTo>
                    <a:pt x="111" y="15"/>
                  </a:lnTo>
                  <a:lnTo>
                    <a:pt x="109" y="21"/>
                  </a:lnTo>
                  <a:lnTo>
                    <a:pt x="106" y="24"/>
                  </a:lnTo>
                  <a:lnTo>
                    <a:pt x="104" y="32"/>
                  </a:lnTo>
                  <a:lnTo>
                    <a:pt x="100" y="38"/>
                  </a:lnTo>
                  <a:lnTo>
                    <a:pt x="98" y="43"/>
                  </a:lnTo>
                  <a:lnTo>
                    <a:pt x="96" y="49"/>
                  </a:lnTo>
                  <a:lnTo>
                    <a:pt x="92" y="57"/>
                  </a:lnTo>
                  <a:lnTo>
                    <a:pt x="89" y="63"/>
                  </a:lnTo>
                  <a:lnTo>
                    <a:pt x="87" y="70"/>
                  </a:lnTo>
                  <a:lnTo>
                    <a:pt x="85" y="76"/>
                  </a:lnTo>
                  <a:lnTo>
                    <a:pt x="81" y="84"/>
                  </a:lnTo>
                  <a:lnTo>
                    <a:pt x="79" y="89"/>
                  </a:lnTo>
                  <a:lnTo>
                    <a:pt x="76" y="97"/>
                  </a:lnTo>
                  <a:lnTo>
                    <a:pt x="73" y="105"/>
                  </a:lnTo>
                  <a:lnTo>
                    <a:pt x="70" y="112"/>
                  </a:lnTo>
                  <a:lnTo>
                    <a:pt x="67" y="120"/>
                  </a:lnTo>
                  <a:lnTo>
                    <a:pt x="64" y="127"/>
                  </a:lnTo>
                  <a:lnTo>
                    <a:pt x="61" y="135"/>
                  </a:lnTo>
                  <a:lnTo>
                    <a:pt x="59" y="143"/>
                  </a:lnTo>
                  <a:lnTo>
                    <a:pt x="57" y="150"/>
                  </a:lnTo>
                  <a:lnTo>
                    <a:pt x="53" y="158"/>
                  </a:lnTo>
                  <a:lnTo>
                    <a:pt x="51" y="166"/>
                  </a:lnTo>
                  <a:lnTo>
                    <a:pt x="49" y="171"/>
                  </a:lnTo>
                  <a:lnTo>
                    <a:pt x="47" y="179"/>
                  </a:lnTo>
                  <a:lnTo>
                    <a:pt x="44" y="187"/>
                  </a:lnTo>
                  <a:lnTo>
                    <a:pt x="42" y="194"/>
                  </a:lnTo>
                  <a:lnTo>
                    <a:pt x="40" y="202"/>
                  </a:lnTo>
                  <a:lnTo>
                    <a:pt x="38" y="209"/>
                  </a:lnTo>
                  <a:lnTo>
                    <a:pt x="35" y="217"/>
                  </a:lnTo>
                  <a:lnTo>
                    <a:pt x="35" y="221"/>
                  </a:lnTo>
                  <a:lnTo>
                    <a:pt x="34" y="225"/>
                  </a:lnTo>
                  <a:lnTo>
                    <a:pt x="33" y="228"/>
                  </a:lnTo>
                  <a:lnTo>
                    <a:pt x="32" y="230"/>
                  </a:lnTo>
                  <a:lnTo>
                    <a:pt x="31" y="234"/>
                  </a:lnTo>
                  <a:lnTo>
                    <a:pt x="30" y="238"/>
                  </a:lnTo>
                  <a:lnTo>
                    <a:pt x="29" y="242"/>
                  </a:lnTo>
                  <a:lnTo>
                    <a:pt x="28" y="246"/>
                  </a:lnTo>
                  <a:lnTo>
                    <a:pt x="25" y="259"/>
                  </a:lnTo>
                  <a:lnTo>
                    <a:pt x="22" y="272"/>
                  </a:lnTo>
                  <a:lnTo>
                    <a:pt x="20" y="286"/>
                  </a:lnTo>
                  <a:lnTo>
                    <a:pt x="18" y="301"/>
                  </a:lnTo>
                  <a:lnTo>
                    <a:pt x="15" y="316"/>
                  </a:lnTo>
                  <a:lnTo>
                    <a:pt x="14" y="330"/>
                  </a:lnTo>
                  <a:lnTo>
                    <a:pt x="13" y="345"/>
                  </a:lnTo>
                  <a:lnTo>
                    <a:pt x="11" y="360"/>
                  </a:lnTo>
                  <a:lnTo>
                    <a:pt x="11" y="368"/>
                  </a:lnTo>
                  <a:lnTo>
                    <a:pt x="10" y="375"/>
                  </a:lnTo>
                  <a:lnTo>
                    <a:pt x="9" y="383"/>
                  </a:lnTo>
                  <a:lnTo>
                    <a:pt x="7" y="391"/>
                  </a:lnTo>
                  <a:lnTo>
                    <a:pt x="6" y="396"/>
                  </a:lnTo>
                  <a:lnTo>
                    <a:pt x="6" y="404"/>
                  </a:lnTo>
                  <a:lnTo>
                    <a:pt x="5" y="412"/>
                  </a:lnTo>
                  <a:lnTo>
                    <a:pt x="4" y="419"/>
                  </a:lnTo>
                  <a:lnTo>
                    <a:pt x="4" y="421"/>
                  </a:lnTo>
                  <a:lnTo>
                    <a:pt x="5" y="423"/>
                  </a:lnTo>
                  <a:lnTo>
                    <a:pt x="5" y="425"/>
                  </a:lnTo>
                  <a:lnTo>
                    <a:pt x="5" y="438"/>
                  </a:lnTo>
                  <a:lnTo>
                    <a:pt x="4" y="452"/>
                  </a:lnTo>
                  <a:lnTo>
                    <a:pt x="3" y="467"/>
                  </a:lnTo>
                  <a:lnTo>
                    <a:pt x="3" y="480"/>
                  </a:lnTo>
                  <a:lnTo>
                    <a:pt x="2" y="494"/>
                  </a:lnTo>
                  <a:lnTo>
                    <a:pt x="1" y="509"/>
                  </a:lnTo>
                  <a:lnTo>
                    <a:pt x="1" y="522"/>
                  </a:lnTo>
                  <a:lnTo>
                    <a:pt x="0" y="535"/>
                  </a:lnTo>
                  <a:lnTo>
                    <a:pt x="0" y="547"/>
                  </a:lnTo>
                  <a:lnTo>
                    <a:pt x="0" y="556"/>
                  </a:lnTo>
                  <a:lnTo>
                    <a:pt x="0" y="568"/>
                  </a:lnTo>
                  <a:lnTo>
                    <a:pt x="1" y="577"/>
                  </a:lnTo>
                  <a:lnTo>
                    <a:pt x="2" y="587"/>
                  </a:lnTo>
                  <a:lnTo>
                    <a:pt x="3" y="596"/>
                  </a:lnTo>
                  <a:lnTo>
                    <a:pt x="3" y="608"/>
                  </a:lnTo>
                  <a:lnTo>
                    <a:pt x="4" y="619"/>
                  </a:lnTo>
                  <a:lnTo>
                    <a:pt x="5" y="644"/>
                  </a:lnTo>
                  <a:lnTo>
                    <a:pt x="6" y="669"/>
                  </a:lnTo>
                  <a:lnTo>
                    <a:pt x="6" y="696"/>
                  </a:lnTo>
                  <a:lnTo>
                    <a:pt x="7" y="720"/>
                  </a:lnTo>
                  <a:lnTo>
                    <a:pt x="9" y="720"/>
                  </a:lnTo>
                  <a:lnTo>
                    <a:pt x="10" y="722"/>
                  </a:lnTo>
                  <a:lnTo>
                    <a:pt x="11" y="722"/>
                  </a:lnTo>
                  <a:lnTo>
                    <a:pt x="12" y="713"/>
                  </a:lnTo>
                  <a:lnTo>
                    <a:pt x="13" y="705"/>
                  </a:lnTo>
                  <a:lnTo>
                    <a:pt x="14" y="696"/>
                  </a:lnTo>
                  <a:lnTo>
                    <a:pt x="15" y="688"/>
                  </a:lnTo>
                  <a:lnTo>
                    <a:pt x="16" y="678"/>
                  </a:lnTo>
                  <a:lnTo>
                    <a:pt x="18" y="671"/>
                  </a:lnTo>
                  <a:lnTo>
                    <a:pt x="19" y="661"/>
                  </a:lnTo>
                  <a:lnTo>
                    <a:pt x="20" y="654"/>
                  </a:lnTo>
                  <a:lnTo>
                    <a:pt x="21" y="644"/>
                  </a:lnTo>
                  <a:lnTo>
                    <a:pt x="22" y="637"/>
                  </a:lnTo>
                  <a:lnTo>
                    <a:pt x="23" y="629"/>
                  </a:lnTo>
                  <a:lnTo>
                    <a:pt x="24" y="621"/>
                  </a:lnTo>
                  <a:lnTo>
                    <a:pt x="24" y="617"/>
                  </a:lnTo>
                  <a:lnTo>
                    <a:pt x="24" y="612"/>
                  </a:lnTo>
                  <a:lnTo>
                    <a:pt x="25" y="606"/>
                  </a:lnTo>
                  <a:lnTo>
                    <a:pt x="26" y="604"/>
                  </a:lnTo>
                  <a:lnTo>
                    <a:pt x="26" y="608"/>
                  </a:lnTo>
                  <a:lnTo>
                    <a:pt x="28" y="610"/>
                  </a:lnTo>
                  <a:lnTo>
                    <a:pt x="28" y="614"/>
                  </a:lnTo>
                  <a:lnTo>
                    <a:pt x="28" y="617"/>
                  </a:lnTo>
                  <a:lnTo>
                    <a:pt x="32" y="595"/>
                  </a:lnTo>
                  <a:lnTo>
                    <a:pt x="31" y="595"/>
                  </a:lnTo>
                  <a:lnTo>
                    <a:pt x="31" y="591"/>
                  </a:lnTo>
                  <a:lnTo>
                    <a:pt x="31" y="589"/>
                  </a:lnTo>
                  <a:lnTo>
                    <a:pt x="30" y="589"/>
                  </a:lnTo>
                  <a:lnTo>
                    <a:pt x="29" y="591"/>
                  </a:lnTo>
                  <a:lnTo>
                    <a:pt x="28" y="593"/>
                  </a:lnTo>
                  <a:lnTo>
                    <a:pt x="26" y="593"/>
                  </a:lnTo>
                  <a:lnTo>
                    <a:pt x="25" y="593"/>
                  </a:lnTo>
                  <a:lnTo>
                    <a:pt x="24" y="595"/>
                  </a:lnTo>
                  <a:lnTo>
                    <a:pt x="24" y="596"/>
                  </a:lnTo>
                  <a:lnTo>
                    <a:pt x="23" y="598"/>
                  </a:lnTo>
                  <a:lnTo>
                    <a:pt x="23" y="600"/>
                  </a:lnTo>
                  <a:lnTo>
                    <a:pt x="11" y="688"/>
                  </a:lnTo>
                  <a:lnTo>
                    <a:pt x="9" y="669"/>
                  </a:lnTo>
                  <a:lnTo>
                    <a:pt x="7" y="650"/>
                  </a:lnTo>
                  <a:lnTo>
                    <a:pt x="5" y="629"/>
                  </a:lnTo>
                  <a:lnTo>
                    <a:pt x="4" y="610"/>
                  </a:lnTo>
                  <a:lnTo>
                    <a:pt x="3" y="589"/>
                  </a:lnTo>
                  <a:lnTo>
                    <a:pt x="3" y="568"/>
                  </a:lnTo>
                  <a:lnTo>
                    <a:pt x="3" y="547"/>
                  </a:lnTo>
                  <a:lnTo>
                    <a:pt x="3" y="526"/>
                  </a:lnTo>
                  <a:lnTo>
                    <a:pt x="4" y="503"/>
                  </a:lnTo>
                  <a:lnTo>
                    <a:pt x="5" y="480"/>
                  </a:lnTo>
                  <a:lnTo>
                    <a:pt x="5" y="457"/>
                  </a:lnTo>
                  <a:lnTo>
                    <a:pt x="7" y="434"/>
                  </a:lnTo>
                  <a:lnTo>
                    <a:pt x="7" y="427"/>
                  </a:lnTo>
                  <a:lnTo>
                    <a:pt x="7" y="417"/>
                  </a:lnTo>
                  <a:lnTo>
                    <a:pt x="9" y="408"/>
                  </a:lnTo>
                  <a:lnTo>
                    <a:pt x="9" y="398"/>
                  </a:lnTo>
                  <a:lnTo>
                    <a:pt x="10" y="392"/>
                  </a:lnTo>
                  <a:lnTo>
                    <a:pt x="10" y="385"/>
                  </a:lnTo>
                  <a:lnTo>
                    <a:pt x="11" y="379"/>
                  </a:lnTo>
                  <a:lnTo>
                    <a:pt x="12" y="373"/>
                  </a:lnTo>
                  <a:lnTo>
                    <a:pt x="13" y="362"/>
                  </a:lnTo>
                  <a:lnTo>
                    <a:pt x="14" y="352"/>
                  </a:lnTo>
                  <a:lnTo>
                    <a:pt x="15" y="341"/>
                  </a:lnTo>
                  <a:lnTo>
                    <a:pt x="16" y="330"/>
                  </a:lnTo>
                  <a:lnTo>
                    <a:pt x="18" y="320"/>
                  </a:lnTo>
                  <a:lnTo>
                    <a:pt x="19" y="310"/>
                  </a:lnTo>
                  <a:lnTo>
                    <a:pt x="21" y="303"/>
                  </a:lnTo>
                  <a:lnTo>
                    <a:pt x="22" y="293"/>
                  </a:lnTo>
                  <a:lnTo>
                    <a:pt x="23" y="284"/>
                  </a:lnTo>
                  <a:lnTo>
                    <a:pt x="25" y="276"/>
                  </a:lnTo>
                  <a:lnTo>
                    <a:pt x="28" y="267"/>
                  </a:lnTo>
                  <a:lnTo>
                    <a:pt x="29" y="259"/>
                  </a:lnTo>
                  <a:lnTo>
                    <a:pt x="31" y="251"/>
                  </a:lnTo>
                  <a:lnTo>
                    <a:pt x="33" y="242"/>
                  </a:lnTo>
                  <a:lnTo>
                    <a:pt x="34" y="234"/>
                  </a:lnTo>
                  <a:lnTo>
                    <a:pt x="37" y="227"/>
                  </a:lnTo>
                  <a:lnTo>
                    <a:pt x="39" y="219"/>
                  </a:lnTo>
                  <a:lnTo>
                    <a:pt x="41" y="209"/>
                  </a:lnTo>
                  <a:lnTo>
                    <a:pt x="43" y="202"/>
                  </a:lnTo>
                  <a:lnTo>
                    <a:pt x="45" y="194"/>
                  </a:lnTo>
                  <a:lnTo>
                    <a:pt x="48" y="187"/>
                  </a:lnTo>
                  <a:lnTo>
                    <a:pt x="50" y="179"/>
                  </a:lnTo>
                  <a:lnTo>
                    <a:pt x="52" y="169"/>
                  </a:lnTo>
                  <a:lnTo>
                    <a:pt x="56" y="164"/>
                  </a:lnTo>
                  <a:lnTo>
                    <a:pt x="58" y="156"/>
                  </a:lnTo>
                  <a:lnTo>
                    <a:pt x="61" y="148"/>
                  </a:lnTo>
                  <a:lnTo>
                    <a:pt x="63" y="141"/>
                  </a:lnTo>
                  <a:lnTo>
                    <a:pt x="67" y="131"/>
                  </a:lnTo>
                  <a:lnTo>
                    <a:pt x="69" y="125"/>
                  </a:lnTo>
                  <a:lnTo>
                    <a:pt x="72" y="118"/>
                  </a:lnTo>
                  <a:lnTo>
                    <a:pt x="75" y="110"/>
                  </a:lnTo>
                  <a:lnTo>
                    <a:pt x="78" y="103"/>
                  </a:lnTo>
                  <a:lnTo>
                    <a:pt x="81" y="95"/>
                  </a:lnTo>
                  <a:lnTo>
                    <a:pt x="85" y="87"/>
                  </a:lnTo>
                  <a:lnTo>
                    <a:pt x="87" y="80"/>
                  </a:lnTo>
                  <a:lnTo>
                    <a:pt x="90" y="74"/>
                  </a:lnTo>
                  <a:lnTo>
                    <a:pt x="91" y="68"/>
                  </a:lnTo>
                  <a:lnTo>
                    <a:pt x="94" y="64"/>
                  </a:lnTo>
                  <a:lnTo>
                    <a:pt x="95" y="59"/>
                  </a:lnTo>
                  <a:lnTo>
                    <a:pt x="97" y="53"/>
                  </a:lnTo>
                  <a:lnTo>
                    <a:pt x="99" y="49"/>
                  </a:lnTo>
                  <a:lnTo>
                    <a:pt x="100" y="43"/>
                  </a:lnTo>
                  <a:lnTo>
                    <a:pt x="102" y="40"/>
                  </a:lnTo>
                  <a:lnTo>
                    <a:pt x="105" y="34"/>
                  </a:lnTo>
                  <a:lnTo>
                    <a:pt x="106" y="28"/>
                  </a:lnTo>
                  <a:lnTo>
                    <a:pt x="108" y="24"/>
                  </a:lnTo>
                  <a:lnTo>
                    <a:pt x="110" y="19"/>
                  </a:lnTo>
                  <a:lnTo>
                    <a:pt x="113" y="15"/>
                  </a:lnTo>
                  <a:lnTo>
                    <a:pt x="115" y="11"/>
                  </a:lnTo>
                  <a:lnTo>
                    <a:pt x="116" y="7"/>
                  </a:lnTo>
                  <a:lnTo>
                    <a:pt x="118" y="3"/>
                  </a:lnTo>
                  <a:lnTo>
                    <a:pt x="120" y="0"/>
                  </a:lnTo>
                  <a:close/>
                </a:path>
              </a:pathLst>
            </a:custGeom>
            <a:solidFill>
              <a:srgbClr val="33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2" name="Freeform 54">
              <a:extLst>
                <a:ext uri="{FF2B5EF4-FFF2-40B4-BE49-F238E27FC236}">
                  <a16:creationId xmlns:a16="http://schemas.microsoft.com/office/drawing/2014/main" id="{9E7A699A-C12A-475D-A169-15DA4B0C0283}"/>
                </a:ext>
              </a:extLst>
            </p:cNvPr>
            <p:cNvSpPr>
              <a:spLocks/>
            </p:cNvSpPr>
            <p:nvPr/>
          </p:nvSpPr>
          <p:spPr bwMode="auto">
            <a:xfrm>
              <a:off x="4358" y="2673"/>
              <a:ext cx="105" cy="714"/>
            </a:xfrm>
            <a:custGeom>
              <a:avLst/>
              <a:gdLst>
                <a:gd name="T0" fmla="*/ 103 w 105"/>
                <a:gd name="T1" fmla="*/ 8 h 714"/>
                <a:gd name="T2" fmla="*/ 97 w 105"/>
                <a:gd name="T3" fmla="*/ 31 h 714"/>
                <a:gd name="T4" fmla="*/ 92 w 105"/>
                <a:gd name="T5" fmla="*/ 58 h 714"/>
                <a:gd name="T6" fmla="*/ 86 w 105"/>
                <a:gd name="T7" fmla="*/ 84 h 714"/>
                <a:gd name="T8" fmla="*/ 82 w 105"/>
                <a:gd name="T9" fmla="*/ 111 h 714"/>
                <a:gd name="T10" fmla="*/ 76 w 105"/>
                <a:gd name="T11" fmla="*/ 138 h 714"/>
                <a:gd name="T12" fmla="*/ 73 w 105"/>
                <a:gd name="T13" fmla="*/ 164 h 714"/>
                <a:gd name="T14" fmla="*/ 68 w 105"/>
                <a:gd name="T15" fmla="*/ 187 h 714"/>
                <a:gd name="T16" fmla="*/ 64 w 105"/>
                <a:gd name="T17" fmla="*/ 220 h 714"/>
                <a:gd name="T18" fmla="*/ 58 w 105"/>
                <a:gd name="T19" fmla="*/ 265 h 714"/>
                <a:gd name="T20" fmla="*/ 52 w 105"/>
                <a:gd name="T21" fmla="*/ 311 h 714"/>
                <a:gd name="T22" fmla="*/ 50 w 105"/>
                <a:gd name="T23" fmla="*/ 340 h 714"/>
                <a:gd name="T24" fmla="*/ 49 w 105"/>
                <a:gd name="T25" fmla="*/ 363 h 714"/>
                <a:gd name="T26" fmla="*/ 46 w 105"/>
                <a:gd name="T27" fmla="*/ 395 h 714"/>
                <a:gd name="T28" fmla="*/ 45 w 105"/>
                <a:gd name="T29" fmla="*/ 412 h 714"/>
                <a:gd name="T30" fmla="*/ 36 w 105"/>
                <a:gd name="T31" fmla="*/ 483 h 714"/>
                <a:gd name="T32" fmla="*/ 28 w 105"/>
                <a:gd name="T33" fmla="*/ 584 h 714"/>
                <a:gd name="T34" fmla="*/ 18 w 105"/>
                <a:gd name="T35" fmla="*/ 683 h 714"/>
                <a:gd name="T36" fmla="*/ 18 w 105"/>
                <a:gd name="T37" fmla="*/ 672 h 714"/>
                <a:gd name="T38" fmla="*/ 16 w 105"/>
                <a:gd name="T39" fmla="*/ 656 h 714"/>
                <a:gd name="T40" fmla="*/ 14 w 105"/>
                <a:gd name="T41" fmla="*/ 639 h 714"/>
                <a:gd name="T42" fmla="*/ 6 w 105"/>
                <a:gd name="T43" fmla="*/ 563 h 714"/>
                <a:gd name="T44" fmla="*/ 1 w 105"/>
                <a:gd name="T45" fmla="*/ 487 h 714"/>
                <a:gd name="T46" fmla="*/ 5 w 105"/>
                <a:gd name="T47" fmla="*/ 424 h 714"/>
                <a:gd name="T48" fmla="*/ 8 w 105"/>
                <a:gd name="T49" fmla="*/ 387 h 714"/>
                <a:gd name="T50" fmla="*/ 1 w 105"/>
                <a:gd name="T51" fmla="*/ 439 h 714"/>
                <a:gd name="T52" fmla="*/ 0 w 105"/>
                <a:gd name="T53" fmla="*/ 490 h 714"/>
                <a:gd name="T54" fmla="*/ 1 w 105"/>
                <a:gd name="T55" fmla="*/ 536 h 714"/>
                <a:gd name="T56" fmla="*/ 5 w 105"/>
                <a:gd name="T57" fmla="*/ 567 h 714"/>
                <a:gd name="T58" fmla="*/ 7 w 105"/>
                <a:gd name="T59" fmla="*/ 595 h 714"/>
                <a:gd name="T60" fmla="*/ 9 w 105"/>
                <a:gd name="T61" fmla="*/ 614 h 714"/>
                <a:gd name="T62" fmla="*/ 10 w 105"/>
                <a:gd name="T63" fmla="*/ 637 h 714"/>
                <a:gd name="T64" fmla="*/ 15 w 105"/>
                <a:gd name="T65" fmla="*/ 670 h 714"/>
                <a:gd name="T66" fmla="*/ 19 w 105"/>
                <a:gd name="T67" fmla="*/ 712 h 714"/>
                <a:gd name="T68" fmla="*/ 21 w 105"/>
                <a:gd name="T69" fmla="*/ 710 h 714"/>
                <a:gd name="T70" fmla="*/ 23 w 105"/>
                <a:gd name="T71" fmla="*/ 702 h 714"/>
                <a:gd name="T72" fmla="*/ 25 w 105"/>
                <a:gd name="T73" fmla="*/ 666 h 714"/>
                <a:gd name="T74" fmla="*/ 27 w 105"/>
                <a:gd name="T75" fmla="*/ 639 h 714"/>
                <a:gd name="T76" fmla="*/ 28 w 105"/>
                <a:gd name="T77" fmla="*/ 613 h 714"/>
                <a:gd name="T78" fmla="*/ 31 w 105"/>
                <a:gd name="T79" fmla="*/ 578 h 714"/>
                <a:gd name="T80" fmla="*/ 34 w 105"/>
                <a:gd name="T81" fmla="*/ 540 h 714"/>
                <a:gd name="T82" fmla="*/ 38 w 105"/>
                <a:gd name="T83" fmla="*/ 496 h 714"/>
                <a:gd name="T84" fmla="*/ 42 w 105"/>
                <a:gd name="T85" fmla="*/ 449 h 714"/>
                <a:gd name="T86" fmla="*/ 47 w 105"/>
                <a:gd name="T87" fmla="*/ 403 h 714"/>
                <a:gd name="T88" fmla="*/ 48 w 105"/>
                <a:gd name="T89" fmla="*/ 386 h 714"/>
                <a:gd name="T90" fmla="*/ 50 w 105"/>
                <a:gd name="T91" fmla="*/ 367 h 714"/>
                <a:gd name="T92" fmla="*/ 52 w 105"/>
                <a:gd name="T93" fmla="*/ 344 h 714"/>
                <a:gd name="T94" fmla="*/ 54 w 105"/>
                <a:gd name="T95" fmla="*/ 323 h 714"/>
                <a:gd name="T96" fmla="*/ 61 w 105"/>
                <a:gd name="T97" fmla="*/ 267 h 714"/>
                <a:gd name="T98" fmla="*/ 66 w 105"/>
                <a:gd name="T99" fmla="*/ 214 h 714"/>
                <a:gd name="T100" fmla="*/ 73 w 105"/>
                <a:gd name="T101" fmla="*/ 172 h 714"/>
                <a:gd name="T102" fmla="*/ 76 w 105"/>
                <a:gd name="T103" fmla="*/ 151 h 714"/>
                <a:gd name="T104" fmla="*/ 81 w 105"/>
                <a:gd name="T105" fmla="*/ 128 h 714"/>
                <a:gd name="T106" fmla="*/ 84 w 105"/>
                <a:gd name="T107" fmla="*/ 107 h 714"/>
                <a:gd name="T108" fmla="*/ 87 w 105"/>
                <a:gd name="T109" fmla="*/ 90 h 714"/>
                <a:gd name="T110" fmla="*/ 92 w 105"/>
                <a:gd name="T111" fmla="*/ 69 h 714"/>
                <a:gd name="T112" fmla="*/ 96 w 105"/>
                <a:gd name="T113" fmla="*/ 46 h 714"/>
                <a:gd name="T114" fmla="*/ 101 w 105"/>
                <a:gd name="T115" fmla="*/ 23 h 714"/>
                <a:gd name="T116" fmla="*/ 104 w 105"/>
                <a:gd name="T117" fmla="*/ 8 h 714"/>
                <a:gd name="T118" fmla="*/ 105 w 105"/>
                <a:gd name="T119" fmla="*/ 2 h 7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5"/>
                <a:gd name="T181" fmla="*/ 0 h 714"/>
                <a:gd name="T182" fmla="*/ 105 w 105"/>
                <a:gd name="T183" fmla="*/ 714 h 71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5" h="714">
                  <a:moveTo>
                    <a:pt x="105" y="2"/>
                  </a:moveTo>
                  <a:lnTo>
                    <a:pt x="105" y="0"/>
                  </a:lnTo>
                  <a:lnTo>
                    <a:pt x="103" y="8"/>
                  </a:lnTo>
                  <a:lnTo>
                    <a:pt x="101" y="16"/>
                  </a:lnTo>
                  <a:lnTo>
                    <a:pt x="100" y="23"/>
                  </a:lnTo>
                  <a:lnTo>
                    <a:pt x="97" y="31"/>
                  </a:lnTo>
                  <a:lnTo>
                    <a:pt x="95" y="40"/>
                  </a:lnTo>
                  <a:lnTo>
                    <a:pt x="93" y="48"/>
                  </a:lnTo>
                  <a:lnTo>
                    <a:pt x="92" y="58"/>
                  </a:lnTo>
                  <a:lnTo>
                    <a:pt x="91" y="65"/>
                  </a:lnTo>
                  <a:lnTo>
                    <a:pt x="88" y="75"/>
                  </a:lnTo>
                  <a:lnTo>
                    <a:pt x="86" y="84"/>
                  </a:lnTo>
                  <a:lnTo>
                    <a:pt x="85" y="92"/>
                  </a:lnTo>
                  <a:lnTo>
                    <a:pt x="83" y="101"/>
                  </a:lnTo>
                  <a:lnTo>
                    <a:pt x="82" y="111"/>
                  </a:lnTo>
                  <a:lnTo>
                    <a:pt x="80" y="121"/>
                  </a:lnTo>
                  <a:lnTo>
                    <a:pt x="78" y="130"/>
                  </a:lnTo>
                  <a:lnTo>
                    <a:pt x="76" y="138"/>
                  </a:lnTo>
                  <a:lnTo>
                    <a:pt x="75" y="147"/>
                  </a:lnTo>
                  <a:lnTo>
                    <a:pt x="74" y="155"/>
                  </a:lnTo>
                  <a:lnTo>
                    <a:pt x="73" y="164"/>
                  </a:lnTo>
                  <a:lnTo>
                    <a:pt x="72" y="172"/>
                  </a:lnTo>
                  <a:lnTo>
                    <a:pt x="69" y="180"/>
                  </a:lnTo>
                  <a:lnTo>
                    <a:pt x="68" y="187"/>
                  </a:lnTo>
                  <a:lnTo>
                    <a:pt x="67" y="197"/>
                  </a:lnTo>
                  <a:lnTo>
                    <a:pt x="66" y="204"/>
                  </a:lnTo>
                  <a:lnTo>
                    <a:pt x="64" y="220"/>
                  </a:lnTo>
                  <a:lnTo>
                    <a:pt x="62" y="235"/>
                  </a:lnTo>
                  <a:lnTo>
                    <a:pt x="61" y="250"/>
                  </a:lnTo>
                  <a:lnTo>
                    <a:pt x="58" y="265"/>
                  </a:lnTo>
                  <a:lnTo>
                    <a:pt x="56" y="281"/>
                  </a:lnTo>
                  <a:lnTo>
                    <a:pt x="54" y="296"/>
                  </a:lnTo>
                  <a:lnTo>
                    <a:pt x="52" y="311"/>
                  </a:lnTo>
                  <a:lnTo>
                    <a:pt x="50" y="326"/>
                  </a:lnTo>
                  <a:lnTo>
                    <a:pt x="50" y="332"/>
                  </a:lnTo>
                  <a:lnTo>
                    <a:pt x="50" y="340"/>
                  </a:lnTo>
                  <a:lnTo>
                    <a:pt x="50" y="344"/>
                  </a:lnTo>
                  <a:lnTo>
                    <a:pt x="50" y="351"/>
                  </a:lnTo>
                  <a:lnTo>
                    <a:pt x="49" y="363"/>
                  </a:lnTo>
                  <a:lnTo>
                    <a:pt x="48" y="374"/>
                  </a:lnTo>
                  <a:lnTo>
                    <a:pt x="47" y="386"/>
                  </a:lnTo>
                  <a:lnTo>
                    <a:pt x="46" y="395"/>
                  </a:lnTo>
                  <a:lnTo>
                    <a:pt x="46" y="401"/>
                  </a:lnTo>
                  <a:lnTo>
                    <a:pt x="45" y="407"/>
                  </a:lnTo>
                  <a:lnTo>
                    <a:pt x="45" y="412"/>
                  </a:lnTo>
                  <a:lnTo>
                    <a:pt x="44" y="416"/>
                  </a:lnTo>
                  <a:lnTo>
                    <a:pt x="39" y="450"/>
                  </a:lnTo>
                  <a:lnTo>
                    <a:pt x="36" y="483"/>
                  </a:lnTo>
                  <a:lnTo>
                    <a:pt x="34" y="517"/>
                  </a:lnTo>
                  <a:lnTo>
                    <a:pt x="30" y="551"/>
                  </a:lnTo>
                  <a:lnTo>
                    <a:pt x="28" y="584"/>
                  </a:lnTo>
                  <a:lnTo>
                    <a:pt x="25" y="618"/>
                  </a:lnTo>
                  <a:lnTo>
                    <a:pt x="21" y="651"/>
                  </a:lnTo>
                  <a:lnTo>
                    <a:pt x="18" y="683"/>
                  </a:lnTo>
                  <a:lnTo>
                    <a:pt x="19" y="683"/>
                  </a:lnTo>
                  <a:lnTo>
                    <a:pt x="18" y="677"/>
                  </a:lnTo>
                  <a:lnTo>
                    <a:pt x="18" y="672"/>
                  </a:lnTo>
                  <a:lnTo>
                    <a:pt x="17" y="668"/>
                  </a:lnTo>
                  <a:lnTo>
                    <a:pt x="17" y="662"/>
                  </a:lnTo>
                  <a:lnTo>
                    <a:pt x="16" y="656"/>
                  </a:lnTo>
                  <a:lnTo>
                    <a:pt x="15" y="651"/>
                  </a:lnTo>
                  <a:lnTo>
                    <a:pt x="15" y="645"/>
                  </a:lnTo>
                  <a:lnTo>
                    <a:pt x="14" y="639"/>
                  </a:lnTo>
                  <a:lnTo>
                    <a:pt x="11" y="614"/>
                  </a:lnTo>
                  <a:lnTo>
                    <a:pt x="9" y="590"/>
                  </a:lnTo>
                  <a:lnTo>
                    <a:pt x="6" y="563"/>
                  </a:lnTo>
                  <a:lnTo>
                    <a:pt x="5" y="538"/>
                  </a:lnTo>
                  <a:lnTo>
                    <a:pt x="2" y="511"/>
                  </a:lnTo>
                  <a:lnTo>
                    <a:pt x="1" y="487"/>
                  </a:lnTo>
                  <a:lnTo>
                    <a:pt x="2" y="460"/>
                  </a:lnTo>
                  <a:lnTo>
                    <a:pt x="4" y="435"/>
                  </a:lnTo>
                  <a:lnTo>
                    <a:pt x="5" y="424"/>
                  </a:lnTo>
                  <a:lnTo>
                    <a:pt x="6" y="412"/>
                  </a:lnTo>
                  <a:lnTo>
                    <a:pt x="7" y="401"/>
                  </a:lnTo>
                  <a:lnTo>
                    <a:pt x="8" y="387"/>
                  </a:lnTo>
                  <a:lnTo>
                    <a:pt x="6" y="405"/>
                  </a:lnTo>
                  <a:lnTo>
                    <a:pt x="4" y="420"/>
                  </a:lnTo>
                  <a:lnTo>
                    <a:pt x="1" y="439"/>
                  </a:lnTo>
                  <a:lnTo>
                    <a:pt x="0" y="456"/>
                  </a:lnTo>
                  <a:lnTo>
                    <a:pt x="0" y="473"/>
                  </a:lnTo>
                  <a:lnTo>
                    <a:pt x="0" y="490"/>
                  </a:lnTo>
                  <a:lnTo>
                    <a:pt x="0" y="508"/>
                  </a:lnTo>
                  <a:lnTo>
                    <a:pt x="1" y="525"/>
                  </a:lnTo>
                  <a:lnTo>
                    <a:pt x="1" y="536"/>
                  </a:lnTo>
                  <a:lnTo>
                    <a:pt x="2" y="546"/>
                  </a:lnTo>
                  <a:lnTo>
                    <a:pt x="4" y="555"/>
                  </a:lnTo>
                  <a:lnTo>
                    <a:pt x="5" y="567"/>
                  </a:lnTo>
                  <a:lnTo>
                    <a:pt x="5" y="576"/>
                  </a:lnTo>
                  <a:lnTo>
                    <a:pt x="6" y="586"/>
                  </a:lnTo>
                  <a:lnTo>
                    <a:pt x="7" y="595"/>
                  </a:lnTo>
                  <a:lnTo>
                    <a:pt x="8" y="605"/>
                  </a:lnTo>
                  <a:lnTo>
                    <a:pt x="9" y="611"/>
                  </a:lnTo>
                  <a:lnTo>
                    <a:pt x="9" y="614"/>
                  </a:lnTo>
                  <a:lnTo>
                    <a:pt x="9" y="620"/>
                  </a:lnTo>
                  <a:lnTo>
                    <a:pt x="9" y="626"/>
                  </a:lnTo>
                  <a:lnTo>
                    <a:pt x="10" y="637"/>
                  </a:lnTo>
                  <a:lnTo>
                    <a:pt x="11" y="647"/>
                  </a:lnTo>
                  <a:lnTo>
                    <a:pt x="12" y="658"/>
                  </a:lnTo>
                  <a:lnTo>
                    <a:pt x="15" y="670"/>
                  </a:lnTo>
                  <a:lnTo>
                    <a:pt x="17" y="712"/>
                  </a:lnTo>
                  <a:lnTo>
                    <a:pt x="18" y="712"/>
                  </a:lnTo>
                  <a:lnTo>
                    <a:pt x="19" y="712"/>
                  </a:lnTo>
                  <a:lnTo>
                    <a:pt x="20" y="714"/>
                  </a:lnTo>
                  <a:lnTo>
                    <a:pt x="21" y="714"/>
                  </a:lnTo>
                  <a:lnTo>
                    <a:pt x="21" y="710"/>
                  </a:lnTo>
                  <a:lnTo>
                    <a:pt x="21" y="706"/>
                  </a:lnTo>
                  <a:lnTo>
                    <a:pt x="23" y="704"/>
                  </a:lnTo>
                  <a:lnTo>
                    <a:pt x="23" y="702"/>
                  </a:lnTo>
                  <a:lnTo>
                    <a:pt x="23" y="691"/>
                  </a:lnTo>
                  <a:lnTo>
                    <a:pt x="23" y="679"/>
                  </a:lnTo>
                  <a:lnTo>
                    <a:pt x="25" y="666"/>
                  </a:lnTo>
                  <a:lnTo>
                    <a:pt x="25" y="654"/>
                  </a:lnTo>
                  <a:lnTo>
                    <a:pt x="26" y="645"/>
                  </a:lnTo>
                  <a:lnTo>
                    <a:pt x="27" y="639"/>
                  </a:lnTo>
                  <a:lnTo>
                    <a:pt x="27" y="632"/>
                  </a:lnTo>
                  <a:lnTo>
                    <a:pt x="28" y="624"/>
                  </a:lnTo>
                  <a:lnTo>
                    <a:pt x="28" y="613"/>
                  </a:lnTo>
                  <a:lnTo>
                    <a:pt x="29" y="601"/>
                  </a:lnTo>
                  <a:lnTo>
                    <a:pt x="30" y="590"/>
                  </a:lnTo>
                  <a:lnTo>
                    <a:pt x="31" y="578"/>
                  </a:lnTo>
                  <a:lnTo>
                    <a:pt x="31" y="567"/>
                  </a:lnTo>
                  <a:lnTo>
                    <a:pt x="33" y="553"/>
                  </a:lnTo>
                  <a:lnTo>
                    <a:pt x="34" y="540"/>
                  </a:lnTo>
                  <a:lnTo>
                    <a:pt x="35" y="529"/>
                  </a:lnTo>
                  <a:lnTo>
                    <a:pt x="36" y="511"/>
                  </a:lnTo>
                  <a:lnTo>
                    <a:pt x="38" y="496"/>
                  </a:lnTo>
                  <a:lnTo>
                    <a:pt x="39" y="481"/>
                  </a:lnTo>
                  <a:lnTo>
                    <a:pt x="40" y="464"/>
                  </a:lnTo>
                  <a:lnTo>
                    <a:pt x="42" y="449"/>
                  </a:lnTo>
                  <a:lnTo>
                    <a:pt x="44" y="433"/>
                  </a:lnTo>
                  <a:lnTo>
                    <a:pt x="45" y="418"/>
                  </a:lnTo>
                  <a:lnTo>
                    <a:pt x="47" y="403"/>
                  </a:lnTo>
                  <a:lnTo>
                    <a:pt x="47" y="395"/>
                  </a:lnTo>
                  <a:lnTo>
                    <a:pt x="47" y="391"/>
                  </a:lnTo>
                  <a:lnTo>
                    <a:pt x="48" y="386"/>
                  </a:lnTo>
                  <a:lnTo>
                    <a:pt x="48" y="380"/>
                  </a:lnTo>
                  <a:lnTo>
                    <a:pt x="49" y="372"/>
                  </a:lnTo>
                  <a:lnTo>
                    <a:pt x="50" y="367"/>
                  </a:lnTo>
                  <a:lnTo>
                    <a:pt x="50" y="359"/>
                  </a:lnTo>
                  <a:lnTo>
                    <a:pt x="52" y="351"/>
                  </a:lnTo>
                  <a:lnTo>
                    <a:pt x="52" y="344"/>
                  </a:lnTo>
                  <a:lnTo>
                    <a:pt x="53" y="336"/>
                  </a:lnTo>
                  <a:lnTo>
                    <a:pt x="54" y="328"/>
                  </a:lnTo>
                  <a:lnTo>
                    <a:pt x="54" y="323"/>
                  </a:lnTo>
                  <a:lnTo>
                    <a:pt x="56" y="304"/>
                  </a:lnTo>
                  <a:lnTo>
                    <a:pt x="58" y="286"/>
                  </a:lnTo>
                  <a:lnTo>
                    <a:pt x="61" y="267"/>
                  </a:lnTo>
                  <a:lnTo>
                    <a:pt x="62" y="250"/>
                  </a:lnTo>
                  <a:lnTo>
                    <a:pt x="64" y="233"/>
                  </a:lnTo>
                  <a:lnTo>
                    <a:pt x="66" y="214"/>
                  </a:lnTo>
                  <a:lnTo>
                    <a:pt x="69" y="197"/>
                  </a:lnTo>
                  <a:lnTo>
                    <a:pt x="72" y="182"/>
                  </a:lnTo>
                  <a:lnTo>
                    <a:pt x="73" y="172"/>
                  </a:lnTo>
                  <a:lnTo>
                    <a:pt x="74" y="164"/>
                  </a:lnTo>
                  <a:lnTo>
                    <a:pt x="75" y="157"/>
                  </a:lnTo>
                  <a:lnTo>
                    <a:pt x="76" y="151"/>
                  </a:lnTo>
                  <a:lnTo>
                    <a:pt x="77" y="143"/>
                  </a:lnTo>
                  <a:lnTo>
                    <a:pt x="80" y="136"/>
                  </a:lnTo>
                  <a:lnTo>
                    <a:pt x="81" y="128"/>
                  </a:lnTo>
                  <a:lnTo>
                    <a:pt x="82" y="122"/>
                  </a:lnTo>
                  <a:lnTo>
                    <a:pt x="83" y="115"/>
                  </a:lnTo>
                  <a:lnTo>
                    <a:pt x="84" y="107"/>
                  </a:lnTo>
                  <a:lnTo>
                    <a:pt x="85" y="101"/>
                  </a:lnTo>
                  <a:lnTo>
                    <a:pt x="86" y="96"/>
                  </a:lnTo>
                  <a:lnTo>
                    <a:pt x="87" y="90"/>
                  </a:lnTo>
                  <a:lnTo>
                    <a:pt x="88" y="82"/>
                  </a:lnTo>
                  <a:lnTo>
                    <a:pt x="91" y="77"/>
                  </a:lnTo>
                  <a:lnTo>
                    <a:pt x="92" y="69"/>
                  </a:lnTo>
                  <a:lnTo>
                    <a:pt x="93" y="60"/>
                  </a:lnTo>
                  <a:lnTo>
                    <a:pt x="94" y="54"/>
                  </a:lnTo>
                  <a:lnTo>
                    <a:pt x="96" y="46"/>
                  </a:lnTo>
                  <a:lnTo>
                    <a:pt x="97" y="39"/>
                  </a:lnTo>
                  <a:lnTo>
                    <a:pt x="100" y="31"/>
                  </a:lnTo>
                  <a:lnTo>
                    <a:pt x="101" y="23"/>
                  </a:lnTo>
                  <a:lnTo>
                    <a:pt x="102" y="18"/>
                  </a:lnTo>
                  <a:lnTo>
                    <a:pt x="104" y="10"/>
                  </a:lnTo>
                  <a:lnTo>
                    <a:pt x="104" y="8"/>
                  </a:lnTo>
                  <a:lnTo>
                    <a:pt x="104" y="6"/>
                  </a:lnTo>
                  <a:lnTo>
                    <a:pt x="105" y="4"/>
                  </a:lnTo>
                  <a:lnTo>
                    <a:pt x="105" y="2"/>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3" name="Freeform 55">
              <a:extLst>
                <a:ext uri="{FF2B5EF4-FFF2-40B4-BE49-F238E27FC236}">
                  <a16:creationId xmlns:a16="http://schemas.microsoft.com/office/drawing/2014/main" id="{CBAF205D-8A71-43DA-B4F8-0B260AE01F07}"/>
                </a:ext>
              </a:extLst>
            </p:cNvPr>
            <p:cNvSpPr>
              <a:spLocks/>
            </p:cNvSpPr>
            <p:nvPr/>
          </p:nvSpPr>
          <p:spPr bwMode="auto">
            <a:xfrm>
              <a:off x="4136" y="3026"/>
              <a:ext cx="164" cy="364"/>
            </a:xfrm>
            <a:custGeom>
              <a:avLst/>
              <a:gdLst>
                <a:gd name="T0" fmla="*/ 163 w 164"/>
                <a:gd name="T1" fmla="*/ 258 h 364"/>
                <a:gd name="T2" fmla="*/ 161 w 164"/>
                <a:gd name="T3" fmla="*/ 189 h 364"/>
                <a:gd name="T4" fmla="*/ 156 w 164"/>
                <a:gd name="T5" fmla="*/ 111 h 364"/>
                <a:gd name="T6" fmla="*/ 153 w 164"/>
                <a:gd name="T7" fmla="*/ 75 h 364"/>
                <a:gd name="T8" fmla="*/ 148 w 164"/>
                <a:gd name="T9" fmla="*/ 71 h 364"/>
                <a:gd name="T10" fmla="*/ 144 w 164"/>
                <a:gd name="T11" fmla="*/ 63 h 364"/>
                <a:gd name="T12" fmla="*/ 138 w 164"/>
                <a:gd name="T13" fmla="*/ 59 h 364"/>
                <a:gd name="T14" fmla="*/ 128 w 164"/>
                <a:gd name="T15" fmla="*/ 46 h 364"/>
                <a:gd name="T16" fmla="*/ 113 w 164"/>
                <a:gd name="T17" fmla="*/ 25 h 364"/>
                <a:gd name="T18" fmla="*/ 98 w 164"/>
                <a:gd name="T19" fmla="*/ 10 h 364"/>
                <a:gd name="T20" fmla="*/ 84 w 164"/>
                <a:gd name="T21" fmla="*/ 4 h 364"/>
                <a:gd name="T22" fmla="*/ 71 w 164"/>
                <a:gd name="T23" fmla="*/ 6 h 364"/>
                <a:gd name="T24" fmla="*/ 62 w 164"/>
                <a:gd name="T25" fmla="*/ 2 h 364"/>
                <a:gd name="T26" fmla="*/ 53 w 164"/>
                <a:gd name="T27" fmla="*/ 2 h 364"/>
                <a:gd name="T28" fmla="*/ 34 w 164"/>
                <a:gd name="T29" fmla="*/ 6 h 364"/>
                <a:gd name="T30" fmla="*/ 18 w 164"/>
                <a:gd name="T31" fmla="*/ 12 h 364"/>
                <a:gd name="T32" fmla="*/ 0 w 164"/>
                <a:gd name="T33" fmla="*/ 17 h 364"/>
                <a:gd name="T34" fmla="*/ 17 w 164"/>
                <a:gd name="T35" fmla="*/ 34 h 364"/>
                <a:gd name="T36" fmla="*/ 34 w 164"/>
                <a:gd name="T37" fmla="*/ 50 h 364"/>
                <a:gd name="T38" fmla="*/ 53 w 164"/>
                <a:gd name="T39" fmla="*/ 59 h 364"/>
                <a:gd name="T40" fmla="*/ 72 w 164"/>
                <a:gd name="T41" fmla="*/ 65 h 364"/>
                <a:gd name="T42" fmla="*/ 91 w 164"/>
                <a:gd name="T43" fmla="*/ 67 h 364"/>
                <a:gd name="T44" fmla="*/ 109 w 164"/>
                <a:gd name="T45" fmla="*/ 69 h 364"/>
                <a:gd name="T46" fmla="*/ 118 w 164"/>
                <a:gd name="T47" fmla="*/ 75 h 364"/>
                <a:gd name="T48" fmla="*/ 106 w 164"/>
                <a:gd name="T49" fmla="*/ 88 h 364"/>
                <a:gd name="T50" fmla="*/ 91 w 164"/>
                <a:gd name="T51" fmla="*/ 101 h 364"/>
                <a:gd name="T52" fmla="*/ 79 w 164"/>
                <a:gd name="T53" fmla="*/ 122 h 364"/>
                <a:gd name="T54" fmla="*/ 68 w 164"/>
                <a:gd name="T55" fmla="*/ 143 h 364"/>
                <a:gd name="T56" fmla="*/ 58 w 164"/>
                <a:gd name="T57" fmla="*/ 166 h 364"/>
                <a:gd name="T58" fmla="*/ 50 w 164"/>
                <a:gd name="T59" fmla="*/ 193 h 364"/>
                <a:gd name="T60" fmla="*/ 45 w 164"/>
                <a:gd name="T61" fmla="*/ 214 h 364"/>
                <a:gd name="T62" fmla="*/ 41 w 164"/>
                <a:gd name="T63" fmla="*/ 225 h 364"/>
                <a:gd name="T64" fmla="*/ 53 w 164"/>
                <a:gd name="T65" fmla="*/ 223 h 364"/>
                <a:gd name="T66" fmla="*/ 65 w 164"/>
                <a:gd name="T67" fmla="*/ 218 h 364"/>
                <a:gd name="T68" fmla="*/ 76 w 164"/>
                <a:gd name="T69" fmla="*/ 204 h 364"/>
                <a:gd name="T70" fmla="*/ 80 w 164"/>
                <a:gd name="T71" fmla="*/ 198 h 364"/>
                <a:gd name="T72" fmla="*/ 86 w 164"/>
                <a:gd name="T73" fmla="*/ 197 h 364"/>
                <a:gd name="T74" fmla="*/ 87 w 164"/>
                <a:gd name="T75" fmla="*/ 174 h 364"/>
                <a:gd name="T76" fmla="*/ 98 w 164"/>
                <a:gd name="T77" fmla="*/ 143 h 364"/>
                <a:gd name="T78" fmla="*/ 107 w 164"/>
                <a:gd name="T79" fmla="*/ 137 h 364"/>
                <a:gd name="T80" fmla="*/ 113 w 164"/>
                <a:gd name="T81" fmla="*/ 134 h 364"/>
                <a:gd name="T82" fmla="*/ 114 w 164"/>
                <a:gd name="T83" fmla="*/ 174 h 364"/>
                <a:gd name="T84" fmla="*/ 103 w 164"/>
                <a:gd name="T85" fmla="*/ 191 h 364"/>
                <a:gd name="T86" fmla="*/ 94 w 164"/>
                <a:gd name="T87" fmla="*/ 197 h 364"/>
                <a:gd name="T88" fmla="*/ 98 w 164"/>
                <a:gd name="T89" fmla="*/ 200 h 364"/>
                <a:gd name="T90" fmla="*/ 108 w 164"/>
                <a:gd name="T91" fmla="*/ 198 h 364"/>
                <a:gd name="T92" fmla="*/ 118 w 164"/>
                <a:gd name="T93" fmla="*/ 191 h 364"/>
                <a:gd name="T94" fmla="*/ 131 w 164"/>
                <a:gd name="T95" fmla="*/ 174 h 364"/>
                <a:gd name="T96" fmla="*/ 142 w 164"/>
                <a:gd name="T97" fmla="*/ 141 h 364"/>
                <a:gd name="T98" fmla="*/ 146 w 164"/>
                <a:gd name="T99" fmla="*/ 143 h 364"/>
                <a:gd name="T100" fmla="*/ 142 w 164"/>
                <a:gd name="T101" fmla="*/ 170 h 364"/>
                <a:gd name="T102" fmla="*/ 138 w 164"/>
                <a:gd name="T103" fmla="*/ 216 h 364"/>
                <a:gd name="T104" fmla="*/ 140 w 164"/>
                <a:gd name="T105" fmla="*/ 353 h 364"/>
                <a:gd name="T106" fmla="*/ 152 w 164"/>
                <a:gd name="T107" fmla="*/ 322 h 36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
                <a:gd name="T163" fmla="*/ 0 h 364"/>
                <a:gd name="T164" fmla="*/ 164 w 164"/>
                <a:gd name="T165" fmla="*/ 364 h 36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 h="364">
                  <a:moveTo>
                    <a:pt x="163" y="269"/>
                  </a:moveTo>
                  <a:lnTo>
                    <a:pt x="163" y="267"/>
                  </a:lnTo>
                  <a:lnTo>
                    <a:pt x="162" y="269"/>
                  </a:lnTo>
                  <a:lnTo>
                    <a:pt x="163" y="269"/>
                  </a:lnTo>
                  <a:lnTo>
                    <a:pt x="163" y="258"/>
                  </a:lnTo>
                  <a:lnTo>
                    <a:pt x="164" y="244"/>
                  </a:lnTo>
                  <a:lnTo>
                    <a:pt x="164" y="231"/>
                  </a:lnTo>
                  <a:lnTo>
                    <a:pt x="163" y="219"/>
                  </a:lnTo>
                  <a:lnTo>
                    <a:pt x="162" y="204"/>
                  </a:lnTo>
                  <a:lnTo>
                    <a:pt x="161" y="189"/>
                  </a:lnTo>
                  <a:lnTo>
                    <a:pt x="160" y="174"/>
                  </a:lnTo>
                  <a:lnTo>
                    <a:pt x="159" y="158"/>
                  </a:lnTo>
                  <a:lnTo>
                    <a:pt x="157" y="143"/>
                  </a:lnTo>
                  <a:lnTo>
                    <a:pt x="156" y="128"/>
                  </a:lnTo>
                  <a:lnTo>
                    <a:pt x="156" y="111"/>
                  </a:lnTo>
                  <a:lnTo>
                    <a:pt x="155" y="96"/>
                  </a:lnTo>
                  <a:lnTo>
                    <a:pt x="155" y="88"/>
                  </a:lnTo>
                  <a:lnTo>
                    <a:pt x="154" y="84"/>
                  </a:lnTo>
                  <a:lnTo>
                    <a:pt x="153" y="80"/>
                  </a:lnTo>
                  <a:lnTo>
                    <a:pt x="153" y="75"/>
                  </a:lnTo>
                  <a:lnTo>
                    <a:pt x="152" y="75"/>
                  </a:lnTo>
                  <a:lnTo>
                    <a:pt x="151" y="75"/>
                  </a:lnTo>
                  <a:lnTo>
                    <a:pt x="150" y="75"/>
                  </a:lnTo>
                  <a:lnTo>
                    <a:pt x="148" y="73"/>
                  </a:lnTo>
                  <a:lnTo>
                    <a:pt x="148" y="71"/>
                  </a:lnTo>
                  <a:lnTo>
                    <a:pt x="147" y="69"/>
                  </a:lnTo>
                  <a:lnTo>
                    <a:pt x="146" y="67"/>
                  </a:lnTo>
                  <a:lnTo>
                    <a:pt x="146" y="65"/>
                  </a:lnTo>
                  <a:lnTo>
                    <a:pt x="145" y="65"/>
                  </a:lnTo>
                  <a:lnTo>
                    <a:pt x="144" y="63"/>
                  </a:lnTo>
                  <a:lnTo>
                    <a:pt x="143" y="63"/>
                  </a:lnTo>
                  <a:lnTo>
                    <a:pt x="142" y="61"/>
                  </a:lnTo>
                  <a:lnTo>
                    <a:pt x="141" y="61"/>
                  </a:lnTo>
                  <a:lnTo>
                    <a:pt x="140" y="61"/>
                  </a:lnTo>
                  <a:lnTo>
                    <a:pt x="138" y="59"/>
                  </a:lnTo>
                  <a:lnTo>
                    <a:pt x="137" y="59"/>
                  </a:lnTo>
                  <a:lnTo>
                    <a:pt x="136" y="57"/>
                  </a:lnTo>
                  <a:lnTo>
                    <a:pt x="134" y="54"/>
                  </a:lnTo>
                  <a:lnTo>
                    <a:pt x="131" y="50"/>
                  </a:lnTo>
                  <a:lnTo>
                    <a:pt x="128" y="46"/>
                  </a:lnTo>
                  <a:lnTo>
                    <a:pt x="125" y="42"/>
                  </a:lnTo>
                  <a:lnTo>
                    <a:pt x="122" y="38"/>
                  </a:lnTo>
                  <a:lnTo>
                    <a:pt x="119" y="33"/>
                  </a:lnTo>
                  <a:lnTo>
                    <a:pt x="116" y="31"/>
                  </a:lnTo>
                  <a:lnTo>
                    <a:pt x="113" y="25"/>
                  </a:lnTo>
                  <a:lnTo>
                    <a:pt x="110" y="21"/>
                  </a:lnTo>
                  <a:lnTo>
                    <a:pt x="107" y="17"/>
                  </a:lnTo>
                  <a:lnTo>
                    <a:pt x="105" y="15"/>
                  </a:lnTo>
                  <a:lnTo>
                    <a:pt x="102" y="12"/>
                  </a:lnTo>
                  <a:lnTo>
                    <a:pt x="98" y="10"/>
                  </a:lnTo>
                  <a:lnTo>
                    <a:pt x="95" y="8"/>
                  </a:lnTo>
                  <a:lnTo>
                    <a:pt x="91" y="6"/>
                  </a:lnTo>
                  <a:lnTo>
                    <a:pt x="89" y="6"/>
                  </a:lnTo>
                  <a:lnTo>
                    <a:pt x="86" y="4"/>
                  </a:lnTo>
                  <a:lnTo>
                    <a:pt x="84" y="4"/>
                  </a:lnTo>
                  <a:lnTo>
                    <a:pt x="81" y="4"/>
                  </a:lnTo>
                  <a:lnTo>
                    <a:pt x="78" y="4"/>
                  </a:lnTo>
                  <a:lnTo>
                    <a:pt x="76" y="6"/>
                  </a:lnTo>
                  <a:lnTo>
                    <a:pt x="74" y="6"/>
                  </a:lnTo>
                  <a:lnTo>
                    <a:pt x="71" y="6"/>
                  </a:lnTo>
                  <a:lnTo>
                    <a:pt x="68" y="4"/>
                  </a:lnTo>
                  <a:lnTo>
                    <a:pt x="67" y="4"/>
                  </a:lnTo>
                  <a:lnTo>
                    <a:pt x="66" y="2"/>
                  </a:lnTo>
                  <a:lnTo>
                    <a:pt x="64" y="2"/>
                  </a:lnTo>
                  <a:lnTo>
                    <a:pt x="62" y="2"/>
                  </a:lnTo>
                  <a:lnTo>
                    <a:pt x="61" y="2"/>
                  </a:lnTo>
                  <a:lnTo>
                    <a:pt x="60" y="2"/>
                  </a:lnTo>
                  <a:lnTo>
                    <a:pt x="59" y="2"/>
                  </a:lnTo>
                  <a:lnTo>
                    <a:pt x="58" y="0"/>
                  </a:lnTo>
                  <a:lnTo>
                    <a:pt x="53" y="2"/>
                  </a:lnTo>
                  <a:lnTo>
                    <a:pt x="50" y="2"/>
                  </a:lnTo>
                  <a:lnTo>
                    <a:pt x="46" y="2"/>
                  </a:lnTo>
                  <a:lnTo>
                    <a:pt x="42" y="4"/>
                  </a:lnTo>
                  <a:lnTo>
                    <a:pt x="39" y="4"/>
                  </a:lnTo>
                  <a:lnTo>
                    <a:pt x="34" y="6"/>
                  </a:lnTo>
                  <a:lnTo>
                    <a:pt x="31" y="6"/>
                  </a:lnTo>
                  <a:lnTo>
                    <a:pt x="28" y="6"/>
                  </a:lnTo>
                  <a:lnTo>
                    <a:pt x="24" y="8"/>
                  </a:lnTo>
                  <a:lnTo>
                    <a:pt x="20" y="10"/>
                  </a:lnTo>
                  <a:lnTo>
                    <a:pt x="18" y="12"/>
                  </a:lnTo>
                  <a:lnTo>
                    <a:pt x="13" y="12"/>
                  </a:lnTo>
                  <a:lnTo>
                    <a:pt x="10" y="14"/>
                  </a:lnTo>
                  <a:lnTo>
                    <a:pt x="7" y="14"/>
                  </a:lnTo>
                  <a:lnTo>
                    <a:pt x="3" y="15"/>
                  </a:lnTo>
                  <a:lnTo>
                    <a:pt x="0" y="17"/>
                  </a:lnTo>
                  <a:lnTo>
                    <a:pt x="3" y="21"/>
                  </a:lnTo>
                  <a:lnTo>
                    <a:pt x="7" y="25"/>
                  </a:lnTo>
                  <a:lnTo>
                    <a:pt x="10" y="29"/>
                  </a:lnTo>
                  <a:lnTo>
                    <a:pt x="13" y="33"/>
                  </a:lnTo>
                  <a:lnTo>
                    <a:pt x="17" y="34"/>
                  </a:lnTo>
                  <a:lnTo>
                    <a:pt x="20" y="38"/>
                  </a:lnTo>
                  <a:lnTo>
                    <a:pt x="24" y="42"/>
                  </a:lnTo>
                  <a:lnTo>
                    <a:pt x="28" y="44"/>
                  </a:lnTo>
                  <a:lnTo>
                    <a:pt x="31" y="48"/>
                  </a:lnTo>
                  <a:lnTo>
                    <a:pt x="34" y="50"/>
                  </a:lnTo>
                  <a:lnTo>
                    <a:pt x="39" y="52"/>
                  </a:lnTo>
                  <a:lnTo>
                    <a:pt x="42" y="54"/>
                  </a:lnTo>
                  <a:lnTo>
                    <a:pt x="46" y="55"/>
                  </a:lnTo>
                  <a:lnTo>
                    <a:pt x="50" y="57"/>
                  </a:lnTo>
                  <a:lnTo>
                    <a:pt x="53" y="59"/>
                  </a:lnTo>
                  <a:lnTo>
                    <a:pt x="57" y="59"/>
                  </a:lnTo>
                  <a:lnTo>
                    <a:pt x="61" y="61"/>
                  </a:lnTo>
                  <a:lnTo>
                    <a:pt x="65" y="63"/>
                  </a:lnTo>
                  <a:lnTo>
                    <a:pt x="68" y="63"/>
                  </a:lnTo>
                  <a:lnTo>
                    <a:pt x="72" y="65"/>
                  </a:lnTo>
                  <a:lnTo>
                    <a:pt x="76" y="65"/>
                  </a:lnTo>
                  <a:lnTo>
                    <a:pt x="79" y="67"/>
                  </a:lnTo>
                  <a:lnTo>
                    <a:pt x="84" y="67"/>
                  </a:lnTo>
                  <a:lnTo>
                    <a:pt x="87" y="67"/>
                  </a:lnTo>
                  <a:lnTo>
                    <a:pt x="91" y="67"/>
                  </a:lnTo>
                  <a:lnTo>
                    <a:pt x="95" y="69"/>
                  </a:lnTo>
                  <a:lnTo>
                    <a:pt x="98" y="69"/>
                  </a:lnTo>
                  <a:lnTo>
                    <a:pt x="103" y="69"/>
                  </a:lnTo>
                  <a:lnTo>
                    <a:pt x="106" y="69"/>
                  </a:lnTo>
                  <a:lnTo>
                    <a:pt x="109" y="69"/>
                  </a:lnTo>
                  <a:lnTo>
                    <a:pt x="114" y="69"/>
                  </a:lnTo>
                  <a:lnTo>
                    <a:pt x="117" y="69"/>
                  </a:lnTo>
                  <a:lnTo>
                    <a:pt x="118" y="71"/>
                  </a:lnTo>
                  <a:lnTo>
                    <a:pt x="118" y="73"/>
                  </a:lnTo>
                  <a:lnTo>
                    <a:pt x="118" y="75"/>
                  </a:lnTo>
                  <a:lnTo>
                    <a:pt x="116" y="76"/>
                  </a:lnTo>
                  <a:lnTo>
                    <a:pt x="114" y="80"/>
                  </a:lnTo>
                  <a:lnTo>
                    <a:pt x="110" y="82"/>
                  </a:lnTo>
                  <a:lnTo>
                    <a:pt x="108" y="84"/>
                  </a:lnTo>
                  <a:lnTo>
                    <a:pt x="106" y="88"/>
                  </a:lnTo>
                  <a:lnTo>
                    <a:pt x="103" y="90"/>
                  </a:lnTo>
                  <a:lnTo>
                    <a:pt x="99" y="92"/>
                  </a:lnTo>
                  <a:lnTo>
                    <a:pt x="97" y="96"/>
                  </a:lnTo>
                  <a:lnTo>
                    <a:pt x="94" y="99"/>
                  </a:lnTo>
                  <a:lnTo>
                    <a:pt x="91" y="101"/>
                  </a:lnTo>
                  <a:lnTo>
                    <a:pt x="89" y="105"/>
                  </a:lnTo>
                  <a:lnTo>
                    <a:pt x="86" y="109"/>
                  </a:lnTo>
                  <a:lnTo>
                    <a:pt x="84" y="113"/>
                  </a:lnTo>
                  <a:lnTo>
                    <a:pt x="81" y="116"/>
                  </a:lnTo>
                  <a:lnTo>
                    <a:pt x="79" y="122"/>
                  </a:lnTo>
                  <a:lnTo>
                    <a:pt x="77" y="128"/>
                  </a:lnTo>
                  <a:lnTo>
                    <a:pt x="75" y="132"/>
                  </a:lnTo>
                  <a:lnTo>
                    <a:pt x="72" y="136"/>
                  </a:lnTo>
                  <a:lnTo>
                    <a:pt x="70" y="139"/>
                  </a:lnTo>
                  <a:lnTo>
                    <a:pt x="68" y="143"/>
                  </a:lnTo>
                  <a:lnTo>
                    <a:pt x="66" y="149"/>
                  </a:lnTo>
                  <a:lnTo>
                    <a:pt x="64" y="153"/>
                  </a:lnTo>
                  <a:lnTo>
                    <a:pt x="62" y="157"/>
                  </a:lnTo>
                  <a:lnTo>
                    <a:pt x="60" y="162"/>
                  </a:lnTo>
                  <a:lnTo>
                    <a:pt x="58" y="166"/>
                  </a:lnTo>
                  <a:lnTo>
                    <a:pt x="57" y="172"/>
                  </a:lnTo>
                  <a:lnTo>
                    <a:pt x="55" y="176"/>
                  </a:lnTo>
                  <a:lnTo>
                    <a:pt x="52" y="181"/>
                  </a:lnTo>
                  <a:lnTo>
                    <a:pt x="51" y="187"/>
                  </a:lnTo>
                  <a:lnTo>
                    <a:pt x="50" y="193"/>
                  </a:lnTo>
                  <a:lnTo>
                    <a:pt x="48" y="198"/>
                  </a:lnTo>
                  <a:lnTo>
                    <a:pt x="47" y="206"/>
                  </a:lnTo>
                  <a:lnTo>
                    <a:pt x="47" y="208"/>
                  </a:lnTo>
                  <a:lnTo>
                    <a:pt x="46" y="210"/>
                  </a:lnTo>
                  <a:lnTo>
                    <a:pt x="45" y="214"/>
                  </a:lnTo>
                  <a:lnTo>
                    <a:pt x="45" y="216"/>
                  </a:lnTo>
                  <a:lnTo>
                    <a:pt x="43" y="218"/>
                  </a:lnTo>
                  <a:lnTo>
                    <a:pt x="42" y="219"/>
                  </a:lnTo>
                  <a:lnTo>
                    <a:pt x="41" y="223"/>
                  </a:lnTo>
                  <a:lnTo>
                    <a:pt x="41" y="225"/>
                  </a:lnTo>
                  <a:lnTo>
                    <a:pt x="43" y="225"/>
                  </a:lnTo>
                  <a:lnTo>
                    <a:pt x="46" y="225"/>
                  </a:lnTo>
                  <a:lnTo>
                    <a:pt x="48" y="223"/>
                  </a:lnTo>
                  <a:lnTo>
                    <a:pt x="50" y="223"/>
                  </a:lnTo>
                  <a:lnTo>
                    <a:pt x="53" y="223"/>
                  </a:lnTo>
                  <a:lnTo>
                    <a:pt x="56" y="221"/>
                  </a:lnTo>
                  <a:lnTo>
                    <a:pt x="58" y="221"/>
                  </a:lnTo>
                  <a:lnTo>
                    <a:pt x="60" y="219"/>
                  </a:lnTo>
                  <a:lnTo>
                    <a:pt x="62" y="218"/>
                  </a:lnTo>
                  <a:lnTo>
                    <a:pt x="65" y="218"/>
                  </a:lnTo>
                  <a:lnTo>
                    <a:pt x="67" y="214"/>
                  </a:lnTo>
                  <a:lnTo>
                    <a:pt x="69" y="212"/>
                  </a:lnTo>
                  <a:lnTo>
                    <a:pt x="71" y="210"/>
                  </a:lnTo>
                  <a:lnTo>
                    <a:pt x="74" y="208"/>
                  </a:lnTo>
                  <a:lnTo>
                    <a:pt x="76" y="204"/>
                  </a:lnTo>
                  <a:lnTo>
                    <a:pt x="77" y="200"/>
                  </a:lnTo>
                  <a:lnTo>
                    <a:pt x="78" y="200"/>
                  </a:lnTo>
                  <a:lnTo>
                    <a:pt x="78" y="198"/>
                  </a:lnTo>
                  <a:lnTo>
                    <a:pt x="79" y="198"/>
                  </a:lnTo>
                  <a:lnTo>
                    <a:pt x="80" y="198"/>
                  </a:lnTo>
                  <a:lnTo>
                    <a:pt x="80" y="200"/>
                  </a:lnTo>
                  <a:lnTo>
                    <a:pt x="89" y="200"/>
                  </a:lnTo>
                  <a:lnTo>
                    <a:pt x="88" y="200"/>
                  </a:lnTo>
                  <a:lnTo>
                    <a:pt x="87" y="198"/>
                  </a:lnTo>
                  <a:lnTo>
                    <a:pt x="86" y="197"/>
                  </a:lnTo>
                  <a:lnTo>
                    <a:pt x="85" y="195"/>
                  </a:lnTo>
                  <a:lnTo>
                    <a:pt x="84" y="191"/>
                  </a:lnTo>
                  <a:lnTo>
                    <a:pt x="84" y="189"/>
                  </a:lnTo>
                  <a:lnTo>
                    <a:pt x="86" y="181"/>
                  </a:lnTo>
                  <a:lnTo>
                    <a:pt x="87" y="174"/>
                  </a:lnTo>
                  <a:lnTo>
                    <a:pt x="89" y="166"/>
                  </a:lnTo>
                  <a:lnTo>
                    <a:pt x="91" y="158"/>
                  </a:lnTo>
                  <a:lnTo>
                    <a:pt x="94" y="155"/>
                  </a:lnTo>
                  <a:lnTo>
                    <a:pt x="96" y="149"/>
                  </a:lnTo>
                  <a:lnTo>
                    <a:pt x="98" y="143"/>
                  </a:lnTo>
                  <a:lnTo>
                    <a:pt x="102" y="141"/>
                  </a:lnTo>
                  <a:lnTo>
                    <a:pt x="103" y="141"/>
                  </a:lnTo>
                  <a:lnTo>
                    <a:pt x="105" y="139"/>
                  </a:lnTo>
                  <a:lnTo>
                    <a:pt x="106" y="139"/>
                  </a:lnTo>
                  <a:lnTo>
                    <a:pt x="107" y="137"/>
                  </a:lnTo>
                  <a:lnTo>
                    <a:pt x="108" y="137"/>
                  </a:lnTo>
                  <a:lnTo>
                    <a:pt x="109" y="136"/>
                  </a:lnTo>
                  <a:lnTo>
                    <a:pt x="110" y="134"/>
                  </a:lnTo>
                  <a:lnTo>
                    <a:pt x="112" y="134"/>
                  </a:lnTo>
                  <a:lnTo>
                    <a:pt x="113" y="134"/>
                  </a:lnTo>
                  <a:lnTo>
                    <a:pt x="113" y="136"/>
                  </a:lnTo>
                  <a:lnTo>
                    <a:pt x="114" y="137"/>
                  </a:lnTo>
                  <a:lnTo>
                    <a:pt x="114" y="139"/>
                  </a:lnTo>
                  <a:lnTo>
                    <a:pt x="115" y="168"/>
                  </a:lnTo>
                  <a:lnTo>
                    <a:pt x="114" y="174"/>
                  </a:lnTo>
                  <a:lnTo>
                    <a:pt x="112" y="179"/>
                  </a:lnTo>
                  <a:lnTo>
                    <a:pt x="109" y="183"/>
                  </a:lnTo>
                  <a:lnTo>
                    <a:pt x="107" y="185"/>
                  </a:lnTo>
                  <a:lnTo>
                    <a:pt x="105" y="187"/>
                  </a:lnTo>
                  <a:lnTo>
                    <a:pt x="103" y="191"/>
                  </a:lnTo>
                  <a:lnTo>
                    <a:pt x="100" y="193"/>
                  </a:lnTo>
                  <a:lnTo>
                    <a:pt x="97" y="195"/>
                  </a:lnTo>
                  <a:lnTo>
                    <a:pt x="96" y="195"/>
                  </a:lnTo>
                  <a:lnTo>
                    <a:pt x="95" y="197"/>
                  </a:lnTo>
                  <a:lnTo>
                    <a:pt x="94" y="197"/>
                  </a:lnTo>
                  <a:lnTo>
                    <a:pt x="93" y="198"/>
                  </a:lnTo>
                  <a:lnTo>
                    <a:pt x="91" y="198"/>
                  </a:lnTo>
                  <a:lnTo>
                    <a:pt x="94" y="200"/>
                  </a:lnTo>
                  <a:lnTo>
                    <a:pt x="96" y="200"/>
                  </a:lnTo>
                  <a:lnTo>
                    <a:pt x="98" y="200"/>
                  </a:lnTo>
                  <a:lnTo>
                    <a:pt x="100" y="202"/>
                  </a:lnTo>
                  <a:lnTo>
                    <a:pt x="102" y="202"/>
                  </a:lnTo>
                  <a:lnTo>
                    <a:pt x="104" y="200"/>
                  </a:lnTo>
                  <a:lnTo>
                    <a:pt x="106" y="200"/>
                  </a:lnTo>
                  <a:lnTo>
                    <a:pt x="108" y="198"/>
                  </a:lnTo>
                  <a:lnTo>
                    <a:pt x="110" y="198"/>
                  </a:lnTo>
                  <a:lnTo>
                    <a:pt x="112" y="197"/>
                  </a:lnTo>
                  <a:lnTo>
                    <a:pt x="114" y="195"/>
                  </a:lnTo>
                  <a:lnTo>
                    <a:pt x="116" y="193"/>
                  </a:lnTo>
                  <a:lnTo>
                    <a:pt x="118" y="191"/>
                  </a:lnTo>
                  <a:lnTo>
                    <a:pt x="121" y="189"/>
                  </a:lnTo>
                  <a:lnTo>
                    <a:pt x="123" y="185"/>
                  </a:lnTo>
                  <a:lnTo>
                    <a:pt x="125" y="183"/>
                  </a:lnTo>
                  <a:lnTo>
                    <a:pt x="127" y="178"/>
                  </a:lnTo>
                  <a:lnTo>
                    <a:pt x="131" y="174"/>
                  </a:lnTo>
                  <a:lnTo>
                    <a:pt x="133" y="168"/>
                  </a:lnTo>
                  <a:lnTo>
                    <a:pt x="135" y="162"/>
                  </a:lnTo>
                  <a:lnTo>
                    <a:pt x="137" y="157"/>
                  </a:lnTo>
                  <a:lnTo>
                    <a:pt x="140" y="149"/>
                  </a:lnTo>
                  <a:lnTo>
                    <a:pt x="142" y="141"/>
                  </a:lnTo>
                  <a:lnTo>
                    <a:pt x="143" y="134"/>
                  </a:lnTo>
                  <a:lnTo>
                    <a:pt x="144" y="132"/>
                  </a:lnTo>
                  <a:lnTo>
                    <a:pt x="145" y="132"/>
                  </a:lnTo>
                  <a:lnTo>
                    <a:pt x="146" y="139"/>
                  </a:lnTo>
                  <a:lnTo>
                    <a:pt x="146" y="143"/>
                  </a:lnTo>
                  <a:lnTo>
                    <a:pt x="145" y="149"/>
                  </a:lnTo>
                  <a:lnTo>
                    <a:pt x="144" y="155"/>
                  </a:lnTo>
                  <a:lnTo>
                    <a:pt x="143" y="158"/>
                  </a:lnTo>
                  <a:lnTo>
                    <a:pt x="142" y="164"/>
                  </a:lnTo>
                  <a:lnTo>
                    <a:pt x="142" y="170"/>
                  </a:lnTo>
                  <a:lnTo>
                    <a:pt x="141" y="176"/>
                  </a:lnTo>
                  <a:lnTo>
                    <a:pt x="141" y="181"/>
                  </a:lnTo>
                  <a:lnTo>
                    <a:pt x="140" y="193"/>
                  </a:lnTo>
                  <a:lnTo>
                    <a:pt x="140" y="204"/>
                  </a:lnTo>
                  <a:lnTo>
                    <a:pt x="138" y="216"/>
                  </a:lnTo>
                  <a:lnTo>
                    <a:pt x="138" y="227"/>
                  </a:lnTo>
                  <a:lnTo>
                    <a:pt x="140" y="260"/>
                  </a:lnTo>
                  <a:lnTo>
                    <a:pt x="140" y="290"/>
                  </a:lnTo>
                  <a:lnTo>
                    <a:pt x="141" y="321"/>
                  </a:lnTo>
                  <a:lnTo>
                    <a:pt x="140" y="353"/>
                  </a:lnTo>
                  <a:lnTo>
                    <a:pt x="140" y="357"/>
                  </a:lnTo>
                  <a:lnTo>
                    <a:pt x="140" y="359"/>
                  </a:lnTo>
                  <a:lnTo>
                    <a:pt x="140" y="362"/>
                  </a:lnTo>
                  <a:lnTo>
                    <a:pt x="140" y="364"/>
                  </a:lnTo>
                  <a:lnTo>
                    <a:pt x="152" y="322"/>
                  </a:lnTo>
                  <a:lnTo>
                    <a:pt x="162" y="277"/>
                  </a:lnTo>
                  <a:lnTo>
                    <a:pt x="162" y="275"/>
                  </a:lnTo>
                  <a:lnTo>
                    <a:pt x="162" y="273"/>
                  </a:lnTo>
                  <a:lnTo>
                    <a:pt x="163" y="26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4" name="Freeform 56">
              <a:extLst>
                <a:ext uri="{FF2B5EF4-FFF2-40B4-BE49-F238E27FC236}">
                  <a16:creationId xmlns:a16="http://schemas.microsoft.com/office/drawing/2014/main" id="{A6E5909F-6201-4A65-9200-2F9A544B03D8}"/>
                </a:ext>
              </a:extLst>
            </p:cNvPr>
            <p:cNvSpPr>
              <a:spLocks/>
            </p:cNvSpPr>
            <p:nvPr/>
          </p:nvSpPr>
          <p:spPr bwMode="auto">
            <a:xfrm>
              <a:off x="4241" y="3118"/>
              <a:ext cx="16" cy="49"/>
            </a:xfrm>
            <a:custGeom>
              <a:avLst/>
              <a:gdLst>
                <a:gd name="T0" fmla="*/ 16 w 16"/>
                <a:gd name="T1" fmla="*/ 5 h 49"/>
                <a:gd name="T2" fmla="*/ 16 w 16"/>
                <a:gd name="T3" fmla="*/ 4 h 49"/>
                <a:gd name="T4" fmla="*/ 16 w 16"/>
                <a:gd name="T5" fmla="*/ 2 h 49"/>
                <a:gd name="T6" fmla="*/ 16 w 16"/>
                <a:gd name="T7" fmla="*/ 0 h 49"/>
                <a:gd name="T8" fmla="*/ 1 w 16"/>
                <a:gd name="T9" fmla="*/ 21 h 49"/>
                <a:gd name="T10" fmla="*/ 0 w 16"/>
                <a:gd name="T11" fmla="*/ 23 h 49"/>
                <a:gd name="T12" fmla="*/ 0 w 16"/>
                <a:gd name="T13" fmla="*/ 24 h 49"/>
                <a:gd name="T14" fmla="*/ 0 w 16"/>
                <a:gd name="T15" fmla="*/ 26 h 49"/>
                <a:gd name="T16" fmla="*/ 0 w 16"/>
                <a:gd name="T17" fmla="*/ 28 h 49"/>
                <a:gd name="T18" fmla="*/ 0 w 16"/>
                <a:gd name="T19" fmla="*/ 30 h 49"/>
                <a:gd name="T20" fmla="*/ 0 w 16"/>
                <a:gd name="T21" fmla="*/ 32 h 49"/>
                <a:gd name="T22" fmla="*/ 0 w 16"/>
                <a:gd name="T23" fmla="*/ 34 h 49"/>
                <a:gd name="T24" fmla="*/ 0 w 16"/>
                <a:gd name="T25" fmla="*/ 38 h 49"/>
                <a:gd name="T26" fmla="*/ 0 w 16"/>
                <a:gd name="T27" fmla="*/ 40 h 49"/>
                <a:gd name="T28" fmla="*/ 0 w 16"/>
                <a:gd name="T29" fmla="*/ 42 h 49"/>
                <a:gd name="T30" fmla="*/ 0 w 16"/>
                <a:gd name="T31" fmla="*/ 45 h 49"/>
                <a:gd name="T32" fmla="*/ 1 w 16"/>
                <a:gd name="T33" fmla="*/ 47 h 49"/>
                <a:gd name="T34" fmla="*/ 1 w 16"/>
                <a:gd name="T35" fmla="*/ 49 h 49"/>
                <a:gd name="T36" fmla="*/ 4 w 16"/>
                <a:gd name="T37" fmla="*/ 47 h 49"/>
                <a:gd name="T38" fmla="*/ 7 w 16"/>
                <a:gd name="T39" fmla="*/ 44 h 49"/>
                <a:gd name="T40" fmla="*/ 8 w 16"/>
                <a:gd name="T41" fmla="*/ 38 h 49"/>
                <a:gd name="T42" fmla="*/ 10 w 16"/>
                <a:gd name="T43" fmla="*/ 32 h 49"/>
                <a:gd name="T44" fmla="*/ 11 w 16"/>
                <a:gd name="T45" fmla="*/ 24 h 49"/>
                <a:gd name="T46" fmla="*/ 12 w 16"/>
                <a:gd name="T47" fmla="*/ 19 h 49"/>
                <a:gd name="T48" fmla="*/ 14 w 16"/>
                <a:gd name="T49" fmla="*/ 11 h 49"/>
                <a:gd name="T50" fmla="*/ 16 w 16"/>
                <a:gd name="T51" fmla="*/ 5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
                <a:gd name="T79" fmla="*/ 0 h 49"/>
                <a:gd name="T80" fmla="*/ 16 w 16"/>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 h="49">
                  <a:moveTo>
                    <a:pt x="16" y="5"/>
                  </a:moveTo>
                  <a:lnTo>
                    <a:pt x="16" y="4"/>
                  </a:lnTo>
                  <a:lnTo>
                    <a:pt x="16" y="2"/>
                  </a:lnTo>
                  <a:lnTo>
                    <a:pt x="16" y="0"/>
                  </a:lnTo>
                  <a:lnTo>
                    <a:pt x="1" y="21"/>
                  </a:lnTo>
                  <a:lnTo>
                    <a:pt x="0" y="23"/>
                  </a:lnTo>
                  <a:lnTo>
                    <a:pt x="0" y="24"/>
                  </a:lnTo>
                  <a:lnTo>
                    <a:pt x="0" y="26"/>
                  </a:lnTo>
                  <a:lnTo>
                    <a:pt x="0" y="28"/>
                  </a:lnTo>
                  <a:lnTo>
                    <a:pt x="0" y="30"/>
                  </a:lnTo>
                  <a:lnTo>
                    <a:pt x="0" y="32"/>
                  </a:lnTo>
                  <a:lnTo>
                    <a:pt x="0" y="34"/>
                  </a:lnTo>
                  <a:lnTo>
                    <a:pt x="0" y="38"/>
                  </a:lnTo>
                  <a:lnTo>
                    <a:pt x="0" y="40"/>
                  </a:lnTo>
                  <a:lnTo>
                    <a:pt x="0" y="42"/>
                  </a:lnTo>
                  <a:lnTo>
                    <a:pt x="0" y="45"/>
                  </a:lnTo>
                  <a:lnTo>
                    <a:pt x="1" y="47"/>
                  </a:lnTo>
                  <a:lnTo>
                    <a:pt x="1" y="49"/>
                  </a:lnTo>
                  <a:lnTo>
                    <a:pt x="4" y="47"/>
                  </a:lnTo>
                  <a:lnTo>
                    <a:pt x="7" y="44"/>
                  </a:lnTo>
                  <a:lnTo>
                    <a:pt x="8" y="38"/>
                  </a:lnTo>
                  <a:lnTo>
                    <a:pt x="10" y="32"/>
                  </a:lnTo>
                  <a:lnTo>
                    <a:pt x="11" y="24"/>
                  </a:lnTo>
                  <a:lnTo>
                    <a:pt x="12" y="19"/>
                  </a:lnTo>
                  <a:lnTo>
                    <a:pt x="14" y="11"/>
                  </a:lnTo>
                  <a:lnTo>
                    <a:pt x="16" y="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5" name="Freeform 57">
              <a:extLst>
                <a:ext uri="{FF2B5EF4-FFF2-40B4-BE49-F238E27FC236}">
                  <a16:creationId xmlns:a16="http://schemas.microsoft.com/office/drawing/2014/main" id="{EFD19280-02A1-4A8F-9797-078567750B89}"/>
                </a:ext>
              </a:extLst>
            </p:cNvPr>
            <p:cNvSpPr>
              <a:spLocks/>
            </p:cNvSpPr>
            <p:nvPr/>
          </p:nvSpPr>
          <p:spPr bwMode="auto">
            <a:xfrm>
              <a:off x="4223" y="3169"/>
              <a:ext cx="10" cy="35"/>
            </a:xfrm>
            <a:custGeom>
              <a:avLst/>
              <a:gdLst>
                <a:gd name="T0" fmla="*/ 10 w 10"/>
                <a:gd name="T1" fmla="*/ 21 h 35"/>
                <a:gd name="T2" fmla="*/ 10 w 10"/>
                <a:gd name="T3" fmla="*/ 0 h 35"/>
                <a:gd name="T4" fmla="*/ 9 w 10"/>
                <a:gd name="T5" fmla="*/ 0 h 35"/>
                <a:gd name="T6" fmla="*/ 8 w 10"/>
                <a:gd name="T7" fmla="*/ 0 h 35"/>
                <a:gd name="T8" fmla="*/ 7 w 10"/>
                <a:gd name="T9" fmla="*/ 2 h 35"/>
                <a:gd name="T10" fmla="*/ 6 w 10"/>
                <a:gd name="T11" fmla="*/ 4 h 35"/>
                <a:gd name="T12" fmla="*/ 4 w 10"/>
                <a:gd name="T13" fmla="*/ 6 h 35"/>
                <a:gd name="T14" fmla="*/ 3 w 10"/>
                <a:gd name="T15" fmla="*/ 6 h 35"/>
                <a:gd name="T16" fmla="*/ 3 w 10"/>
                <a:gd name="T17" fmla="*/ 8 h 35"/>
                <a:gd name="T18" fmla="*/ 1 w 10"/>
                <a:gd name="T19" fmla="*/ 10 h 35"/>
                <a:gd name="T20" fmla="*/ 1 w 10"/>
                <a:gd name="T21" fmla="*/ 12 h 35"/>
                <a:gd name="T22" fmla="*/ 1 w 10"/>
                <a:gd name="T23" fmla="*/ 14 h 35"/>
                <a:gd name="T24" fmla="*/ 1 w 10"/>
                <a:gd name="T25" fmla="*/ 15 h 35"/>
                <a:gd name="T26" fmla="*/ 1 w 10"/>
                <a:gd name="T27" fmla="*/ 17 h 35"/>
                <a:gd name="T28" fmla="*/ 1 w 10"/>
                <a:gd name="T29" fmla="*/ 21 h 35"/>
                <a:gd name="T30" fmla="*/ 1 w 10"/>
                <a:gd name="T31" fmla="*/ 23 h 35"/>
                <a:gd name="T32" fmla="*/ 0 w 10"/>
                <a:gd name="T33" fmla="*/ 29 h 35"/>
                <a:gd name="T34" fmla="*/ 1 w 10"/>
                <a:gd name="T35" fmla="*/ 31 h 35"/>
                <a:gd name="T36" fmla="*/ 3 w 10"/>
                <a:gd name="T37" fmla="*/ 33 h 35"/>
                <a:gd name="T38" fmla="*/ 4 w 10"/>
                <a:gd name="T39" fmla="*/ 33 h 35"/>
                <a:gd name="T40" fmla="*/ 6 w 10"/>
                <a:gd name="T41" fmla="*/ 33 h 35"/>
                <a:gd name="T42" fmla="*/ 6 w 10"/>
                <a:gd name="T43" fmla="*/ 35 h 35"/>
                <a:gd name="T44" fmla="*/ 10 w 10"/>
                <a:gd name="T45" fmla="*/ 21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
                <a:gd name="T70" fmla="*/ 0 h 35"/>
                <a:gd name="T71" fmla="*/ 10 w 10"/>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 h="35">
                  <a:moveTo>
                    <a:pt x="10" y="21"/>
                  </a:moveTo>
                  <a:lnTo>
                    <a:pt x="10" y="0"/>
                  </a:lnTo>
                  <a:lnTo>
                    <a:pt x="9" y="0"/>
                  </a:lnTo>
                  <a:lnTo>
                    <a:pt x="8" y="0"/>
                  </a:lnTo>
                  <a:lnTo>
                    <a:pt x="7" y="2"/>
                  </a:lnTo>
                  <a:lnTo>
                    <a:pt x="6" y="4"/>
                  </a:lnTo>
                  <a:lnTo>
                    <a:pt x="4" y="6"/>
                  </a:lnTo>
                  <a:lnTo>
                    <a:pt x="3" y="6"/>
                  </a:lnTo>
                  <a:lnTo>
                    <a:pt x="3" y="8"/>
                  </a:lnTo>
                  <a:lnTo>
                    <a:pt x="1" y="10"/>
                  </a:lnTo>
                  <a:lnTo>
                    <a:pt x="1" y="12"/>
                  </a:lnTo>
                  <a:lnTo>
                    <a:pt x="1" y="14"/>
                  </a:lnTo>
                  <a:lnTo>
                    <a:pt x="1" y="15"/>
                  </a:lnTo>
                  <a:lnTo>
                    <a:pt x="1" y="17"/>
                  </a:lnTo>
                  <a:lnTo>
                    <a:pt x="1" y="21"/>
                  </a:lnTo>
                  <a:lnTo>
                    <a:pt x="1" y="23"/>
                  </a:lnTo>
                  <a:lnTo>
                    <a:pt x="0" y="29"/>
                  </a:lnTo>
                  <a:lnTo>
                    <a:pt x="1" y="31"/>
                  </a:lnTo>
                  <a:lnTo>
                    <a:pt x="3" y="33"/>
                  </a:lnTo>
                  <a:lnTo>
                    <a:pt x="4" y="33"/>
                  </a:lnTo>
                  <a:lnTo>
                    <a:pt x="6" y="33"/>
                  </a:lnTo>
                  <a:lnTo>
                    <a:pt x="6" y="35"/>
                  </a:lnTo>
                  <a:lnTo>
                    <a:pt x="10" y="21"/>
                  </a:lnTo>
                  <a:close/>
                </a:path>
              </a:pathLst>
            </a:custGeom>
            <a:solidFill>
              <a:srgbClr val="9900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6" name="Freeform 58">
              <a:extLst>
                <a:ext uri="{FF2B5EF4-FFF2-40B4-BE49-F238E27FC236}">
                  <a16:creationId xmlns:a16="http://schemas.microsoft.com/office/drawing/2014/main" id="{E36F7798-8C8A-434E-B23A-D49EA3AD70DB}"/>
                </a:ext>
              </a:extLst>
            </p:cNvPr>
            <p:cNvSpPr>
              <a:spLocks/>
            </p:cNvSpPr>
            <p:nvPr/>
          </p:nvSpPr>
          <p:spPr bwMode="auto">
            <a:xfrm>
              <a:off x="4188" y="3196"/>
              <a:ext cx="23" cy="42"/>
            </a:xfrm>
            <a:custGeom>
              <a:avLst/>
              <a:gdLst>
                <a:gd name="T0" fmla="*/ 22 w 23"/>
                <a:gd name="T1" fmla="*/ 21 h 42"/>
                <a:gd name="T2" fmla="*/ 23 w 23"/>
                <a:gd name="T3" fmla="*/ 0 h 42"/>
                <a:gd name="T4" fmla="*/ 12 w 23"/>
                <a:gd name="T5" fmla="*/ 8 h 42"/>
                <a:gd name="T6" fmla="*/ 9 w 23"/>
                <a:gd name="T7" fmla="*/ 11 h 42"/>
                <a:gd name="T8" fmla="*/ 8 w 23"/>
                <a:gd name="T9" fmla="*/ 13 h 42"/>
                <a:gd name="T10" fmla="*/ 7 w 23"/>
                <a:gd name="T11" fmla="*/ 17 h 42"/>
                <a:gd name="T12" fmla="*/ 5 w 23"/>
                <a:gd name="T13" fmla="*/ 21 h 42"/>
                <a:gd name="T14" fmla="*/ 4 w 23"/>
                <a:gd name="T15" fmla="*/ 27 h 42"/>
                <a:gd name="T16" fmla="*/ 3 w 23"/>
                <a:gd name="T17" fmla="*/ 30 h 42"/>
                <a:gd name="T18" fmla="*/ 1 w 23"/>
                <a:gd name="T19" fmla="*/ 36 h 42"/>
                <a:gd name="T20" fmla="*/ 0 w 23"/>
                <a:gd name="T21" fmla="*/ 42 h 42"/>
                <a:gd name="T22" fmla="*/ 4 w 23"/>
                <a:gd name="T23" fmla="*/ 40 h 42"/>
                <a:gd name="T24" fmla="*/ 6 w 23"/>
                <a:gd name="T25" fmla="*/ 40 h 42"/>
                <a:gd name="T26" fmla="*/ 9 w 23"/>
                <a:gd name="T27" fmla="*/ 38 h 42"/>
                <a:gd name="T28" fmla="*/ 12 w 23"/>
                <a:gd name="T29" fmla="*/ 36 h 42"/>
                <a:gd name="T30" fmla="*/ 14 w 23"/>
                <a:gd name="T31" fmla="*/ 32 h 42"/>
                <a:gd name="T32" fmla="*/ 17 w 23"/>
                <a:gd name="T33" fmla="*/ 28 h 42"/>
                <a:gd name="T34" fmla="*/ 19 w 23"/>
                <a:gd name="T35" fmla="*/ 27 h 42"/>
                <a:gd name="T36" fmla="*/ 22 w 23"/>
                <a:gd name="T37" fmla="*/ 21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42"/>
                <a:gd name="T59" fmla="*/ 23 w 23"/>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42">
                  <a:moveTo>
                    <a:pt x="22" y="21"/>
                  </a:moveTo>
                  <a:lnTo>
                    <a:pt x="23" y="0"/>
                  </a:lnTo>
                  <a:lnTo>
                    <a:pt x="12" y="8"/>
                  </a:lnTo>
                  <a:lnTo>
                    <a:pt x="9" y="11"/>
                  </a:lnTo>
                  <a:lnTo>
                    <a:pt x="8" y="13"/>
                  </a:lnTo>
                  <a:lnTo>
                    <a:pt x="7" y="17"/>
                  </a:lnTo>
                  <a:lnTo>
                    <a:pt x="5" y="21"/>
                  </a:lnTo>
                  <a:lnTo>
                    <a:pt x="4" y="27"/>
                  </a:lnTo>
                  <a:lnTo>
                    <a:pt x="3" y="30"/>
                  </a:lnTo>
                  <a:lnTo>
                    <a:pt x="1" y="36"/>
                  </a:lnTo>
                  <a:lnTo>
                    <a:pt x="0" y="42"/>
                  </a:lnTo>
                  <a:lnTo>
                    <a:pt x="4" y="40"/>
                  </a:lnTo>
                  <a:lnTo>
                    <a:pt x="6" y="40"/>
                  </a:lnTo>
                  <a:lnTo>
                    <a:pt x="9" y="38"/>
                  </a:lnTo>
                  <a:lnTo>
                    <a:pt x="12" y="36"/>
                  </a:lnTo>
                  <a:lnTo>
                    <a:pt x="14" y="32"/>
                  </a:lnTo>
                  <a:lnTo>
                    <a:pt x="17" y="28"/>
                  </a:lnTo>
                  <a:lnTo>
                    <a:pt x="19" y="27"/>
                  </a:lnTo>
                  <a:lnTo>
                    <a:pt x="22" y="21"/>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7" name="Freeform 59">
              <a:extLst>
                <a:ext uri="{FF2B5EF4-FFF2-40B4-BE49-F238E27FC236}">
                  <a16:creationId xmlns:a16="http://schemas.microsoft.com/office/drawing/2014/main" id="{D317AEB1-3BFD-44BF-BD4D-C8B8F22BDC01}"/>
                </a:ext>
              </a:extLst>
            </p:cNvPr>
            <p:cNvSpPr>
              <a:spLocks/>
            </p:cNvSpPr>
            <p:nvPr/>
          </p:nvSpPr>
          <p:spPr bwMode="auto">
            <a:xfrm>
              <a:off x="4353" y="3528"/>
              <a:ext cx="29" cy="110"/>
            </a:xfrm>
            <a:custGeom>
              <a:avLst/>
              <a:gdLst>
                <a:gd name="T0" fmla="*/ 29 w 29"/>
                <a:gd name="T1" fmla="*/ 106 h 110"/>
                <a:gd name="T2" fmla="*/ 26 w 29"/>
                <a:gd name="T3" fmla="*/ 49 h 110"/>
                <a:gd name="T4" fmla="*/ 25 w 29"/>
                <a:gd name="T5" fmla="*/ 47 h 110"/>
                <a:gd name="T6" fmla="*/ 24 w 29"/>
                <a:gd name="T7" fmla="*/ 47 h 110"/>
                <a:gd name="T8" fmla="*/ 23 w 29"/>
                <a:gd name="T9" fmla="*/ 45 h 110"/>
                <a:gd name="T10" fmla="*/ 22 w 29"/>
                <a:gd name="T11" fmla="*/ 45 h 110"/>
                <a:gd name="T12" fmla="*/ 19 w 29"/>
                <a:gd name="T13" fmla="*/ 42 h 110"/>
                <a:gd name="T14" fmla="*/ 16 w 29"/>
                <a:gd name="T15" fmla="*/ 36 h 110"/>
                <a:gd name="T16" fmla="*/ 14 w 29"/>
                <a:gd name="T17" fmla="*/ 30 h 110"/>
                <a:gd name="T18" fmla="*/ 11 w 29"/>
                <a:gd name="T19" fmla="*/ 24 h 110"/>
                <a:gd name="T20" fmla="*/ 9 w 29"/>
                <a:gd name="T21" fmla="*/ 19 h 110"/>
                <a:gd name="T22" fmla="*/ 5 w 29"/>
                <a:gd name="T23" fmla="*/ 11 h 110"/>
                <a:gd name="T24" fmla="*/ 3 w 29"/>
                <a:gd name="T25" fmla="*/ 5 h 110"/>
                <a:gd name="T26" fmla="*/ 0 w 29"/>
                <a:gd name="T27" fmla="*/ 0 h 110"/>
                <a:gd name="T28" fmla="*/ 1 w 29"/>
                <a:gd name="T29" fmla="*/ 2 h 110"/>
                <a:gd name="T30" fmla="*/ 1 w 29"/>
                <a:gd name="T31" fmla="*/ 3 h 110"/>
                <a:gd name="T32" fmla="*/ 1 w 29"/>
                <a:gd name="T33" fmla="*/ 5 h 110"/>
                <a:gd name="T34" fmla="*/ 1 w 29"/>
                <a:gd name="T35" fmla="*/ 7 h 110"/>
                <a:gd name="T36" fmla="*/ 3 w 29"/>
                <a:gd name="T37" fmla="*/ 23 h 110"/>
                <a:gd name="T38" fmla="*/ 5 w 29"/>
                <a:gd name="T39" fmla="*/ 36 h 110"/>
                <a:gd name="T40" fmla="*/ 9 w 29"/>
                <a:gd name="T41" fmla="*/ 47 h 110"/>
                <a:gd name="T42" fmla="*/ 12 w 29"/>
                <a:gd name="T43" fmla="*/ 59 h 110"/>
                <a:gd name="T44" fmla="*/ 15 w 29"/>
                <a:gd name="T45" fmla="*/ 70 h 110"/>
                <a:gd name="T46" fmla="*/ 19 w 29"/>
                <a:gd name="T47" fmla="*/ 82 h 110"/>
                <a:gd name="T48" fmla="*/ 22 w 29"/>
                <a:gd name="T49" fmla="*/ 93 h 110"/>
                <a:gd name="T50" fmla="*/ 24 w 29"/>
                <a:gd name="T51" fmla="*/ 105 h 110"/>
                <a:gd name="T52" fmla="*/ 25 w 29"/>
                <a:gd name="T53" fmla="*/ 106 h 110"/>
                <a:gd name="T54" fmla="*/ 26 w 29"/>
                <a:gd name="T55" fmla="*/ 108 h 110"/>
                <a:gd name="T56" fmla="*/ 28 w 29"/>
                <a:gd name="T57" fmla="*/ 108 h 110"/>
                <a:gd name="T58" fmla="*/ 29 w 29"/>
                <a:gd name="T59" fmla="*/ 110 h 110"/>
                <a:gd name="T60" fmla="*/ 29 w 29"/>
                <a:gd name="T61" fmla="*/ 108 h 110"/>
                <a:gd name="T62" fmla="*/ 29 w 29"/>
                <a:gd name="T63" fmla="*/ 106 h 11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
                <a:gd name="T97" fmla="*/ 0 h 110"/>
                <a:gd name="T98" fmla="*/ 29 w 29"/>
                <a:gd name="T99" fmla="*/ 110 h 11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 h="110">
                  <a:moveTo>
                    <a:pt x="29" y="106"/>
                  </a:moveTo>
                  <a:lnTo>
                    <a:pt x="26" y="49"/>
                  </a:lnTo>
                  <a:lnTo>
                    <a:pt x="25" y="47"/>
                  </a:lnTo>
                  <a:lnTo>
                    <a:pt x="24" y="47"/>
                  </a:lnTo>
                  <a:lnTo>
                    <a:pt x="23" y="45"/>
                  </a:lnTo>
                  <a:lnTo>
                    <a:pt x="22" y="45"/>
                  </a:lnTo>
                  <a:lnTo>
                    <a:pt x="19" y="42"/>
                  </a:lnTo>
                  <a:lnTo>
                    <a:pt x="16" y="36"/>
                  </a:lnTo>
                  <a:lnTo>
                    <a:pt x="14" y="30"/>
                  </a:lnTo>
                  <a:lnTo>
                    <a:pt x="11" y="24"/>
                  </a:lnTo>
                  <a:lnTo>
                    <a:pt x="9" y="19"/>
                  </a:lnTo>
                  <a:lnTo>
                    <a:pt x="5" y="11"/>
                  </a:lnTo>
                  <a:lnTo>
                    <a:pt x="3" y="5"/>
                  </a:lnTo>
                  <a:lnTo>
                    <a:pt x="0" y="0"/>
                  </a:lnTo>
                  <a:lnTo>
                    <a:pt x="1" y="2"/>
                  </a:lnTo>
                  <a:lnTo>
                    <a:pt x="1" y="3"/>
                  </a:lnTo>
                  <a:lnTo>
                    <a:pt x="1" y="5"/>
                  </a:lnTo>
                  <a:lnTo>
                    <a:pt x="1" y="7"/>
                  </a:lnTo>
                  <a:lnTo>
                    <a:pt x="3" y="23"/>
                  </a:lnTo>
                  <a:lnTo>
                    <a:pt x="5" y="36"/>
                  </a:lnTo>
                  <a:lnTo>
                    <a:pt x="9" y="47"/>
                  </a:lnTo>
                  <a:lnTo>
                    <a:pt x="12" y="59"/>
                  </a:lnTo>
                  <a:lnTo>
                    <a:pt x="15" y="70"/>
                  </a:lnTo>
                  <a:lnTo>
                    <a:pt x="19" y="82"/>
                  </a:lnTo>
                  <a:lnTo>
                    <a:pt x="22" y="93"/>
                  </a:lnTo>
                  <a:lnTo>
                    <a:pt x="24" y="105"/>
                  </a:lnTo>
                  <a:lnTo>
                    <a:pt x="25" y="106"/>
                  </a:lnTo>
                  <a:lnTo>
                    <a:pt x="26" y="108"/>
                  </a:lnTo>
                  <a:lnTo>
                    <a:pt x="28" y="108"/>
                  </a:lnTo>
                  <a:lnTo>
                    <a:pt x="29" y="110"/>
                  </a:lnTo>
                  <a:lnTo>
                    <a:pt x="29" y="108"/>
                  </a:lnTo>
                  <a:lnTo>
                    <a:pt x="29"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8" name="Freeform 60">
              <a:extLst>
                <a:ext uri="{FF2B5EF4-FFF2-40B4-BE49-F238E27FC236}">
                  <a16:creationId xmlns:a16="http://schemas.microsoft.com/office/drawing/2014/main" id="{6AFC9C72-CA06-40C6-9F93-139D97F7AC92}"/>
                </a:ext>
              </a:extLst>
            </p:cNvPr>
            <p:cNvSpPr>
              <a:spLocks/>
            </p:cNvSpPr>
            <p:nvPr/>
          </p:nvSpPr>
          <p:spPr bwMode="auto">
            <a:xfrm>
              <a:off x="4316" y="3236"/>
              <a:ext cx="62" cy="316"/>
            </a:xfrm>
            <a:custGeom>
              <a:avLst/>
              <a:gdLst>
                <a:gd name="T0" fmla="*/ 61 w 62"/>
                <a:gd name="T1" fmla="*/ 301 h 316"/>
                <a:gd name="T2" fmla="*/ 61 w 62"/>
                <a:gd name="T3" fmla="*/ 280 h 316"/>
                <a:gd name="T4" fmla="*/ 58 w 62"/>
                <a:gd name="T5" fmla="*/ 259 h 316"/>
                <a:gd name="T6" fmla="*/ 52 w 62"/>
                <a:gd name="T7" fmla="*/ 234 h 316"/>
                <a:gd name="T8" fmla="*/ 47 w 62"/>
                <a:gd name="T9" fmla="*/ 212 h 316"/>
                <a:gd name="T10" fmla="*/ 41 w 62"/>
                <a:gd name="T11" fmla="*/ 189 h 316"/>
                <a:gd name="T12" fmla="*/ 35 w 62"/>
                <a:gd name="T13" fmla="*/ 166 h 316"/>
                <a:gd name="T14" fmla="*/ 30 w 62"/>
                <a:gd name="T15" fmla="*/ 141 h 316"/>
                <a:gd name="T16" fmla="*/ 25 w 62"/>
                <a:gd name="T17" fmla="*/ 116 h 316"/>
                <a:gd name="T18" fmla="*/ 20 w 62"/>
                <a:gd name="T19" fmla="*/ 91 h 316"/>
                <a:gd name="T20" fmla="*/ 16 w 62"/>
                <a:gd name="T21" fmla="*/ 69 h 316"/>
                <a:gd name="T22" fmla="*/ 12 w 62"/>
                <a:gd name="T23" fmla="*/ 48 h 316"/>
                <a:gd name="T24" fmla="*/ 9 w 62"/>
                <a:gd name="T25" fmla="*/ 29 h 316"/>
                <a:gd name="T26" fmla="*/ 4 w 62"/>
                <a:gd name="T27" fmla="*/ 9 h 316"/>
                <a:gd name="T28" fmla="*/ 1 w 62"/>
                <a:gd name="T29" fmla="*/ 0 h 316"/>
                <a:gd name="T30" fmla="*/ 0 w 62"/>
                <a:gd name="T31" fmla="*/ 4 h 316"/>
                <a:gd name="T32" fmla="*/ 1 w 62"/>
                <a:gd name="T33" fmla="*/ 23 h 316"/>
                <a:gd name="T34" fmla="*/ 3 w 62"/>
                <a:gd name="T35" fmla="*/ 46 h 316"/>
                <a:gd name="T36" fmla="*/ 4 w 62"/>
                <a:gd name="T37" fmla="*/ 69 h 316"/>
                <a:gd name="T38" fmla="*/ 5 w 62"/>
                <a:gd name="T39" fmla="*/ 91 h 316"/>
                <a:gd name="T40" fmla="*/ 8 w 62"/>
                <a:gd name="T41" fmla="*/ 109 h 316"/>
                <a:gd name="T42" fmla="*/ 10 w 62"/>
                <a:gd name="T43" fmla="*/ 120 h 316"/>
                <a:gd name="T44" fmla="*/ 11 w 62"/>
                <a:gd name="T45" fmla="*/ 131 h 316"/>
                <a:gd name="T46" fmla="*/ 13 w 62"/>
                <a:gd name="T47" fmla="*/ 143 h 316"/>
                <a:gd name="T48" fmla="*/ 15 w 62"/>
                <a:gd name="T49" fmla="*/ 162 h 316"/>
                <a:gd name="T50" fmla="*/ 19 w 62"/>
                <a:gd name="T51" fmla="*/ 187 h 316"/>
                <a:gd name="T52" fmla="*/ 22 w 62"/>
                <a:gd name="T53" fmla="*/ 210 h 316"/>
                <a:gd name="T54" fmla="*/ 28 w 62"/>
                <a:gd name="T55" fmla="*/ 233 h 316"/>
                <a:gd name="T56" fmla="*/ 33 w 62"/>
                <a:gd name="T57" fmla="*/ 254 h 316"/>
                <a:gd name="T58" fmla="*/ 41 w 62"/>
                <a:gd name="T59" fmla="*/ 273 h 316"/>
                <a:gd name="T60" fmla="*/ 48 w 62"/>
                <a:gd name="T61" fmla="*/ 292 h 316"/>
                <a:gd name="T62" fmla="*/ 56 w 62"/>
                <a:gd name="T63" fmla="*/ 309 h 316"/>
                <a:gd name="T64" fmla="*/ 61 w 62"/>
                <a:gd name="T65" fmla="*/ 316 h 316"/>
                <a:gd name="T66" fmla="*/ 62 w 62"/>
                <a:gd name="T67" fmla="*/ 315 h 3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316"/>
                <a:gd name="T104" fmla="*/ 62 w 62"/>
                <a:gd name="T105" fmla="*/ 316 h 3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316">
                  <a:moveTo>
                    <a:pt x="62" y="313"/>
                  </a:moveTo>
                  <a:lnTo>
                    <a:pt x="61" y="301"/>
                  </a:lnTo>
                  <a:lnTo>
                    <a:pt x="61" y="292"/>
                  </a:lnTo>
                  <a:lnTo>
                    <a:pt x="61" y="280"/>
                  </a:lnTo>
                  <a:lnTo>
                    <a:pt x="60" y="273"/>
                  </a:lnTo>
                  <a:lnTo>
                    <a:pt x="58" y="259"/>
                  </a:lnTo>
                  <a:lnTo>
                    <a:pt x="56" y="248"/>
                  </a:lnTo>
                  <a:lnTo>
                    <a:pt x="52" y="234"/>
                  </a:lnTo>
                  <a:lnTo>
                    <a:pt x="50" y="223"/>
                  </a:lnTo>
                  <a:lnTo>
                    <a:pt x="47" y="212"/>
                  </a:lnTo>
                  <a:lnTo>
                    <a:pt x="43" y="200"/>
                  </a:lnTo>
                  <a:lnTo>
                    <a:pt x="41" y="189"/>
                  </a:lnTo>
                  <a:lnTo>
                    <a:pt x="38" y="177"/>
                  </a:lnTo>
                  <a:lnTo>
                    <a:pt x="35" y="166"/>
                  </a:lnTo>
                  <a:lnTo>
                    <a:pt x="33" y="152"/>
                  </a:lnTo>
                  <a:lnTo>
                    <a:pt x="30" y="141"/>
                  </a:lnTo>
                  <a:lnTo>
                    <a:pt x="28" y="130"/>
                  </a:lnTo>
                  <a:lnTo>
                    <a:pt x="25" y="116"/>
                  </a:lnTo>
                  <a:lnTo>
                    <a:pt x="23" y="105"/>
                  </a:lnTo>
                  <a:lnTo>
                    <a:pt x="20" y="91"/>
                  </a:lnTo>
                  <a:lnTo>
                    <a:pt x="18" y="80"/>
                  </a:lnTo>
                  <a:lnTo>
                    <a:pt x="16" y="69"/>
                  </a:lnTo>
                  <a:lnTo>
                    <a:pt x="14" y="57"/>
                  </a:lnTo>
                  <a:lnTo>
                    <a:pt x="12" y="48"/>
                  </a:lnTo>
                  <a:lnTo>
                    <a:pt x="10" y="38"/>
                  </a:lnTo>
                  <a:lnTo>
                    <a:pt x="9" y="29"/>
                  </a:lnTo>
                  <a:lnTo>
                    <a:pt x="6" y="19"/>
                  </a:lnTo>
                  <a:lnTo>
                    <a:pt x="4" y="9"/>
                  </a:lnTo>
                  <a:lnTo>
                    <a:pt x="2" y="0"/>
                  </a:lnTo>
                  <a:lnTo>
                    <a:pt x="1" y="0"/>
                  </a:lnTo>
                  <a:lnTo>
                    <a:pt x="0" y="2"/>
                  </a:lnTo>
                  <a:lnTo>
                    <a:pt x="0" y="4"/>
                  </a:lnTo>
                  <a:lnTo>
                    <a:pt x="1" y="11"/>
                  </a:lnTo>
                  <a:lnTo>
                    <a:pt x="1" y="23"/>
                  </a:lnTo>
                  <a:lnTo>
                    <a:pt x="2" y="34"/>
                  </a:lnTo>
                  <a:lnTo>
                    <a:pt x="3" y="46"/>
                  </a:lnTo>
                  <a:lnTo>
                    <a:pt x="3" y="57"/>
                  </a:lnTo>
                  <a:lnTo>
                    <a:pt x="4" y="69"/>
                  </a:lnTo>
                  <a:lnTo>
                    <a:pt x="5" y="80"/>
                  </a:lnTo>
                  <a:lnTo>
                    <a:pt x="5" y="91"/>
                  </a:lnTo>
                  <a:lnTo>
                    <a:pt x="6" y="103"/>
                  </a:lnTo>
                  <a:lnTo>
                    <a:pt x="8" y="109"/>
                  </a:lnTo>
                  <a:lnTo>
                    <a:pt x="9" y="114"/>
                  </a:lnTo>
                  <a:lnTo>
                    <a:pt x="10" y="120"/>
                  </a:lnTo>
                  <a:lnTo>
                    <a:pt x="11" y="126"/>
                  </a:lnTo>
                  <a:lnTo>
                    <a:pt x="11" y="131"/>
                  </a:lnTo>
                  <a:lnTo>
                    <a:pt x="12" y="137"/>
                  </a:lnTo>
                  <a:lnTo>
                    <a:pt x="13" y="143"/>
                  </a:lnTo>
                  <a:lnTo>
                    <a:pt x="14" y="149"/>
                  </a:lnTo>
                  <a:lnTo>
                    <a:pt x="15" y="162"/>
                  </a:lnTo>
                  <a:lnTo>
                    <a:pt x="16" y="175"/>
                  </a:lnTo>
                  <a:lnTo>
                    <a:pt x="19" y="187"/>
                  </a:lnTo>
                  <a:lnTo>
                    <a:pt x="20" y="198"/>
                  </a:lnTo>
                  <a:lnTo>
                    <a:pt x="22" y="210"/>
                  </a:lnTo>
                  <a:lnTo>
                    <a:pt x="25" y="221"/>
                  </a:lnTo>
                  <a:lnTo>
                    <a:pt x="28" y="233"/>
                  </a:lnTo>
                  <a:lnTo>
                    <a:pt x="31" y="244"/>
                  </a:lnTo>
                  <a:lnTo>
                    <a:pt x="33" y="254"/>
                  </a:lnTo>
                  <a:lnTo>
                    <a:pt x="37" y="263"/>
                  </a:lnTo>
                  <a:lnTo>
                    <a:pt x="41" y="273"/>
                  </a:lnTo>
                  <a:lnTo>
                    <a:pt x="44" y="282"/>
                  </a:lnTo>
                  <a:lnTo>
                    <a:pt x="48" y="292"/>
                  </a:lnTo>
                  <a:lnTo>
                    <a:pt x="52" y="299"/>
                  </a:lnTo>
                  <a:lnTo>
                    <a:pt x="56" y="309"/>
                  </a:lnTo>
                  <a:lnTo>
                    <a:pt x="60" y="316"/>
                  </a:lnTo>
                  <a:lnTo>
                    <a:pt x="61" y="316"/>
                  </a:lnTo>
                  <a:lnTo>
                    <a:pt x="62" y="316"/>
                  </a:lnTo>
                  <a:lnTo>
                    <a:pt x="62" y="315"/>
                  </a:lnTo>
                  <a:lnTo>
                    <a:pt x="62"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399" name="Freeform 61">
              <a:extLst>
                <a:ext uri="{FF2B5EF4-FFF2-40B4-BE49-F238E27FC236}">
                  <a16:creationId xmlns:a16="http://schemas.microsoft.com/office/drawing/2014/main" id="{D37CC8B1-E645-4D06-BC46-7C262AF82192}"/>
                </a:ext>
              </a:extLst>
            </p:cNvPr>
            <p:cNvSpPr>
              <a:spLocks/>
            </p:cNvSpPr>
            <p:nvPr/>
          </p:nvSpPr>
          <p:spPr bwMode="auto">
            <a:xfrm>
              <a:off x="4370" y="3024"/>
              <a:ext cx="2" cy="8"/>
            </a:xfrm>
            <a:custGeom>
              <a:avLst/>
              <a:gdLst>
                <a:gd name="T0" fmla="*/ 2 w 2"/>
                <a:gd name="T1" fmla="*/ 4 h 8"/>
                <a:gd name="T2" fmla="*/ 2 w 2"/>
                <a:gd name="T3" fmla="*/ 2 h 8"/>
                <a:gd name="T4" fmla="*/ 2 w 2"/>
                <a:gd name="T5" fmla="*/ 0 h 8"/>
                <a:gd name="T6" fmla="*/ 2 w 2"/>
                <a:gd name="T7" fmla="*/ 2 h 8"/>
                <a:gd name="T8" fmla="*/ 0 w 2"/>
                <a:gd name="T9" fmla="*/ 4 h 8"/>
                <a:gd name="T10" fmla="*/ 0 w 2"/>
                <a:gd name="T11" fmla="*/ 6 h 8"/>
                <a:gd name="T12" fmla="*/ 0 w 2"/>
                <a:gd name="T13" fmla="*/ 8 h 8"/>
                <a:gd name="T14" fmla="*/ 0 w 2"/>
                <a:gd name="T15" fmla="*/ 6 h 8"/>
                <a:gd name="T16" fmla="*/ 2 w 2"/>
                <a:gd name="T17" fmla="*/ 4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8"/>
                <a:gd name="T29" fmla="*/ 2 w 2"/>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8">
                  <a:moveTo>
                    <a:pt x="2" y="4"/>
                  </a:moveTo>
                  <a:lnTo>
                    <a:pt x="2" y="2"/>
                  </a:lnTo>
                  <a:lnTo>
                    <a:pt x="2" y="0"/>
                  </a:lnTo>
                  <a:lnTo>
                    <a:pt x="2" y="2"/>
                  </a:lnTo>
                  <a:lnTo>
                    <a:pt x="0" y="4"/>
                  </a:lnTo>
                  <a:lnTo>
                    <a:pt x="0" y="6"/>
                  </a:lnTo>
                  <a:lnTo>
                    <a:pt x="0" y="8"/>
                  </a:lnTo>
                  <a:lnTo>
                    <a:pt x="0" y="6"/>
                  </a:lnTo>
                  <a:lnTo>
                    <a:pt x="2"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0" name="Freeform 62">
              <a:extLst>
                <a:ext uri="{FF2B5EF4-FFF2-40B4-BE49-F238E27FC236}">
                  <a16:creationId xmlns:a16="http://schemas.microsoft.com/office/drawing/2014/main" id="{A0741896-F3B6-4293-A37D-15D162FD6127}"/>
                </a:ext>
              </a:extLst>
            </p:cNvPr>
            <p:cNvSpPr>
              <a:spLocks/>
            </p:cNvSpPr>
            <p:nvPr/>
          </p:nvSpPr>
          <p:spPr bwMode="auto">
            <a:xfrm>
              <a:off x="4366" y="3032"/>
              <a:ext cx="3" cy="19"/>
            </a:xfrm>
            <a:custGeom>
              <a:avLst/>
              <a:gdLst>
                <a:gd name="T0" fmla="*/ 3 w 3"/>
                <a:gd name="T1" fmla="*/ 2 h 19"/>
                <a:gd name="T2" fmla="*/ 3 w 3"/>
                <a:gd name="T3" fmla="*/ 0 h 19"/>
                <a:gd name="T4" fmla="*/ 2 w 3"/>
                <a:gd name="T5" fmla="*/ 4 h 19"/>
                <a:gd name="T6" fmla="*/ 1 w 3"/>
                <a:gd name="T7" fmla="*/ 9 h 19"/>
                <a:gd name="T8" fmla="*/ 1 w 3"/>
                <a:gd name="T9" fmla="*/ 13 h 19"/>
                <a:gd name="T10" fmla="*/ 0 w 3"/>
                <a:gd name="T11" fmla="*/ 19 h 19"/>
                <a:gd name="T12" fmla="*/ 3 w 3"/>
                <a:gd name="T13" fmla="*/ 2 h 19"/>
                <a:gd name="T14" fmla="*/ 0 60000 65536"/>
                <a:gd name="T15" fmla="*/ 0 60000 65536"/>
                <a:gd name="T16" fmla="*/ 0 60000 65536"/>
                <a:gd name="T17" fmla="*/ 0 60000 65536"/>
                <a:gd name="T18" fmla="*/ 0 60000 65536"/>
                <a:gd name="T19" fmla="*/ 0 60000 65536"/>
                <a:gd name="T20" fmla="*/ 0 60000 65536"/>
                <a:gd name="T21" fmla="*/ 0 w 3"/>
                <a:gd name="T22" fmla="*/ 0 h 19"/>
                <a:gd name="T23" fmla="*/ 3 w 3"/>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9">
                  <a:moveTo>
                    <a:pt x="3" y="2"/>
                  </a:moveTo>
                  <a:lnTo>
                    <a:pt x="3" y="0"/>
                  </a:lnTo>
                  <a:lnTo>
                    <a:pt x="2" y="4"/>
                  </a:lnTo>
                  <a:lnTo>
                    <a:pt x="1" y="9"/>
                  </a:lnTo>
                  <a:lnTo>
                    <a:pt x="1" y="13"/>
                  </a:lnTo>
                  <a:lnTo>
                    <a:pt x="0" y="19"/>
                  </a:lnTo>
                  <a:lnTo>
                    <a:pt x="3"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1" name="Freeform 63">
              <a:extLst>
                <a:ext uri="{FF2B5EF4-FFF2-40B4-BE49-F238E27FC236}">
                  <a16:creationId xmlns:a16="http://schemas.microsoft.com/office/drawing/2014/main" id="{0E89DF14-6047-40E8-8388-51CE6F9714F2}"/>
                </a:ext>
              </a:extLst>
            </p:cNvPr>
            <p:cNvSpPr>
              <a:spLocks/>
            </p:cNvSpPr>
            <p:nvPr/>
          </p:nvSpPr>
          <p:spPr bwMode="auto">
            <a:xfrm>
              <a:off x="4303" y="2847"/>
              <a:ext cx="45" cy="377"/>
            </a:xfrm>
            <a:custGeom>
              <a:avLst/>
              <a:gdLst>
                <a:gd name="T0" fmla="*/ 45 w 45"/>
                <a:gd name="T1" fmla="*/ 362 h 377"/>
                <a:gd name="T2" fmla="*/ 45 w 45"/>
                <a:gd name="T3" fmla="*/ 332 h 377"/>
                <a:gd name="T4" fmla="*/ 44 w 45"/>
                <a:gd name="T5" fmla="*/ 301 h 377"/>
                <a:gd name="T6" fmla="*/ 43 w 45"/>
                <a:gd name="T7" fmla="*/ 269 h 377"/>
                <a:gd name="T8" fmla="*/ 41 w 45"/>
                <a:gd name="T9" fmla="*/ 236 h 377"/>
                <a:gd name="T10" fmla="*/ 41 w 45"/>
                <a:gd name="T11" fmla="*/ 225 h 377"/>
                <a:gd name="T12" fmla="*/ 40 w 45"/>
                <a:gd name="T13" fmla="*/ 213 h 377"/>
                <a:gd name="T14" fmla="*/ 38 w 45"/>
                <a:gd name="T15" fmla="*/ 200 h 377"/>
                <a:gd name="T16" fmla="*/ 38 w 45"/>
                <a:gd name="T17" fmla="*/ 189 h 377"/>
                <a:gd name="T18" fmla="*/ 37 w 45"/>
                <a:gd name="T19" fmla="*/ 177 h 377"/>
                <a:gd name="T20" fmla="*/ 36 w 45"/>
                <a:gd name="T21" fmla="*/ 166 h 377"/>
                <a:gd name="T22" fmla="*/ 34 w 45"/>
                <a:gd name="T23" fmla="*/ 152 h 377"/>
                <a:gd name="T24" fmla="*/ 33 w 45"/>
                <a:gd name="T25" fmla="*/ 141 h 377"/>
                <a:gd name="T26" fmla="*/ 32 w 45"/>
                <a:gd name="T27" fmla="*/ 137 h 377"/>
                <a:gd name="T28" fmla="*/ 31 w 45"/>
                <a:gd name="T29" fmla="*/ 131 h 377"/>
                <a:gd name="T30" fmla="*/ 31 w 45"/>
                <a:gd name="T31" fmla="*/ 128 h 377"/>
                <a:gd name="T32" fmla="*/ 29 w 45"/>
                <a:gd name="T33" fmla="*/ 122 h 377"/>
                <a:gd name="T34" fmla="*/ 29 w 45"/>
                <a:gd name="T35" fmla="*/ 118 h 377"/>
                <a:gd name="T36" fmla="*/ 28 w 45"/>
                <a:gd name="T37" fmla="*/ 112 h 377"/>
                <a:gd name="T38" fmla="*/ 28 w 45"/>
                <a:gd name="T39" fmla="*/ 109 h 377"/>
                <a:gd name="T40" fmla="*/ 27 w 45"/>
                <a:gd name="T41" fmla="*/ 105 h 377"/>
                <a:gd name="T42" fmla="*/ 27 w 45"/>
                <a:gd name="T43" fmla="*/ 99 h 377"/>
                <a:gd name="T44" fmla="*/ 27 w 45"/>
                <a:gd name="T45" fmla="*/ 91 h 377"/>
                <a:gd name="T46" fmla="*/ 26 w 45"/>
                <a:gd name="T47" fmla="*/ 86 h 377"/>
                <a:gd name="T48" fmla="*/ 26 w 45"/>
                <a:gd name="T49" fmla="*/ 80 h 377"/>
                <a:gd name="T50" fmla="*/ 5 w 45"/>
                <a:gd name="T51" fmla="*/ 0 h 377"/>
                <a:gd name="T52" fmla="*/ 4 w 45"/>
                <a:gd name="T53" fmla="*/ 0 h 377"/>
                <a:gd name="T54" fmla="*/ 3 w 45"/>
                <a:gd name="T55" fmla="*/ 0 h 377"/>
                <a:gd name="T56" fmla="*/ 2 w 45"/>
                <a:gd name="T57" fmla="*/ 0 h 377"/>
                <a:gd name="T58" fmla="*/ 2 w 45"/>
                <a:gd name="T59" fmla="*/ 2 h 377"/>
                <a:gd name="T60" fmla="*/ 0 w 45"/>
                <a:gd name="T61" fmla="*/ 29 h 377"/>
                <a:gd name="T62" fmla="*/ 0 w 45"/>
                <a:gd name="T63" fmla="*/ 55 h 377"/>
                <a:gd name="T64" fmla="*/ 0 w 45"/>
                <a:gd name="T65" fmla="*/ 82 h 377"/>
                <a:gd name="T66" fmla="*/ 0 w 45"/>
                <a:gd name="T67" fmla="*/ 111 h 377"/>
                <a:gd name="T68" fmla="*/ 0 w 45"/>
                <a:gd name="T69" fmla="*/ 124 h 377"/>
                <a:gd name="T70" fmla="*/ 2 w 45"/>
                <a:gd name="T71" fmla="*/ 137 h 377"/>
                <a:gd name="T72" fmla="*/ 2 w 45"/>
                <a:gd name="T73" fmla="*/ 151 h 377"/>
                <a:gd name="T74" fmla="*/ 2 w 45"/>
                <a:gd name="T75" fmla="*/ 164 h 377"/>
                <a:gd name="T76" fmla="*/ 3 w 45"/>
                <a:gd name="T77" fmla="*/ 177 h 377"/>
                <a:gd name="T78" fmla="*/ 4 w 45"/>
                <a:gd name="T79" fmla="*/ 191 h 377"/>
                <a:gd name="T80" fmla="*/ 5 w 45"/>
                <a:gd name="T81" fmla="*/ 204 h 377"/>
                <a:gd name="T82" fmla="*/ 7 w 45"/>
                <a:gd name="T83" fmla="*/ 217 h 377"/>
                <a:gd name="T84" fmla="*/ 9 w 45"/>
                <a:gd name="T85" fmla="*/ 229 h 377"/>
                <a:gd name="T86" fmla="*/ 11 w 45"/>
                <a:gd name="T87" fmla="*/ 242 h 377"/>
                <a:gd name="T88" fmla="*/ 13 w 45"/>
                <a:gd name="T89" fmla="*/ 254 h 377"/>
                <a:gd name="T90" fmla="*/ 15 w 45"/>
                <a:gd name="T91" fmla="*/ 265 h 377"/>
                <a:gd name="T92" fmla="*/ 17 w 45"/>
                <a:gd name="T93" fmla="*/ 276 h 377"/>
                <a:gd name="T94" fmla="*/ 19 w 45"/>
                <a:gd name="T95" fmla="*/ 288 h 377"/>
                <a:gd name="T96" fmla="*/ 22 w 45"/>
                <a:gd name="T97" fmla="*/ 301 h 377"/>
                <a:gd name="T98" fmla="*/ 23 w 45"/>
                <a:gd name="T99" fmla="*/ 313 h 377"/>
                <a:gd name="T100" fmla="*/ 42 w 45"/>
                <a:gd name="T101" fmla="*/ 377 h 377"/>
                <a:gd name="T102" fmla="*/ 42 w 45"/>
                <a:gd name="T103" fmla="*/ 368 h 377"/>
                <a:gd name="T104" fmla="*/ 43 w 45"/>
                <a:gd name="T105" fmla="*/ 368 h 377"/>
                <a:gd name="T106" fmla="*/ 44 w 45"/>
                <a:gd name="T107" fmla="*/ 366 h 377"/>
                <a:gd name="T108" fmla="*/ 44 w 45"/>
                <a:gd name="T109" fmla="*/ 364 h 377"/>
                <a:gd name="T110" fmla="*/ 44 w 45"/>
                <a:gd name="T111" fmla="*/ 362 h 377"/>
                <a:gd name="T112" fmla="*/ 45 w 45"/>
                <a:gd name="T113" fmla="*/ 362 h 3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
                <a:gd name="T172" fmla="*/ 0 h 377"/>
                <a:gd name="T173" fmla="*/ 45 w 45"/>
                <a:gd name="T174" fmla="*/ 377 h 3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 h="377">
                  <a:moveTo>
                    <a:pt x="45" y="362"/>
                  </a:moveTo>
                  <a:lnTo>
                    <a:pt x="45" y="332"/>
                  </a:lnTo>
                  <a:lnTo>
                    <a:pt x="44" y="301"/>
                  </a:lnTo>
                  <a:lnTo>
                    <a:pt x="43" y="269"/>
                  </a:lnTo>
                  <a:lnTo>
                    <a:pt x="41" y="236"/>
                  </a:lnTo>
                  <a:lnTo>
                    <a:pt x="41" y="225"/>
                  </a:lnTo>
                  <a:lnTo>
                    <a:pt x="40" y="213"/>
                  </a:lnTo>
                  <a:lnTo>
                    <a:pt x="38" y="200"/>
                  </a:lnTo>
                  <a:lnTo>
                    <a:pt x="38" y="189"/>
                  </a:lnTo>
                  <a:lnTo>
                    <a:pt x="37" y="177"/>
                  </a:lnTo>
                  <a:lnTo>
                    <a:pt x="36" y="166"/>
                  </a:lnTo>
                  <a:lnTo>
                    <a:pt x="34" y="152"/>
                  </a:lnTo>
                  <a:lnTo>
                    <a:pt x="33" y="141"/>
                  </a:lnTo>
                  <a:lnTo>
                    <a:pt x="32" y="137"/>
                  </a:lnTo>
                  <a:lnTo>
                    <a:pt x="31" y="131"/>
                  </a:lnTo>
                  <a:lnTo>
                    <a:pt x="31" y="128"/>
                  </a:lnTo>
                  <a:lnTo>
                    <a:pt x="29" y="122"/>
                  </a:lnTo>
                  <a:lnTo>
                    <a:pt x="29" y="118"/>
                  </a:lnTo>
                  <a:lnTo>
                    <a:pt x="28" y="112"/>
                  </a:lnTo>
                  <a:lnTo>
                    <a:pt x="28" y="109"/>
                  </a:lnTo>
                  <a:lnTo>
                    <a:pt x="27" y="105"/>
                  </a:lnTo>
                  <a:lnTo>
                    <a:pt x="27" y="99"/>
                  </a:lnTo>
                  <a:lnTo>
                    <a:pt x="27" y="91"/>
                  </a:lnTo>
                  <a:lnTo>
                    <a:pt x="26" y="86"/>
                  </a:lnTo>
                  <a:lnTo>
                    <a:pt x="26" y="80"/>
                  </a:lnTo>
                  <a:lnTo>
                    <a:pt x="5" y="0"/>
                  </a:lnTo>
                  <a:lnTo>
                    <a:pt x="4" y="0"/>
                  </a:lnTo>
                  <a:lnTo>
                    <a:pt x="3" y="0"/>
                  </a:lnTo>
                  <a:lnTo>
                    <a:pt x="2" y="0"/>
                  </a:lnTo>
                  <a:lnTo>
                    <a:pt x="2" y="2"/>
                  </a:lnTo>
                  <a:lnTo>
                    <a:pt x="0" y="29"/>
                  </a:lnTo>
                  <a:lnTo>
                    <a:pt x="0" y="55"/>
                  </a:lnTo>
                  <a:lnTo>
                    <a:pt x="0" y="82"/>
                  </a:lnTo>
                  <a:lnTo>
                    <a:pt x="0" y="111"/>
                  </a:lnTo>
                  <a:lnTo>
                    <a:pt x="0" y="124"/>
                  </a:lnTo>
                  <a:lnTo>
                    <a:pt x="2" y="137"/>
                  </a:lnTo>
                  <a:lnTo>
                    <a:pt x="2" y="151"/>
                  </a:lnTo>
                  <a:lnTo>
                    <a:pt x="2" y="164"/>
                  </a:lnTo>
                  <a:lnTo>
                    <a:pt x="3" y="177"/>
                  </a:lnTo>
                  <a:lnTo>
                    <a:pt x="4" y="191"/>
                  </a:lnTo>
                  <a:lnTo>
                    <a:pt x="5" y="204"/>
                  </a:lnTo>
                  <a:lnTo>
                    <a:pt x="7" y="217"/>
                  </a:lnTo>
                  <a:lnTo>
                    <a:pt x="9" y="229"/>
                  </a:lnTo>
                  <a:lnTo>
                    <a:pt x="11" y="242"/>
                  </a:lnTo>
                  <a:lnTo>
                    <a:pt x="13" y="254"/>
                  </a:lnTo>
                  <a:lnTo>
                    <a:pt x="15" y="265"/>
                  </a:lnTo>
                  <a:lnTo>
                    <a:pt x="17" y="276"/>
                  </a:lnTo>
                  <a:lnTo>
                    <a:pt x="19" y="288"/>
                  </a:lnTo>
                  <a:lnTo>
                    <a:pt x="22" y="301"/>
                  </a:lnTo>
                  <a:lnTo>
                    <a:pt x="23" y="313"/>
                  </a:lnTo>
                  <a:lnTo>
                    <a:pt x="42" y="377"/>
                  </a:lnTo>
                  <a:lnTo>
                    <a:pt x="42" y="368"/>
                  </a:lnTo>
                  <a:lnTo>
                    <a:pt x="43" y="368"/>
                  </a:lnTo>
                  <a:lnTo>
                    <a:pt x="44" y="366"/>
                  </a:lnTo>
                  <a:lnTo>
                    <a:pt x="44" y="364"/>
                  </a:lnTo>
                  <a:lnTo>
                    <a:pt x="44" y="362"/>
                  </a:lnTo>
                  <a:lnTo>
                    <a:pt x="45" y="3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2" name="Freeform 64">
              <a:extLst>
                <a:ext uri="{FF2B5EF4-FFF2-40B4-BE49-F238E27FC236}">
                  <a16:creationId xmlns:a16="http://schemas.microsoft.com/office/drawing/2014/main" id="{7E401D9E-3F62-4331-B97E-0E2371F43DDB}"/>
                </a:ext>
              </a:extLst>
            </p:cNvPr>
            <p:cNvSpPr>
              <a:spLocks/>
            </p:cNvSpPr>
            <p:nvPr/>
          </p:nvSpPr>
          <p:spPr bwMode="auto">
            <a:xfrm>
              <a:off x="4263" y="2717"/>
              <a:ext cx="33" cy="250"/>
            </a:xfrm>
            <a:custGeom>
              <a:avLst/>
              <a:gdLst>
                <a:gd name="T0" fmla="*/ 33 w 33"/>
                <a:gd name="T1" fmla="*/ 229 h 250"/>
                <a:gd name="T2" fmla="*/ 33 w 33"/>
                <a:gd name="T3" fmla="*/ 191 h 250"/>
                <a:gd name="T4" fmla="*/ 32 w 33"/>
                <a:gd name="T5" fmla="*/ 151 h 250"/>
                <a:gd name="T6" fmla="*/ 30 w 33"/>
                <a:gd name="T7" fmla="*/ 111 h 250"/>
                <a:gd name="T8" fmla="*/ 28 w 33"/>
                <a:gd name="T9" fmla="*/ 73 h 250"/>
                <a:gd name="T10" fmla="*/ 25 w 33"/>
                <a:gd name="T11" fmla="*/ 61 h 250"/>
                <a:gd name="T12" fmla="*/ 23 w 33"/>
                <a:gd name="T13" fmla="*/ 52 h 250"/>
                <a:gd name="T14" fmla="*/ 18 w 33"/>
                <a:gd name="T15" fmla="*/ 42 h 250"/>
                <a:gd name="T16" fmla="*/ 15 w 33"/>
                <a:gd name="T17" fmla="*/ 35 h 250"/>
                <a:gd name="T18" fmla="*/ 10 w 33"/>
                <a:gd name="T19" fmla="*/ 25 h 250"/>
                <a:gd name="T20" fmla="*/ 7 w 33"/>
                <a:gd name="T21" fmla="*/ 17 h 250"/>
                <a:gd name="T22" fmla="*/ 4 w 33"/>
                <a:gd name="T23" fmla="*/ 10 h 250"/>
                <a:gd name="T24" fmla="*/ 0 w 33"/>
                <a:gd name="T25" fmla="*/ 0 h 250"/>
                <a:gd name="T26" fmla="*/ 0 w 33"/>
                <a:gd name="T27" fmla="*/ 19 h 250"/>
                <a:gd name="T28" fmla="*/ 0 w 33"/>
                <a:gd name="T29" fmla="*/ 40 h 250"/>
                <a:gd name="T30" fmla="*/ 1 w 33"/>
                <a:gd name="T31" fmla="*/ 61 h 250"/>
                <a:gd name="T32" fmla="*/ 2 w 33"/>
                <a:gd name="T33" fmla="*/ 82 h 250"/>
                <a:gd name="T34" fmla="*/ 4 w 33"/>
                <a:gd name="T35" fmla="*/ 94 h 250"/>
                <a:gd name="T36" fmla="*/ 4 w 33"/>
                <a:gd name="T37" fmla="*/ 103 h 250"/>
                <a:gd name="T38" fmla="*/ 5 w 33"/>
                <a:gd name="T39" fmla="*/ 113 h 250"/>
                <a:gd name="T40" fmla="*/ 6 w 33"/>
                <a:gd name="T41" fmla="*/ 122 h 250"/>
                <a:gd name="T42" fmla="*/ 7 w 33"/>
                <a:gd name="T43" fmla="*/ 132 h 250"/>
                <a:gd name="T44" fmla="*/ 9 w 33"/>
                <a:gd name="T45" fmla="*/ 143 h 250"/>
                <a:gd name="T46" fmla="*/ 10 w 33"/>
                <a:gd name="T47" fmla="*/ 153 h 250"/>
                <a:gd name="T48" fmla="*/ 11 w 33"/>
                <a:gd name="T49" fmla="*/ 164 h 250"/>
                <a:gd name="T50" fmla="*/ 13 w 33"/>
                <a:gd name="T51" fmla="*/ 174 h 250"/>
                <a:gd name="T52" fmla="*/ 15 w 33"/>
                <a:gd name="T53" fmla="*/ 183 h 250"/>
                <a:gd name="T54" fmla="*/ 16 w 33"/>
                <a:gd name="T55" fmla="*/ 193 h 250"/>
                <a:gd name="T56" fmla="*/ 18 w 33"/>
                <a:gd name="T57" fmla="*/ 202 h 250"/>
                <a:gd name="T58" fmla="*/ 18 w 33"/>
                <a:gd name="T59" fmla="*/ 208 h 250"/>
                <a:gd name="T60" fmla="*/ 19 w 33"/>
                <a:gd name="T61" fmla="*/ 212 h 250"/>
                <a:gd name="T62" fmla="*/ 19 w 33"/>
                <a:gd name="T63" fmla="*/ 218 h 250"/>
                <a:gd name="T64" fmla="*/ 20 w 33"/>
                <a:gd name="T65" fmla="*/ 221 h 250"/>
                <a:gd name="T66" fmla="*/ 21 w 33"/>
                <a:gd name="T67" fmla="*/ 225 h 250"/>
                <a:gd name="T68" fmla="*/ 23 w 33"/>
                <a:gd name="T69" fmla="*/ 229 h 250"/>
                <a:gd name="T70" fmla="*/ 24 w 33"/>
                <a:gd name="T71" fmla="*/ 233 h 250"/>
                <a:gd name="T72" fmla="*/ 24 w 33"/>
                <a:gd name="T73" fmla="*/ 237 h 250"/>
                <a:gd name="T74" fmla="*/ 25 w 33"/>
                <a:gd name="T75" fmla="*/ 241 h 250"/>
                <a:gd name="T76" fmla="*/ 25 w 33"/>
                <a:gd name="T77" fmla="*/ 244 h 250"/>
                <a:gd name="T78" fmla="*/ 25 w 33"/>
                <a:gd name="T79" fmla="*/ 248 h 250"/>
                <a:gd name="T80" fmla="*/ 26 w 33"/>
                <a:gd name="T81" fmla="*/ 250 h 250"/>
                <a:gd name="T82" fmla="*/ 33 w 33"/>
                <a:gd name="T83" fmla="*/ 229 h 2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
                <a:gd name="T127" fmla="*/ 0 h 250"/>
                <a:gd name="T128" fmla="*/ 33 w 33"/>
                <a:gd name="T129" fmla="*/ 250 h 2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 h="250">
                  <a:moveTo>
                    <a:pt x="33" y="229"/>
                  </a:moveTo>
                  <a:lnTo>
                    <a:pt x="33" y="191"/>
                  </a:lnTo>
                  <a:lnTo>
                    <a:pt x="32" y="151"/>
                  </a:lnTo>
                  <a:lnTo>
                    <a:pt x="30" y="111"/>
                  </a:lnTo>
                  <a:lnTo>
                    <a:pt x="28" y="73"/>
                  </a:lnTo>
                  <a:lnTo>
                    <a:pt x="25" y="61"/>
                  </a:lnTo>
                  <a:lnTo>
                    <a:pt x="23" y="52"/>
                  </a:lnTo>
                  <a:lnTo>
                    <a:pt x="18" y="42"/>
                  </a:lnTo>
                  <a:lnTo>
                    <a:pt x="15" y="35"/>
                  </a:lnTo>
                  <a:lnTo>
                    <a:pt x="10" y="25"/>
                  </a:lnTo>
                  <a:lnTo>
                    <a:pt x="7" y="17"/>
                  </a:lnTo>
                  <a:lnTo>
                    <a:pt x="4" y="10"/>
                  </a:lnTo>
                  <a:lnTo>
                    <a:pt x="0" y="0"/>
                  </a:lnTo>
                  <a:lnTo>
                    <a:pt x="0" y="19"/>
                  </a:lnTo>
                  <a:lnTo>
                    <a:pt x="0" y="40"/>
                  </a:lnTo>
                  <a:lnTo>
                    <a:pt x="1" y="61"/>
                  </a:lnTo>
                  <a:lnTo>
                    <a:pt x="2" y="82"/>
                  </a:lnTo>
                  <a:lnTo>
                    <a:pt x="4" y="94"/>
                  </a:lnTo>
                  <a:lnTo>
                    <a:pt x="4" y="103"/>
                  </a:lnTo>
                  <a:lnTo>
                    <a:pt x="5" y="113"/>
                  </a:lnTo>
                  <a:lnTo>
                    <a:pt x="6" y="122"/>
                  </a:lnTo>
                  <a:lnTo>
                    <a:pt x="7" y="132"/>
                  </a:lnTo>
                  <a:lnTo>
                    <a:pt x="9" y="143"/>
                  </a:lnTo>
                  <a:lnTo>
                    <a:pt x="10" y="153"/>
                  </a:lnTo>
                  <a:lnTo>
                    <a:pt x="11" y="164"/>
                  </a:lnTo>
                  <a:lnTo>
                    <a:pt x="13" y="174"/>
                  </a:lnTo>
                  <a:lnTo>
                    <a:pt x="15" y="183"/>
                  </a:lnTo>
                  <a:lnTo>
                    <a:pt x="16" y="193"/>
                  </a:lnTo>
                  <a:lnTo>
                    <a:pt x="18" y="202"/>
                  </a:lnTo>
                  <a:lnTo>
                    <a:pt x="18" y="208"/>
                  </a:lnTo>
                  <a:lnTo>
                    <a:pt x="19" y="212"/>
                  </a:lnTo>
                  <a:lnTo>
                    <a:pt x="19" y="218"/>
                  </a:lnTo>
                  <a:lnTo>
                    <a:pt x="20" y="221"/>
                  </a:lnTo>
                  <a:lnTo>
                    <a:pt x="21" y="225"/>
                  </a:lnTo>
                  <a:lnTo>
                    <a:pt x="23" y="229"/>
                  </a:lnTo>
                  <a:lnTo>
                    <a:pt x="24" y="233"/>
                  </a:lnTo>
                  <a:lnTo>
                    <a:pt x="24" y="237"/>
                  </a:lnTo>
                  <a:lnTo>
                    <a:pt x="25" y="241"/>
                  </a:lnTo>
                  <a:lnTo>
                    <a:pt x="25" y="244"/>
                  </a:lnTo>
                  <a:lnTo>
                    <a:pt x="25" y="248"/>
                  </a:lnTo>
                  <a:lnTo>
                    <a:pt x="26" y="250"/>
                  </a:lnTo>
                  <a:lnTo>
                    <a:pt x="33" y="2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3" name="Freeform 65">
              <a:extLst>
                <a:ext uri="{FF2B5EF4-FFF2-40B4-BE49-F238E27FC236}">
                  <a16:creationId xmlns:a16="http://schemas.microsoft.com/office/drawing/2014/main" id="{C0487647-AAD5-44CD-8CE2-A15A8ED76DCE}"/>
                </a:ext>
              </a:extLst>
            </p:cNvPr>
            <p:cNvSpPr>
              <a:spLocks/>
            </p:cNvSpPr>
            <p:nvPr/>
          </p:nvSpPr>
          <p:spPr bwMode="auto">
            <a:xfrm>
              <a:off x="4274" y="3295"/>
              <a:ext cx="10" cy="25"/>
            </a:xfrm>
            <a:custGeom>
              <a:avLst/>
              <a:gdLst>
                <a:gd name="T0" fmla="*/ 10 w 10"/>
                <a:gd name="T1" fmla="*/ 17 h 25"/>
                <a:gd name="T2" fmla="*/ 0 w 10"/>
                <a:gd name="T3" fmla="*/ 0 h 25"/>
                <a:gd name="T4" fmla="*/ 8 w 10"/>
                <a:gd name="T5" fmla="*/ 25 h 25"/>
                <a:gd name="T6" fmla="*/ 9 w 10"/>
                <a:gd name="T7" fmla="*/ 23 h 25"/>
                <a:gd name="T8" fmla="*/ 9 w 10"/>
                <a:gd name="T9" fmla="*/ 21 h 25"/>
                <a:gd name="T10" fmla="*/ 10 w 10"/>
                <a:gd name="T11" fmla="*/ 17 h 25"/>
                <a:gd name="T12" fmla="*/ 0 60000 65536"/>
                <a:gd name="T13" fmla="*/ 0 60000 65536"/>
                <a:gd name="T14" fmla="*/ 0 60000 65536"/>
                <a:gd name="T15" fmla="*/ 0 60000 65536"/>
                <a:gd name="T16" fmla="*/ 0 60000 65536"/>
                <a:gd name="T17" fmla="*/ 0 60000 65536"/>
                <a:gd name="T18" fmla="*/ 0 w 10"/>
                <a:gd name="T19" fmla="*/ 0 h 25"/>
                <a:gd name="T20" fmla="*/ 10 w 10"/>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0" h="25">
                  <a:moveTo>
                    <a:pt x="10" y="17"/>
                  </a:moveTo>
                  <a:lnTo>
                    <a:pt x="0" y="0"/>
                  </a:lnTo>
                  <a:lnTo>
                    <a:pt x="8" y="25"/>
                  </a:lnTo>
                  <a:lnTo>
                    <a:pt x="9" y="23"/>
                  </a:lnTo>
                  <a:lnTo>
                    <a:pt x="9" y="21"/>
                  </a:lnTo>
                  <a:lnTo>
                    <a:pt x="1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4" name="Freeform 66">
              <a:extLst>
                <a:ext uri="{FF2B5EF4-FFF2-40B4-BE49-F238E27FC236}">
                  <a16:creationId xmlns:a16="http://schemas.microsoft.com/office/drawing/2014/main" id="{0F037820-4055-4039-9BC0-A6F785FEDFA3}"/>
                </a:ext>
              </a:extLst>
            </p:cNvPr>
            <p:cNvSpPr>
              <a:spLocks/>
            </p:cNvSpPr>
            <p:nvPr/>
          </p:nvSpPr>
          <p:spPr bwMode="auto">
            <a:xfrm>
              <a:off x="4213" y="2370"/>
              <a:ext cx="64" cy="261"/>
            </a:xfrm>
            <a:custGeom>
              <a:avLst/>
              <a:gdLst>
                <a:gd name="T0" fmla="*/ 64 w 64"/>
                <a:gd name="T1" fmla="*/ 0 h 261"/>
                <a:gd name="T2" fmla="*/ 59 w 64"/>
                <a:gd name="T3" fmla="*/ 4 h 261"/>
                <a:gd name="T4" fmla="*/ 56 w 64"/>
                <a:gd name="T5" fmla="*/ 8 h 261"/>
                <a:gd name="T6" fmla="*/ 52 w 64"/>
                <a:gd name="T7" fmla="*/ 15 h 261"/>
                <a:gd name="T8" fmla="*/ 49 w 64"/>
                <a:gd name="T9" fmla="*/ 21 h 261"/>
                <a:gd name="T10" fmla="*/ 47 w 64"/>
                <a:gd name="T11" fmla="*/ 29 h 261"/>
                <a:gd name="T12" fmla="*/ 44 w 64"/>
                <a:gd name="T13" fmla="*/ 36 h 261"/>
                <a:gd name="T14" fmla="*/ 41 w 64"/>
                <a:gd name="T15" fmla="*/ 44 h 261"/>
                <a:gd name="T16" fmla="*/ 40 w 64"/>
                <a:gd name="T17" fmla="*/ 52 h 261"/>
                <a:gd name="T18" fmla="*/ 38 w 64"/>
                <a:gd name="T19" fmla="*/ 61 h 261"/>
                <a:gd name="T20" fmla="*/ 36 w 64"/>
                <a:gd name="T21" fmla="*/ 73 h 261"/>
                <a:gd name="T22" fmla="*/ 33 w 64"/>
                <a:gd name="T23" fmla="*/ 80 h 261"/>
                <a:gd name="T24" fmla="*/ 32 w 64"/>
                <a:gd name="T25" fmla="*/ 90 h 261"/>
                <a:gd name="T26" fmla="*/ 30 w 64"/>
                <a:gd name="T27" fmla="*/ 99 h 261"/>
                <a:gd name="T28" fmla="*/ 29 w 64"/>
                <a:gd name="T29" fmla="*/ 109 h 261"/>
                <a:gd name="T30" fmla="*/ 27 w 64"/>
                <a:gd name="T31" fmla="*/ 118 h 261"/>
                <a:gd name="T32" fmla="*/ 26 w 64"/>
                <a:gd name="T33" fmla="*/ 128 h 261"/>
                <a:gd name="T34" fmla="*/ 23 w 64"/>
                <a:gd name="T35" fmla="*/ 138 h 261"/>
                <a:gd name="T36" fmla="*/ 21 w 64"/>
                <a:gd name="T37" fmla="*/ 145 h 261"/>
                <a:gd name="T38" fmla="*/ 20 w 64"/>
                <a:gd name="T39" fmla="*/ 153 h 261"/>
                <a:gd name="T40" fmla="*/ 18 w 64"/>
                <a:gd name="T41" fmla="*/ 160 h 261"/>
                <a:gd name="T42" fmla="*/ 17 w 64"/>
                <a:gd name="T43" fmla="*/ 170 h 261"/>
                <a:gd name="T44" fmla="*/ 14 w 64"/>
                <a:gd name="T45" fmla="*/ 179 h 261"/>
                <a:gd name="T46" fmla="*/ 13 w 64"/>
                <a:gd name="T47" fmla="*/ 189 h 261"/>
                <a:gd name="T48" fmla="*/ 11 w 64"/>
                <a:gd name="T49" fmla="*/ 199 h 261"/>
                <a:gd name="T50" fmla="*/ 11 w 64"/>
                <a:gd name="T51" fmla="*/ 208 h 261"/>
                <a:gd name="T52" fmla="*/ 11 w 64"/>
                <a:gd name="T53" fmla="*/ 218 h 261"/>
                <a:gd name="T54" fmla="*/ 10 w 64"/>
                <a:gd name="T55" fmla="*/ 225 h 261"/>
                <a:gd name="T56" fmla="*/ 9 w 64"/>
                <a:gd name="T57" fmla="*/ 233 h 261"/>
                <a:gd name="T58" fmla="*/ 8 w 64"/>
                <a:gd name="T59" fmla="*/ 240 h 261"/>
                <a:gd name="T60" fmla="*/ 6 w 64"/>
                <a:gd name="T61" fmla="*/ 246 h 261"/>
                <a:gd name="T62" fmla="*/ 3 w 64"/>
                <a:gd name="T63" fmla="*/ 252 h 261"/>
                <a:gd name="T64" fmla="*/ 0 w 64"/>
                <a:gd name="T65" fmla="*/ 258 h 261"/>
                <a:gd name="T66" fmla="*/ 4 w 64"/>
                <a:gd name="T67" fmla="*/ 261 h 261"/>
                <a:gd name="T68" fmla="*/ 16 w 64"/>
                <a:gd name="T69" fmla="*/ 260 h 261"/>
                <a:gd name="T70" fmla="*/ 14 w 64"/>
                <a:gd name="T71" fmla="*/ 233 h 261"/>
                <a:gd name="T72" fmla="*/ 39 w 64"/>
                <a:gd name="T73" fmla="*/ 179 h 261"/>
                <a:gd name="T74" fmla="*/ 64 w 64"/>
                <a:gd name="T75" fmla="*/ 0 h 2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261"/>
                <a:gd name="T116" fmla="*/ 64 w 64"/>
                <a:gd name="T117" fmla="*/ 261 h 26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261">
                  <a:moveTo>
                    <a:pt x="64" y="0"/>
                  </a:moveTo>
                  <a:lnTo>
                    <a:pt x="59" y="4"/>
                  </a:lnTo>
                  <a:lnTo>
                    <a:pt x="56" y="8"/>
                  </a:lnTo>
                  <a:lnTo>
                    <a:pt x="52" y="15"/>
                  </a:lnTo>
                  <a:lnTo>
                    <a:pt x="49" y="21"/>
                  </a:lnTo>
                  <a:lnTo>
                    <a:pt x="47" y="29"/>
                  </a:lnTo>
                  <a:lnTo>
                    <a:pt x="44" y="36"/>
                  </a:lnTo>
                  <a:lnTo>
                    <a:pt x="41" y="44"/>
                  </a:lnTo>
                  <a:lnTo>
                    <a:pt x="40" y="52"/>
                  </a:lnTo>
                  <a:lnTo>
                    <a:pt x="38" y="61"/>
                  </a:lnTo>
                  <a:lnTo>
                    <a:pt x="36" y="73"/>
                  </a:lnTo>
                  <a:lnTo>
                    <a:pt x="33" y="80"/>
                  </a:lnTo>
                  <a:lnTo>
                    <a:pt x="32" y="90"/>
                  </a:lnTo>
                  <a:lnTo>
                    <a:pt x="30" y="99"/>
                  </a:lnTo>
                  <a:lnTo>
                    <a:pt x="29" y="109"/>
                  </a:lnTo>
                  <a:lnTo>
                    <a:pt x="27" y="118"/>
                  </a:lnTo>
                  <a:lnTo>
                    <a:pt x="26" y="128"/>
                  </a:lnTo>
                  <a:lnTo>
                    <a:pt x="23" y="138"/>
                  </a:lnTo>
                  <a:lnTo>
                    <a:pt x="21" y="145"/>
                  </a:lnTo>
                  <a:lnTo>
                    <a:pt x="20" y="153"/>
                  </a:lnTo>
                  <a:lnTo>
                    <a:pt x="18" y="160"/>
                  </a:lnTo>
                  <a:lnTo>
                    <a:pt x="17" y="170"/>
                  </a:lnTo>
                  <a:lnTo>
                    <a:pt x="14" y="179"/>
                  </a:lnTo>
                  <a:lnTo>
                    <a:pt x="13" y="189"/>
                  </a:lnTo>
                  <a:lnTo>
                    <a:pt x="11" y="199"/>
                  </a:lnTo>
                  <a:lnTo>
                    <a:pt x="11" y="208"/>
                  </a:lnTo>
                  <a:lnTo>
                    <a:pt x="11" y="218"/>
                  </a:lnTo>
                  <a:lnTo>
                    <a:pt x="10" y="225"/>
                  </a:lnTo>
                  <a:lnTo>
                    <a:pt x="9" y="233"/>
                  </a:lnTo>
                  <a:lnTo>
                    <a:pt x="8" y="240"/>
                  </a:lnTo>
                  <a:lnTo>
                    <a:pt x="6" y="246"/>
                  </a:lnTo>
                  <a:lnTo>
                    <a:pt x="3" y="252"/>
                  </a:lnTo>
                  <a:lnTo>
                    <a:pt x="0" y="258"/>
                  </a:lnTo>
                  <a:lnTo>
                    <a:pt x="4" y="261"/>
                  </a:lnTo>
                  <a:lnTo>
                    <a:pt x="16" y="260"/>
                  </a:lnTo>
                  <a:lnTo>
                    <a:pt x="14" y="233"/>
                  </a:lnTo>
                  <a:lnTo>
                    <a:pt x="39" y="179"/>
                  </a:lnTo>
                  <a:lnTo>
                    <a:pt x="6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5" name="Freeform 67">
              <a:extLst>
                <a:ext uri="{FF2B5EF4-FFF2-40B4-BE49-F238E27FC236}">
                  <a16:creationId xmlns:a16="http://schemas.microsoft.com/office/drawing/2014/main" id="{9555540C-6FF1-436B-84C0-30FABCE1C1DD}"/>
                </a:ext>
              </a:extLst>
            </p:cNvPr>
            <p:cNvSpPr>
              <a:spLocks/>
            </p:cNvSpPr>
            <p:nvPr/>
          </p:nvSpPr>
          <p:spPr bwMode="auto">
            <a:xfrm>
              <a:off x="4080" y="2635"/>
              <a:ext cx="170" cy="265"/>
            </a:xfrm>
            <a:custGeom>
              <a:avLst/>
              <a:gdLst>
                <a:gd name="T0" fmla="*/ 166 w 170"/>
                <a:gd name="T1" fmla="*/ 166 h 265"/>
                <a:gd name="T2" fmla="*/ 159 w 170"/>
                <a:gd name="T3" fmla="*/ 120 h 265"/>
                <a:gd name="T4" fmla="*/ 150 w 170"/>
                <a:gd name="T5" fmla="*/ 80 h 265"/>
                <a:gd name="T6" fmla="*/ 145 w 170"/>
                <a:gd name="T7" fmla="*/ 50 h 265"/>
                <a:gd name="T8" fmla="*/ 143 w 170"/>
                <a:gd name="T9" fmla="*/ 25 h 265"/>
                <a:gd name="T10" fmla="*/ 142 w 170"/>
                <a:gd name="T11" fmla="*/ 4 h 265"/>
                <a:gd name="T12" fmla="*/ 136 w 170"/>
                <a:gd name="T13" fmla="*/ 21 h 265"/>
                <a:gd name="T14" fmla="*/ 93 w 170"/>
                <a:gd name="T15" fmla="*/ 4 h 265"/>
                <a:gd name="T16" fmla="*/ 78 w 170"/>
                <a:gd name="T17" fmla="*/ 2 h 265"/>
                <a:gd name="T18" fmla="*/ 66 w 170"/>
                <a:gd name="T19" fmla="*/ 10 h 265"/>
                <a:gd name="T20" fmla="*/ 56 w 170"/>
                <a:gd name="T21" fmla="*/ 16 h 265"/>
                <a:gd name="T22" fmla="*/ 45 w 170"/>
                <a:gd name="T23" fmla="*/ 25 h 265"/>
                <a:gd name="T24" fmla="*/ 35 w 170"/>
                <a:gd name="T25" fmla="*/ 33 h 265"/>
                <a:gd name="T26" fmla="*/ 26 w 170"/>
                <a:gd name="T27" fmla="*/ 36 h 265"/>
                <a:gd name="T28" fmla="*/ 18 w 170"/>
                <a:gd name="T29" fmla="*/ 44 h 265"/>
                <a:gd name="T30" fmla="*/ 6 w 170"/>
                <a:gd name="T31" fmla="*/ 61 h 265"/>
                <a:gd name="T32" fmla="*/ 15 w 170"/>
                <a:gd name="T33" fmla="*/ 75 h 265"/>
                <a:gd name="T34" fmla="*/ 39 w 170"/>
                <a:gd name="T35" fmla="*/ 77 h 265"/>
                <a:gd name="T36" fmla="*/ 64 w 170"/>
                <a:gd name="T37" fmla="*/ 71 h 265"/>
                <a:gd name="T38" fmla="*/ 85 w 170"/>
                <a:gd name="T39" fmla="*/ 57 h 265"/>
                <a:gd name="T40" fmla="*/ 98 w 170"/>
                <a:gd name="T41" fmla="*/ 44 h 265"/>
                <a:gd name="T42" fmla="*/ 104 w 170"/>
                <a:gd name="T43" fmla="*/ 54 h 265"/>
                <a:gd name="T44" fmla="*/ 99 w 170"/>
                <a:gd name="T45" fmla="*/ 78 h 265"/>
                <a:gd name="T46" fmla="*/ 89 w 170"/>
                <a:gd name="T47" fmla="*/ 103 h 265"/>
                <a:gd name="T48" fmla="*/ 82 w 170"/>
                <a:gd name="T49" fmla="*/ 120 h 265"/>
                <a:gd name="T50" fmla="*/ 74 w 170"/>
                <a:gd name="T51" fmla="*/ 145 h 265"/>
                <a:gd name="T52" fmla="*/ 64 w 170"/>
                <a:gd name="T53" fmla="*/ 181 h 265"/>
                <a:gd name="T54" fmla="*/ 59 w 170"/>
                <a:gd name="T55" fmla="*/ 206 h 265"/>
                <a:gd name="T56" fmla="*/ 56 w 170"/>
                <a:gd name="T57" fmla="*/ 225 h 265"/>
                <a:gd name="T58" fmla="*/ 66 w 170"/>
                <a:gd name="T59" fmla="*/ 221 h 265"/>
                <a:gd name="T60" fmla="*/ 75 w 170"/>
                <a:gd name="T61" fmla="*/ 208 h 265"/>
                <a:gd name="T62" fmla="*/ 83 w 170"/>
                <a:gd name="T63" fmla="*/ 191 h 265"/>
                <a:gd name="T64" fmla="*/ 92 w 170"/>
                <a:gd name="T65" fmla="*/ 145 h 265"/>
                <a:gd name="T66" fmla="*/ 105 w 170"/>
                <a:gd name="T67" fmla="*/ 109 h 265"/>
                <a:gd name="T68" fmla="*/ 111 w 170"/>
                <a:gd name="T69" fmla="*/ 109 h 265"/>
                <a:gd name="T70" fmla="*/ 112 w 170"/>
                <a:gd name="T71" fmla="*/ 139 h 265"/>
                <a:gd name="T72" fmla="*/ 103 w 170"/>
                <a:gd name="T73" fmla="*/ 168 h 265"/>
                <a:gd name="T74" fmla="*/ 96 w 170"/>
                <a:gd name="T75" fmla="*/ 180 h 265"/>
                <a:gd name="T76" fmla="*/ 99 w 170"/>
                <a:gd name="T77" fmla="*/ 183 h 265"/>
                <a:gd name="T78" fmla="*/ 109 w 170"/>
                <a:gd name="T79" fmla="*/ 185 h 265"/>
                <a:gd name="T80" fmla="*/ 118 w 170"/>
                <a:gd name="T81" fmla="*/ 180 h 265"/>
                <a:gd name="T82" fmla="*/ 125 w 170"/>
                <a:gd name="T83" fmla="*/ 151 h 265"/>
                <a:gd name="T84" fmla="*/ 133 w 170"/>
                <a:gd name="T85" fmla="*/ 101 h 265"/>
                <a:gd name="T86" fmla="*/ 128 w 170"/>
                <a:gd name="T87" fmla="*/ 94 h 265"/>
                <a:gd name="T88" fmla="*/ 134 w 170"/>
                <a:gd name="T89" fmla="*/ 46 h 265"/>
                <a:gd name="T90" fmla="*/ 136 w 170"/>
                <a:gd name="T91" fmla="*/ 77 h 265"/>
                <a:gd name="T92" fmla="*/ 141 w 170"/>
                <a:gd name="T93" fmla="*/ 73 h 265"/>
                <a:gd name="T94" fmla="*/ 142 w 170"/>
                <a:gd name="T95" fmla="*/ 120 h 265"/>
                <a:gd name="T96" fmla="*/ 146 w 170"/>
                <a:gd name="T97" fmla="*/ 197 h 265"/>
                <a:gd name="T98" fmla="*/ 155 w 170"/>
                <a:gd name="T99" fmla="*/ 241 h 265"/>
                <a:gd name="T100" fmla="*/ 170 w 170"/>
                <a:gd name="T101" fmla="*/ 218 h 2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265"/>
                <a:gd name="T155" fmla="*/ 170 w 170"/>
                <a:gd name="T156" fmla="*/ 265 h 2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265">
                  <a:moveTo>
                    <a:pt x="170" y="216"/>
                  </a:moveTo>
                  <a:lnTo>
                    <a:pt x="170" y="204"/>
                  </a:lnTo>
                  <a:lnTo>
                    <a:pt x="169" y="191"/>
                  </a:lnTo>
                  <a:lnTo>
                    <a:pt x="168" y="178"/>
                  </a:lnTo>
                  <a:lnTo>
                    <a:pt x="166" y="166"/>
                  </a:lnTo>
                  <a:lnTo>
                    <a:pt x="165" y="155"/>
                  </a:lnTo>
                  <a:lnTo>
                    <a:pt x="163" y="147"/>
                  </a:lnTo>
                  <a:lnTo>
                    <a:pt x="162" y="138"/>
                  </a:lnTo>
                  <a:lnTo>
                    <a:pt x="160" y="128"/>
                  </a:lnTo>
                  <a:lnTo>
                    <a:pt x="159" y="120"/>
                  </a:lnTo>
                  <a:lnTo>
                    <a:pt x="156" y="111"/>
                  </a:lnTo>
                  <a:lnTo>
                    <a:pt x="154" y="101"/>
                  </a:lnTo>
                  <a:lnTo>
                    <a:pt x="153" y="92"/>
                  </a:lnTo>
                  <a:lnTo>
                    <a:pt x="152" y="86"/>
                  </a:lnTo>
                  <a:lnTo>
                    <a:pt x="150" y="80"/>
                  </a:lnTo>
                  <a:lnTo>
                    <a:pt x="149" y="75"/>
                  </a:lnTo>
                  <a:lnTo>
                    <a:pt x="147" y="69"/>
                  </a:lnTo>
                  <a:lnTo>
                    <a:pt x="147" y="61"/>
                  </a:lnTo>
                  <a:lnTo>
                    <a:pt x="146" y="56"/>
                  </a:lnTo>
                  <a:lnTo>
                    <a:pt x="145" y="50"/>
                  </a:lnTo>
                  <a:lnTo>
                    <a:pt x="144" y="42"/>
                  </a:lnTo>
                  <a:lnTo>
                    <a:pt x="144" y="31"/>
                  </a:lnTo>
                  <a:lnTo>
                    <a:pt x="144" y="29"/>
                  </a:lnTo>
                  <a:lnTo>
                    <a:pt x="143" y="27"/>
                  </a:lnTo>
                  <a:lnTo>
                    <a:pt x="143" y="25"/>
                  </a:lnTo>
                  <a:lnTo>
                    <a:pt x="142" y="21"/>
                  </a:lnTo>
                  <a:lnTo>
                    <a:pt x="143" y="17"/>
                  </a:lnTo>
                  <a:lnTo>
                    <a:pt x="143" y="14"/>
                  </a:lnTo>
                  <a:lnTo>
                    <a:pt x="142" y="10"/>
                  </a:lnTo>
                  <a:lnTo>
                    <a:pt x="142" y="4"/>
                  </a:lnTo>
                  <a:lnTo>
                    <a:pt x="141" y="10"/>
                  </a:lnTo>
                  <a:lnTo>
                    <a:pt x="141" y="14"/>
                  </a:lnTo>
                  <a:lnTo>
                    <a:pt x="140" y="17"/>
                  </a:lnTo>
                  <a:lnTo>
                    <a:pt x="137" y="19"/>
                  </a:lnTo>
                  <a:lnTo>
                    <a:pt x="136" y="21"/>
                  </a:lnTo>
                  <a:lnTo>
                    <a:pt x="104" y="0"/>
                  </a:lnTo>
                  <a:lnTo>
                    <a:pt x="102" y="2"/>
                  </a:lnTo>
                  <a:lnTo>
                    <a:pt x="98" y="4"/>
                  </a:lnTo>
                  <a:lnTo>
                    <a:pt x="95" y="4"/>
                  </a:lnTo>
                  <a:lnTo>
                    <a:pt x="93" y="4"/>
                  </a:lnTo>
                  <a:lnTo>
                    <a:pt x="89" y="2"/>
                  </a:lnTo>
                  <a:lnTo>
                    <a:pt x="86" y="2"/>
                  </a:lnTo>
                  <a:lnTo>
                    <a:pt x="83" y="2"/>
                  </a:lnTo>
                  <a:lnTo>
                    <a:pt x="80" y="2"/>
                  </a:lnTo>
                  <a:lnTo>
                    <a:pt x="78" y="2"/>
                  </a:lnTo>
                  <a:lnTo>
                    <a:pt x="75" y="2"/>
                  </a:lnTo>
                  <a:lnTo>
                    <a:pt x="74" y="4"/>
                  </a:lnTo>
                  <a:lnTo>
                    <a:pt x="72" y="6"/>
                  </a:lnTo>
                  <a:lnTo>
                    <a:pt x="68" y="8"/>
                  </a:lnTo>
                  <a:lnTo>
                    <a:pt x="66" y="10"/>
                  </a:lnTo>
                  <a:lnTo>
                    <a:pt x="64" y="12"/>
                  </a:lnTo>
                  <a:lnTo>
                    <a:pt x="63" y="12"/>
                  </a:lnTo>
                  <a:lnTo>
                    <a:pt x="59" y="14"/>
                  </a:lnTo>
                  <a:lnTo>
                    <a:pt x="58" y="16"/>
                  </a:lnTo>
                  <a:lnTo>
                    <a:pt x="56" y="16"/>
                  </a:lnTo>
                  <a:lnTo>
                    <a:pt x="54" y="17"/>
                  </a:lnTo>
                  <a:lnTo>
                    <a:pt x="51" y="19"/>
                  </a:lnTo>
                  <a:lnTo>
                    <a:pt x="49" y="21"/>
                  </a:lnTo>
                  <a:lnTo>
                    <a:pt x="47" y="23"/>
                  </a:lnTo>
                  <a:lnTo>
                    <a:pt x="45" y="25"/>
                  </a:lnTo>
                  <a:lnTo>
                    <a:pt x="42" y="27"/>
                  </a:lnTo>
                  <a:lnTo>
                    <a:pt x="40" y="27"/>
                  </a:lnTo>
                  <a:lnTo>
                    <a:pt x="38" y="29"/>
                  </a:lnTo>
                  <a:lnTo>
                    <a:pt x="36" y="31"/>
                  </a:lnTo>
                  <a:lnTo>
                    <a:pt x="35" y="33"/>
                  </a:lnTo>
                  <a:lnTo>
                    <a:pt x="32" y="35"/>
                  </a:lnTo>
                  <a:lnTo>
                    <a:pt x="30" y="35"/>
                  </a:lnTo>
                  <a:lnTo>
                    <a:pt x="28" y="36"/>
                  </a:lnTo>
                  <a:lnTo>
                    <a:pt x="27" y="36"/>
                  </a:lnTo>
                  <a:lnTo>
                    <a:pt x="26" y="36"/>
                  </a:lnTo>
                  <a:lnTo>
                    <a:pt x="25" y="38"/>
                  </a:lnTo>
                  <a:lnTo>
                    <a:pt x="23" y="38"/>
                  </a:lnTo>
                  <a:lnTo>
                    <a:pt x="22" y="40"/>
                  </a:lnTo>
                  <a:lnTo>
                    <a:pt x="21" y="42"/>
                  </a:lnTo>
                  <a:lnTo>
                    <a:pt x="18" y="44"/>
                  </a:lnTo>
                  <a:lnTo>
                    <a:pt x="16" y="48"/>
                  </a:lnTo>
                  <a:lnTo>
                    <a:pt x="13" y="50"/>
                  </a:lnTo>
                  <a:lnTo>
                    <a:pt x="10" y="54"/>
                  </a:lnTo>
                  <a:lnTo>
                    <a:pt x="8" y="57"/>
                  </a:lnTo>
                  <a:lnTo>
                    <a:pt x="6" y="61"/>
                  </a:lnTo>
                  <a:lnTo>
                    <a:pt x="2" y="63"/>
                  </a:lnTo>
                  <a:lnTo>
                    <a:pt x="0" y="67"/>
                  </a:lnTo>
                  <a:lnTo>
                    <a:pt x="4" y="69"/>
                  </a:lnTo>
                  <a:lnTo>
                    <a:pt x="10" y="73"/>
                  </a:lnTo>
                  <a:lnTo>
                    <a:pt x="15" y="75"/>
                  </a:lnTo>
                  <a:lnTo>
                    <a:pt x="19" y="77"/>
                  </a:lnTo>
                  <a:lnTo>
                    <a:pt x="25" y="77"/>
                  </a:lnTo>
                  <a:lnTo>
                    <a:pt x="29" y="78"/>
                  </a:lnTo>
                  <a:lnTo>
                    <a:pt x="34" y="78"/>
                  </a:lnTo>
                  <a:lnTo>
                    <a:pt x="39" y="77"/>
                  </a:lnTo>
                  <a:lnTo>
                    <a:pt x="44" y="77"/>
                  </a:lnTo>
                  <a:lnTo>
                    <a:pt x="49" y="75"/>
                  </a:lnTo>
                  <a:lnTo>
                    <a:pt x="55" y="75"/>
                  </a:lnTo>
                  <a:lnTo>
                    <a:pt x="59" y="73"/>
                  </a:lnTo>
                  <a:lnTo>
                    <a:pt x="64" y="71"/>
                  </a:lnTo>
                  <a:lnTo>
                    <a:pt x="69" y="69"/>
                  </a:lnTo>
                  <a:lnTo>
                    <a:pt x="74" y="65"/>
                  </a:lnTo>
                  <a:lnTo>
                    <a:pt x="78" y="61"/>
                  </a:lnTo>
                  <a:lnTo>
                    <a:pt x="82" y="59"/>
                  </a:lnTo>
                  <a:lnTo>
                    <a:pt x="85" y="57"/>
                  </a:lnTo>
                  <a:lnTo>
                    <a:pt x="87" y="54"/>
                  </a:lnTo>
                  <a:lnTo>
                    <a:pt x="90" y="52"/>
                  </a:lnTo>
                  <a:lnTo>
                    <a:pt x="93" y="50"/>
                  </a:lnTo>
                  <a:lnTo>
                    <a:pt x="96" y="46"/>
                  </a:lnTo>
                  <a:lnTo>
                    <a:pt x="98" y="44"/>
                  </a:lnTo>
                  <a:lnTo>
                    <a:pt x="102" y="42"/>
                  </a:lnTo>
                  <a:lnTo>
                    <a:pt x="103" y="44"/>
                  </a:lnTo>
                  <a:lnTo>
                    <a:pt x="104" y="46"/>
                  </a:lnTo>
                  <a:lnTo>
                    <a:pt x="104" y="50"/>
                  </a:lnTo>
                  <a:lnTo>
                    <a:pt x="104" y="54"/>
                  </a:lnTo>
                  <a:lnTo>
                    <a:pt x="104" y="57"/>
                  </a:lnTo>
                  <a:lnTo>
                    <a:pt x="103" y="61"/>
                  </a:lnTo>
                  <a:lnTo>
                    <a:pt x="103" y="67"/>
                  </a:lnTo>
                  <a:lnTo>
                    <a:pt x="101" y="73"/>
                  </a:lnTo>
                  <a:lnTo>
                    <a:pt x="99" y="78"/>
                  </a:lnTo>
                  <a:lnTo>
                    <a:pt x="97" y="82"/>
                  </a:lnTo>
                  <a:lnTo>
                    <a:pt x="95" y="86"/>
                  </a:lnTo>
                  <a:lnTo>
                    <a:pt x="94" y="92"/>
                  </a:lnTo>
                  <a:lnTo>
                    <a:pt x="92" y="98"/>
                  </a:lnTo>
                  <a:lnTo>
                    <a:pt x="89" y="103"/>
                  </a:lnTo>
                  <a:lnTo>
                    <a:pt x="88" y="107"/>
                  </a:lnTo>
                  <a:lnTo>
                    <a:pt x="86" y="111"/>
                  </a:lnTo>
                  <a:lnTo>
                    <a:pt x="85" y="115"/>
                  </a:lnTo>
                  <a:lnTo>
                    <a:pt x="84" y="118"/>
                  </a:lnTo>
                  <a:lnTo>
                    <a:pt x="82" y="120"/>
                  </a:lnTo>
                  <a:lnTo>
                    <a:pt x="80" y="126"/>
                  </a:lnTo>
                  <a:lnTo>
                    <a:pt x="78" y="130"/>
                  </a:lnTo>
                  <a:lnTo>
                    <a:pt x="77" y="134"/>
                  </a:lnTo>
                  <a:lnTo>
                    <a:pt x="75" y="138"/>
                  </a:lnTo>
                  <a:lnTo>
                    <a:pt x="74" y="145"/>
                  </a:lnTo>
                  <a:lnTo>
                    <a:pt x="72" y="151"/>
                  </a:lnTo>
                  <a:lnTo>
                    <a:pt x="69" y="159"/>
                  </a:lnTo>
                  <a:lnTo>
                    <a:pt x="67" y="166"/>
                  </a:lnTo>
                  <a:lnTo>
                    <a:pt x="66" y="174"/>
                  </a:lnTo>
                  <a:lnTo>
                    <a:pt x="64" y="181"/>
                  </a:lnTo>
                  <a:lnTo>
                    <a:pt x="63" y="189"/>
                  </a:lnTo>
                  <a:lnTo>
                    <a:pt x="61" y="197"/>
                  </a:lnTo>
                  <a:lnTo>
                    <a:pt x="60" y="200"/>
                  </a:lnTo>
                  <a:lnTo>
                    <a:pt x="60" y="204"/>
                  </a:lnTo>
                  <a:lnTo>
                    <a:pt x="59" y="206"/>
                  </a:lnTo>
                  <a:lnTo>
                    <a:pt x="59" y="210"/>
                  </a:lnTo>
                  <a:lnTo>
                    <a:pt x="58" y="214"/>
                  </a:lnTo>
                  <a:lnTo>
                    <a:pt x="57" y="218"/>
                  </a:lnTo>
                  <a:lnTo>
                    <a:pt x="57" y="221"/>
                  </a:lnTo>
                  <a:lnTo>
                    <a:pt x="56" y="225"/>
                  </a:lnTo>
                  <a:lnTo>
                    <a:pt x="58" y="225"/>
                  </a:lnTo>
                  <a:lnTo>
                    <a:pt x="60" y="223"/>
                  </a:lnTo>
                  <a:lnTo>
                    <a:pt x="63" y="223"/>
                  </a:lnTo>
                  <a:lnTo>
                    <a:pt x="64" y="221"/>
                  </a:lnTo>
                  <a:lnTo>
                    <a:pt x="66" y="221"/>
                  </a:lnTo>
                  <a:lnTo>
                    <a:pt x="68" y="220"/>
                  </a:lnTo>
                  <a:lnTo>
                    <a:pt x="70" y="218"/>
                  </a:lnTo>
                  <a:lnTo>
                    <a:pt x="72" y="214"/>
                  </a:lnTo>
                  <a:lnTo>
                    <a:pt x="74" y="212"/>
                  </a:lnTo>
                  <a:lnTo>
                    <a:pt x="75" y="208"/>
                  </a:lnTo>
                  <a:lnTo>
                    <a:pt x="77" y="204"/>
                  </a:lnTo>
                  <a:lnTo>
                    <a:pt x="78" y="202"/>
                  </a:lnTo>
                  <a:lnTo>
                    <a:pt x="80" y="199"/>
                  </a:lnTo>
                  <a:lnTo>
                    <a:pt x="82" y="195"/>
                  </a:lnTo>
                  <a:lnTo>
                    <a:pt x="83" y="191"/>
                  </a:lnTo>
                  <a:lnTo>
                    <a:pt x="85" y="187"/>
                  </a:lnTo>
                  <a:lnTo>
                    <a:pt x="86" y="176"/>
                  </a:lnTo>
                  <a:lnTo>
                    <a:pt x="87" y="164"/>
                  </a:lnTo>
                  <a:lnTo>
                    <a:pt x="89" y="155"/>
                  </a:lnTo>
                  <a:lnTo>
                    <a:pt x="92" y="145"/>
                  </a:lnTo>
                  <a:lnTo>
                    <a:pt x="94" y="136"/>
                  </a:lnTo>
                  <a:lnTo>
                    <a:pt x="97" y="126"/>
                  </a:lnTo>
                  <a:lnTo>
                    <a:pt x="101" y="118"/>
                  </a:lnTo>
                  <a:lnTo>
                    <a:pt x="104" y="111"/>
                  </a:lnTo>
                  <a:lnTo>
                    <a:pt x="105" y="109"/>
                  </a:lnTo>
                  <a:lnTo>
                    <a:pt x="106" y="107"/>
                  </a:lnTo>
                  <a:lnTo>
                    <a:pt x="107" y="105"/>
                  </a:lnTo>
                  <a:lnTo>
                    <a:pt x="108" y="107"/>
                  </a:lnTo>
                  <a:lnTo>
                    <a:pt x="109" y="107"/>
                  </a:lnTo>
                  <a:lnTo>
                    <a:pt x="111" y="109"/>
                  </a:lnTo>
                  <a:lnTo>
                    <a:pt x="112" y="111"/>
                  </a:lnTo>
                  <a:lnTo>
                    <a:pt x="112" y="118"/>
                  </a:lnTo>
                  <a:lnTo>
                    <a:pt x="112" y="126"/>
                  </a:lnTo>
                  <a:lnTo>
                    <a:pt x="112" y="134"/>
                  </a:lnTo>
                  <a:lnTo>
                    <a:pt x="112" y="139"/>
                  </a:lnTo>
                  <a:lnTo>
                    <a:pt x="111" y="147"/>
                  </a:lnTo>
                  <a:lnTo>
                    <a:pt x="109" y="155"/>
                  </a:lnTo>
                  <a:lnTo>
                    <a:pt x="107" y="160"/>
                  </a:lnTo>
                  <a:lnTo>
                    <a:pt x="105" y="166"/>
                  </a:lnTo>
                  <a:lnTo>
                    <a:pt x="103" y="168"/>
                  </a:lnTo>
                  <a:lnTo>
                    <a:pt x="102" y="170"/>
                  </a:lnTo>
                  <a:lnTo>
                    <a:pt x="101" y="172"/>
                  </a:lnTo>
                  <a:lnTo>
                    <a:pt x="99" y="176"/>
                  </a:lnTo>
                  <a:lnTo>
                    <a:pt x="98" y="178"/>
                  </a:lnTo>
                  <a:lnTo>
                    <a:pt x="96" y="180"/>
                  </a:lnTo>
                  <a:lnTo>
                    <a:pt x="95" y="181"/>
                  </a:lnTo>
                  <a:lnTo>
                    <a:pt x="94" y="183"/>
                  </a:lnTo>
                  <a:lnTo>
                    <a:pt x="95" y="183"/>
                  </a:lnTo>
                  <a:lnTo>
                    <a:pt x="97" y="183"/>
                  </a:lnTo>
                  <a:lnTo>
                    <a:pt x="99" y="183"/>
                  </a:lnTo>
                  <a:lnTo>
                    <a:pt x="102" y="183"/>
                  </a:lnTo>
                  <a:lnTo>
                    <a:pt x="103" y="183"/>
                  </a:lnTo>
                  <a:lnTo>
                    <a:pt x="105" y="185"/>
                  </a:lnTo>
                  <a:lnTo>
                    <a:pt x="107" y="185"/>
                  </a:lnTo>
                  <a:lnTo>
                    <a:pt x="109" y="185"/>
                  </a:lnTo>
                  <a:lnTo>
                    <a:pt x="112" y="185"/>
                  </a:lnTo>
                  <a:lnTo>
                    <a:pt x="113" y="183"/>
                  </a:lnTo>
                  <a:lnTo>
                    <a:pt x="115" y="181"/>
                  </a:lnTo>
                  <a:lnTo>
                    <a:pt x="116" y="181"/>
                  </a:lnTo>
                  <a:lnTo>
                    <a:pt x="118" y="180"/>
                  </a:lnTo>
                  <a:lnTo>
                    <a:pt x="120" y="176"/>
                  </a:lnTo>
                  <a:lnTo>
                    <a:pt x="121" y="174"/>
                  </a:lnTo>
                  <a:lnTo>
                    <a:pt x="122" y="170"/>
                  </a:lnTo>
                  <a:lnTo>
                    <a:pt x="124" y="160"/>
                  </a:lnTo>
                  <a:lnTo>
                    <a:pt x="125" y="151"/>
                  </a:lnTo>
                  <a:lnTo>
                    <a:pt x="127" y="139"/>
                  </a:lnTo>
                  <a:lnTo>
                    <a:pt x="128" y="130"/>
                  </a:lnTo>
                  <a:lnTo>
                    <a:pt x="130" y="120"/>
                  </a:lnTo>
                  <a:lnTo>
                    <a:pt x="132" y="111"/>
                  </a:lnTo>
                  <a:lnTo>
                    <a:pt x="133" y="101"/>
                  </a:lnTo>
                  <a:lnTo>
                    <a:pt x="134" y="92"/>
                  </a:lnTo>
                  <a:lnTo>
                    <a:pt x="133" y="92"/>
                  </a:lnTo>
                  <a:lnTo>
                    <a:pt x="132" y="90"/>
                  </a:lnTo>
                  <a:lnTo>
                    <a:pt x="130" y="94"/>
                  </a:lnTo>
                  <a:lnTo>
                    <a:pt x="128" y="94"/>
                  </a:lnTo>
                  <a:lnTo>
                    <a:pt x="127" y="92"/>
                  </a:lnTo>
                  <a:lnTo>
                    <a:pt x="126" y="90"/>
                  </a:lnTo>
                  <a:lnTo>
                    <a:pt x="125" y="71"/>
                  </a:lnTo>
                  <a:lnTo>
                    <a:pt x="133" y="46"/>
                  </a:lnTo>
                  <a:lnTo>
                    <a:pt x="134" y="46"/>
                  </a:lnTo>
                  <a:lnTo>
                    <a:pt x="134" y="48"/>
                  </a:lnTo>
                  <a:lnTo>
                    <a:pt x="134" y="50"/>
                  </a:lnTo>
                  <a:lnTo>
                    <a:pt x="135" y="52"/>
                  </a:lnTo>
                  <a:lnTo>
                    <a:pt x="136" y="78"/>
                  </a:lnTo>
                  <a:lnTo>
                    <a:pt x="136" y="77"/>
                  </a:lnTo>
                  <a:lnTo>
                    <a:pt x="137" y="75"/>
                  </a:lnTo>
                  <a:lnTo>
                    <a:pt x="139" y="71"/>
                  </a:lnTo>
                  <a:lnTo>
                    <a:pt x="140" y="71"/>
                  </a:lnTo>
                  <a:lnTo>
                    <a:pt x="141" y="71"/>
                  </a:lnTo>
                  <a:lnTo>
                    <a:pt x="141" y="73"/>
                  </a:lnTo>
                  <a:lnTo>
                    <a:pt x="142" y="75"/>
                  </a:lnTo>
                  <a:lnTo>
                    <a:pt x="142" y="77"/>
                  </a:lnTo>
                  <a:lnTo>
                    <a:pt x="142" y="92"/>
                  </a:lnTo>
                  <a:lnTo>
                    <a:pt x="142" y="107"/>
                  </a:lnTo>
                  <a:lnTo>
                    <a:pt x="142" y="120"/>
                  </a:lnTo>
                  <a:lnTo>
                    <a:pt x="143" y="136"/>
                  </a:lnTo>
                  <a:lnTo>
                    <a:pt x="144" y="151"/>
                  </a:lnTo>
                  <a:lnTo>
                    <a:pt x="144" y="166"/>
                  </a:lnTo>
                  <a:lnTo>
                    <a:pt x="145" y="181"/>
                  </a:lnTo>
                  <a:lnTo>
                    <a:pt x="146" y="197"/>
                  </a:lnTo>
                  <a:lnTo>
                    <a:pt x="147" y="206"/>
                  </a:lnTo>
                  <a:lnTo>
                    <a:pt x="149" y="218"/>
                  </a:lnTo>
                  <a:lnTo>
                    <a:pt x="151" y="225"/>
                  </a:lnTo>
                  <a:lnTo>
                    <a:pt x="153" y="233"/>
                  </a:lnTo>
                  <a:lnTo>
                    <a:pt x="155" y="241"/>
                  </a:lnTo>
                  <a:lnTo>
                    <a:pt x="158" y="248"/>
                  </a:lnTo>
                  <a:lnTo>
                    <a:pt x="159" y="256"/>
                  </a:lnTo>
                  <a:lnTo>
                    <a:pt x="161" y="265"/>
                  </a:lnTo>
                  <a:lnTo>
                    <a:pt x="170" y="220"/>
                  </a:lnTo>
                  <a:lnTo>
                    <a:pt x="170" y="218"/>
                  </a:lnTo>
                  <a:lnTo>
                    <a:pt x="170" y="21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6" name="Freeform 68">
              <a:extLst>
                <a:ext uri="{FF2B5EF4-FFF2-40B4-BE49-F238E27FC236}">
                  <a16:creationId xmlns:a16="http://schemas.microsoft.com/office/drawing/2014/main" id="{91DB134E-4992-4DB0-AB01-F4018F9BF104}"/>
                </a:ext>
              </a:extLst>
            </p:cNvPr>
            <p:cNvSpPr>
              <a:spLocks/>
            </p:cNvSpPr>
            <p:nvPr/>
          </p:nvSpPr>
          <p:spPr bwMode="auto">
            <a:xfrm>
              <a:off x="4241" y="2286"/>
              <a:ext cx="8" cy="140"/>
            </a:xfrm>
            <a:custGeom>
              <a:avLst/>
              <a:gdLst>
                <a:gd name="T0" fmla="*/ 8 w 8"/>
                <a:gd name="T1" fmla="*/ 130 h 140"/>
                <a:gd name="T2" fmla="*/ 0 w 8"/>
                <a:gd name="T3" fmla="*/ 0 h 140"/>
                <a:gd name="T4" fmla="*/ 0 w 8"/>
                <a:gd name="T5" fmla="*/ 21 h 140"/>
                <a:gd name="T6" fmla="*/ 0 w 8"/>
                <a:gd name="T7" fmla="*/ 40 h 140"/>
                <a:gd name="T8" fmla="*/ 1 w 8"/>
                <a:gd name="T9" fmla="*/ 61 h 140"/>
                <a:gd name="T10" fmla="*/ 2 w 8"/>
                <a:gd name="T11" fmla="*/ 82 h 140"/>
                <a:gd name="T12" fmla="*/ 2 w 8"/>
                <a:gd name="T13" fmla="*/ 98 h 140"/>
                <a:gd name="T14" fmla="*/ 2 w 8"/>
                <a:gd name="T15" fmla="*/ 111 h 140"/>
                <a:gd name="T16" fmla="*/ 2 w 8"/>
                <a:gd name="T17" fmla="*/ 124 h 140"/>
                <a:gd name="T18" fmla="*/ 3 w 8"/>
                <a:gd name="T19" fmla="*/ 140 h 140"/>
                <a:gd name="T20" fmla="*/ 4 w 8"/>
                <a:gd name="T21" fmla="*/ 140 h 140"/>
                <a:gd name="T22" fmla="*/ 5 w 8"/>
                <a:gd name="T23" fmla="*/ 140 h 140"/>
                <a:gd name="T24" fmla="*/ 7 w 8"/>
                <a:gd name="T25" fmla="*/ 140 h 140"/>
                <a:gd name="T26" fmla="*/ 8 w 8"/>
                <a:gd name="T27" fmla="*/ 138 h 140"/>
                <a:gd name="T28" fmla="*/ 8 w 8"/>
                <a:gd name="T29" fmla="*/ 134 h 140"/>
                <a:gd name="T30" fmla="*/ 8 w 8"/>
                <a:gd name="T31" fmla="*/ 132 h 140"/>
                <a:gd name="T32" fmla="*/ 8 w 8"/>
                <a:gd name="T33" fmla="*/ 130 h 1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140"/>
                <a:gd name="T53" fmla="*/ 8 w 8"/>
                <a:gd name="T54" fmla="*/ 140 h 1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140">
                  <a:moveTo>
                    <a:pt x="8" y="130"/>
                  </a:moveTo>
                  <a:lnTo>
                    <a:pt x="0" y="0"/>
                  </a:lnTo>
                  <a:lnTo>
                    <a:pt x="0" y="21"/>
                  </a:lnTo>
                  <a:lnTo>
                    <a:pt x="0" y="40"/>
                  </a:lnTo>
                  <a:lnTo>
                    <a:pt x="1" y="61"/>
                  </a:lnTo>
                  <a:lnTo>
                    <a:pt x="2" y="82"/>
                  </a:lnTo>
                  <a:lnTo>
                    <a:pt x="2" y="98"/>
                  </a:lnTo>
                  <a:lnTo>
                    <a:pt x="2" y="111"/>
                  </a:lnTo>
                  <a:lnTo>
                    <a:pt x="2" y="124"/>
                  </a:lnTo>
                  <a:lnTo>
                    <a:pt x="3" y="140"/>
                  </a:lnTo>
                  <a:lnTo>
                    <a:pt x="4" y="140"/>
                  </a:lnTo>
                  <a:lnTo>
                    <a:pt x="5" y="140"/>
                  </a:lnTo>
                  <a:lnTo>
                    <a:pt x="7" y="140"/>
                  </a:lnTo>
                  <a:lnTo>
                    <a:pt x="8" y="138"/>
                  </a:lnTo>
                  <a:lnTo>
                    <a:pt x="8" y="134"/>
                  </a:lnTo>
                  <a:lnTo>
                    <a:pt x="8" y="132"/>
                  </a:lnTo>
                  <a:lnTo>
                    <a:pt x="8"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7" name="Freeform 69">
              <a:extLst>
                <a:ext uri="{FF2B5EF4-FFF2-40B4-BE49-F238E27FC236}">
                  <a16:creationId xmlns:a16="http://schemas.microsoft.com/office/drawing/2014/main" id="{D43FF0C0-F829-4992-A4A4-6BB8556B9F49}"/>
                </a:ext>
              </a:extLst>
            </p:cNvPr>
            <p:cNvSpPr>
              <a:spLocks/>
            </p:cNvSpPr>
            <p:nvPr/>
          </p:nvSpPr>
          <p:spPr bwMode="auto">
            <a:xfrm>
              <a:off x="4233" y="2071"/>
              <a:ext cx="1" cy="4"/>
            </a:xfrm>
            <a:custGeom>
              <a:avLst/>
              <a:gdLst>
                <a:gd name="T0" fmla="*/ 0 w 1"/>
                <a:gd name="T1" fmla="*/ 4 h 4"/>
                <a:gd name="T2" fmla="*/ 0 w 1"/>
                <a:gd name="T3" fmla="*/ 2 h 4"/>
                <a:gd name="T4" fmla="*/ 0 w 1"/>
                <a:gd name="T5" fmla="*/ 0 h 4"/>
                <a:gd name="T6" fmla="*/ 0 w 1"/>
                <a:gd name="T7" fmla="*/ 2 h 4"/>
                <a:gd name="T8" fmla="*/ 0 w 1"/>
                <a:gd name="T9" fmla="*/ 4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4"/>
                  </a:moveTo>
                  <a:lnTo>
                    <a:pt x="0" y="2"/>
                  </a:lnTo>
                  <a:lnTo>
                    <a:pt x="0" y="0"/>
                  </a:lnTo>
                  <a:lnTo>
                    <a:pt x="0" y="2"/>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8" name="Freeform 70">
              <a:extLst>
                <a:ext uri="{FF2B5EF4-FFF2-40B4-BE49-F238E27FC236}">
                  <a16:creationId xmlns:a16="http://schemas.microsoft.com/office/drawing/2014/main" id="{DCD6F044-B68E-406A-9245-4D015FFB64B3}"/>
                </a:ext>
              </a:extLst>
            </p:cNvPr>
            <p:cNvSpPr>
              <a:spLocks/>
            </p:cNvSpPr>
            <p:nvPr/>
          </p:nvSpPr>
          <p:spPr bwMode="auto">
            <a:xfrm>
              <a:off x="4195" y="2715"/>
              <a:ext cx="7" cy="21"/>
            </a:xfrm>
            <a:custGeom>
              <a:avLst/>
              <a:gdLst>
                <a:gd name="T0" fmla="*/ 7 w 7"/>
                <a:gd name="T1" fmla="*/ 21 h 21"/>
                <a:gd name="T2" fmla="*/ 7 w 7"/>
                <a:gd name="T3" fmla="*/ 16 h 21"/>
                <a:gd name="T4" fmla="*/ 7 w 7"/>
                <a:gd name="T5" fmla="*/ 12 h 21"/>
                <a:gd name="T6" fmla="*/ 6 w 7"/>
                <a:gd name="T7" fmla="*/ 6 h 21"/>
                <a:gd name="T8" fmla="*/ 5 w 7"/>
                <a:gd name="T9" fmla="*/ 0 h 21"/>
                <a:gd name="T10" fmla="*/ 0 w 7"/>
                <a:gd name="T11" fmla="*/ 21 h 21"/>
                <a:gd name="T12" fmla="*/ 0 w 7"/>
                <a:gd name="T13" fmla="*/ 19 h 21"/>
                <a:gd name="T14" fmla="*/ 1 w 7"/>
                <a:gd name="T15" fmla="*/ 18 h 21"/>
                <a:gd name="T16" fmla="*/ 2 w 7"/>
                <a:gd name="T17" fmla="*/ 14 h 21"/>
                <a:gd name="T18" fmla="*/ 2 w 7"/>
                <a:gd name="T19" fmla="*/ 12 h 21"/>
                <a:gd name="T20" fmla="*/ 3 w 7"/>
                <a:gd name="T21" fmla="*/ 12 h 21"/>
                <a:gd name="T22" fmla="*/ 5 w 7"/>
                <a:gd name="T23" fmla="*/ 12 h 21"/>
                <a:gd name="T24" fmla="*/ 5 w 7"/>
                <a:gd name="T25" fmla="*/ 14 h 21"/>
                <a:gd name="T26" fmla="*/ 5 w 7"/>
                <a:gd name="T27" fmla="*/ 16 h 21"/>
                <a:gd name="T28" fmla="*/ 6 w 7"/>
                <a:gd name="T29" fmla="*/ 18 h 21"/>
                <a:gd name="T30" fmla="*/ 6 w 7"/>
                <a:gd name="T31" fmla="*/ 19 h 21"/>
                <a:gd name="T32" fmla="*/ 7 w 7"/>
                <a:gd name="T33" fmla="*/ 21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
                <a:gd name="T52" fmla="*/ 0 h 21"/>
                <a:gd name="T53" fmla="*/ 7 w 7"/>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 h="21">
                  <a:moveTo>
                    <a:pt x="7" y="21"/>
                  </a:moveTo>
                  <a:lnTo>
                    <a:pt x="7" y="16"/>
                  </a:lnTo>
                  <a:lnTo>
                    <a:pt x="7" y="12"/>
                  </a:lnTo>
                  <a:lnTo>
                    <a:pt x="6" y="6"/>
                  </a:lnTo>
                  <a:lnTo>
                    <a:pt x="5" y="0"/>
                  </a:lnTo>
                  <a:lnTo>
                    <a:pt x="0" y="21"/>
                  </a:lnTo>
                  <a:lnTo>
                    <a:pt x="0" y="19"/>
                  </a:lnTo>
                  <a:lnTo>
                    <a:pt x="1" y="18"/>
                  </a:lnTo>
                  <a:lnTo>
                    <a:pt x="2" y="14"/>
                  </a:lnTo>
                  <a:lnTo>
                    <a:pt x="2" y="12"/>
                  </a:lnTo>
                  <a:lnTo>
                    <a:pt x="3" y="12"/>
                  </a:lnTo>
                  <a:lnTo>
                    <a:pt x="5" y="12"/>
                  </a:lnTo>
                  <a:lnTo>
                    <a:pt x="5" y="14"/>
                  </a:lnTo>
                  <a:lnTo>
                    <a:pt x="5" y="16"/>
                  </a:lnTo>
                  <a:lnTo>
                    <a:pt x="6" y="18"/>
                  </a:lnTo>
                  <a:lnTo>
                    <a:pt x="6" y="19"/>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09" name="Freeform 71">
              <a:extLst>
                <a:ext uri="{FF2B5EF4-FFF2-40B4-BE49-F238E27FC236}">
                  <a16:creationId xmlns:a16="http://schemas.microsoft.com/office/drawing/2014/main" id="{E608B112-EE04-441A-A4D1-BC9C2780C702}"/>
                </a:ext>
              </a:extLst>
            </p:cNvPr>
            <p:cNvSpPr>
              <a:spLocks/>
            </p:cNvSpPr>
            <p:nvPr/>
          </p:nvSpPr>
          <p:spPr bwMode="auto">
            <a:xfrm>
              <a:off x="4195" y="2742"/>
              <a:ext cx="6" cy="8"/>
            </a:xfrm>
            <a:custGeom>
              <a:avLst/>
              <a:gdLst>
                <a:gd name="T0" fmla="*/ 6 w 6"/>
                <a:gd name="T1" fmla="*/ 2 h 8"/>
                <a:gd name="T2" fmla="*/ 5 w 6"/>
                <a:gd name="T3" fmla="*/ 2 h 8"/>
                <a:gd name="T4" fmla="*/ 5 w 6"/>
                <a:gd name="T5" fmla="*/ 0 h 8"/>
                <a:gd name="T6" fmla="*/ 2 w 6"/>
                <a:gd name="T7" fmla="*/ 0 h 8"/>
                <a:gd name="T8" fmla="*/ 1 w 6"/>
                <a:gd name="T9" fmla="*/ 0 h 8"/>
                <a:gd name="T10" fmla="*/ 0 w 6"/>
                <a:gd name="T11" fmla="*/ 0 h 8"/>
                <a:gd name="T12" fmla="*/ 0 w 6"/>
                <a:gd name="T13" fmla="*/ 2 h 8"/>
                <a:gd name="T14" fmla="*/ 0 w 6"/>
                <a:gd name="T15" fmla="*/ 4 h 8"/>
                <a:gd name="T16" fmla="*/ 0 w 6"/>
                <a:gd name="T17" fmla="*/ 6 h 8"/>
                <a:gd name="T18" fmla="*/ 1 w 6"/>
                <a:gd name="T19" fmla="*/ 8 h 8"/>
                <a:gd name="T20" fmla="*/ 2 w 6"/>
                <a:gd name="T21" fmla="*/ 8 h 8"/>
                <a:gd name="T22" fmla="*/ 5 w 6"/>
                <a:gd name="T23" fmla="*/ 8 h 8"/>
                <a:gd name="T24" fmla="*/ 6 w 6"/>
                <a:gd name="T25" fmla="*/ 6 h 8"/>
                <a:gd name="T26" fmla="*/ 6 w 6"/>
                <a:gd name="T27" fmla="*/ 4 h 8"/>
                <a:gd name="T28" fmla="*/ 6 w 6"/>
                <a:gd name="T29" fmla="*/ 2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8"/>
                <a:gd name="T47" fmla="*/ 6 w 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8">
                  <a:moveTo>
                    <a:pt x="6" y="2"/>
                  </a:moveTo>
                  <a:lnTo>
                    <a:pt x="5" y="2"/>
                  </a:lnTo>
                  <a:lnTo>
                    <a:pt x="5" y="0"/>
                  </a:lnTo>
                  <a:lnTo>
                    <a:pt x="2" y="0"/>
                  </a:lnTo>
                  <a:lnTo>
                    <a:pt x="1" y="0"/>
                  </a:lnTo>
                  <a:lnTo>
                    <a:pt x="0" y="0"/>
                  </a:lnTo>
                  <a:lnTo>
                    <a:pt x="0" y="2"/>
                  </a:lnTo>
                  <a:lnTo>
                    <a:pt x="0" y="4"/>
                  </a:lnTo>
                  <a:lnTo>
                    <a:pt x="0" y="6"/>
                  </a:lnTo>
                  <a:lnTo>
                    <a:pt x="1" y="8"/>
                  </a:lnTo>
                  <a:lnTo>
                    <a:pt x="2" y="8"/>
                  </a:lnTo>
                  <a:lnTo>
                    <a:pt x="5" y="8"/>
                  </a:lnTo>
                  <a:lnTo>
                    <a:pt x="6" y="6"/>
                  </a:lnTo>
                  <a:lnTo>
                    <a:pt x="6" y="4"/>
                  </a:lnTo>
                  <a:lnTo>
                    <a:pt x="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10" name="Freeform 72">
              <a:extLst>
                <a:ext uri="{FF2B5EF4-FFF2-40B4-BE49-F238E27FC236}">
                  <a16:creationId xmlns:a16="http://schemas.microsoft.com/office/drawing/2014/main" id="{DF5B795E-C01C-4F58-A314-74D89B4E0CDD}"/>
                </a:ext>
              </a:extLst>
            </p:cNvPr>
            <p:cNvSpPr>
              <a:spLocks/>
            </p:cNvSpPr>
            <p:nvPr/>
          </p:nvSpPr>
          <p:spPr bwMode="auto">
            <a:xfrm>
              <a:off x="4889" y="1615"/>
              <a:ext cx="124" cy="603"/>
            </a:xfrm>
            <a:custGeom>
              <a:avLst/>
              <a:gdLst>
                <a:gd name="T0" fmla="*/ 49 w 124"/>
                <a:gd name="T1" fmla="*/ 534 h 603"/>
                <a:gd name="T2" fmla="*/ 46 w 124"/>
                <a:gd name="T3" fmla="*/ 463 h 603"/>
                <a:gd name="T4" fmla="*/ 42 w 124"/>
                <a:gd name="T5" fmla="*/ 378 h 603"/>
                <a:gd name="T6" fmla="*/ 46 w 124"/>
                <a:gd name="T7" fmla="*/ 357 h 603"/>
                <a:gd name="T8" fmla="*/ 56 w 124"/>
                <a:gd name="T9" fmla="*/ 376 h 603"/>
                <a:gd name="T10" fmla="*/ 67 w 124"/>
                <a:gd name="T11" fmla="*/ 378 h 603"/>
                <a:gd name="T12" fmla="*/ 77 w 124"/>
                <a:gd name="T13" fmla="*/ 380 h 603"/>
                <a:gd name="T14" fmla="*/ 84 w 124"/>
                <a:gd name="T15" fmla="*/ 381 h 603"/>
                <a:gd name="T16" fmla="*/ 78 w 124"/>
                <a:gd name="T17" fmla="*/ 366 h 603"/>
                <a:gd name="T18" fmla="*/ 67 w 124"/>
                <a:gd name="T19" fmla="*/ 345 h 603"/>
                <a:gd name="T20" fmla="*/ 58 w 124"/>
                <a:gd name="T21" fmla="*/ 336 h 603"/>
                <a:gd name="T22" fmla="*/ 61 w 124"/>
                <a:gd name="T23" fmla="*/ 315 h 603"/>
                <a:gd name="T24" fmla="*/ 76 w 124"/>
                <a:gd name="T25" fmla="*/ 332 h 603"/>
                <a:gd name="T26" fmla="*/ 87 w 124"/>
                <a:gd name="T27" fmla="*/ 362 h 603"/>
                <a:gd name="T28" fmla="*/ 91 w 124"/>
                <a:gd name="T29" fmla="*/ 383 h 603"/>
                <a:gd name="T30" fmla="*/ 103 w 124"/>
                <a:gd name="T31" fmla="*/ 393 h 603"/>
                <a:gd name="T32" fmla="*/ 112 w 124"/>
                <a:gd name="T33" fmla="*/ 412 h 603"/>
                <a:gd name="T34" fmla="*/ 119 w 124"/>
                <a:gd name="T35" fmla="*/ 427 h 603"/>
                <a:gd name="T36" fmla="*/ 105 w 124"/>
                <a:gd name="T37" fmla="*/ 351 h 603"/>
                <a:gd name="T38" fmla="*/ 91 w 124"/>
                <a:gd name="T39" fmla="*/ 326 h 603"/>
                <a:gd name="T40" fmla="*/ 75 w 124"/>
                <a:gd name="T41" fmla="*/ 309 h 603"/>
                <a:gd name="T42" fmla="*/ 64 w 124"/>
                <a:gd name="T43" fmla="*/ 296 h 603"/>
                <a:gd name="T44" fmla="*/ 54 w 124"/>
                <a:gd name="T45" fmla="*/ 279 h 603"/>
                <a:gd name="T46" fmla="*/ 59 w 124"/>
                <a:gd name="T47" fmla="*/ 267 h 603"/>
                <a:gd name="T48" fmla="*/ 66 w 124"/>
                <a:gd name="T49" fmla="*/ 261 h 603"/>
                <a:gd name="T50" fmla="*/ 69 w 124"/>
                <a:gd name="T51" fmla="*/ 233 h 603"/>
                <a:gd name="T52" fmla="*/ 81 w 124"/>
                <a:gd name="T53" fmla="*/ 221 h 603"/>
                <a:gd name="T54" fmla="*/ 95 w 124"/>
                <a:gd name="T55" fmla="*/ 212 h 603"/>
                <a:gd name="T56" fmla="*/ 107 w 124"/>
                <a:gd name="T57" fmla="*/ 193 h 603"/>
                <a:gd name="T58" fmla="*/ 122 w 124"/>
                <a:gd name="T59" fmla="*/ 156 h 603"/>
                <a:gd name="T60" fmla="*/ 110 w 124"/>
                <a:gd name="T61" fmla="*/ 156 h 603"/>
                <a:gd name="T62" fmla="*/ 95 w 124"/>
                <a:gd name="T63" fmla="*/ 166 h 603"/>
                <a:gd name="T64" fmla="*/ 79 w 124"/>
                <a:gd name="T65" fmla="*/ 174 h 603"/>
                <a:gd name="T66" fmla="*/ 71 w 124"/>
                <a:gd name="T67" fmla="*/ 176 h 603"/>
                <a:gd name="T68" fmla="*/ 60 w 124"/>
                <a:gd name="T69" fmla="*/ 187 h 603"/>
                <a:gd name="T70" fmla="*/ 46 w 124"/>
                <a:gd name="T71" fmla="*/ 202 h 603"/>
                <a:gd name="T72" fmla="*/ 31 w 124"/>
                <a:gd name="T73" fmla="*/ 221 h 603"/>
                <a:gd name="T74" fmla="*/ 26 w 124"/>
                <a:gd name="T75" fmla="*/ 227 h 603"/>
                <a:gd name="T76" fmla="*/ 26 w 124"/>
                <a:gd name="T77" fmla="*/ 197 h 603"/>
                <a:gd name="T78" fmla="*/ 23 w 124"/>
                <a:gd name="T79" fmla="*/ 147 h 603"/>
                <a:gd name="T80" fmla="*/ 16 w 124"/>
                <a:gd name="T81" fmla="*/ 61 h 603"/>
                <a:gd name="T82" fmla="*/ 10 w 124"/>
                <a:gd name="T83" fmla="*/ 13 h 603"/>
                <a:gd name="T84" fmla="*/ 0 w 124"/>
                <a:gd name="T85" fmla="*/ 97 h 603"/>
                <a:gd name="T86" fmla="*/ 18 w 124"/>
                <a:gd name="T87" fmla="*/ 223 h 603"/>
                <a:gd name="T88" fmla="*/ 19 w 124"/>
                <a:gd name="T89" fmla="*/ 240 h 603"/>
                <a:gd name="T90" fmla="*/ 27 w 124"/>
                <a:gd name="T91" fmla="*/ 244 h 603"/>
                <a:gd name="T92" fmla="*/ 39 w 124"/>
                <a:gd name="T93" fmla="*/ 233 h 603"/>
                <a:gd name="T94" fmla="*/ 50 w 124"/>
                <a:gd name="T95" fmla="*/ 229 h 603"/>
                <a:gd name="T96" fmla="*/ 61 w 124"/>
                <a:gd name="T97" fmla="*/ 227 h 603"/>
                <a:gd name="T98" fmla="*/ 64 w 124"/>
                <a:gd name="T99" fmla="*/ 244 h 603"/>
                <a:gd name="T100" fmla="*/ 51 w 124"/>
                <a:gd name="T101" fmla="*/ 273 h 603"/>
                <a:gd name="T102" fmla="*/ 47 w 124"/>
                <a:gd name="T103" fmla="*/ 309 h 603"/>
                <a:gd name="T104" fmla="*/ 39 w 124"/>
                <a:gd name="T105" fmla="*/ 296 h 603"/>
                <a:gd name="T106" fmla="*/ 40 w 124"/>
                <a:gd name="T107" fmla="*/ 261 h 603"/>
                <a:gd name="T108" fmla="*/ 35 w 124"/>
                <a:gd name="T109" fmla="*/ 265 h 603"/>
                <a:gd name="T110" fmla="*/ 31 w 124"/>
                <a:gd name="T111" fmla="*/ 292 h 603"/>
                <a:gd name="T112" fmla="*/ 27 w 124"/>
                <a:gd name="T113" fmla="*/ 290 h 603"/>
                <a:gd name="T114" fmla="*/ 29 w 124"/>
                <a:gd name="T115" fmla="*/ 351 h 603"/>
                <a:gd name="T116" fmla="*/ 29 w 124"/>
                <a:gd name="T117" fmla="*/ 481 h 603"/>
                <a:gd name="T118" fmla="*/ 39 w 124"/>
                <a:gd name="T119" fmla="*/ 553 h 603"/>
                <a:gd name="T120" fmla="*/ 47 w 124"/>
                <a:gd name="T121" fmla="*/ 593 h 6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4"/>
                <a:gd name="T184" fmla="*/ 0 h 603"/>
                <a:gd name="T185" fmla="*/ 124 w 124"/>
                <a:gd name="T186" fmla="*/ 603 h 6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4" h="603">
                  <a:moveTo>
                    <a:pt x="52" y="601"/>
                  </a:moveTo>
                  <a:lnTo>
                    <a:pt x="51" y="601"/>
                  </a:lnTo>
                  <a:lnTo>
                    <a:pt x="51" y="599"/>
                  </a:lnTo>
                  <a:lnTo>
                    <a:pt x="50" y="576"/>
                  </a:lnTo>
                  <a:lnTo>
                    <a:pt x="49" y="555"/>
                  </a:lnTo>
                  <a:lnTo>
                    <a:pt x="49" y="534"/>
                  </a:lnTo>
                  <a:lnTo>
                    <a:pt x="49" y="511"/>
                  </a:lnTo>
                  <a:lnTo>
                    <a:pt x="49" y="502"/>
                  </a:lnTo>
                  <a:lnTo>
                    <a:pt x="48" y="494"/>
                  </a:lnTo>
                  <a:lnTo>
                    <a:pt x="47" y="486"/>
                  </a:lnTo>
                  <a:lnTo>
                    <a:pt x="47" y="477"/>
                  </a:lnTo>
                  <a:lnTo>
                    <a:pt x="46" y="463"/>
                  </a:lnTo>
                  <a:lnTo>
                    <a:pt x="45" y="448"/>
                  </a:lnTo>
                  <a:lnTo>
                    <a:pt x="45" y="433"/>
                  </a:lnTo>
                  <a:lnTo>
                    <a:pt x="43" y="420"/>
                  </a:lnTo>
                  <a:lnTo>
                    <a:pt x="42" y="406"/>
                  </a:lnTo>
                  <a:lnTo>
                    <a:pt x="42" y="391"/>
                  </a:lnTo>
                  <a:lnTo>
                    <a:pt x="42" y="378"/>
                  </a:lnTo>
                  <a:lnTo>
                    <a:pt x="42" y="364"/>
                  </a:lnTo>
                  <a:lnTo>
                    <a:pt x="42" y="360"/>
                  </a:lnTo>
                  <a:lnTo>
                    <a:pt x="42" y="359"/>
                  </a:lnTo>
                  <a:lnTo>
                    <a:pt x="42" y="357"/>
                  </a:lnTo>
                  <a:lnTo>
                    <a:pt x="43" y="355"/>
                  </a:lnTo>
                  <a:lnTo>
                    <a:pt x="46" y="357"/>
                  </a:lnTo>
                  <a:lnTo>
                    <a:pt x="47" y="360"/>
                  </a:lnTo>
                  <a:lnTo>
                    <a:pt x="49" y="362"/>
                  </a:lnTo>
                  <a:lnTo>
                    <a:pt x="50" y="366"/>
                  </a:lnTo>
                  <a:lnTo>
                    <a:pt x="52" y="370"/>
                  </a:lnTo>
                  <a:lnTo>
                    <a:pt x="54" y="374"/>
                  </a:lnTo>
                  <a:lnTo>
                    <a:pt x="56" y="376"/>
                  </a:lnTo>
                  <a:lnTo>
                    <a:pt x="57" y="380"/>
                  </a:lnTo>
                  <a:lnTo>
                    <a:pt x="59" y="380"/>
                  </a:lnTo>
                  <a:lnTo>
                    <a:pt x="61" y="380"/>
                  </a:lnTo>
                  <a:lnTo>
                    <a:pt x="62" y="380"/>
                  </a:lnTo>
                  <a:lnTo>
                    <a:pt x="65" y="378"/>
                  </a:lnTo>
                  <a:lnTo>
                    <a:pt x="67" y="378"/>
                  </a:lnTo>
                  <a:lnTo>
                    <a:pt x="68" y="378"/>
                  </a:lnTo>
                  <a:lnTo>
                    <a:pt x="70" y="378"/>
                  </a:lnTo>
                  <a:lnTo>
                    <a:pt x="73" y="378"/>
                  </a:lnTo>
                  <a:lnTo>
                    <a:pt x="74" y="380"/>
                  </a:lnTo>
                  <a:lnTo>
                    <a:pt x="76" y="380"/>
                  </a:lnTo>
                  <a:lnTo>
                    <a:pt x="77" y="380"/>
                  </a:lnTo>
                  <a:lnTo>
                    <a:pt x="78" y="381"/>
                  </a:lnTo>
                  <a:lnTo>
                    <a:pt x="80" y="381"/>
                  </a:lnTo>
                  <a:lnTo>
                    <a:pt x="81" y="381"/>
                  </a:lnTo>
                  <a:lnTo>
                    <a:pt x="84" y="381"/>
                  </a:lnTo>
                  <a:lnTo>
                    <a:pt x="85" y="381"/>
                  </a:lnTo>
                  <a:lnTo>
                    <a:pt x="84" y="381"/>
                  </a:lnTo>
                  <a:lnTo>
                    <a:pt x="83" y="378"/>
                  </a:lnTo>
                  <a:lnTo>
                    <a:pt x="83" y="376"/>
                  </a:lnTo>
                  <a:lnTo>
                    <a:pt x="81" y="374"/>
                  </a:lnTo>
                  <a:lnTo>
                    <a:pt x="80" y="370"/>
                  </a:lnTo>
                  <a:lnTo>
                    <a:pt x="79" y="368"/>
                  </a:lnTo>
                  <a:lnTo>
                    <a:pt x="78" y="366"/>
                  </a:lnTo>
                  <a:lnTo>
                    <a:pt x="77" y="366"/>
                  </a:lnTo>
                  <a:lnTo>
                    <a:pt x="75" y="360"/>
                  </a:lnTo>
                  <a:lnTo>
                    <a:pt x="74" y="357"/>
                  </a:lnTo>
                  <a:lnTo>
                    <a:pt x="71" y="353"/>
                  </a:lnTo>
                  <a:lnTo>
                    <a:pt x="69" y="349"/>
                  </a:lnTo>
                  <a:lnTo>
                    <a:pt x="67" y="345"/>
                  </a:lnTo>
                  <a:lnTo>
                    <a:pt x="65" y="341"/>
                  </a:lnTo>
                  <a:lnTo>
                    <a:pt x="62" y="340"/>
                  </a:lnTo>
                  <a:lnTo>
                    <a:pt x="60" y="338"/>
                  </a:lnTo>
                  <a:lnTo>
                    <a:pt x="59" y="338"/>
                  </a:lnTo>
                  <a:lnTo>
                    <a:pt x="58" y="338"/>
                  </a:lnTo>
                  <a:lnTo>
                    <a:pt x="58" y="336"/>
                  </a:lnTo>
                  <a:lnTo>
                    <a:pt x="57" y="319"/>
                  </a:lnTo>
                  <a:lnTo>
                    <a:pt x="57" y="317"/>
                  </a:lnTo>
                  <a:lnTo>
                    <a:pt x="58" y="317"/>
                  </a:lnTo>
                  <a:lnTo>
                    <a:pt x="58" y="315"/>
                  </a:lnTo>
                  <a:lnTo>
                    <a:pt x="59" y="315"/>
                  </a:lnTo>
                  <a:lnTo>
                    <a:pt x="61" y="315"/>
                  </a:lnTo>
                  <a:lnTo>
                    <a:pt x="65" y="317"/>
                  </a:lnTo>
                  <a:lnTo>
                    <a:pt x="67" y="319"/>
                  </a:lnTo>
                  <a:lnTo>
                    <a:pt x="70" y="320"/>
                  </a:lnTo>
                  <a:lnTo>
                    <a:pt x="73" y="324"/>
                  </a:lnTo>
                  <a:lnTo>
                    <a:pt x="75" y="328"/>
                  </a:lnTo>
                  <a:lnTo>
                    <a:pt x="76" y="332"/>
                  </a:lnTo>
                  <a:lnTo>
                    <a:pt x="78" y="340"/>
                  </a:lnTo>
                  <a:lnTo>
                    <a:pt x="79" y="343"/>
                  </a:lnTo>
                  <a:lnTo>
                    <a:pt x="81" y="349"/>
                  </a:lnTo>
                  <a:lnTo>
                    <a:pt x="84" y="353"/>
                  </a:lnTo>
                  <a:lnTo>
                    <a:pt x="85" y="357"/>
                  </a:lnTo>
                  <a:lnTo>
                    <a:pt x="87" y="362"/>
                  </a:lnTo>
                  <a:lnTo>
                    <a:pt x="88" y="368"/>
                  </a:lnTo>
                  <a:lnTo>
                    <a:pt x="89" y="372"/>
                  </a:lnTo>
                  <a:lnTo>
                    <a:pt x="91" y="378"/>
                  </a:lnTo>
                  <a:lnTo>
                    <a:pt x="91" y="380"/>
                  </a:lnTo>
                  <a:lnTo>
                    <a:pt x="91" y="381"/>
                  </a:lnTo>
                  <a:lnTo>
                    <a:pt x="91" y="383"/>
                  </a:lnTo>
                  <a:lnTo>
                    <a:pt x="91" y="385"/>
                  </a:lnTo>
                  <a:lnTo>
                    <a:pt x="95" y="385"/>
                  </a:lnTo>
                  <a:lnTo>
                    <a:pt x="97" y="387"/>
                  </a:lnTo>
                  <a:lnTo>
                    <a:pt x="98" y="389"/>
                  </a:lnTo>
                  <a:lnTo>
                    <a:pt x="100" y="391"/>
                  </a:lnTo>
                  <a:lnTo>
                    <a:pt x="103" y="393"/>
                  </a:lnTo>
                  <a:lnTo>
                    <a:pt x="105" y="397"/>
                  </a:lnTo>
                  <a:lnTo>
                    <a:pt x="106" y="401"/>
                  </a:lnTo>
                  <a:lnTo>
                    <a:pt x="108" y="404"/>
                  </a:lnTo>
                  <a:lnTo>
                    <a:pt x="109" y="406"/>
                  </a:lnTo>
                  <a:lnTo>
                    <a:pt x="112" y="410"/>
                  </a:lnTo>
                  <a:lnTo>
                    <a:pt x="112" y="412"/>
                  </a:lnTo>
                  <a:lnTo>
                    <a:pt x="113" y="416"/>
                  </a:lnTo>
                  <a:lnTo>
                    <a:pt x="115" y="418"/>
                  </a:lnTo>
                  <a:lnTo>
                    <a:pt x="116" y="422"/>
                  </a:lnTo>
                  <a:lnTo>
                    <a:pt x="117" y="423"/>
                  </a:lnTo>
                  <a:lnTo>
                    <a:pt x="118" y="425"/>
                  </a:lnTo>
                  <a:lnTo>
                    <a:pt x="119" y="427"/>
                  </a:lnTo>
                  <a:lnTo>
                    <a:pt x="121" y="431"/>
                  </a:lnTo>
                  <a:lnTo>
                    <a:pt x="121" y="435"/>
                  </a:lnTo>
                  <a:lnTo>
                    <a:pt x="122" y="437"/>
                  </a:lnTo>
                  <a:lnTo>
                    <a:pt x="114" y="372"/>
                  </a:lnTo>
                  <a:lnTo>
                    <a:pt x="107" y="357"/>
                  </a:lnTo>
                  <a:lnTo>
                    <a:pt x="105" y="351"/>
                  </a:lnTo>
                  <a:lnTo>
                    <a:pt x="104" y="347"/>
                  </a:lnTo>
                  <a:lnTo>
                    <a:pt x="102" y="341"/>
                  </a:lnTo>
                  <a:lnTo>
                    <a:pt x="99" y="338"/>
                  </a:lnTo>
                  <a:lnTo>
                    <a:pt x="97" y="334"/>
                  </a:lnTo>
                  <a:lnTo>
                    <a:pt x="94" y="330"/>
                  </a:lnTo>
                  <a:lnTo>
                    <a:pt x="91" y="326"/>
                  </a:lnTo>
                  <a:lnTo>
                    <a:pt x="88" y="324"/>
                  </a:lnTo>
                  <a:lnTo>
                    <a:pt x="86" y="320"/>
                  </a:lnTo>
                  <a:lnTo>
                    <a:pt x="83" y="317"/>
                  </a:lnTo>
                  <a:lnTo>
                    <a:pt x="80" y="315"/>
                  </a:lnTo>
                  <a:lnTo>
                    <a:pt x="78" y="313"/>
                  </a:lnTo>
                  <a:lnTo>
                    <a:pt x="75" y="309"/>
                  </a:lnTo>
                  <a:lnTo>
                    <a:pt x="73" y="307"/>
                  </a:lnTo>
                  <a:lnTo>
                    <a:pt x="70" y="303"/>
                  </a:lnTo>
                  <a:lnTo>
                    <a:pt x="67" y="299"/>
                  </a:lnTo>
                  <a:lnTo>
                    <a:pt x="66" y="298"/>
                  </a:lnTo>
                  <a:lnTo>
                    <a:pt x="65" y="298"/>
                  </a:lnTo>
                  <a:lnTo>
                    <a:pt x="64" y="296"/>
                  </a:lnTo>
                  <a:lnTo>
                    <a:pt x="62" y="294"/>
                  </a:lnTo>
                  <a:lnTo>
                    <a:pt x="61" y="292"/>
                  </a:lnTo>
                  <a:lnTo>
                    <a:pt x="60" y="292"/>
                  </a:lnTo>
                  <a:lnTo>
                    <a:pt x="60" y="290"/>
                  </a:lnTo>
                  <a:lnTo>
                    <a:pt x="54" y="280"/>
                  </a:lnTo>
                  <a:lnTo>
                    <a:pt x="54" y="279"/>
                  </a:lnTo>
                  <a:lnTo>
                    <a:pt x="55" y="275"/>
                  </a:lnTo>
                  <a:lnTo>
                    <a:pt x="55" y="273"/>
                  </a:lnTo>
                  <a:lnTo>
                    <a:pt x="56" y="271"/>
                  </a:lnTo>
                  <a:lnTo>
                    <a:pt x="57" y="269"/>
                  </a:lnTo>
                  <a:lnTo>
                    <a:pt x="58" y="269"/>
                  </a:lnTo>
                  <a:lnTo>
                    <a:pt x="59" y="267"/>
                  </a:lnTo>
                  <a:lnTo>
                    <a:pt x="60" y="265"/>
                  </a:lnTo>
                  <a:lnTo>
                    <a:pt x="61" y="265"/>
                  </a:lnTo>
                  <a:lnTo>
                    <a:pt x="62" y="263"/>
                  </a:lnTo>
                  <a:lnTo>
                    <a:pt x="64" y="263"/>
                  </a:lnTo>
                  <a:lnTo>
                    <a:pt x="65" y="263"/>
                  </a:lnTo>
                  <a:lnTo>
                    <a:pt x="66" y="261"/>
                  </a:lnTo>
                  <a:lnTo>
                    <a:pt x="67" y="261"/>
                  </a:lnTo>
                  <a:lnTo>
                    <a:pt x="68" y="259"/>
                  </a:lnTo>
                  <a:lnTo>
                    <a:pt x="68" y="258"/>
                  </a:lnTo>
                  <a:lnTo>
                    <a:pt x="68" y="250"/>
                  </a:lnTo>
                  <a:lnTo>
                    <a:pt x="68" y="240"/>
                  </a:lnTo>
                  <a:lnTo>
                    <a:pt x="69" y="233"/>
                  </a:lnTo>
                  <a:lnTo>
                    <a:pt x="70" y="225"/>
                  </a:lnTo>
                  <a:lnTo>
                    <a:pt x="74" y="225"/>
                  </a:lnTo>
                  <a:lnTo>
                    <a:pt x="75" y="225"/>
                  </a:lnTo>
                  <a:lnTo>
                    <a:pt x="77" y="223"/>
                  </a:lnTo>
                  <a:lnTo>
                    <a:pt x="79" y="223"/>
                  </a:lnTo>
                  <a:lnTo>
                    <a:pt x="81" y="221"/>
                  </a:lnTo>
                  <a:lnTo>
                    <a:pt x="84" y="221"/>
                  </a:lnTo>
                  <a:lnTo>
                    <a:pt x="86" y="219"/>
                  </a:lnTo>
                  <a:lnTo>
                    <a:pt x="88" y="217"/>
                  </a:lnTo>
                  <a:lnTo>
                    <a:pt x="90" y="216"/>
                  </a:lnTo>
                  <a:lnTo>
                    <a:pt x="93" y="214"/>
                  </a:lnTo>
                  <a:lnTo>
                    <a:pt x="95" y="212"/>
                  </a:lnTo>
                  <a:lnTo>
                    <a:pt x="97" y="210"/>
                  </a:lnTo>
                  <a:lnTo>
                    <a:pt x="99" y="208"/>
                  </a:lnTo>
                  <a:lnTo>
                    <a:pt x="102" y="204"/>
                  </a:lnTo>
                  <a:lnTo>
                    <a:pt x="103" y="200"/>
                  </a:lnTo>
                  <a:lnTo>
                    <a:pt x="105" y="198"/>
                  </a:lnTo>
                  <a:lnTo>
                    <a:pt x="107" y="193"/>
                  </a:lnTo>
                  <a:lnTo>
                    <a:pt x="109" y="187"/>
                  </a:lnTo>
                  <a:lnTo>
                    <a:pt x="113" y="181"/>
                  </a:lnTo>
                  <a:lnTo>
                    <a:pt x="115" y="174"/>
                  </a:lnTo>
                  <a:lnTo>
                    <a:pt x="117" y="168"/>
                  </a:lnTo>
                  <a:lnTo>
                    <a:pt x="119" y="162"/>
                  </a:lnTo>
                  <a:lnTo>
                    <a:pt x="122" y="156"/>
                  </a:lnTo>
                  <a:lnTo>
                    <a:pt x="124" y="149"/>
                  </a:lnTo>
                  <a:lnTo>
                    <a:pt x="122" y="149"/>
                  </a:lnTo>
                  <a:lnTo>
                    <a:pt x="118" y="153"/>
                  </a:lnTo>
                  <a:lnTo>
                    <a:pt x="116" y="155"/>
                  </a:lnTo>
                  <a:lnTo>
                    <a:pt x="114" y="156"/>
                  </a:lnTo>
                  <a:lnTo>
                    <a:pt x="110" y="156"/>
                  </a:lnTo>
                  <a:lnTo>
                    <a:pt x="108" y="158"/>
                  </a:lnTo>
                  <a:lnTo>
                    <a:pt x="105" y="160"/>
                  </a:lnTo>
                  <a:lnTo>
                    <a:pt x="103" y="162"/>
                  </a:lnTo>
                  <a:lnTo>
                    <a:pt x="100" y="164"/>
                  </a:lnTo>
                  <a:lnTo>
                    <a:pt x="97" y="164"/>
                  </a:lnTo>
                  <a:lnTo>
                    <a:pt x="95" y="166"/>
                  </a:lnTo>
                  <a:lnTo>
                    <a:pt x="91" y="168"/>
                  </a:lnTo>
                  <a:lnTo>
                    <a:pt x="88" y="170"/>
                  </a:lnTo>
                  <a:lnTo>
                    <a:pt x="86" y="170"/>
                  </a:lnTo>
                  <a:lnTo>
                    <a:pt x="84" y="172"/>
                  </a:lnTo>
                  <a:lnTo>
                    <a:pt x="80" y="174"/>
                  </a:lnTo>
                  <a:lnTo>
                    <a:pt x="79" y="174"/>
                  </a:lnTo>
                  <a:lnTo>
                    <a:pt x="78" y="174"/>
                  </a:lnTo>
                  <a:lnTo>
                    <a:pt x="76" y="174"/>
                  </a:lnTo>
                  <a:lnTo>
                    <a:pt x="75" y="174"/>
                  </a:lnTo>
                  <a:lnTo>
                    <a:pt x="74" y="174"/>
                  </a:lnTo>
                  <a:lnTo>
                    <a:pt x="73" y="174"/>
                  </a:lnTo>
                  <a:lnTo>
                    <a:pt x="71" y="176"/>
                  </a:lnTo>
                  <a:lnTo>
                    <a:pt x="70" y="176"/>
                  </a:lnTo>
                  <a:lnTo>
                    <a:pt x="68" y="177"/>
                  </a:lnTo>
                  <a:lnTo>
                    <a:pt x="66" y="179"/>
                  </a:lnTo>
                  <a:lnTo>
                    <a:pt x="64" y="181"/>
                  </a:lnTo>
                  <a:lnTo>
                    <a:pt x="61" y="183"/>
                  </a:lnTo>
                  <a:lnTo>
                    <a:pt x="60" y="187"/>
                  </a:lnTo>
                  <a:lnTo>
                    <a:pt x="58" y="189"/>
                  </a:lnTo>
                  <a:lnTo>
                    <a:pt x="56" y="193"/>
                  </a:lnTo>
                  <a:lnTo>
                    <a:pt x="54" y="195"/>
                  </a:lnTo>
                  <a:lnTo>
                    <a:pt x="51" y="197"/>
                  </a:lnTo>
                  <a:lnTo>
                    <a:pt x="48" y="200"/>
                  </a:lnTo>
                  <a:lnTo>
                    <a:pt x="46" y="202"/>
                  </a:lnTo>
                  <a:lnTo>
                    <a:pt x="43" y="206"/>
                  </a:lnTo>
                  <a:lnTo>
                    <a:pt x="40" y="210"/>
                  </a:lnTo>
                  <a:lnTo>
                    <a:pt x="38" y="214"/>
                  </a:lnTo>
                  <a:lnTo>
                    <a:pt x="36" y="217"/>
                  </a:lnTo>
                  <a:lnTo>
                    <a:pt x="32" y="221"/>
                  </a:lnTo>
                  <a:lnTo>
                    <a:pt x="31" y="221"/>
                  </a:lnTo>
                  <a:lnTo>
                    <a:pt x="30" y="223"/>
                  </a:lnTo>
                  <a:lnTo>
                    <a:pt x="29" y="223"/>
                  </a:lnTo>
                  <a:lnTo>
                    <a:pt x="29" y="225"/>
                  </a:lnTo>
                  <a:lnTo>
                    <a:pt x="28" y="225"/>
                  </a:lnTo>
                  <a:lnTo>
                    <a:pt x="27" y="227"/>
                  </a:lnTo>
                  <a:lnTo>
                    <a:pt x="26" y="227"/>
                  </a:lnTo>
                  <a:lnTo>
                    <a:pt x="24" y="229"/>
                  </a:lnTo>
                  <a:lnTo>
                    <a:pt x="23" y="229"/>
                  </a:lnTo>
                  <a:lnTo>
                    <a:pt x="23" y="227"/>
                  </a:lnTo>
                  <a:lnTo>
                    <a:pt x="24" y="217"/>
                  </a:lnTo>
                  <a:lnTo>
                    <a:pt x="24" y="206"/>
                  </a:lnTo>
                  <a:lnTo>
                    <a:pt x="26" y="197"/>
                  </a:lnTo>
                  <a:lnTo>
                    <a:pt x="26" y="187"/>
                  </a:lnTo>
                  <a:lnTo>
                    <a:pt x="26" y="179"/>
                  </a:lnTo>
                  <a:lnTo>
                    <a:pt x="24" y="174"/>
                  </a:lnTo>
                  <a:lnTo>
                    <a:pt x="24" y="168"/>
                  </a:lnTo>
                  <a:lnTo>
                    <a:pt x="24" y="162"/>
                  </a:lnTo>
                  <a:lnTo>
                    <a:pt x="23" y="147"/>
                  </a:lnTo>
                  <a:lnTo>
                    <a:pt x="22" y="132"/>
                  </a:lnTo>
                  <a:lnTo>
                    <a:pt x="21" y="116"/>
                  </a:lnTo>
                  <a:lnTo>
                    <a:pt x="20" y="103"/>
                  </a:lnTo>
                  <a:lnTo>
                    <a:pt x="19" y="88"/>
                  </a:lnTo>
                  <a:lnTo>
                    <a:pt x="17" y="74"/>
                  </a:lnTo>
                  <a:lnTo>
                    <a:pt x="16" y="61"/>
                  </a:lnTo>
                  <a:lnTo>
                    <a:pt x="14" y="46"/>
                  </a:lnTo>
                  <a:lnTo>
                    <a:pt x="12" y="40"/>
                  </a:lnTo>
                  <a:lnTo>
                    <a:pt x="12" y="33"/>
                  </a:lnTo>
                  <a:lnTo>
                    <a:pt x="12" y="27"/>
                  </a:lnTo>
                  <a:lnTo>
                    <a:pt x="10" y="19"/>
                  </a:lnTo>
                  <a:lnTo>
                    <a:pt x="10" y="13"/>
                  </a:lnTo>
                  <a:lnTo>
                    <a:pt x="9" y="10"/>
                  </a:lnTo>
                  <a:lnTo>
                    <a:pt x="9" y="6"/>
                  </a:lnTo>
                  <a:lnTo>
                    <a:pt x="8" y="0"/>
                  </a:lnTo>
                  <a:lnTo>
                    <a:pt x="3" y="52"/>
                  </a:lnTo>
                  <a:lnTo>
                    <a:pt x="1" y="73"/>
                  </a:lnTo>
                  <a:lnTo>
                    <a:pt x="0" y="97"/>
                  </a:lnTo>
                  <a:lnTo>
                    <a:pt x="0" y="118"/>
                  </a:lnTo>
                  <a:lnTo>
                    <a:pt x="2" y="141"/>
                  </a:lnTo>
                  <a:lnTo>
                    <a:pt x="4" y="164"/>
                  </a:lnTo>
                  <a:lnTo>
                    <a:pt x="8" y="187"/>
                  </a:lnTo>
                  <a:lnTo>
                    <a:pt x="12" y="206"/>
                  </a:lnTo>
                  <a:lnTo>
                    <a:pt x="18" y="223"/>
                  </a:lnTo>
                  <a:lnTo>
                    <a:pt x="19" y="227"/>
                  </a:lnTo>
                  <a:lnTo>
                    <a:pt x="19" y="231"/>
                  </a:lnTo>
                  <a:lnTo>
                    <a:pt x="19" y="233"/>
                  </a:lnTo>
                  <a:lnTo>
                    <a:pt x="18" y="237"/>
                  </a:lnTo>
                  <a:lnTo>
                    <a:pt x="18" y="238"/>
                  </a:lnTo>
                  <a:lnTo>
                    <a:pt x="19" y="240"/>
                  </a:lnTo>
                  <a:lnTo>
                    <a:pt x="20" y="242"/>
                  </a:lnTo>
                  <a:lnTo>
                    <a:pt x="21" y="246"/>
                  </a:lnTo>
                  <a:lnTo>
                    <a:pt x="21" y="248"/>
                  </a:lnTo>
                  <a:lnTo>
                    <a:pt x="21" y="252"/>
                  </a:lnTo>
                  <a:lnTo>
                    <a:pt x="21" y="256"/>
                  </a:lnTo>
                  <a:lnTo>
                    <a:pt x="27" y="244"/>
                  </a:lnTo>
                  <a:lnTo>
                    <a:pt x="30" y="246"/>
                  </a:lnTo>
                  <a:lnTo>
                    <a:pt x="32" y="242"/>
                  </a:lnTo>
                  <a:lnTo>
                    <a:pt x="33" y="240"/>
                  </a:lnTo>
                  <a:lnTo>
                    <a:pt x="36" y="238"/>
                  </a:lnTo>
                  <a:lnTo>
                    <a:pt x="37" y="237"/>
                  </a:lnTo>
                  <a:lnTo>
                    <a:pt x="39" y="233"/>
                  </a:lnTo>
                  <a:lnTo>
                    <a:pt x="41" y="233"/>
                  </a:lnTo>
                  <a:lnTo>
                    <a:pt x="42" y="231"/>
                  </a:lnTo>
                  <a:lnTo>
                    <a:pt x="45" y="231"/>
                  </a:lnTo>
                  <a:lnTo>
                    <a:pt x="47" y="229"/>
                  </a:lnTo>
                  <a:lnTo>
                    <a:pt x="49" y="229"/>
                  </a:lnTo>
                  <a:lnTo>
                    <a:pt x="50" y="229"/>
                  </a:lnTo>
                  <a:lnTo>
                    <a:pt x="54" y="229"/>
                  </a:lnTo>
                  <a:lnTo>
                    <a:pt x="55" y="227"/>
                  </a:lnTo>
                  <a:lnTo>
                    <a:pt x="57" y="227"/>
                  </a:lnTo>
                  <a:lnTo>
                    <a:pt x="59" y="225"/>
                  </a:lnTo>
                  <a:lnTo>
                    <a:pt x="61" y="225"/>
                  </a:lnTo>
                  <a:lnTo>
                    <a:pt x="61" y="227"/>
                  </a:lnTo>
                  <a:lnTo>
                    <a:pt x="62" y="227"/>
                  </a:lnTo>
                  <a:lnTo>
                    <a:pt x="62" y="229"/>
                  </a:lnTo>
                  <a:lnTo>
                    <a:pt x="64" y="229"/>
                  </a:lnTo>
                  <a:lnTo>
                    <a:pt x="64" y="235"/>
                  </a:lnTo>
                  <a:lnTo>
                    <a:pt x="65" y="240"/>
                  </a:lnTo>
                  <a:lnTo>
                    <a:pt x="64" y="244"/>
                  </a:lnTo>
                  <a:lnTo>
                    <a:pt x="62" y="248"/>
                  </a:lnTo>
                  <a:lnTo>
                    <a:pt x="60" y="252"/>
                  </a:lnTo>
                  <a:lnTo>
                    <a:pt x="58" y="256"/>
                  </a:lnTo>
                  <a:lnTo>
                    <a:pt x="55" y="259"/>
                  </a:lnTo>
                  <a:lnTo>
                    <a:pt x="54" y="265"/>
                  </a:lnTo>
                  <a:lnTo>
                    <a:pt x="51" y="273"/>
                  </a:lnTo>
                  <a:lnTo>
                    <a:pt x="50" y="279"/>
                  </a:lnTo>
                  <a:lnTo>
                    <a:pt x="48" y="284"/>
                  </a:lnTo>
                  <a:lnTo>
                    <a:pt x="48" y="292"/>
                  </a:lnTo>
                  <a:lnTo>
                    <a:pt x="48" y="303"/>
                  </a:lnTo>
                  <a:lnTo>
                    <a:pt x="47" y="307"/>
                  </a:lnTo>
                  <a:lnTo>
                    <a:pt x="47" y="309"/>
                  </a:lnTo>
                  <a:lnTo>
                    <a:pt x="46" y="309"/>
                  </a:lnTo>
                  <a:lnTo>
                    <a:pt x="45" y="313"/>
                  </a:lnTo>
                  <a:lnTo>
                    <a:pt x="42" y="309"/>
                  </a:lnTo>
                  <a:lnTo>
                    <a:pt x="41" y="305"/>
                  </a:lnTo>
                  <a:lnTo>
                    <a:pt x="40" y="301"/>
                  </a:lnTo>
                  <a:lnTo>
                    <a:pt x="39" y="296"/>
                  </a:lnTo>
                  <a:lnTo>
                    <a:pt x="39" y="288"/>
                  </a:lnTo>
                  <a:lnTo>
                    <a:pt x="38" y="280"/>
                  </a:lnTo>
                  <a:lnTo>
                    <a:pt x="38" y="273"/>
                  </a:lnTo>
                  <a:lnTo>
                    <a:pt x="39" y="265"/>
                  </a:lnTo>
                  <a:lnTo>
                    <a:pt x="40" y="263"/>
                  </a:lnTo>
                  <a:lnTo>
                    <a:pt x="40" y="261"/>
                  </a:lnTo>
                  <a:lnTo>
                    <a:pt x="40" y="259"/>
                  </a:lnTo>
                  <a:lnTo>
                    <a:pt x="39" y="258"/>
                  </a:lnTo>
                  <a:lnTo>
                    <a:pt x="32" y="250"/>
                  </a:lnTo>
                  <a:lnTo>
                    <a:pt x="33" y="254"/>
                  </a:lnTo>
                  <a:lnTo>
                    <a:pt x="35" y="259"/>
                  </a:lnTo>
                  <a:lnTo>
                    <a:pt x="35" y="265"/>
                  </a:lnTo>
                  <a:lnTo>
                    <a:pt x="35" y="271"/>
                  </a:lnTo>
                  <a:lnTo>
                    <a:pt x="33" y="275"/>
                  </a:lnTo>
                  <a:lnTo>
                    <a:pt x="33" y="280"/>
                  </a:lnTo>
                  <a:lnTo>
                    <a:pt x="32" y="284"/>
                  </a:lnTo>
                  <a:lnTo>
                    <a:pt x="31" y="290"/>
                  </a:lnTo>
                  <a:lnTo>
                    <a:pt x="31" y="292"/>
                  </a:lnTo>
                  <a:lnTo>
                    <a:pt x="30" y="292"/>
                  </a:lnTo>
                  <a:lnTo>
                    <a:pt x="29" y="292"/>
                  </a:lnTo>
                  <a:lnTo>
                    <a:pt x="29" y="290"/>
                  </a:lnTo>
                  <a:lnTo>
                    <a:pt x="23" y="273"/>
                  </a:lnTo>
                  <a:lnTo>
                    <a:pt x="24" y="280"/>
                  </a:lnTo>
                  <a:lnTo>
                    <a:pt x="27" y="290"/>
                  </a:lnTo>
                  <a:lnTo>
                    <a:pt x="28" y="299"/>
                  </a:lnTo>
                  <a:lnTo>
                    <a:pt x="29" y="309"/>
                  </a:lnTo>
                  <a:lnTo>
                    <a:pt x="30" y="320"/>
                  </a:lnTo>
                  <a:lnTo>
                    <a:pt x="30" y="330"/>
                  </a:lnTo>
                  <a:lnTo>
                    <a:pt x="30" y="341"/>
                  </a:lnTo>
                  <a:lnTo>
                    <a:pt x="29" y="351"/>
                  </a:lnTo>
                  <a:lnTo>
                    <a:pt x="27" y="372"/>
                  </a:lnTo>
                  <a:lnTo>
                    <a:pt x="26" y="393"/>
                  </a:lnTo>
                  <a:lnTo>
                    <a:pt x="26" y="416"/>
                  </a:lnTo>
                  <a:lnTo>
                    <a:pt x="26" y="437"/>
                  </a:lnTo>
                  <a:lnTo>
                    <a:pt x="27" y="460"/>
                  </a:lnTo>
                  <a:lnTo>
                    <a:pt x="29" y="481"/>
                  </a:lnTo>
                  <a:lnTo>
                    <a:pt x="31" y="502"/>
                  </a:lnTo>
                  <a:lnTo>
                    <a:pt x="35" y="523"/>
                  </a:lnTo>
                  <a:lnTo>
                    <a:pt x="36" y="530"/>
                  </a:lnTo>
                  <a:lnTo>
                    <a:pt x="37" y="540"/>
                  </a:lnTo>
                  <a:lnTo>
                    <a:pt x="38" y="545"/>
                  </a:lnTo>
                  <a:lnTo>
                    <a:pt x="39" y="553"/>
                  </a:lnTo>
                  <a:lnTo>
                    <a:pt x="41" y="561"/>
                  </a:lnTo>
                  <a:lnTo>
                    <a:pt x="42" y="568"/>
                  </a:lnTo>
                  <a:lnTo>
                    <a:pt x="43" y="576"/>
                  </a:lnTo>
                  <a:lnTo>
                    <a:pt x="45" y="584"/>
                  </a:lnTo>
                  <a:lnTo>
                    <a:pt x="46" y="587"/>
                  </a:lnTo>
                  <a:lnTo>
                    <a:pt x="47" y="593"/>
                  </a:lnTo>
                  <a:lnTo>
                    <a:pt x="48" y="597"/>
                  </a:lnTo>
                  <a:lnTo>
                    <a:pt x="50" y="603"/>
                  </a:lnTo>
                  <a:lnTo>
                    <a:pt x="51" y="603"/>
                  </a:lnTo>
                  <a:lnTo>
                    <a:pt x="51" y="601"/>
                  </a:lnTo>
                  <a:lnTo>
                    <a:pt x="52" y="601"/>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11" name="Freeform 73">
              <a:extLst>
                <a:ext uri="{FF2B5EF4-FFF2-40B4-BE49-F238E27FC236}">
                  <a16:creationId xmlns:a16="http://schemas.microsoft.com/office/drawing/2014/main" id="{AFC0315D-7E58-46DD-AE7F-2446CEED0490}"/>
                </a:ext>
              </a:extLst>
            </p:cNvPr>
            <p:cNvSpPr>
              <a:spLocks/>
            </p:cNvSpPr>
            <p:nvPr/>
          </p:nvSpPr>
          <p:spPr bwMode="auto">
            <a:xfrm>
              <a:off x="4947" y="1932"/>
              <a:ext cx="32" cy="66"/>
            </a:xfrm>
            <a:custGeom>
              <a:avLst/>
              <a:gdLst>
                <a:gd name="T0" fmla="*/ 31 w 32"/>
                <a:gd name="T1" fmla="*/ 64 h 66"/>
                <a:gd name="T2" fmla="*/ 32 w 32"/>
                <a:gd name="T3" fmla="*/ 64 h 66"/>
                <a:gd name="T4" fmla="*/ 32 w 32"/>
                <a:gd name="T5" fmla="*/ 63 h 66"/>
                <a:gd name="T6" fmla="*/ 32 w 32"/>
                <a:gd name="T7" fmla="*/ 61 h 66"/>
                <a:gd name="T8" fmla="*/ 31 w 32"/>
                <a:gd name="T9" fmla="*/ 59 h 66"/>
                <a:gd name="T10" fmla="*/ 30 w 32"/>
                <a:gd name="T11" fmla="*/ 55 h 66"/>
                <a:gd name="T12" fmla="*/ 29 w 32"/>
                <a:gd name="T13" fmla="*/ 51 h 66"/>
                <a:gd name="T14" fmla="*/ 28 w 32"/>
                <a:gd name="T15" fmla="*/ 45 h 66"/>
                <a:gd name="T16" fmla="*/ 27 w 32"/>
                <a:gd name="T17" fmla="*/ 42 h 66"/>
                <a:gd name="T18" fmla="*/ 26 w 32"/>
                <a:gd name="T19" fmla="*/ 38 h 66"/>
                <a:gd name="T20" fmla="*/ 23 w 32"/>
                <a:gd name="T21" fmla="*/ 34 h 66"/>
                <a:gd name="T22" fmla="*/ 22 w 32"/>
                <a:gd name="T23" fmla="*/ 30 h 66"/>
                <a:gd name="T24" fmla="*/ 21 w 32"/>
                <a:gd name="T25" fmla="*/ 24 h 66"/>
                <a:gd name="T26" fmla="*/ 19 w 32"/>
                <a:gd name="T27" fmla="*/ 21 h 66"/>
                <a:gd name="T28" fmla="*/ 18 w 32"/>
                <a:gd name="T29" fmla="*/ 15 h 66"/>
                <a:gd name="T30" fmla="*/ 16 w 32"/>
                <a:gd name="T31" fmla="*/ 11 h 66"/>
                <a:gd name="T32" fmla="*/ 13 w 32"/>
                <a:gd name="T33" fmla="*/ 7 h 66"/>
                <a:gd name="T34" fmla="*/ 12 w 32"/>
                <a:gd name="T35" fmla="*/ 3 h 66"/>
                <a:gd name="T36" fmla="*/ 10 w 32"/>
                <a:gd name="T37" fmla="*/ 2 h 66"/>
                <a:gd name="T38" fmla="*/ 7 w 32"/>
                <a:gd name="T39" fmla="*/ 0 h 66"/>
                <a:gd name="T40" fmla="*/ 2 w 32"/>
                <a:gd name="T41" fmla="*/ 0 h 66"/>
                <a:gd name="T42" fmla="*/ 1 w 32"/>
                <a:gd name="T43" fmla="*/ 3 h 66"/>
                <a:gd name="T44" fmla="*/ 1 w 32"/>
                <a:gd name="T45" fmla="*/ 5 h 66"/>
                <a:gd name="T46" fmla="*/ 0 w 32"/>
                <a:gd name="T47" fmla="*/ 9 h 66"/>
                <a:gd name="T48" fmla="*/ 0 w 32"/>
                <a:gd name="T49" fmla="*/ 13 h 66"/>
                <a:gd name="T50" fmla="*/ 2 w 32"/>
                <a:gd name="T51" fmla="*/ 17 h 66"/>
                <a:gd name="T52" fmla="*/ 4 w 32"/>
                <a:gd name="T53" fmla="*/ 21 h 66"/>
                <a:gd name="T54" fmla="*/ 7 w 32"/>
                <a:gd name="T55" fmla="*/ 24 h 66"/>
                <a:gd name="T56" fmla="*/ 10 w 32"/>
                <a:gd name="T57" fmla="*/ 28 h 66"/>
                <a:gd name="T58" fmla="*/ 12 w 32"/>
                <a:gd name="T59" fmla="*/ 32 h 66"/>
                <a:gd name="T60" fmla="*/ 15 w 32"/>
                <a:gd name="T61" fmla="*/ 36 h 66"/>
                <a:gd name="T62" fmla="*/ 17 w 32"/>
                <a:gd name="T63" fmla="*/ 42 h 66"/>
                <a:gd name="T64" fmla="*/ 20 w 32"/>
                <a:gd name="T65" fmla="*/ 47 h 66"/>
                <a:gd name="T66" fmla="*/ 21 w 32"/>
                <a:gd name="T67" fmla="*/ 47 h 66"/>
                <a:gd name="T68" fmla="*/ 22 w 32"/>
                <a:gd name="T69" fmla="*/ 51 h 66"/>
                <a:gd name="T70" fmla="*/ 25 w 32"/>
                <a:gd name="T71" fmla="*/ 53 h 66"/>
                <a:gd name="T72" fmla="*/ 26 w 32"/>
                <a:gd name="T73" fmla="*/ 55 h 66"/>
                <a:gd name="T74" fmla="*/ 27 w 32"/>
                <a:gd name="T75" fmla="*/ 59 h 66"/>
                <a:gd name="T76" fmla="*/ 28 w 32"/>
                <a:gd name="T77" fmla="*/ 61 h 66"/>
                <a:gd name="T78" fmla="*/ 29 w 32"/>
                <a:gd name="T79" fmla="*/ 64 h 66"/>
                <a:gd name="T80" fmla="*/ 30 w 32"/>
                <a:gd name="T81" fmla="*/ 66 h 66"/>
                <a:gd name="T82" fmla="*/ 31 w 32"/>
                <a:gd name="T83" fmla="*/ 64 h 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2"/>
                <a:gd name="T127" fmla="*/ 0 h 66"/>
                <a:gd name="T128" fmla="*/ 32 w 32"/>
                <a:gd name="T129" fmla="*/ 66 h 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2" h="66">
                  <a:moveTo>
                    <a:pt x="31" y="64"/>
                  </a:moveTo>
                  <a:lnTo>
                    <a:pt x="32" y="64"/>
                  </a:lnTo>
                  <a:lnTo>
                    <a:pt x="32" y="63"/>
                  </a:lnTo>
                  <a:lnTo>
                    <a:pt x="32" y="61"/>
                  </a:lnTo>
                  <a:lnTo>
                    <a:pt x="31" y="59"/>
                  </a:lnTo>
                  <a:lnTo>
                    <a:pt x="30" y="55"/>
                  </a:lnTo>
                  <a:lnTo>
                    <a:pt x="29" y="51"/>
                  </a:lnTo>
                  <a:lnTo>
                    <a:pt x="28" y="45"/>
                  </a:lnTo>
                  <a:lnTo>
                    <a:pt x="27" y="42"/>
                  </a:lnTo>
                  <a:lnTo>
                    <a:pt x="26" y="38"/>
                  </a:lnTo>
                  <a:lnTo>
                    <a:pt x="23" y="34"/>
                  </a:lnTo>
                  <a:lnTo>
                    <a:pt x="22" y="30"/>
                  </a:lnTo>
                  <a:lnTo>
                    <a:pt x="21" y="24"/>
                  </a:lnTo>
                  <a:lnTo>
                    <a:pt x="19" y="21"/>
                  </a:lnTo>
                  <a:lnTo>
                    <a:pt x="18" y="15"/>
                  </a:lnTo>
                  <a:lnTo>
                    <a:pt x="16" y="11"/>
                  </a:lnTo>
                  <a:lnTo>
                    <a:pt x="13" y="7"/>
                  </a:lnTo>
                  <a:lnTo>
                    <a:pt x="12" y="3"/>
                  </a:lnTo>
                  <a:lnTo>
                    <a:pt x="10" y="2"/>
                  </a:lnTo>
                  <a:lnTo>
                    <a:pt x="7" y="0"/>
                  </a:lnTo>
                  <a:lnTo>
                    <a:pt x="2" y="0"/>
                  </a:lnTo>
                  <a:lnTo>
                    <a:pt x="1" y="3"/>
                  </a:lnTo>
                  <a:lnTo>
                    <a:pt x="1" y="5"/>
                  </a:lnTo>
                  <a:lnTo>
                    <a:pt x="0" y="9"/>
                  </a:lnTo>
                  <a:lnTo>
                    <a:pt x="0" y="13"/>
                  </a:lnTo>
                  <a:lnTo>
                    <a:pt x="2" y="17"/>
                  </a:lnTo>
                  <a:lnTo>
                    <a:pt x="4" y="21"/>
                  </a:lnTo>
                  <a:lnTo>
                    <a:pt x="7" y="24"/>
                  </a:lnTo>
                  <a:lnTo>
                    <a:pt x="10" y="28"/>
                  </a:lnTo>
                  <a:lnTo>
                    <a:pt x="12" y="32"/>
                  </a:lnTo>
                  <a:lnTo>
                    <a:pt x="15" y="36"/>
                  </a:lnTo>
                  <a:lnTo>
                    <a:pt x="17" y="42"/>
                  </a:lnTo>
                  <a:lnTo>
                    <a:pt x="20" y="47"/>
                  </a:lnTo>
                  <a:lnTo>
                    <a:pt x="21" y="47"/>
                  </a:lnTo>
                  <a:lnTo>
                    <a:pt x="22" y="51"/>
                  </a:lnTo>
                  <a:lnTo>
                    <a:pt x="25" y="53"/>
                  </a:lnTo>
                  <a:lnTo>
                    <a:pt x="26" y="55"/>
                  </a:lnTo>
                  <a:lnTo>
                    <a:pt x="27" y="59"/>
                  </a:lnTo>
                  <a:lnTo>
                    <a:pt x="28" y="61"/>
                  </a:lnTo>
                  <a:lnTo>
                    <a:pt x="29" y="64"/>
                  </a:lnTo>
                  <a:lnTo>
                    <a:pt x="30" y="66"/>
                  </a:lnTo>
                  <a:lnTo>
                    <a:pt x="31" y="64"/>
                  </a:lnTo>
                  <a:close/>
                </a:path>
              </a:pathLst>
            </a:custGeom>
            <a:solidFill>
              <a:srgbClr val="99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12" name="Freeform 74">
              <a:extLst>
                <a:ext uri="{FF2B5EF4-FFF2-40B4-BE49-F238E27FC236}">
                  <a16:creationId xmlns:a16="http://schemas.microsoft.com/office/drawing/2014/main" id="{36F7EA91-E20C-4E7E-A19C-55E0961ABB69}"/>
                </a:ext>
              </a:extLst>
            </p:cNvPr>
            <p:cNvSpPr>
              <a:spLocks/>
            </p:cNvSpPr>
            <p:nvPr/>
          </p:nvSpPr>
          <p:spPr bwMode="auto">
            <a:xfrm>
              <a:off x="4921" y="1844"/>
              <a:ext cx="32" cy="84"/>
            </a:xfrm>
            <a:custGeom>
              <a:avLst/>
              <a:gdLst>
                <a:gd name="T0" fmla="*/ 14 w 32"/>
                <a:gd name="T1" fmla="*/ 82 h 84"/>
                <a:gd name="T2" fmla="*/ 15 w 32"/>
                <a:gd name="T3" fmla="*/ 80 h 84"/>
                <a:gd name="T4" fmla="*/ 15 w 32"/>
                <a:gd name="T5" fmla="*/ 72 h 84"/>
                <a:gd name="T6" fmla="*/ 16 w 32"/>
                <a:gd name="T7" fmla="*/ 67 h 84"/>
                <a:gd name="T8" fmla="*/ 16 w 32"/>
                <a:gd name="T9" fmla="*/ 59 h 84"/>
                <a:gd name="T10" fmla="*/ 17 w 32"/>
                <a:gd name="T11" fmla="*/ 53 h 84"/>
                <a:gd name="T12" fmla="*/ 18 w 32"/>
                <a:gd name="T13" fmla="*/ 46 h 84"/>
                <a:gd name="T14" fmla="*/ 19 w 32"/>
                <a:gd name="T15" fmla="*/ 42 h 84"/>
                <a:gd name="T16" fmla="*/ 22 w 32"/>
                <a:gd name="T17" fmla="*/ 36 h 84"/>
                <a:gd name="T18" fmla="*/ 23 w 32"/>
                <a:gd name="T19" fmla="*/ 30 h 84"/>
                <a:gd name="T20" fmla="*/ 24 w 32"/>
                <a:gd name="T21" fmla="*/ 29 h 84"/>
                <a:gd name="T22" fmla="*/ 26 w 32"/>
                <a:gd name="T23" fmla="*/ 27 h 84"/>
                <a:gd name="T24" fmla="*/ 28 w 32"/>
                <a:gd name="T25" fmla="*/ 25 h 84"/>
                <a:gd name="T26" fmla="*/ 28 w 32"/>
                <a:gd name="T27" fmla="*/ 23 h 84"/>
                <a:gd name="T28" fmla="*/ 29 w 32"/>
                <a:gd name="T29" fmla="*/ 21 h 84"/>
                <a:gd name="T30" fmla="*/ 30 w 32"/>
                <a:gd name="T31" fmla="*/ 19 h 84"/>
                <a:gd name="T32" fmla="*/ 32 w 32"/>
                <a:gd name="T33" fmla="*/ 17 h 84"/>
                <a:gd name="T34" fmla="*/ 30 w 32"/>
                <a:gd name="T35" fmla="*/ 0 h 84"/>
                <a:gd name="T36" fmla="*/ 1 w 32"/>
                <a:gd name="T37" fmla="*/ 11 h 84"/>
                <a:gd name="T38" fmla="*/ 1 w 32"/>
                <a:gd name="T39" fmla="*/ 13 h 84"/>
                <a:gd name="T40" fmla="*/ 0 w 32"/>
                <a:gd name="T41" fmla="*/ 15 h 84"/>
                <a:gd name="T42" fmla="*/ 1 w 32"/>
                <a:gd name="T43" fmla="*/ 17 h 84"/>
                <a:gd name="T44" fmla="*/ 3 w 32"/>
                <a:gd name="T45" fmla="*/ 19 h 84"/>
                <a:gd name="T46" fmla="*/ 5 w 32"/>
                <a:gd name="T47" fmla="*/ 19 h 84"/>
                <a:gd name="T48" fmla="*/ 6 w 32"/>
                <a:gd name="T49" fmla="*/ 21 h 84"/>
                <a:gd name="T50" fmla="*/ 7 w 32"/>
                <a:gd name="T51" fmla="*/ 23 h 84"/>
                <a:gd name="T52" fmla="*/ 8 w 32"/>
                <a:gd name="T53" fmla="*/ 25 h 84"/>
                <a:gd name="T54" fmla="*/ 9 w 32"/>
                <a:gd name="T55" fmla="*/ 27 h 84"/>
                <a:gd name="T56" fmla="*/ 10 w 32"/>
                <a:gd name="T57" fmla="*/ 30 h 84"/>
                <a:gd name="T58" fmla="*/ 10 w 32"/>
                <a:gd name="T59" fmla="*/ 32 h 84"/>
                <a:gd name="T60" fmla="*/ 9 w 32"/>
                <a:gd name="T61" fmla="*/ 34 h 84"/>
                <a:gd name="T62" fmla="*/ 8 w 32"/>
                <a:gd name="T63" fmla="*/ 34 h 84"/>
                <a:gd name="T64" fmla="*/ 7 w 32"/>
                <a:gd name="T65" fmla="*/ 34 h 84"/>
                <a:gd name="T66" fmla="*/ 7 w 32"/>
                <a:gd name="T67" fmla="*/ 46 h 84"/>
                <a:gd name="T68" fmla="*/ 7 w 32"/>
                <a:gd name="T69" fmla="*/ 57 h 84"/>
                <a:gd name="T70" fmla="*/ 8 w 32"/>
                <a:gd name="T71" fmla="*/ 69 h 84"/>
                <a:gd name="T72" fmla="*/ 9 w 32"/>
                <a:gd name="T73" fmla="*/ 78 h 84"/>
                <a:gd name="T74" fmla="*/ 13 w 32"/>
                <a:gd name="T75" fmla="*/ 84 h 84"/>
                <a:gd name="T76" fmla="*/ 14 w 32"/>
                <a:gd name="T77" fmla="*/ 82 h 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2"/>
                <a:gd name="T118" fmla="*/ 0 h 84"/>
                <a:gd name="T119" fmla="*/ 32 w 32"/>
                <a:gd name="T120" fmla="*/ 84 h 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2" h="84">
                  <a:moveTo>
                    <a:pt x="14" y="82"/>
                  </a:moveTo>
                  <a:lnTo>
                    <a:pt x="15" y="80"/>
                  </a:lnTo>
                  <a:lnTo>
                    <a:pt x="15" y="72"/>
                  </a:lnTo>
                  <a:lnTo>
                    <a:pt x="16" y="67"/>
                  </a:lnTo>
                  <a:lnTo>
                    <a:pt x="16" y="59"/>
                  </a:lnTo>
                  <a:lnTo>
                    <a:pt x="17" y="53"/>
                  </a:lnTo>
                  <a:lnTo>
                    <a:pt x="18" y="46"/>
                  </a:lnTo>
                  <a:lnTo>
                    <a:pt x="19" y="42"/>
                  </a:lnTo>
                  <a:lnTo>
                    <a:pt x="22" y="36"/>
                  </a:lnTo>
                  <a:lnTo>
                    <a:pt x="23" y="30"/>
                  </a:lnTo>
                  <a:lnTo>
                    <a:pt x="24" y="29"/>
                  </a:lnTo>
                  <a:lnTo>
                    <a:pt x="26" y="27"/>
                  </a:lnTo>
                  <a:lnTo>
                    <a:pt x="28" y="25"/>
                  </a:lnTo>
                  <a:lnTo>
                    <a:pt x="28" y="23"/>
                  </a:lnTo>
                  <a:lnTo>
                    <a:pt x="29" y="21"/>
                  </a:lnTo>
                  <a:lnTo>
                    <a:pt x="30" y="19"/>
                  </a:lnTo>
                  <a:lnTo>
                    <a:pt x="32" y="17"/>
                  </a:lnTo>
                  <a:lnTo>
                    <a:pt x="30" y="0"/>
                  </a:lnTo>
                  <a:lnTo>
                    <a:pt x="1" y="11"/>
                  </a:lnTo>
                  <a:lnTo>
                    <a:pt x="1" y="13"/>
                  </a:lnTo>
                  <a:lnTo>
                    <a:pt x="0" y="15"/>
                  </a:lnTo>
                  <a:lnTo>
                    <a:pt x="1" y="17"/>
                  </a:lnTo>
                  <a:lnTo>
                    <a:pt x="3" y="19"/>
                  </a:lnTo>
                  <a:lnTo>
                    <a:pt x="5" y="19"/>
                  </a:lnTo>
                  <a:lnTo>
                    <a:pt x="6" y="21"/>
                  </a:lnTo>
                  <a:lnTo>
                    <a:pt x="7" y="23"/>
                  </a:lnTo>
                  <a:lnTo>
                    <a:pt x="8" y="25"/>
                  </a:lnTo>
                  <a:lnTo>
                    <a:pt x="9" y="27"/>
                  </a:lnTo>
                  <a:lnTo>
                    <a:pt x="10" y="30"/>
                  </a:lnTo>
                  <a:lnTo>
                    <a:pt x="10" y="32"/>
                  </a:lnTo>
                  <a:lnTo>
                    <a:pt x="9" y="34"/>
                  </a:lnTo>
                  <a:lnTo>
                    <a:pt x="8" y="34"/>
                  </a:lnTo>
                  <a:lnTo>
                    <a:pt x="7" y="34"/>
                  </a:lnTo>
                  <a:lnTo>
                    <a:pt x="7" y="46"/>
                  </a:lnTo>
                  <a:lnTo>
                    <a:pt x="7" y="57"/>
                  </a:lnTo>
                  <a:lnTo>
                    <a:pt x="8" y="69"/>
                  </a:lnTo>
                  <a:lnTo>
                    <a:pt x="9" y="78"/>
                  </a:lnTo>
                  <a:lnTo>
                    <a:pt x="13" y="84"/>
                  </a:lnTo>
                  <a:lnTo>
                    <a:pt x="14" y="82"/>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13" name="Freeform 75">
              <a:extLst>
                <a:ext uri="{FF2B5EF4-FFF2-40B4-BE49-F238E27FC236}">
                  <a16:creationId xmlns:a16="http://schemas.microsoft.com/office/drawing/2014/main" id="{007C2587-D91E-4A33-9A0B-0E868DC9C266}"/>
                </a:ext>
              </a:extLst>
            </p:cNvPr>
            <p:cNvSpPr>
              <a:spLocks/>
            </p:cNvSpPr>
            <p:nvPr/>
          </p:nvSpPr>
          <p:spPr bwMode="auto">
            <a:xfrm>
              <a:off x="4912" y="1863"/>
              <a:ext cx="13" cy="44"/>
            </a:xfrm>
            <a:custGeom>
              <a:avLst/>
              <a:gdLst>
                <a:gd name="T0" fmla="*/ 9 w 13"/>
                <a:gd name="T1" fmla="*/ 42 h 44"/>
                <a:gd name="T2" fmla="*/ 13 w 13"/>
                <a:gd name="T3" fmla="*/ 19 h 44"/>
                <a:gd name="T4" fmla="*/ 8 w 13"/>
                <a:gd name="T5" fmla="*/ 0 h 44"/>
                <a:gd name="T6" fmla="*/ 5 w 13"/>
                <a:gd name="T7" fmla="*/ 0 h 44"/>
                <a:gd name="T8" fmla="*/ 3 w 13"/>
                <a:gd name="T9" fmla="*/ 0 h 44"/>
                <a:gd name="T10" fmla="*/ 1 w 13"/>
                <a:gd name="T11" fmla="*/ 4 h 44"/>
                <a:gd name="T12" fmla="*/ 0 w 13"/>
                <a:gd name="T13" fmla="*/ 6 h 44"/>
                <a:gd name="T14" fmla="*/ 0 w 13"/>
                <a:gd name="T15" fmla="*/ 10 h 44"/>
                <a:gd name="T16" fmla="*/ 7 w 13"/>
                <a:gd name="T17" fmla="*/ 44 h 44"/>
                <a:gd name="T18" fmla="*/ 8 w 13"/>
                <a:gd name="T19" fmla="*/ 44 h 44"/>
                <a:gd name="T20" fmla="*/ 9 w 13"/>
                <a:gd name="T21" fmla="*/ 42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44"/>
                <a:gd name="T35" fmla="*/ 13 w 13"/>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44">
                  <a:moveTo>
                    <a:pt x="9" y="42"/>
                  </a:moveTo>
                  <a:lnTo>
                    <a:pt x="13" y="19"/>
                  </a:lnTo>
                  <a:lnTo>
                    <a:pt x="8" y="0"/>
                  </a:lnTo>
                  <a:lnTo>
                    <a:pt x="5" y="0"/>
                  </a:lnTo>
                  <a:lnTo>
                    <a:pt x="3" y="0"/>
                  </a:lnTo>
                  <a:lnTo>
                    <a:pt x="1" y="4"/>
                  </a:lnTo>
                  <a:lnTo>
                    <a:pt x="0" y="6"/>
                  </a:lnTo>
                  <a:lnTo>
                    <a:pt x="0" y="10"/>
                  </a:lnTo>
                  <a:lnTo>
                    <a:pt x="7" y="44"/>
                  </a:lnTo>
                  <a:lnTo>
                    <a:pt x="8" y="44"/>
                  </a:lnTo>
                  <a:lnTo>
                    <a:pt x="9" y="42"/>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14414" name="Freeform 76">
              <a:extLst>
                <a:ext uri="{FF2B5EF4-FFF2-40B4-BE49-F238E27FC236}">
                  <a16:creationId xmlns:a16="http://schemas.microsoft.com/office/drawing/2014/main" id="{8DB1430D-5293-47A0-804E-85FE4379D0C0}"/>
                </a:ext>
              </a:extLst>
            </p:cNvPr>
            <p:cNvSpPr>
              <a:spLocks/>
            </p:cNvSpPr>
            <p:nvPr/>
          </p:nvSpPr>
          <p:spPr bwMode="auto">
            <a:xfrm>
              <a:off x="4777" y="1810"/>
              <a:ext cx="128" cy="110"/>
            </a:xfrm>
            <a:custGeom>
              <a:avLst/>
              <a:gdLst>
                <a:gd name="T0" fmla="*/ 123 w 128"/>
                <a:gd name="T1" fmla="*/ 40 h 110"/>
                <a:gd name="T2" fmla="*/ 115 w 128"/>
                <a:gd name="T3" fmla="*/ 38 h 110"/>
                <a:gd name="T4" fmla="*/ 106 w 128"/>
                <a:gd name="T5" fmla="*/ 38 h 110"/>
                <a:gd name="T6" fmla="*/ 100 w 128"/>
                <a:gd name="T7" fmla="*/ 38 h 110"/>
                <a:gd name="T8" fmla="*/ 93 w 128"/>
                <a:gd name="T9" fmla="*/ 38 h 110"/>
                <a:gd name="T10" fmla="*/ 86 w 128"/>
                <a:gd name="T11" fmla="*/ 38 h 110"/>
                <a:gd name="T12" fmla="*/ 81 w 128"/>
                <a:gd name="T13" fmla="*/ 40 h 110"/>
                <a:gd name="T14" fmla="*/ 74 w 128"/>
                <a:gd name="T15" fmla="*/ 43 h 110"/>
                <a:gd name="T16" fmla="*/ 68 w 128"/>
                <a:gd name="T17" fmla="*/ 47 h 110"/>
                <a:gd name="T18" fmla="*/ 63 w 128"/>
                <a:gd name="T19" fmla="*/ 51 h 110"/>
                <a:gd name="T20" fmla="*/ 57 w 128"/>
                <a:gd name="T21" fmla="*/ 55 h 110"/>
                <a:gd name="T22" fmla="*/ 52 w 128"/>
                <a:gd name="T23" fmla="*/ 61 h 110"/>
                <a:gd name="T24" fmla="*/ 47 w 128"/>
                <a:gd name="T25" fmla="*/ 64 h 110"/>
                <a:gd name="T26" fmla="*/ 43 w 128"/>
                <a:gd name="T27" fmla="*/ 66 h 110"/>
                <a:gd name="T28" fmla="*/ 43 w 128"/>
                <a:gd name="T29" fmla="*/ 61 h 110"/>
                <a:gd name="T30" fmla="*/ 47 w 128"/>
                <a:gd name="T31" fmla="*/ 53 h 110"/>
                <a:gd name="T32" fmla="*/ 54 w 128"/>
                <a:gd name="T33" fmla="*/ 43 h 110"/>
                <a:gd name="T34" fmla="*/ 60 w 128"/>
                <a:gd name="T35" fmla="*/ 34 h 110"/>
                <a:gd name="T36" fmla="*/ 66 w 128"/>
                <a:gd name="T37" fmla="*/ 26 h 110"/>
                <a:gd name="T38" fmla="*/ 72 w 128"/>
                <a:gd name="T39" fmla="*/ 15 h 110"/>
                <a:gd name="T40" fmla="*/ 74 w 128"/>
                <a:gd name="T41" fmla="*/ 0 h 110"/>
                <a:gd name="T42" fmla="*/ 69 w 128"/>
                <a:gd name="T43" fmla="*/ 11 h 110"/>
                <a:gd name="T44" fmla="*/ 64 w 128"/>
                <a:gd name="T45" fmla="*/ 21 h 110"/>
                <a:gd name="T46" fmla="*/ 58 w 128"/>
                <a:gd name="T47" fmla="*/ 30 h 110"/>
                <a:gd name="T48" fmla="*/ 53 w 128"/>
                <a:gd name="T49" fmla="*/ 38 h 110"/>
                <a:gd name="T50" fmla="*/ 46 w 128"/>
                <a:gd name="T51" fmla="*/ 47 h 110"/>
                <a:gd name="T52" fmla="*/ 38 w 128"/>
                <a:gd name="T53" fmla="*/ 57 h 110"/>
                <a:gd name="T54" fmla="*/ 29 w 128"/>
                <a:gd name="T55" fmla="*/ 66 h 110"/>
                <a:gd name="T56" fmla="*/ 20 w 128"/>
                <a:gd name="T57" fmla="*/ 76 h 110"/>
                <a:gd name="T58" fmla="*/ 12 w 128"/>
                <a:gd name="T59" fmla="*/ 89 h 110"/>
                <a:gd name="T60" fmla="*/ 6 w 128"/>
                <a:gd name="T61" fmla="*/ 104 h 110"/>
                <a:gd name="T62" fmla="*/ 26 w 128"/>
                <a:gd name="T63" fmla="*/ 101 h 110"/>
                <a:gd name="T64" fmla="*/ 46 w 128"/>
                <a:gd name="T65" fmla="*/ 74 h 110"/>
                <a:gd name="T66" fmla="*/ 56 w 128"/>
                <a:gd name="T67" fmla="*/ 70 h 110"/>
                <a:gd name="T68" fmla="*/ 67 w 128"/>
                <a:gd name="T69" fmla="*/ 61 h 110"/>
                <a:gd name="T70" fmla="*/ 77 w 128"/>
                <a:gd name="T71" fmla="*/ 51 h 110"/>
                <a:gd name="T72" fmla="*/ 87 w 128"/>
                <a:gd name="T73" fmla="*/ 43 h 110"/>
                <a:gd name="T74" fmla="*/ 98 w 128"/>
                <a:gd name="T75" fmla="*/ 42 h 110"/>
                <a:gd name="T76" fmla="*/ 105 w 128"/>
                <a:gd name="T77" fmla="*/ 40 h 110"/>
                <a:gd name="T78" fmla="*/ 113 w 128"/>
                <a:gd name="T79" fmla="*/ 40 h 110"/>
                <a:gd name="T80" fmla="*/ 119 w 128"/>
                <a:gd name="T81" fmla="*/ 40 h 110"/>
                <a:gd name="T82" fmla="*/ 124 w 128"/>
                <a:gd name="T83" fmla="*/ 42 h 1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8"/>
                <a:gd name="T127" fmla="*/ 0 h 110"/>
                <a:gd name="T128" fmla="*/ 128 w 128"/>
                <a:gd name="T129" fmla="*/ 110 h 1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8" h="110">
                  <a:moveTo>
                    <a:pt x="128" y="43"/>
                  </a:moveTo>
                  <a:lnTo>
                    <a:pt x="125" y="42"/>
                  </a:lnTo>
                  <a:lnTo>
                    <a:pt x="123" y="40"/>
                  </a:lnTo>
                  <a:lnTo>
                    <a:pt x="121" y="40"/>
                  </a:lnTo>
                  <a:lnTo>
                    <a:pt x="117" y="38"/>
                  </a:lnTo>
                  <a:lnTo>
                    <a:pt x="115" y="38"/>
                  </a:lnTo>
                  <a:lnTo>
                    <a:pt x="112" y="38"/>
                  </a:lnTo>
                  <a:lnTo>
                    <a:pt x="110" y="38"/>
                  </a:lnTo>
                  <a:lnTo>
                    <a:pt x="106" y="38"/>
                  </a:lnTo>
                  <a:lnTo>
                    <a:pt x="104" y="38"/>
                  </a:lnTo>
                  <a:lnTo>
                    <a:pt x="102" y="40"/>
                  </a:lnTo>
                  <a:lnTo>
                    <a:pt x="100" y="38"/>
                  </a:lnTo>
                  <a:lnTo>
                    <a:pt x="97" y="38"/>
                  </a:lnTo>
                  <a:lnTo>
                    <a:pt x="95" y="38"/>
                  </a:lnTo>
                  <a:lnTo>
                    <a:pt x="93" y="38"/>
                  </a:lnTo>
                  <a:lnTo>
                    <a:pt x="91" y="38"/>
                  </a:lnTo>
                  <a:lnTo>
                    <a:pt x="88" y="38"/>
                  </a:lnTo>
                  <a:lnTo>
                    <a:pt x="86" y="38"/>
                  </a:lnTo>
                  <a:lnTo>
                    <a:pt x="84" y="38"/>
                  </a:lnTo>
                  <a:lnTo>
                    <a:pt x="83" y="40"/>
                  </a:lnTo>
                  <a:lnTo>
                    <a:pt x="81" y="40"/>
                  </a:lnTo>
                  <a:lnTo>
                    <a:pt x="78" y="42"/>
                  </a:lnTo>
                  <a:lnTo>
                    <a:pt x="76" y="42"/>
                  </a:lnTo>
                  <a:lnTo>
                    <a:pt x="74" y="43"/>
                  </a:lnTo>
                  <a:lnTo>
                    <a:pt x="73" y="45"/>
                  </a:lnTo>
                  <a:lnTo>
                    <a:pt x="71" y="45"/>
                  </a:lnTo>
                  <a:lnTo>
                    <a:pt x="68" y="47"/>
                  </a:lnTo>
                  <a:lnTo>
                    <a:pt x="67" y="49"/>
                  </a:lnTo>
                  <a:lnTo>
                    <a:pt x="65" y="51"/>
                  </a:lnTo>
                  <a:lnTo>
                    <a:pt x="63" y="51"/>
                  </a:lnTo>
                  <a:lnTo>
                    <a:pt x="60" y="53"/>
                  </a:lnTo>
                  <a:lnTo>
                    <a:pt x="59" y="53"/>
                  </a:lnTo>
                  <a:lnTo>
                    <a:pt x="57" y="55"/>
                  </a:lnTo>
                  <a:lnTo>
                    <a:pt x="55" y="57"/>
                  </a:lnTo>
                  <a:lnTo>
                    <a:pt x="54" y="59"/>
                  </a:lnTo>
                  <a:lnTo>
                    <a:pt x="52" y="61"/>
                  </a:lnTo>
                  <a:lnTo>
                    <a:pt x="50" y="63"/>
                  </a:lnTo>
                  <a:lnTo>
                    <a:pt x="49" y="63"/>
                  </a:lnTo>
                  <a:lnTo>
                    <a:pt x="47" y="64"/>
                  </a:lnTo>
                  <a:lnTo>
                    <a:pt x="46" y="66"/>
                  </a:lnTo>
                  <a:lnTo>
                    <a:pt x="44" y="68"/>
                  </a:lnTo>
                  <a:lnTo>
                    <a:pt x="43" y="66"/>
                  </a:lnTo>
                  <a:lnTo>
                    <a:pt x="43" y="64"/>
                  </a:lnTo>
                  <a:lnTo>
                    <a:pt x="43" y="63"/>
                  </a:lnTo>
                  <a:lnTo>
                    <a:pt x="43" y="61"/>
                  </a:lnTo>
                  <a:lnTo>
                    <a:pt x="44" y="59"/>
                  </a:lnTo>
                  <a:lnTo>
                    <a:pt x="46" y="55"/>
                  </a:lnTo>
                  <a:lnTo>
                    <a:pt x="47" y="53"/>
                  </a:lnTo>
                  <a:lnTo>
                    <a:pt x="49" y="49"/>
                  </a:lnTo>
                  <a:lnTo>
                    <a:pt x="52" y="45"/>
                  </a:lnTo>
                  <a:lnTo>
                    <a:pt x="54" y="43"/>
                  </a:lnTo>
                  <a:lnTo>
                    <a:pt x="56" y="42"/>
                  </a:lnTo>
                  <a:lnTo>
                    <a:pt x="58" y="38"/>
                  </a:lnTo>
                  <a:lnTo>
                    <a:pt x="60" y="34"/>
                  </a:lnTo>
                  <a:lnTo>
                    <a:pt x="63" y="32"/>
                  </a:lnTo>
                  <a:lnTo>
                    <a:pt x="65" y="28"/>
                  </a:lnTo>
                  <a:lnTo>
                    <a:pt x="66" y="26"/>
                  </a:lnTo>
                  <a:lnTo>
                    <a:pt x="68" y="22"/>
                  </a:lnTo>
                  <a:lnTo>
                    <a:pt x="71" y="19"/>
                  </a:lnTo>
                  <a:lnTo>
                    <a:pt x="72" y="15"/>
                  </a:lnTo>
                  <a:lnTo>
                    <a:pt x="74" y="11"/>
                  </a:lnTo>
                  <a:lnTo>
                    <a:pt x="75" y="7"/>
                  </a:lnTo>
                  <a:lnTo>
                    <a:pt x="74" y="0"/>
                  </a:lnTo>
                  <a:lnTo>
                    <a:pt x="73" y="3"/>
                  </a:lnTo>
                  <a:lnTo>
                    <a:pt x="71" y="7"/>
                  </a:lnTo>
                  <a:lnTo>
                    <a:pt x="69" y="11"/>
                  </a:lnTo>
                  <a:lnTo>
                    <a:pt x="67" y="13"/>
                  </a:lnTo>
                  <a:lnTo>
                    <a:pt x="66" y="17"/>
                  </a:lnTo>
                  <a:lnTo>
                    <a:pt x="64" y="21"/>
                  </a:lnTo>
                  <a:lnTo>
                    <a:pt x="62" y="22"/>
                  </a:lnTo>
                  <a:lnTo>
                    <a:pt x="60" y="26"/>
                  </a:lnTo>
                  <a:lnTo>
                    <a:pt x="58" y="30"/>
                  </a:lnTo>
                  <a:lnTo>
                    <a:pt x="56" y="34"/>
                  </a:lnTo>
                  <a:lnTo>
                    <a:pt x="54" y="36"/>
                  </a:lnTo>
                  <a:lnTo>
                    <a:pt x="53" y="38"/>
                  </a:lnTo>
                  <a:lnTo>
                    <a:pt x="50" y="42"/>
                  </a:lnTo>
                  <a:lnTo>
                    <a:pt x="48" y="45"/>
                  </a:lnTo>
                  <a:lnTo>
                    <a:pt x="46" y="47"/>
                  </a:lnTo>
                  <a:lnTo>
                    <a:pt x="45" y="51"/>
                  </a:lnTo>
                  <a:lnTo>
                    <a:pt x="41" y="53"/>
                  </a:lnTo>
                  <a:lnTo>
                    <a:pt x="38" y="57"/>
                  </a:lnTo>
                  <a:lnTo>
                    <a:pt x="36" y="59"/>
                  </a:lnTo>
                  <a:lnTo>
                    <a:pt x="33" y="63"/>
                  </a:lnTo>
                  <a:lnTo>
                    <a:pt x="29" y="66"/>
                  </a:lnTo>
                  <a:lnTo>
                    <a:pt x="26" y="68"/>
                  </a:lnTo>
                  <a:lnTo>
                    <a:pt x="24" y="72"/>
                  </a:lnTo>
                  <a:lnTo>
                    <a:pt x="20" y="76"/>
                  </a:lnTo>
                  <a:lnTo>
                    <a:pt x="18" y="80"/>
                  </a:lnTo>
                  <a:lnTo>
                    <a:pt x="15" y="85"/>
                  </a:lnTo>
                  <a:lnTo>
                    <a:pt x="12" y="89"/>
                  </a:lnTo>
                  <a:lnTo>
                    <a:pt x="10" y="95"/>
                  </a:lnTo>
                  <a:lnTo>
                    <a:pt x="8" y="101"/>
                  </a:lnTo>
                  <a:lnTo>
                    <a:pt x="6" y="104"/>
                  </a:lnTo>
                  <a:lnTo>
                    <a:pt x="2" y="108"/>
                  </a:lnTo>
                  <a:lnTo>
                    <a:pt x="0" y="110"/>
                  </a:lnTo>
                  <a:lnTo>
                    <a:pt x="26" y="101"/>
                  </a:lnTo>
                  <a:lnTo>
                    <a:pt x="39" y="74"/>
                  </a:lnTo>
                  <a:lnTo>
                    <a:pt x="43" y="74"/>
                  </a:lnTo>
                  <a:lnTo>
                    <a:pt x="46" y="74"/>
                  </a:lnTo>
                  <a:lnTo>
                    <a:pt x="49" y="74"/>
                  </a:lnTo>
                  <a:lnTo>
                    <a:pt x="53" y="72"/>
                  </a:lnTo>
                  <a:lnTo>
                    <a:pt x="56" y="70"/>
                  </a:lnTo>
                  <a:lnTo>
                    <a:pt x="59" y="66"/>
                  </a:lnTo>
                  <a:lnTo>
                    <a:pt x="63" y="63"/>
                  </a:lnTo>
                  <a:lnTo>
                    <a:pt x="67" y="61"/>
                  </a:lnTo>
                  <a:lnTo>
                    <a:pt x="71" y="57"/>
                  </a:lnTo>
                  <a:lnTo>
                    <a:pt x="74" y="53"/>
                  </a:lnTo>
                  <a:lnTo>
                    <a:pt x="77" y="51"/>
                  </a:lnTo>
                  <a:lnTo>
                    <a:pt x="81" y="47"/>
                  </a:lnTo>
                  <a:lnTo>
                    <a:pt x="84" y="45"/>
                  </a:lnTo>
                  <a:lnTo>
                    <a:pt x="87" y="43"/>
                  </a:lnTo>
                  <a:lnTo>
                    <a:pt x="92" y="43"/>
                  </a:lnTo>
                  <a:lnTo>
                    <a:pt x="95" y="43"/>
                  </a:lnTo>
                  <a:lnTo>
                    <a:pt x="98" y="42"/>
                  </a:lnTo>
                  <a:lnTo>
                    <a:pt x="101" y="42"/>
                  </a:lnTo>
                  <a:lnTo>
                    <a:pt x="103" y="42"/>
                  </a:lnTo>
                  <a:lnTo>
                    <a:pt x="105" y="40"/>
                  </a:lnTo>
                  <a:lnTo>
                    <a:pt x="107" y="40"/>
                  </a:lnTo>
                  <a:lnTo>
                    <a:pt x="111" y="40"/>
                  </a:lnTo>
                  <a:lnTo>
                    <a:pt x="113" y="40"/>
                  </a:lnTo>
                  <a:lnTo>
                    <a:pt x="115" y="40"/>
                  </a:lnTo>
                  <a:lnTo>
                    <a:pt x="117" y="40"/>
                  </a:lnTo>
                  <a:lnTo>
                    <a:pt x="119" y="40"/>
                  </a:lnTo>
                  <a:lnTo>
                    <a:pt x="121" y="40"/>
                  </a:lnTo>
                  <a:lnTo>
                    <a:pt x="123" y="42"/>
                  </a:lnTo>
                  <a:lnTo>
                    <a:pt x="124" y="42"/>
                  </a:lnTo>
                  <a:lnTo>
                    <a:pt x="126" y="42"/>
                  </a:lnTo>
                  <a:lnTo>
                    <a:pt x="128" y="4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grpSp>
      <p:sp>
        <p:nvSpPr>
          <p:cNvPr id="79" name="Text Box 2">
            <a:extLst>
              <a:ext uri="{FF2B5EF4-FFF2-40B4-BE49-F238E27FC236}">
                <a16:creationId xmlns:a16="http://schemas.microsoft.com/office/drawing/2014/main" id="{0A11D00E-2139-4DB1-A20E-3DCE4F16C53F}"/>
              </a:ext>
            </a:extLst>
          </p:cNvPr>
          <p:cNvSpPr txBox="1">
            <a:spLocks noChangeArrowheads="1"/>
          </p:cNvSpPr>
          <p:nvPr/>
        </p:nvSpPr>
        <p:spPr bwMode="auto">
          <a:xfrm>
            <a:off x="1447800" y="306195"/>
            <a:ext cx="735560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err="1"/>
              <a:t>Thứ</a:t>
            </a:r>
            <a:r>
              <a:rPr lang="en-US" altLang="en-US" sz="3200" b="1" dirty="0"/>
              <a:t> </a:t>
            </a:r>
            <a:r>
              <a:rPr lang="en-US" altLang="en-US" sz="3200" b="1" dirty="0" err="1"/>
              <a:t>năm</a:t>
            </a:r>
            <a:r>
              <a:rPr lang="en-US" altLang="en-US" sz="3200" b="1" dirty="0"/>
              <a:t>,  </a:t>
            </a:r>
            <a:r>
              <a:rPr lang="en-US" altLang="en-US" sz="3200" b="1" dirty="0" err="1"/>
              <a:t>ngày</a:t>
            </a:r>
            <a:r>
              <a:rPr lang="en-US" altLang="en-US" sz="3200" b="1" dirty="0"/>
              <a:t> 13 </a:t>
            </a:r>
            <a:r>
              <a:rPr lang="en-US" altLang="en-US" sz="3200" b="1" dirty="0" err="1"/>
              <a:t>tháng</a:t>
            </a:r>
            <a:r>
              <a:rPr lang="en-US" altLang="en-US" sz="3200" b="1" dirty="0"/>
              <a:t> 01 </a:t>
            </a:r>
            <a:r>
              <a:rPr lang="en-US" altLang="en-US" sz="3200" b="1" dirty="0" err="1"/>
              <a:t>năm</a:t>
            </a:r>
            <a:r>
              <a:rPr lang="en-US" altLang="en-US" sz="3200" b="1" dirty="0"/>
              <a:t> 2022 </a:t>
            </a:r>
          </a:p>
          <a:p>
            <a:pPr>
              <a:spcBef>
                <a:spcPct val="50000"/>
              </a:spcBef>
            </a:pPr>
            <a:r>
              <a:rPr lang="en-US" altLang="en-US" sz="3200" b="1" dirty="0" smtClean="0"/>
              <a:t>  </a:t>
            </a:r>
            <a:endParaRPr lang="en-US" altLang="en-US" sz="3200"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arn(inVertical)">
                                      <p:cBhvr>
                                        <p:cTn id="7" dur="500"/>
                                        <p:tgtEl>
                                          <p:spTgt spid="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43"/>
                                        </p:tgtEl>
                                        <p:attrNameLst>
                                          <p:attrName>style.visibility</p:attrName>
                                        </p:attrNameLst>
                                      </p:cBhvr>
                                      <p:to>
                                        <p:strVal val="visible"/>
                                      </p:to>
                                    </p:set>
                                    <p:animEffect transition="in" filter="blinds(horizontal)">
                                      <p:cBhvr>
                                        <p:cTn id="12" dur="500"/>
                                        <p:tgtEl>
                                          <p:spTgt spid="184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amond(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3"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D932DBD7-A95D-4587-B76E-0E81A718ECA3}"/>
              </a:ext>
            </a:extLst>
          </p:cNvPr>
          <p:cNvSpPr>
            <a:spLocks noChangeArrowheads="1"/>
          </p:cNvSpPr>
          <p:nvPr/>
        </p:nvSpPr>
        <p:spPr bwMode="auto">
          <a:xfrm>
            <a:off x="304800" y="304800"/>
            <a:ext cx="8610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2800" b="1"/>
              <a:t>Bài 2. </a:t>
            </a:r>
            <a:r>
              <a:rPr lang="en-US" altLang="en-US" sz="2800" b="1" i="1"/>
              <a:t>Phân loại các kiểu câu kể trong mẩu chuyện sau.</a:t>
            </a:r>
          </a:p>
          <a:p>
            <a:pPr eaLnBrk="1" hangingPunct="1"/>
            <a:r>
              <a:rPr lang="en-US" altLang="en-US" sz="2800" b="1" i="1"/>
              <a:t> Xác định thành phần của từng câu (chủ ngữ, vị ngữ, </a:t>
            </a:r>
          </a:p>
          <a:p>
            <a:pPr eaLnBrk="1" hangingPunct="1"/>
            <a:r>
              <a:rPr lang="en-US" altLang="en-US" sz="2800" b="1" i="1"/>
              <a:t>trạng ngữ).</a:t>
            </a:r>
          </a:p>
        </p:txBody>
      </p:sp>
      <p:sp>
        <p:nvSpPr>
          <p:cNvPr id="5" name="Rectangle 6">
            <a:extLst>
              <a:ext uri="{FF2B5EF4-FFF2-40B4-BE49-F238E27FC236}">
                <a16:creationId xmlns:a16="http://schemas.microsoft.com/office/drawing/2014/main" id="{44A6F53C-67CA-4DA3-B860-633DD40C3BC0}"/>
              </a:ext>
            </a:extLst>
          </p:cNvPr>
          <p:cNvSpPr>
            <a:spLocks noChangeArrowheads="1"/>
          </p:cNvSpPr>
          <p:nvPr/>
        </p:nvSpPr>
        <p:spPr bwMode="auto">
          <a:xfrm flipH="1">
            <a:off x="0" y="1828800"/>
            <a:ext cx="9144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eaLnBrk="1" hangingPunct="1"/>
            <a:r>
              <a:rPr lang="en-US" altLang="en-US" sz="2400" b="1" i="1" dirty="0">
                <a:solidFill>
                  <a:srgbClr val="99FF33"/>
                </a:solidFill>
              </a:rPr>
              <a:t>                                   </a:t>
            </a:r>
            <a:r>
              <a:rPr lang="en-US" altLang="en-US" sz="4000" b="1" i="1" dirty="0" err="1">
                <a:solidFill>
                  <a:srgbClr val="FF0000"/>
                </a:solidFill>
              </a:rPr>
              <a:t>Quyết</a:t>
            </a:r>
            <a:r>
              <a:rPr lang="en-US" altLang="en-US" sz="4000" b="1" i="1" dirty="0">
                <a:solidFill>
                  <a:srgbClr val="FF0000"/>
                </a:solidFill>
              </a:rPr>
              <a:t> </a:t>
            </a:r>
            <a:r>
              <a:rPr lang="en-US" altLang="en-US" sz="4000" b="1" i="1" dirty="0" err="1">
                <a:solidFill>
                  <a:srgbClr val="FF0000"/>
                </a:solidFill>
              </a:rPr>
              <a:t>định</a:t>
            </a:r>
            <a:r>
              <a:rPr lang="en-US" altLang="en-US" sz="4000" b="1" i="1" dirty="0">
                <a:solidFill>
                  <a:srgbClr val="FF0000"/>
                </a:solidFill>
              </a:rPr>
              <a:t> </a:t>
            </a:r>
            <a:r>
              <a:rPr lang="en-US" altLang="en-US" sz="4000" b="1" i="1" dirty="0" err="1">
                <a:solidFill>
                  <a:srgbClr val="FF0000"/>
                </a:solidFill>
              </a:rPr>
              <a:t>độc</a:t>
            </a:r>
            <a:r>
              <a:rPr lang="en-US" altLang="en-US" sz="4000" b="1" i="1" dirty="0">
                <a:solidFill>
                  <a:srgbClr val="FF0000"/>
                </a:solidFill>
              </a:rPr>
              <a:t> </a:t>
            </a:r>
            <a:r>
              <a:rPr lang="en-US" altLang="en-US" sz="4000" b="1" i="1" dirty="0" err="1">
                <a:solidFill>
                  <a:srgbClr val="FF0000"/>
                </a:solidFill>
              </a:rPr>
              <a:t>đáo</a:t>
            </a:r>
            <a:endParaRPr lang="en-US" altLang="en-US" sz="2800" b="1" i="1" dirty="0">
              <a:solidFill>
                <a:srgbClr val="FF0000"/>
              </a:solidFill>
            </a:endParaRPr>
          </a:p>
          <a:p>
            <a:pPr algn="just" eaLnBrk="1" hangingPunct="1"/>
            <a:r>
              <a:rPr lang="en-US" altLang="en-US" sz="2800" dirty="0"/>
              <a:t>    </a:t>
            </a:r>
            <a:r>
              <a:rPr lang="en-US" altLang="en-US" sz="3200" b="1" dirty="0" err="1"/>
              <a:t>Cách</a:t>
            </a:r>
            <a:r>
              <a:rPr lang="en-US" altLang="en-US" sz="3200" b="1" dirty="0"/>
              <a:t> </a:t>
            </a:r>
            <a:r>
              <a:rPr lang="en-US" altLang="en-US" sz="3200" b="1" dirty="0" err="1"/>
              <a:t>đây</a:t>
            </a:r>
            <a:r>
              <a:rPr lang="en-US" altLang="en-US" sz="3200" b="1" dirty="0"/>
              <a:t> </a:t>
            </a:r>
            <a:r>
              <a:rPr lang="en-US" altLang="en-US" sz="3200" b="1" dirty="0" err="1"/>
              <a:t>không</a:t>
            </a:r>
            <a:r>
              <a:rPr lang="en-US" altLang="en-US" sz="3200" b="1" dirty="0"/>
              <a:t> </a:t>
            </a:r>
            <a:r>
              <a:rPr lang="en-US" altLang="en-US" sz="3200" b="1" dirty="0" err="1"/>
              <a:t>lâu</a:t>
            </a:r>
            <a:r>
              <a:rPr lang="en-US" altLang="en-US" sz="3200" b="1" dirty="0"/>
              <a:t>, </a:t>
            </a:r>
            <a:r>
              <a:rPr lang="en-US" altLang="en-US" sz="3200" b="1" dirty="0" err="1"/>
              <a:t>lãnh</a:t>
            </a:r>
            <a:r>
              <a:rPr lang="en-US" altLang="en-US" sz="3200" b="1" dirty="0"/>
              <a:t> </a:t>
            </a:r>
            <a:r>
              <a:rPr lang="en-US" altLang="en-US" sz="3200" b="1" dirty="0" err="1"/>
              <a:t>đạo</a:t>
            </a:r>
            <a:r>
              <a:rPr lang="en-US" altLang="en-US" sz="3200" b="1" dirty="0"/>
              <a:t> </a:t>
            </a:r>
            <a:r>
              <a:rPr lang="en-US" altLang="en-US" sz="3200" b="1" dirty="0" err="1"/>
              <a:t>Hội</a:t>
            </a:r>
            <a:r>
              <a:rPr lang="en-US" altLang="en-US" sz="3200" b="1" dirty="0"/>
              <a:t> </a:t>
            </a:r>
            <a:r>
              <a:rPr lang="en-US" altLang="en-US" sz="3200" b="1" dirty="0" err="1"/>
              <a:t>đồng</a:t>
            </a:r>
            <a:r>
              <a:rPr lang="en-US" altLang="en-US" sz="3200" b="1" dirty="0"/>
              <a:t> </a:t>
            </a:r>
            <a:r>
              <a:rPr lang="en-US" altLang="en-US" sz="3200" b="1" dirty="0" err="1"/>
              <a:t>thành</a:t>
            </a:r>
            <a:r>
              <a:rPr lang="en-US" altLang="en-US" sz="3200" b="1" dirty="0"/>
              <a:t> </a:t>
            </a:r>
          </a:p>
          <a:p>
            <a:pPr algn="just" eaLnBrk="1" hangingPunct="1"/>
            <a:r>
              <a:rPr lang="en-US" altLang="en-US" sz="3200" b="1" dirty="0" err="1"/>
              <a:t>phốNót-tinh-ghêm</a:t>
            </a:r>
            <a:r>
              <a:rPr lang="en-US" altLang="en-US" sz="3200" b="1" dirty="0"/>
              <a:t> ở </a:t>
            </a:r>
            <a:r>
              <a:rPr lang="en-US" altLang="en-US" sz="3200" b="1" dirty="0" err="1"/>
              <a:t>nước</a:t>
            </a:r>
            <a:r>
              <a:rPr lang="en-US" altLang="en-US" sz="3200" b="1" dirty="0"/>
              <a:t> </a:t>
            </a:r>
            <a:r>
              <a:rPr lang="en-US" altLang="en-US" sz="3200" b="1" dirty="0" err="1"/>
              <a:t>Anh</a:t>
            </a:r>
            <a:r>
              <a:rPr lang="en-US" altLang="en-US" sz="3200" b="1" dirty="0"/>
              <a:t> </a:t>
            </a:r>
            <a:r>
              <a:rPr lang="en-US" altLang="en-US" sz="3200" b="1" dirty="0" err="1"/>
              <a:t>đã</a:t>
            </a:r>
            <a:r>
              <a:rPr lang="en-US" altLang="en-US" sz="3200" b="1" dirty="0"/>
              <a:t> </a:t>
            </a:r>
            <a:r>
              <a:rPr lang="en-US" altLang="en-US" sz="3200" b="1" dirty="0" err="1"/>
              <a:t>quyết</a:t>
            </a:r>
            <a:r>
              <a:rPr lang="en-US" altLang="en-US" sz="3200" b="1" dirty="0"/>
              <a:t> </a:t>
            </a:r>
            <a:r>
              <a:rPr lang="en-US" altLang="en-US" sz="3200" b="1" dirty="0" err="1"/>
              <a:t>định</a:t>
            </a:r>
            <a:r>
              <a:rPr lang="en-US" altLang="en-US" sz="3200" b="1" dirty="0"/>
              <a:t> </a:t>
            </a:r>
            <a:r>
              <a:rPr lang="en-US" altLang="en-US" sz="3200" b="1" dirty="0" err="1"/>
              <a:t>phạt</a:t>
            </a:r>
            <a:r>
              <a:rPr lang="en-US" altLang="en-US" sz="3200" b="1" dirty="0"/>
              <a:t> </a:t>
            </a:r>
          </a:p>
          <a:p>
            <a:pPr algn="just" eaLnBrk="1" hangingPunct="1"/>
            <a:r>
              <a:rPr lang="en-US" altLang="en-US" sz="3200" b="1" dirty="0" err="1"/>
              <a:t>tiền</a:t>
            </a:r>
            <a:r>
              <a:rPr lang="en-US" altLang="en-US" sz="3200" b="1" dirty="0"/>
              <a:t> </a:t>
            </a:r>
            <a:r>
              <a:rPr lang="en-US" altLang="en-US" sz="3200" b="1" dirty="0" err="1"/>
              <a:t>các</a:t>
            </a:r>
            <a:r>
              <a:rPr lang="en-US" altLang="en-US" sz="3200" b="1" dirty="0"/>
              <a:t> </a:t>
            </a:r>
            <a:r>
              <a:rPr lang="en-US" altLang="en-US" sz="3200" b="1" dirty="0" err="1"/>
              <a:t>công</a:t>
            </a:r>
            <a:r>
              <a:rPr lang="en-US" altLang="en-US" sz="3200" b="1" dirty="0"/>
              <a:t> </a:t>
            </a:r>
            <a:r>
              <a:rPr lang="en-US" altLang="en-US" sz="3200" b="1" dirty="0" err="1"/>
              <a:t>chức</a:t>
            </a:r>
            <a:r>
              <a:rPr lang="en-US" altLang="en-US" sz="3200" b="1" dirty="0"/>
              <a:t> </a:t>
            </a:r>
            <a:r>
              <a:rPr lang="en-US" altLang="en-US" sz="3200" b="1" dirty="0" err="1"/>
              <a:t>nói</a:t>
            </a:r>
            <a:r>
              <a:rPr lang="en-US" altLang="en-US" sz="3200" b="1" dirty="0"/>
              <a:t> </a:t>
            </a:r>
            <a:r>
              <a:rPr lang="en-US" altLang="en-US" sz="3200" b="1" dirty="0" err="1"/>
              <a:t>hoặc</a:t>
            </a:r>
            <a:r>
              <a:rPr lang="en-US" altLang="en-US" sz="3200" b="1" dirty="0"/>
              <a:t> </a:t>
            </a:r>
            <a:r>
              <a:rPr lang="en-US" altLang="en-US" sz="3200" b="1" dirty="0" err="1"/>
              <a:t>viết</a:t>
            </a:r>
            <a:r>
              <a:rPr lang="en-US" altLang="en-US" sz="3200" b="1" dirty="0"/>
              <a:t> </a:t>
            </a:r>
            <a:r>
              <a:rPr lang="en-US" altLang="en-US" sz="3200" b="1" dirty="0" err="1"/>
              <a:t>tiếng</a:t>
            </a:r>
            <a:r>
              <a:rPr lang="en-US" altLang="en-US" sz="3200" b="1" dirty="0"/>
              <a:t> </a:t>
            </a:r>
            <a:r>
              <a:rPr lang="en-US" altLang="en-US" sz="3200" b="1" dirty="0" err="1"/>
              <a:t>Anh</a:t>
            </a:r>
            <a:r>
              <a:rPr lang="en-US" altLang="en-US" sz="3200" b="1" dirty="0"/>
              <a:t> </a:t>
            </a:r>
            <a:r>
              <a:rPr lang="en-US" altLang="en-US" sz="3200" b="1" dirty="0" err="1"/>
              <a:t>không</a:t>
            </a:r>
            <a:r>
              <a:rPr lang="en-US" altLang="en-US" sz="3200" b="1" dirty="0"/>
              <a:t> </a:t>
            </a:r>
          </a:p>
          <a:p>
            <a:pPr algn="just" eaLnBrk="1" hangingPunct="1"/>
            <a:r>
              <a:rPr lang="en-US" altLang="en-US" sz="3200" b="1" dirty="0" err="1"/>
              <a:t>đúng</a:t>
            </a:r>
            <a:r>
              <a:rPr lang="en-US" altLang="en-US" sz="3200" b="1" dirty="0"/>
              <a:t>  </a:t>
            </a:r>
            <a:r>
              <a:rPr lang="en-US" altLang="en-US" sz="3200" b="1" dirty="0" err="1"/>
              <a:t>chuẩn.Theo</a:t>
            </a:r>
            <a:r>
              <a:rPr lang="en-US" altLang="en-US" sz="3200" b="1" dirty="0"/>
              <a:t> </a:t>
            </a:r>
            <a:r>
              <a:rPr lang="en-US" altLang="en-US" sz="3200" b="1" dirty="0" err="1"/>
              <a:t>quyết</a:t>
            </a:r>
            <a:r>
              <a:rPr lang="en-US" altLang="en-US" sz="3200" b="1" dirty="0"/>
              <a:t> </a:t>
            </a:r>
            <a:r>
              <a:rPr lang="en-US" altLang="en-US" sz="3200" b="1" dirty="0" err="1"/>
              <a:t>định</a:t>
            </a:r>
            <a:r>
              <a:rPr lang="en-US" altLang="en-US" sz="3200" b="1" dirty="0"/>
              <a:t> </a:t>
            </a:r>
            <a:r>
              <a:rPr lang="en-US" altLang="en-US" sz="3200" b="1" dirty="0" err="1"/>
              <a:t>này</a:t>
            </a:r>
            <a:r>
              <a:rPr lang="en-US" altLang="en-US" sz="3200" b="1" dirty="0"/>
              <a:t>, </a:t>
            </a:r>
            <a:r>
              <a:rPr lang="en-US" altLang="en-US" sz="3200" b="1" dirty="0" err="1"/>
              <a:t>mỗi</a:t>
            </a:r>
            <a:r>
              <a:rPr lang="en-US" altLang="en-US" sz="3200" b="1" dirty="0"/>
              <a:t> </a:t>
            </a:r>
            <a:r>
              <a:rPr lang="en-US" altLang="en-US" sz="3200" b="1" dirty="0" err="1"/>
              <a:t>lần</a:t>
            </a:r>
            <a:r>
              <a:rPr lang="en-US" altLang="en-US" sz="3200" b="1" dirty="0"/>
              <a:t> </a:t>
            </a:r>
            <a:r>
              <a:rPr lang="en-US" altLang="en-US" sz="3200" b="1" dirty="0" err="1"/>
              <a:t>mắc</a:t>
            </a:r>
            <a:r>
              <a:rPr lang="en-US" altLang="en-US" sz="3200" b="1" dirty="0"/>
              <a:t> </a:t>
            </a:r>
            <a:r>
              <a:rPr lang="en-US" altLang="en-US" sz="3200" b="1" dirty="0" err="1"/>
              <a:t>lỗi</a:t>
            </a:r>
            <a:r>
              <a:rPr lang="en-US" altLang="en-US" sz="3200" b="1" dirty="0"/>
              <a:t>, </a:t>
            </a:r>
          </a:p>
          <a:p>
            <a:pPr algn="just" eaLnBrk="1" hangingPunct="1"/>
            <a:r>
              <a:rPr lang="en-US" altLang="en-US" sz="3200" b="1" dirty="0" err="1"/>
              <a:t>công</a:t>
            </a:r>
            <a:r>
              <a:rPr lang="en-US" altLang="en-US" sz="3200" b="1" dirty="0"/>
              <a:t>  </a:t>
            </a:r>
            <a:r>
              <a:rPr lang="en-US" altLang="en-US" sz="3200" b="1" dirty="0" err="1"/>
              <a:t>chức</a:t>
            </a:r>
            <a:r>
              <a:rPr lang="en-US" altLang="en-US" sz="3200" b="1" dirty="0"/>
              <a:t> </a:t>
            </a:r>
            <a:r>
              <a:rPr lang="en-US" altLang="en-US" sz="3200" b="1" dirty="0" err="1"/>
              <a:t>bị</a:t>
            </a:r>
            <a:r>
              <a:rPr lang="en-US" altLang="en-US" sz="3200" b="1" dirty="0"/>
              <a:t> </a:t>
            </a:r>
            <a:r>
              <a:rPr lang="en-US" altLang="en-US" sz="3200" b="1" dirty="0" err="1"/>
              <a:t>phạt</a:t>
            </a:r>
            <a:r>
              <a:rPr lang="en-US" altLang="en-US" sz="3200" b="1" dirty="0"/>
              <a:t> 1 </a:t>
            </a:r>
            <a:r>
              <a:rPr lang="en-US" altLang="en-US" sz="3200" b="1" dirty="0" err="1"/>
              <a:t>bảng</a:t>
            </a:r>
            <a:r>
              <a:rPr lang="en-US" altLang="en-US" sz="3200" b="1" dirty="0"/>
              <a:t>. </a:t>
            </a:r>
            <a:r>
              <a:rPr lang="en-US" altLang="en-US" sz="3200" b="1" dirty="0" err="1"/>
              <a:t>Ông</a:t>
            </a:r>
            <a:r>
              <a:rPr lang="en-US" altLang="en-US" sz="3200" b="1" dirty="0"/>
              <a:t> </a:t>
            </a:r>
            <a:r>
              <a:rPr lang="en-US" altLang="en-US" sz="3200" b="1" dirty="0" err="1"/>
              <a:t>chủ</a:t>
            </a:r>
            <a:r>
              <a:rPr lang="en-US" altLang="en-US" sz="3200" b="1" dirty="0"/>
              <a:t> </a:t>
            </a:r>
            <a:r>
              <a:rPr lang="en-US" altLang="en-US" sz="3200" b="1" dirty="0" err="1"/>
              <a:t>tịch</a:t>
            </a:r>
            <a:r>
              <a:rPr lang="en-US" altLang="en-US" sz="3200" b="1" dirty="0"/>
              <a:t> </a:t>
            </a:r>
            <a:r>
              <a:rPr lang="en-US" altLang="en-US" sz="3200" b="1" dirty="0" err="1"/>
              <a:t>Hội</a:t>
            </a:r>
            <a:r>
              <a:rPr lang="en-US" altLang="en-US" sz="3200" b="1" dirty="0"/>
              <a:t> </a:t>
            </a:r>
            <a:r>
              <a:rPr lang="en-US" altLang="en-US" sz="3200" b="1" dirty="0" err="1"/>
              <a:t>đồng</a:t>
            </a:r>
            <a:endParaRPr lang="en-US" altLang="en-US" sz="3200" b="1" dirty="0"/>
          </a:p>
          <a:p>
            <a:pPr algn="just" eaLnBrk="1" hangingPunct="1"/>
            <a:r>
              <a:rPr lang="en-US" altLang="en-US" sz="3200" b="1" dirty="0"/>
              <a:t> </a:t>
            </a:r>
            <a:r>
              <a:rPr lang="en-US" altLang="en-US" sz="3200" b="1" dirty="0" err="1"/>
              <a:t>thành</a:t>
            </a:r>
            <a:r>
              <a:rPr lang="en-US" altLang="en-US" sz="3200" b="1" dirty="0"/>
              <a:t> </a:t>
            </a:r>
            <a:r>
              <a:rPr lang="en-US" altLang="en-US" sz="3200" b="1" dirty="0" err="1"/>
              <a:t>phố</a:t>
            </a:r>
            <a:r>
              <a:rPr lang="en-US" altLang="en-US" sz="3200" b="1" dirty="0"/>
              <a:t> </a:t>
            </a:r>
            <a:r>
              <a:rPr lang="en-US" altLang="en-US" sz="3200" b="1" dirty="0" err="1"/>
              <a:t>tuyên</a:t>
            </a:r>
            <a:r>
              <a:rPr lang="en-US" altLang="en-US" sz="3200" b="1" dirty="0"/>
              <a:t> </a:t>
            </a:r>
            <a:r>
              <a:rPr lang="en-US" altLang="en-US" sz="3200" b="1" dirty="0" err="1"/>
              <a:t>bố</a:t>
            </a:r>
            <a:r>
              <a:rPr lang="en-US" altLang="en-US" sz="3200" b="1" dirty="0"/>
              <a:t> </a:t>
            </a:r>
            <a:r>
              <a:rPr lang="en-US" altLang="en-US" sz="3200" b="1" dirty="0" err="1"/>
              <a:t>sẽ</a:t>
            </a:r>
            <a:r>
              <a:rPr lang="en-US" altLang="en-US" sz="3200" b="1" dirty="0"/>
              <a:t> </a:t>
            </a:r>
            <a:r>
              <a:rPr lang="en-US" altLang="en-US" sz="3200" b="1" dirty="0" err="1"/>
              <a:t>không</a:t>
            </a:r>
            <a:r>
              <a:rPr lang="en-US" altLang="en-US" sz="3200" b="1" dirty="0"/>
              <a:t> </a:t>
            </a:r>
            <a:r>
              <a:rPr lang="en-US" altLang="en-US" sz="3200" b="1" dirty="0" err="1"/>
              <a:t>kí</a:t>
            </a:r>
            <a:r>
              <a:rPr lang="en-US" altLang="en-US" sz="3200" b="1" dirty="0"/>
              <a:t> </a:t>
            </a:r>
            <a:r>
              <a:rPr lang="en-US" altLang="en-US" sz="3200" b="1" dirty="0" err="1"/>
              <a:t>bất</a:t>
            </a:r>
            <a:r>
              <a:rPr lang="en-US" altLang="en-US" sz="3200" b="1" dirty="0"/>
              <a:t> </a:t>
            </a:r>
            <a:r>
              <a:rPr lang="en-US" altLang="en-US" sz="3200" b="1" dirty="0" err="1"/>
              <a:t>cứ</a:t>
            </a:r>
            <a:r>
              <a:rPr lang="en-US" altLang="en-US" sz="3200" b="1" dirty="0"/>
              <a:t> </a:t>
            </a:r>
            <a:r>
              <a:rPr lang="en-US" altLang="en-US" sz="3200" b="1" dirty="0" err="1"/>
              <a:t>văn</a:t>
            </a:r>
            <a:r>
              <a:rPr lang="en-US" altLang="en-US" sz="3200" b="1" dirty="0"/>
              <a:t> </a:t>
            </a:r>
            <a:r>
              <a:rPr lang="en-US" altLang="en-US" sz="3200" b="1" dirty="0" err="1"/>
              <a:t>bản</a:t>
            </a:r>
            <a:r>
              <a:rPr lang="en-US" altLang="en-US" sz="3200" b="1" dirty="0"/>
              <a:t> </a:t>
            </a:r>
            <a:r>
              <a:rPr lang="en-US" altLang="en-US" sz="3200" b="1" dirty="0" err="1"/>
              <a:t>nào</a:t>
            </a:r>
            <a:r>
              <a:rPr lang="en-US" altLang="en-US" sz="3200" b="1" dirty="0"/>
              <a:t> </a:t>
            </a:r>
          </a:p>
          <a:p>
            <a:pPr algn="just" eaLnBrk="1" hangingPunct="1"/>
            <a:r>
              <a:rPr lang="en-US" altLang="en-US" sz="3200" b="1" dirty="0" err="1"/>
              <a:t>có</a:t>
            </a:r>
            <a:r>
              <a:rPr lang="en-US" altLang="en-US" sz="3200" b="1" dirty="0"/>
              <a:t> </a:t>
            </a:r>
            <a:r>
              <a:rPr lang="en-US" altLang="en-US" sz="3200" b="1" dirty="0" err="1"/>
              <a:t>lỗi</a:t>
            </a:r>
            <a:r>
              <a:rPr lang="en-US" altLang="en-US" sz="3200" b="1" dirty="0"/>
              <a:t> </a:t>
            </a:r>
            <a:r>
              <a:rPr lang="en-US" altLang="en-US" sz="3200" b="1" dirty="0" err="1"/>
              <a:t>ngữ</a:t>
            </a:r>
            <a:r>
              <a:rPr lang="en-US" altLang="en-US" sz="3200" b="1" dirty="0"/>
              <a:t> </a:t>
            </a:r>
            <a:r>
              <a:rPr lang="en-US" altLang="en-US" sz="3200" b="1" dirty="0" err="1"/>
              <a:t>pháp</a:t>
            </a:r>
            <a:r>
              <a:rPr lang="en-US" altLang="en-US" sz="3200" b="1" dirty="0"/>
              <a:t> </a:t>
            </a:r>
            <a:r>
              <a:rPr lang="en-US" altLang="en-US" sz="3200" b="1" dirty="0" err="1"/>
              <a:t>và</a:t>
            </a:r>
            <a:r>
              <a:rPr lang="en-US" altLang="en-US" sz="3200" b="1" dirty="0"/>
              <a:t> </a:t>
            </a:r>
            <a:r>
              <a:rPr lang="en-US" altLang="en-US" sz="3200" b="1" dirty="0" err="1"/>
              <a:t>chính</a:t>
            </a:r>
            <a:r>
              <a:rPr lang="en-US" altLang="en-US" sz="3200" b="1" dirty="0"/>
              <a:t> </a:t>
            </a:r>
            <a:r>
              <a:rPr lang="en-US" altLang="en-US" sz="3200" b="1" dirty="0" err="1"/>
              <a:t>tả</a:t>
            </a:r>
            <a:r>
              <a:rPr lang="en-US" altLang="en-US" sz="3200" b="1" dirty="0"/>
              <a:t>. </a:t>
            </a:r>
            <a:r>
              <a:rPr lang="en-US" altLang="en-US" sz="3200" b="1" dirty="0" err="1"/>
              <a:t>Đây</a:t>
            </a:r>
            <a:r>
              <a:rPr lang="en-US" altLang="en-US" sz="3200" b="1" dirty="0"/>
              <a:t> </a:t>
            </a:r>
            <a:r>
              <a:rPr lang="en-US" altLang="en-US" sz="3200" b="1" dirty="0" err="1"/>
              <a:t>là</a:t>
            </a:r>
            <a:r>
              <a:rPr lang="en-US" altLang="en-US" sz="3200" b="1" dirty="0"/>
              <a:t> </a:t>
            </a:r>
            <a:r>
              <a:rPr lang="en-US" altLang="en-US" sz="3200" b="1" dirty="0" err="1"/>
              <a:t>một</a:t>
            </a:r>
            <a:r>
              <a:rPr lang="en-US" altLang="en-US" sz="3200" b="1" dirty="0"/>
              <a:t> </a:t>
            </a:r>
            <a:r>
              <a:rPr lang="en-US" altLang="en-US" sz="3200" b="1" dirty="0" err="1"/>
              <a:t>biện</a:t>
            </a:r>
            <a:r>
              <a:rPr lang="en-US" altLang="en-US" sz="3200" b="1" dirty="0"/>
              <a:t> </a:t>
            </a:r>
            <a:r>
              <a:rPr lang="en-US" altLang="en-US" sz="3200" b="1" dirty="0" err="1"/>
              <a:t>pháp</a:t>
            </a:r>
            <a:r>
              <a:rPr lang="en-US" altLang="en-US" sz="3200" b="1" dirty="0"/>
              <a:t> </a:t>
            </a:r>
          </a:p>
          <a:p>
            <a:pPr algn="just" eaLnBrk="1" hangingPunct="1"/>
            <a:r>
              <a:rPr lang="en-US" altLang="en-US" sz="3200" b="1" dirty="0" err="1"/>
              <a:t>mạnh</a:t>
            </a:r>
            <a:r>
              <a:rPr lang="en-US" altLang="en-US" sz="3200" b="1" dirty="0"/>
              <a:t> </a:t>
            </a:r>
            <a:r>
              <a:rPr lang="en-US" altLang="en-US" sz="3200" b="1" dirty="0" err="1"/>
              <a:t>nhằm</a:t>
            </a:r>
            <a:r>
              <a:rPr lang="en-US" altLang="en-US" sz="3200" b="1" dirty="0"/>
              <a:t> </a:t>
            </a:r>
            <a:r>
              <a:rPr lang="en-US" altLang="en-US" sz="3200" b="1" dirty="0" err="1"/>
              <a:t>giữ</a:t>
            </a:r>
            <a:r>
              <a:rPr lang="en-US" altLang="en-US" sz="3200" b="1" dirty="0"/>
              <a:t> </a:t>
            </a:r>
            <a:r>
              <a:rPr lang="en-US" altLang="en-US" sz="3200" b="1" dirty="0" err="1"/>
              <a:t>gìn</a:t>
            </a:r>
            <a:r>
              <a:rPr lang="en-US" altLang="en-US" sz="3200" b="1" dirty="0"/>
              <a:t> </a:t>
            </a:r>
            <a:r>
              <a:rPr lang="en-US" altLang="en-US" sz="3200" b="1" dirty="0" err="1"/>
              <a:t>sự</a:t>
            </a:r>
            <a:r>
              <a:rPr lang="en-US" altLang="en-US" sz="3200" b="1" dirty="0"/>
              <a:t> </a:t>
            </a:r>
            <a:r>
              <a:rPr lang="en-US" altLang="en-US" sz="3200" b="1" dirty="0" err="1"/>
              <a:t>trong</a:t>
            </a:r>
            <a:r>
              <a:rPr lang="en-US" altLang="en-US" sz="3200" b="1" dirty="0"/>
              <a:t> </a:t>
            </a:r>
            <a:r>
              <a:rPr lang="en-US" altLang="en-US" sz="3200" b="1" dirty="0" err="1"/>
              <a:t>sáng</a:t>
            </a:r>
            <a:r>
              <a:rPr lang="en-US" altLang="en-US" sz="3200" b="1" dirty="0"/>
              <a:t> </a:t>
            </a:r>
            <a:r>
              <a:rPr lang="en-US" altLang="en-US" sz="3200" b="1" dirty="0" err="1"/>
              <a:t>của</a:t>
            </a:r>
            <a:r>
              <a:rPr lang="en-US" altLang="en-US" sz="3200" b="1" dirty="0"/>
              <a:t> </a:t>
            </a:r>
            <a:r>
              <a:rPr lang="en-US" altLang="en-US" sz="3200" b="1" dirty="0" err="1"/>
              <a:t>tiếng</a:t>
            </a:r>
            <a:r>
              <a:rPr lang="en-US" altLang="en-US" sz="3200" b="1" dirty="0"/>
              <a:t> </a:t>
            </a:r>
            <a:r>
              <a:rPr lang="en-US" altLang="en-US" sz="3200" b="1" dirty="0" err="1"/>
              <a:t>Anh</a:t>
            </a:r>
            <a:r>
              <a:rPr lang="en-US" altLang="en-US" sz="3200" b="1" dirty="0"/>
              <a:t>.</a:t>
            </a:r>
          </a:p>
          <a:p>
            <a:pPr algn="just" eaLnBrk="1" hangingPunct="1"/>
            <a:r>
              <a:rPr lang="en-US" altLang="en-US" sz="3200" b="1" dirty="0"/>
              <a:t>         </a:t>
            </a:r>
            <a:r>
              <a:rPr lang="en-US" altLang="en-US" sz="3200" b="1" dirty="0" err="1">
                <a:solidFill>
                  <a:srgbClr val="FF0000"/>
                </a:solidFill>
              </a:rPr>
              <a:t>bảng</a:t>
            </a:r>
            <a:r>
              <a:rPr lang="en-US" altLang="en-US" sz="3200" b="1" dirty="0">
                <a:solidFill>
                  <a:srgbClr val="FF0000"/>
                </a:solidFill>
              </a:rPr>
              <a:t> </a:t>
            </a:r>
            <a:r>
              <a:rPr lang="en-US" altLang="en-US" sz="3200" b="1" dirty="0"/>
              <a:t>: </a:t>
            </a:r>
            <a:r>
              <a:rPr lang="en-US" altLang="en-US" sz="3200" b="1" dirty="0" err="1"/>
              <a:t>đơn</a:t>
            </a:r>
            <a:r>
              <a:rPr lang="en-US" altLang="en-US" sz="3200" b="1" dirty="0"/>
              <a:t> </a:t>
            </a:r>
            <a:r>
              <a:rPr lang="en-US" altLang="en-US" sz="3200" b="1" dirty="0" err="1"/>
              <a:t>vị</a:t>
            </a:r>
            <a:r>
              <a:rPr lang="en-US" altLang="en-US" sz="3200" b="1" dirty="0"/>
              <a:t> </a:t>
            </a:r>
            <a:r>
              <a:rPr lang="en-US" altLang="en-US" sz="3200" b="1" dirty="0" err="1"/>
              <a:t>tiền</a:t>
            </a:r>
            <a:r>
              <a:rPr lang="en-US" altLang="en-US" sz="3200" b="1" dirty="0"/>
              <a:t> </a:t>
            </a:r>
            <a:r>
              <a:rPr lang="en-US" altLang="en-US" sz="3200" b="1" dirty="0" err="1"/>
              <a:t>của</a:t>
            </a:r>
            <a:r>
              <a:rPr lang="en-US" altLang="en-US" sz="3200" b="1" dirty="0"/>
              <a:t> </a:t>
            </a:r>
            <a:r>
              <a:rPr lang="en-US" altLang="en-US" sz="3200" b="1" dirty="0" err="1"/>
              <a:t>nước</a:t>
            </a:r>
            <a:r>
              <a:rPr lang="en-US" altLang="en-US" sz="3200" b="1" dirty="0"/>
              <a:t> </a:t>
            </a:r>
            <a:r>
              <a:rPr lang="en-US" altLang="en-US" sz="3200" b="1" dirty="0" err="1"/>
              <a:t>Anh</a:t>
            </a:r>
            <a:r>
              <a:rPr lang="en-US" altLang="en-US" sz="3200" b="1" dirty="0"/>
              <a:t>.</a:t>
            </a:r>
          </a:p>
          <a:p>
            <a:pPr algn="just" eaLnBrk="1" hangingPunct="1"/>
            <a:endParaRPr lang="en-US"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76" name="Text Box 12">
            <a:extLst>
              <a:ext uri="{FF2B5EF4-FFF2-40B4-BE49-F238E27FC236}">
                <a16:creationId xmlns:a16="http://schemas.microsoft.com/office/drawing/2014/main" id="{30B17548-BDC7-4182-99D6-9D3668DC4720}"/>
              </a:ext>
            </a:extLst>
          </p:cNvPr>
          <p:cNvSpPr txBox="1">
            <a:spLocks noChangeArrowheads="1"/>
          </p:cNvSpPr>
          <p:nvPr/>
        </p:nvSpPr>
        <p:spPr bwMode="auto">
          <a:xfrm>
            <a:off x="304800" y="2209800"/>
            <a:ext cx="8839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4000" b="1" dirty="0" err="1"/>
              <a:t>Các</a:t>
            </a:r>
            <a:r>
              <a:rPr lang="en-US" altLang="en-US" sz="4000" b="1" dirty="0"/>
              <a:t> </a:t>
            </a:r>
            <a:r>
              <a:rPr lang="en-US" altLang="en-US" sz="4000" b="1" dirty="0" err="1"/>
              <a:t>em</a:t>
            </a:r>
            <a:r>
              <a:rPr lang="en-US" altLang="en-US" sz="4000" b="1" dirty="0"/>
              <a:t> </a:t>
            </a:r>
            <a:r>
              <a:rPr lang="en-US" altLang="en-US" sz="4000" b="1" dirty="0" err="1"/>
              <a:t>đã</a:t>
            </a:r>
            <a:r>
              <a:rPr lang="en-US" altLang="en-US" sz="4000" b="1" dirty="0"/>
              <a:t> </a:t>
            </a:r>
            <a:r>
              <a:rPr lang="en-US" altLang="en-US" sz="4000" b="1" dirty="0" err="1"/>
              <a:t>biết</a:t>
            </a:r>
            <a:r>
              <a:rPr lang="en-US" altLang="en-US" sz="4000" b="1" dirty="0"/>
              <a:t> </a:t>
            </a:r>
            <a:r>
              <a:rPr lang="en-US" altLang="en-US" sz="4000" b="1" dirty="0" err="1"/>
              <a:t>những</a:t>
            </a:r>
            <a:r>
              <a:rPr lang="en-US" altLang="en-US" sz="4000" b="1" dirty="0"/>
              <a:t> </a:t>
            </a:r>
            <a:r>
              <a:rPr lang="en-US" altLang="en-US" sz="4000" b="1" dirty="0" err="1"/>
              <a:t>kiểu</a:t>
            </a:r>
            <a:r>
              <a:rPr lang="en-US" altLang="en-US" sz="4000" b="1" dirty="0"/>
              <a:t> </a:t>
            </a:r>
            <a:r>
              <a:rPr lang="en-US" altLang="en-US" sz="4000" b="1" dirty="0" err="1"/>
              <a:t>câu</a:t>
            </a:r>
            <a:r>
              <a:rPr lang="en-US" altLang="en-US" sz="4000" b="1" dirty="0"/>
              <a:t> </a:t>
            </a:r>
            <a:r>
              <a:rPr lang="en-US" altLang="en-US" sz="4000" b="1" dirty="0" err="1"/>
              <a:t>kể</a:t>
            </a:r>
            <a:r>
              <a:rPr lang="en-US" altLang="en-US" sz="4000" b="1" dirty="0"/>
              <a:t> </a:t>
            </a:r>
            <a:r>
              <a:rPr lang="en-US" altLang="en-US" sz="4000" b="1" dirty="0" err="1"/>
              <a:t>nào</a:t>
            </a:r>
            <a:r>
              <a:rPr lang="en-US" altLang="en-US" sz="4000" b="1" dirty="0"/>
              <a:t> ? </a:t>
            </a:r>
          </a:p>
        </p:txBody>
      </p:sp>
      <p:sp>
        <p:nvSpPr>
          <p:cNvPr id="62558" name="Text Box 94">
            <a:extLst>
              <a:ext uri="{FF2B5EF4-FFF2-40B4-BE49-F238E27FC236}">
                <a16:creationId xmlns:a16="http://schemas.microsoft.com/office/drawing/2014/main" id="{722E40C4-7347-45BD-8586-23C3544C4CAA}"/>
              </a:ext>
            </a:extLst>
          </p:cNvPr>
          <p:cNvSpPr txBox="1">
            <a:spLocks noChangeArrowheads="1"/>
          </p:cNvSpPr>
          <p:nvPr/>
        </p:nvSpPr>
        <p:spPr bwMode="auto">
          <a:xfrm>
            <a:off x="762000" y="3048000"/>
            <a:ext cx="7772400"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3400" b="1">
                <a:solidFill>
                  <a:srgbClr val="0000FF"/>
                </a:solidFill>
              </a:rPr>
              <a:t>  </a:t>
            </a:r>
            <a:r>
              <a:rPr lang="en-US" altLang="en-US" sz="4000" b="1">
                <a:solidFill>
                  <a:srgbClr val="0000FF"/>
                </a:solidFill>
              </a:rPr>
              <a:t>Ai làm gì ? Ai thế nào ? Ai là gì ?</a:t>
            </a:r>
          </a:p>
          <a:p>
            <a:pPr algn="ctr">
              <a:spcBef>
                <a:spcPct val="50000"/>
              </a:spcBef>
            </a:pPr>
            <a:r>
              <a:rPr lang="en-US" altLang="en-US" sz="4000" b="1">
                <a:solidFill>
                  <a:srgbClr val="0000FF"/>
                </a:solidFill>
              </a:rPr>
              <a:t> </a:t>
            </a:r>
            <a:endParaRPr lang="en-US" altLang="en-US" sz="3400" b="1">
              <a:solidFill>
                <a:srgbClr val="0000FF"/>
              </a:solidFill>
            </a:endParaRPr>
          </a:p>
          <a:p>
            <a:pPr algn="ctr">
              <a:spcBef>
                <a:spcPct val="50000"/>
              </a:spcBef>
            </a:pPr>
            <a:r>
              <a:rPr lang="en-US" altLang="en-US" sz="3400" b="1">
                <a:solidFill>
                  <a:srgbClr val="0000FF"/>
                </a:solidFill>
              </a:rPr>
              <a:t>     </a:t>
            </a:r>
          </a:p>
        </p:txBody>
      </p:sp>
      <p:sp>
        <p:nvSpPr>
          <p:cNvPr id="16389" name="Text Box 3">
            <a:extLst>
              <a:ext uri="{FF2B5EF4-FFF2-40B4-BE49-F238E27FC236}">
                <a16:creationId xmlns:a16="http://schemas.microsoft.com/office/drawing/2014/main" id="{24FC8226-47F2-4C20-A210-2EFE40EE4539}"/>
              </a:ext>
            </a:extLst>
          </p:cNvPr>
          <p:cNvSpPr txBox="1">
            <a:spLocks noChangeArrowheads="1"/>
          </p:cNvSpPr>
          <p:nvPr/>
        </p:nvSpPr>
        <p:spPr bwMode="auto">
          <a:xfrm>
            <a:off x="2819400" y="838200"/>
            <a:ext cx="2743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800" b="1" dirty="0" err="1"/>
              <a:t>Luyện</a:t>
            </a:r>
            <a:r>
              <a:rPr lang="en-US" altLang="en-US" sz="2800" b="1" dirty="0"/>
              <a:t> </a:t>
            </a:r>
            <a:r>
              <a:rPr lang="en-US" altLang="en-US" sz="2800" b="1" dirty="0" err="1"/>
              <a:t>từ</a:t>
            </a:r>
            <a:r>
              <a:rPr lang="en-US" altLang="en-US" sz="2800" b="1" dirty="0"/>
              <a:t> </a:t>
            </a:r>
            <a:r>
              <a:rPr lang="en-US" altLang="en-US" sz="2800" b="1" dirty="0" err="1"/>
              <a:t>và</a:t>
            </a:r>
            <a:r>
              <a:rPr lang="en-US" altLang="en-US" sz="2800" b="1" dirty="0"/>
              <a:t> </a:t>
            </a:r>
            <a:r>
              <a:rPr lang="en-US" altLang="en-US" sz="2800" b="1" dirty="0" err="1"/>
              <a:t>câu</a:t>
            </a:r>
            <a:endParaRPr lang="en-US" altLang="en-US" sz="2800" b="1" dirty="0"/>
          </a:p>
        </p:txBody>
      </p:sp>
      <p:sp>
        <p:nvSpPr>
          <p:cNvPr id="14" name="Rectangle 13">
            <a:extLst>
              <a:ext uri="{FF2B5EF4-FFF2-40B4-BE49-F238E27FC236}">
                <a16:creationId xmlns:a16="http://schemas.microsoft.com/office/drawing/2014/main" id="{3CFCEA1D-34D3-4567-9F69-14047D347F0B}"/>
              </a:ext>
            </a:extLst>
          </p:cNvPr>
          <p:cNvSpPr/>
          <p:nvPr/>
        </p:nvSpPr>
        <p:spPr>
          <a:xfrm>
            <a:off x="2895600" y="1295400"/>
            <a:ext cx="2916238" cy="646113"/>
          </a:xfrm>
          <a:prstGeom prst="rect">
            <a:avLst/>
          </a:prstGeom>
        </p:spPr>
        <p:txBody>
          <a:bodyPr wrap="none">
            <a:spAutoFit/>
          </a:bodyPr>
          <a:lstStyle/>
          <a:p>
            <a:pPr>
              <a:spcBef>
                <a:spcPct val="50000"/>
              </a:spcBef>
              <a:defRPr/>
            </a:pPr>
            <a:r>
              <a:rPr lang="en-US" sz="3600" b="1" dirty="0">
                <a:effectLst>
                  <a:outerShdw blurRad="38100" dist="38100" dir="2700000" algn="tl">
                    <a:srgbClr val="000000"/>
                  </a:outerShdw>
                </a:effectLst>
              </a:rPr>
              <a:t>Ôn tập về câu</a:t>
            </a:r>
          </a:p>
        </p:txBody>
      </p:sp>
      <p:sp>
        <p:nvSpPr>
          <p:cNvPr id="8" name="Text Box 13">
            <a:extLst>
              <a:ext uri="{FF2B5EF4-FFF2-40B4-BE49-F238E27FC236}">
                <a16:creationId xmlns:a16="http://schemas.microsoft.com/office/drawing/2014/main" id="{C6259937-0162-4301-AE15-F4355850FDDF}"/>
              </a:ext>
            </a:extLst>
          </p:cNvPr>
          <p:cNvSpPr txBox="1">
            <a:spLocks noChangeArrowheads="1"/>
          </p:cNvSpPr>
          <p:nvPr/>
        </p:nvSpPr>
        <p:spPr bwMode="auto">
          <a:xfrm>
            <a:off x="228600" y="4114800"/>
            <a:ext cx="8915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4000" b="1" dirty="0" err="1"/>
              <a:t>Chủ</a:t>
            </a:r>
            <a:r>
              <a:rPr lang="en-US" altLang="en-US" sz="4000" b="1" dirty="0"/>
              <a:t> </a:t>
            </a:r>
            <a:r>
              <a:rPr lang="en-US" altLang="en-US" sz="4000" b="1" dirty="0" err="1"/>
              <a:t>ngữ</a:t>
            </a:r>
            <a:r>
              <a:rPr lang="en-US" altLang="en-US" sz="4000" b="1" dirty="0"/>
              <a:t> </a:t>
            </a:r>
            <a:r>
              <a:rPr lang="en-US" altLang="en-US" sz="4000" b="1" dirty="0" err="1"/>
              <a:t>và</a:t>
            </a:r>
            <a:r>
              <a:rPr lang="en-US" altLang="en-US" sz="4000" b="1" dirty="0"/>
              <a:t> </a:t>
            </a:r>
            <a:r>
              <a:rPr lang="en-US" altLang="en-US" sz="4000" b="1" dirty="0" err="1"/>
              <a:t>vị</a:t>
            </a:r>
            <a:r>
              <a:rPr lang="en-US" altLang="en-US" sz="4000" b="1" dirty="0"/>
              <a:t> </a:t>
            </a:r>
            <a:r>
              <a:rPr lang="en-US" altLang="en-US" sz="4000" b="1" dirty="0" err="1"/>
              <a:t>ngữ</a:t>
            </a:r>
            <a:r>
              <a:rPr lang="en-US" altLang="en-US" sz="4000" b="1" dirty="0"/>
              <a:t> </a:t>
            </a:r>
            <a:r>
              <a:rPr lang="en-US" altLang="en-US" sz="4000" b="1" dirty="0" err="1"/>
              <a:t>trong</a:t>
            </a:r>
            <a:r>
              <a:rPr lang="en-US" altLang="en-US" sz="4000" b="1" dirty="0"/>
              <a:t> </a:t>
            </a:r>
            <a:r>
              <a:rPr lang="en-US" altLang="en-US" sz="4000" b="1" dirty="0" err="1"/>
              <a:t>kiểu</a:t>
            </a:r>
            <a:r>
              <a:rPr lang="en-US" altLang="en-US" sz="4000" b="1" dirty="0"/>
              <a:t> </a:t>
            </a:r>
            <a:r>
              <a:rPr lang="en-US" altLang="en-US" sz="4000" b="1" dirty="0" err="1"/>
              <a:t>câu</a:t>
            </a:r>
            <a:r>
              <a:rPr lang="en-US" altLang="en-US" sz="4000" b="1" dirty="0"/>
              <a:t> </a:t>
            </a:r>
            <a:r>
              <a:rPr lang="en-US" altLang="en-US" sz="4000" b="1" dirty="0" err="1"/>
              <a:t>đó</a:t>
            </a:r>
            <a:endParaRPr lang="en-US" altLang="en-US" sz="4000" b="1" dirty="0"/>
          </a:p>
          <a:p>
            <a:pPr algn="ctr">
              <a:spcBef>
                <a:spcPct val="50000"/>
              </a:spcBef>
            </a:pPr>
            <a:r>
              <a:rPr lang="en-US" altLang="en-US" sz="4000" b="1" dirty="0"/>
              <a:t> </a:t>
            </a:r>
            <a:r>
              <a:rPr lang="en-US" altLang="en-US" sz="4000" b="1" dirty="0" err="1"/>
              <a:t>trả</a:t>
            </a:r>
            <a:r>
              <a:rPr lang="en-US" altLang="en-US" sz="4000" b="1" dirty="0"/>
              <a:t> </a:t>
            </a:r>
            <a:r>
              <a:rPr lang="en-US" altLang="en-US" sz="4000" b="1" dirty="0" err="1"/>
              <a:t>lời</a:t>
            </a:r>
            <a:r>
              <a:rPr lang="en-US" altLang="en-US" sz="4000" b="1" dirty="0"/>
              <a:t> </a:t>
            </a:r>
            <a:r>
              <a:rPr lang="en-US" altLang="en-US" sz="4000" b="1" dirty="0" err="1"/>
              <a:t>cho</a:t>
            </a:r>
            <a:r>
              <a:rPr lang="en-US" altLang="en-US" sz="4000" b="1" dirty="0"/>
              <a:t> </a:t>
            </a:r>
            <a:r>
              <a:rPr lang="en-US" altLang="en-US" sz="4000" b="1" dirty="0" err="1"/>
              <a:t>câu</a:t>
            </a:r>
            <a:r>
              <a:rPr lang="en-US" altLang="en-US" sz="4000" b="1" dirty="0"/>
              <a:t> </a:t>
            </a:r>
            <a:r>
              <a:rPr lang="en-US" altLang="en-US" sz="4000" b="1" dirty="0" err="1"/>
              <a:t>hỏi</a:t>
            </a:r>
            <a:r>
              <a:rPr lang="en-US" altLang="en-US" sz="4000" b="1" dirty="0"/>
              <a:t> </a:t>
            </a:r>
            <a:r>
              <a:rPr lang="en-US" altLang="en-US" sz="4000" b="1" dirty="0" err="1"/>
              <a:t>nào</a:t>
            </a:r>
            <a:r>
              <a:rPr lang="en-US" altLang="en-US" sz="4000" b="1" dirty="0"/>
              <a:t> ?</a:t>
            </a:r>
          </a:p>
        </p:txBody>
      </p:sp>
      <p:pic>
        <p:nvPicPr>
          <p:cNvPr id="16392" name="Picture 2" descr="photo-1">
            <a:extLst>
              <a:ext uri="{FF2B5EF4-FFF2-40B4-BE49-F238E27FC236}">
                <a16:creationId xmlns:a16="http://schemas.microsoft.com/office/drawing/2014/main" id="{7BD22854-2802-478F-B93C-CE5E719BC5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a:extLst>
              <a:ext uri="{FF2B5EF4-FFF2-40B4-BE49-F238E27FC236}">
                <a16:creationId xmlns:a16="http://schemas.microsoft.com/office/drawing/2014/main" id="{9979A0DE-E07B-4F68-89C8-E080F9639D60}"/>
              </a:ext>
            </a:extLst>
          </p:cNvPr>
          <p:cNvSpPr txBox="1">
            <a:spLocks noChangeArrowheads="1"/>
          </p:cNvSpPr>
          <p:nvPr/>
        </p:nvSpPr>
        <p:spPr bwMode="auto">
          <a:xfrm>
            <a:off x="1295400" y="231515"/>
            <a:ext cx="7543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2476"/>
                                        </p:tgtEl>
                                        <p:attrNameLst>
                                          <p:attrName>style.visibility</p:attrName>
                                        </p:attrNameLst>
                                      </p:cBhvr>
                                      <p:to>
                                        <p:strVal val="visible"/>
                                      </p:to>
                                    </p:set>
                                    <p:animEffect transition="in" filter="barn(inHorizontal)">
                                      <p:cBhvr>
                                        <p:cTn id="7" dur="500"/>
                                        <p:tgtEl>
                                          <p:spTgt spid="62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2558"/>
                                        </p:tgtEl>
                                        <p:attrNameLst>
                                          <p:attrName>style.visibility</p:attrName>
                                        </p:attrNameLst>
                                      </p:cBhvr>
                                      <p:to>
                                        <p:strVal val="visible"/>
                                      </p:to>
                                    </p:set>
                                    <p:anim calcmode="lin" valueType="num">
                                      <p:cBhvr additive="base">
                                        <p:cTn id="12" dur="500" fill="hold"/>
                                        <p:tgtEl>
                                          <p:spTgt spid="62558"/>
                                        </p:tgtEl>
                                        <p:attrNameLst>
                                          <p:attrName>ppt_x</p:attrName>
                                        </p:attrNameLst>
                                      </p:cBhvr>
                                      <p:tavLst>
                                        <p:tav tm="0">
                                          <p:val>
                                            <p:strVal val="#ppt_x"/>
                                          </p:val>
                                        </p:tav>
                                        <p:tav tm="100000">
                                          <p:val>
                                            <p:strVal val="#ppt_x"/>
                                          </p:val>
                                        </p:tav>
                                      </p:tavLst>
                                    </p:anim>
                                    <p:anim calcmode="lin" valueType="num">
                                      <p:cBhvr additive="base">
                                        <p:cTn id="13" dur="500" fill="hold"/>
                                        <p:tgtEl>
                                          <p:spTgt spid="6255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6" grpId="0"/>
      <p:bldP spid="62558"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02FEA86-4925-4F95-B502-A0FDAEC292A9}"/>
              </a:ext>
            </a:extLst>
          </p:cNvPr>
          <p:cNvGraphicFramePr>
            <a:graphicFrameLocks noGrp="1"/>
          </p:cNvGraphicFramePr>
          <p:nvPr/>
        </p:nvGraphicFramePr>
        <p:xfrm>
          <a:off x="0" y="2362200"/>
          <a:ext cx="9144000" cy="4267200"/>
        </p:xfrm>
        <a:graphic>
          <a:graphicData uri="http://schemas.openxmlformats.org/drawingml/2006/table">
            <a:tbl>
              <a:tblPr/>
              <a:tblGrid>
                <a:gridCol w="2057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CC0000"/>
                          </a:solidFill>
                          <a:effectLst/>
                          <a:latin typeface="Times New Roman" pitchFamily="18" charset="0"/>
                          <a:cs typeface="Times New Roman" pitchFamily="18" charset="0"/>
                        </a:rPr>
                        <a:t>Kiểu câu kể</a:t>
                      </a:r>
                      <a:endParaRPr kumimoji="0" lang="en-US" sz="2800" b="0" i="0" u="none" strike="noStrike" cap="none" normalizeH="0" baseline="0" dirty="0">
                        <a:ln>
                          <a:noFill/>
                        </a:ln>
                        <a:solidFill>
                          <a:srgbClr val="CC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CC0000"/>
                          </a:solidFill>
                          <a:effectLst/>
                          <a:latin typeface="Times New Roman" pitchFamily="18" charset="0"/>
                          <a:cs typeface="Times New Roman" pitchFamily="18" charset="0"/>
                        </a:rPr>
                        <a:t>Chủ ngữ</a:t>
                      </a:r>
                      <a:endParaRPr kumimoji="0" lang="en-US" sz="2800" b="0" i="0" u="none" strike="noStrike" cap="none" normalizeH="0" baseline="0" dirty="0">
                        <a:ln>
                          <a:noFill/>
                        </a:ln>
                        <a:solidFill>
                          <a:srgbClr val="CC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CC0000"/>
                          </a:solidFill>
                          <a:effectLst/>
                          <a:latin typeface="Times New Roman" pitchFamily="18" charset="0"/>
                          <a:cs typeface="Times New Roman" pitchFamily="18" charset="0"/>
                        </a:rPr>
                        <a:t>Vị ngữ</a:t>
                      </a:r>
                      <a:endParaRPr kumimoji="0" lang="en-US" sz="2800" b="0" i="0" u="none" strike="noStrike" cap="none" normalizeH="0" baseline="0" dirty="0">
                        <a:ln>
                          <a:noFill/>
                        </a:ln>
                        <a:solidFill>
                          <a:srgbClr val="CC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Ai làm gì ?</a:t>
                      </a:r>
                      <a:endParaRPr kumimoji="0" lang="en-US" sz="2800" b="0" i="0" u="none" strike="noStrike" cap="none" normalizeH="0" baseline="0" dirty="0">
                        <a:ln>
                          <a:noFill/>
                        </a:ln>
                        <a:solidFill>
                          <a:srgbClr val="0000FF"/>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Ai (</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C</a:t>
                      </a:r>
                      <a:r>
                        <a:rPr kumimoji="0" lang="en-US" sz="2800" b="0" i="1" u="none" strike="noStrike" cap="none" normalizeH="0" baseline="0" dirty="0">
                          <a:ln>
                            <a:noFill/>
                          </a:ln>
                          <a:solidFill>
                            <a:schemeClr val="tx1"/>
                          </a:solidFill>
                          <a:effectLst/>
                          <a:latin typeface="Times New Roman" pitchFamily="18" charset="0"/>
                          <a:cs typeface="Times New Roman" pitchFamily="18" charset="0"/>
                        </a:rPr>
                        <a:t>ái gì, con gì )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Làm gì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6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Ai thế nào ?</a:t>
                      </a:r>
                      <a:endParaRPr kumimoji="0" lang="en-US" sz="2800" b="0" i="0" u="none" strike="noStrike" cap="none" normalizeH="0" baseline="0" dirty="0">
                        <a:ln>
                          <a:noFill/>
                        </a:ln>
                        <a:solidFill>
                          <a:srgbClr val="0000FF"/>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Ai</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800" b="0" i="1" u="none" strike="noStrike" cap="none" normalizeH="0" baseline="0" dirty="0">
                          <a:ln>
                            <a:noFill/>
                          </a:ln>
                          <a:solidFill>
                            <a:schemeClr val="tx1"/>
                          </a:solidFill>
                          <a:effectLst/>
                          <a:latin typeface="Times New Roman" pitchFamily="18" charset="0"/>
                          <a:cs typeface="Times New Roman" pitchFamily="18" charset="0"/>
                        </a:rPr>
                        <a:t>Cái gì, con gì)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Thế nào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66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Ai là gì ?</a:t>
                      </a:r>
                      <a:endParaRPr kumimoji="0" lang="en-US" sz="2800" b="0"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Ai</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800" b="0" i="1" u="none" strike="noStrike" cap="none" normalizeH="0" baseline="0" dirty="0">
                          <a:ln>
                            <a:noFill/>
                          </a:ln>
                          <a:solidFill>
                            <a:schemeClr val="tx1"/>
                          </a:solidFill>
                          <a:effectLst/>
                          <a:latin typeface="Times New Roman" pitchFamily="18" charset="0"/>
                          <a:cs typeface="Times New Roman" pitchFamily="18" charset="0"/>
                        </a:rPr>
                        <a:t>Cái gì, con gì)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2800" b="1" i="0" u="none" strike="noStrike" cap="none" normalizeH="0" baseline="0" dirty="0">
                          <a:ln>
                            <a:noFill/>
                          </a:ln>
                          <a:solidFill>
                            <a:schemeClr val="tx1"/>
                          </a:solidFill>
                          <a:effectLst/>
                          <a:latin typeface="Times New Roman" pitchFamily="18" charset="0"/>
                          <a:cs typeface="Times New Roman" pitchFamily="18" charset="0"/>
                        </a:rPr>
                        <a:t>Là gì ?</a:t>
                      </a:r>
                      <a:endParaRPr kumimoji="0" lang="en-US" sz="28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7432" name="Text Box 13">
            <a:extLst>
              <a:ext uri="{FF2B5EF4-FFF2-40B4-BE49-F238E27FC236}">
                <a16:creationId xmlns:a16="http://schemas.microsoft.com/office/drawing/2014/main" id="{99C2FB45-F04F-4474-9C40-ECC2180C7A5A}"/>
              </a:ext>
            </a:extLst>
          </p:cNvPr>
          <p:cNvSpPr txBox="1">
            <a:spLocks noChangeArrowheads="1"/>
          </p:cNvSpPr>
          <p:nvPr/>
        </p:nvSpPr>
        <p:spPr bwMode="auto">
          <a:xfrm>
            <a:off x="228600" y="1524000"/>
            <a:ext cx="426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3600" b="1"/>
              <a:t>Các kiểu câu kể</a:t>
            </a:r>
          </a:p>
        </p:txBody>
      </p:sp>
      <p:sp>
        <p:nvSpPr>
          <p:cNvPr id="4" name="Rectangle 3">
            <a:extLst>
              <a:ext uri="{FF2B5EF4-FFF2-40B4-BE49-F238E27FC236}">
                <a16:creationId xmlns:a16="http://schemas.microsoft.com/office/drawing/2014/main" id="{A004A931-9749-4AD6-890F-7B7222AB3DBA}"/>
              </a:ext>
            </a:extLst>
          </p:cNvPr>
          <p:cNvSpPr/>
          <p:nvPr/>
        </p:nvSpPr>
        <p:spPr>
          <a:xfrm>
            <a:off x="3429000" y="990600"/>
            <a:ext cx="2309813" cy="523875"/>
          </a:xfrm>
          <a:prstGeom prst="rect">
            <a:avLst/>
          </a:prstGeom>
        </p:spPr>
        <p:txBody>
          <a:bodyPr wrap="none">
            <a:spAutoFit/>
          </a:bodyPr>
          <a:lstStyle/>
          <a:p>
            <a:pPr>
              <a:spcBef>
                <a:spcPct val="50000"/>
              </a:spcBef>
              <a:defRPr/>
            </a:pPr>
            <a:r>
              <a:rPr lang="en-US" sz="2800" b="1" dirty="0">
                <a:effectLst>
                  <a:outerShdw blurRad="38100" dist="38100" dir="2700000" algn="tl">
                    <a:srgbClr val="000000"/>
                  </a:outerShdw>
                </a:effectLst>
              </a:rPr>
              <a:t>Ôn tập về câu</a:t>
            </a:r>
          </a:p>
        </p:txBody>
      </p:sp>
      <p:sp>
        <p:nvSpPr>
          <p:cNvPr id="17434" name="Text Box 3">
            <a:extLst>
              <a:ext uri="{FF2B5EF4-FFF2-40B4-BE49-F238E27FC236}">
                <a16:creationId xmlns:a16="http://schemas.microsoft.com/office/drawing/2014/main" id="{25BA4D01-E4A0-4B95-B563-7D16476495A1}"/>
              </a:ext>
            </a:extLst>
          </p:cNvPr>
          <p:cNvSpPr txBox="1">
            <a:spLocks noChangeArrowheads="1"/>
          </p:cNvSpPr>
          <p:nvPr/>
        </p:nvSpPr>
        <p:spPr bwMode="auto">
          <a:xfrm>
            <a:off x="3200400" y="6096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400" b="1"/>
              <a:t>Luyện từ và câu</a:t>
            </a:r>
          </a:p>
        </p:txBody>
      </p:sp>
      <p:sp>
        <p:nvSpPr>
          <p:cNvPr id="7" name="Text Box 2">
            <a:extLst>
              <a:ext uri="{FF2B5EF4-FFF2-40B4-BE49-F238E27FC236}">
                <a16:creationId xmlns:a16="http://schemas.microsoft.com/office/drawing/2014/main" id="{0E87857C-6599-41AB-81D6-094F8ECC4D81}"/>
              </a:ext>
            </a:extLst>
          </p:cNvPr>
          <p:cNvSpPr txBox="1">
            <a:spLocks noChangeArrowheads="1"/>
          </p:cNvSpPr>
          <p:nvPr/>
        </p:nvSpPr>
        <p:spPr bwMode="auto">
          <a:xfrm>
            <a:off x="1447800" y="25400"/>
            <a:ext cx="7391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a:extLst>
              <a:ext uri="{FF2B5EF4-FFF2-40B4-BE49-F238E27FC236}">
                <a16:creationId xmlns:a16="http://schemas.microsoft.com/office/drawing/2014/main" id="{43E67CEF-D626-4615-B39F-D4171E722785}"/>
              </a:ext>
            </a:extLst>
          </p:cNvPr>
          <p:cNvSpPr>
            <a:spLocks noChangeArrowheads="1"/>
          </p:cNvSpPr>
          <p:nvPr/>
        </p:nvSpPr>
        <p:spPr bwMode="auto">
          <a:xfrm>
            <a:off x="76200" y="2211388"/>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endParaRPr lang="en-US" altLang="en-US" sz="2400" b="1"/>
          </a:p>
        </p:txBody>
      </p:sp>
      <p:sp>
        <p:nvSpPr>
          <p:cNvPr id="18435" name="Rectangle 5">
            <a:extLst>
              <a:ext uri="{FF2B5EF4-FFF2-40B4-BE49-F238E27FC236}">
                <a16:creationId xmlns:a16="http://schemas.microsoft.com/office/drawing/2014/main" id="{A2D10E6B-F601-40B1-B220-FBA1AD7D8789}"/>
              </a:ext>
            </a:extLst>
          </p:cNvPr>
          <p:cNvSpPr>
            <a:spLocks noChangeArrowheads="1"/>
          </p:cNvSpPr>
          <p:nvPr/>
        </p:nvSpPr>
        <p:spPr bwMode="auto">
          <a:xfrm>
            <a:off x="228600" y="1828800"/>
            <a:ext cx="8610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2400" b="1"/>
              <a:t>Bài 2. </a:t>
            </a:r>
            <a:r>
              <a:rPr lang="en-US" altLang="en-US" sz="2400" b="1" i="1"/>
              <a:t>Phân loại các kiểu câu kể trong mẩu chuyện sau. Xác định </a:t>
            </a:r>
          </a:p>
          <a:p>
            <a:pPr eaLnBrk="1" hangingPunct="1"/>
            <a:r>
              <a:rPr lang="en-US" altLang="en-US" sz="2400" b="1" i="1"/>
              <a:t>thành phần của từng câu (chủ ngữ, vị ngữ, trạng ngữ).</a:t>
            </a:r>
          </a:p>
        </p:txBody>
      </p:sp>
      <p:sp>
        <p:nvSpPr>
          <p:cNvPr id="18436" name="Rectangle 6">
            <a:extLst>
              <a:ext uri="{FF2B5EF4-FFF2-40B4-BE49-F238E27FC236}">
                <a16:creationId xmlns:a16="http://schemas.microsoft.com/office/drawing/2014/main" id="{F99F646D-279E-4971-AA44-7476619779D8}"/>
              </a:ext>
            </a:extLst>
          </p:cNvPr>
          <p:cNvSpPr>
            <a:spLocks noChangeArrowheads="1"/>
          </p:cNvSpPr>
          <p:nvPr/>
        </p:nvSpPr>
        <p:spPr bwMode="auto">
          <a:xfrm flipH="1">
            <a:off x="0" y="2514600"/>
            <a:ext cx="8685213" cy="290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2400" b="1" i="1">
                <a:solidFill>
                  <a:srgbClr val="99FF33"/>
                </a:solidFill>
              </a:rPr>
              <a:t>                                   </a:t>
            </a:r>
            <a:r>
              <a:rPr lang="en-US" altLang="en-US" sz="2400" b="1" i="1">
                <a:solidFill>
                  <a:srgbClr val="FF0000"/>
                </a:solidFill>
              </a:rPr>
              <a:t>Quyết định độc đáo</a:t>
            </a:r>
          </a:p>
          <a:p>
            <a:pPr eaLnBrk="1" hangingPunct="1"/>
            <a:r>
              <a:rPr lang="en-US" altLang="en-US" sz="2400"/>
              <a:t>       Cách đây không lâu, lãnh đạo Hội đồng thành phố Nót-tinh-ghêm</a:t>
            </a:r>
          </a:p>
          <a:p>
            <a:pPr eaLnBrk="1" hangingPunct="1"/>
            <a:r>
              <a:rPr lang="en-US" altLang="en-US" sz="2400"/>
              <a:t> ở nước Anh đã quyết định phạt tiền các công chức nói hoặc viết tiếng </a:t>
            </a:r>
          </a:p>
          <a:p>
            <a:pPr eaLnBrk="1" hangingPunct="1"/>
            <a:r>
              <a:rPr lang="en-US" altLang="en-US" sz="2400"/>
              <a:t>Anh không đúng  chuẩn. Theo quyết định này, mỗi lần mắc lỗi, công </a:t>
            </a:r>
          </a:p>
          <a:p>
            <a:pPr eaLnBrk="1" hangingPunct="1"/>
            <a:r>
              <a:rPr lang="en-US" altLang="en-US" sz="2400"/>
              <a:t>chức bị phạt 1 bảng.  Ông chủ tịch Hội đồng thành phố tuyên bố sẽ </a:t>
            </a:r>
          </a:p>
          <a:p>
            <a:pPr eaLnBrk="1" hangingPunct="1"/>
            <a:r>
              <a:rPr lang="en-US" altLang="en-US" sz="2400"/>
              <a:t>không kí bất cứ văn bản nào có lỗi ngữ pháp và chính tả.  Đây là một </a:t>
            </a:r>
          </a:p>
          <a:p>
            <a:pPr eaLnBrk="1" hangingPunct="1"/>
            <a:r>
              <a:rPr lang="en-US" altLang="en-US" sz="2400"/>
              <a:t>biện pháp mạnh nhằm giữ gìn sự trong sáng của tiếng Anh.</a:t>
            </a:r>
          </a:p>
        </p:txBody>
      </p:sp>
      <p:sp>
        <p:nvSpPr>
          <p:cNvPr id="18438" name="Rectangle 19">
            <a:extLst>
              <a:ext uri="{FF2B5EF4-FFF2-40B4-BE49-F238E27FC236}">
                <a16:creationId xmlns:a16="http://schemas.microsoft.com/office/drawing/2014/main" id="{AA62A158-473F-4D2F-8BA4-2FA64CEB0FEC}"/>
              </a:ext>
            </a:extLst>
          </p:cNvPr>
          <p:cNvSpPr>
            <a:spLocks noChangeArrowheads="1"/>
          </p:cNvSpPr>
          <p:nvPr/>
        </p:nvSpPr>
        <p:spPr bwMode="auto">
          <a:xfrm>
            <a:off x="3200400" y="4826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lnSpc>
                <a:spcPct val="80000"/>
              </a:lnSpc>
              <a:spcBef>
                <a:spcPct val="20000"/>
              </a:spcBef>
            </a:pPr>
            <a:r>
              <a:rPr lang="en-US" altLang="en-US" sz="2800" u="sng"/>
              <a:t>Luyện từ và câu</a:t>
            </a:r>
          </a:p>
        </p:txBody>
      </p:sp>
      <p:sp>
        <p:nvSpPr>
          <p:cNvPr id="18439" name="Text Box 9">
            <a:extLst>
              <a:ext uri="{FF2B5EF4-FFF2-40B4-BE49-F238E27FC236}">
                <a16:creationId xmlns:a16="http://schemas.microsoft.com/office/drawing/2014/main" id="{ECE3B1B3-81EB-4507-BAC3-A446232D67C0}"/>
              </a:ext>
            </a:extLst>
          </p:cNvPr>
          <p:cNvSpPr txBox="1">
            <a:spLocks noChangeArrowheads="1"/>
          </p:cNvSpPr>
          <p:nvPr/>
        </p:nvSpPr>
        <p:spPr bwMode="auto">
          <a:xfrm>
            <a:off x="2971800" y="838200"/>
            <a:ext cx="365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400" b="1">
                <a:solidFill>
                  <a:srgbClr val="0000FF"/>
                </a:solidFill>
              </a:rPr>
              <a:t>ÔN TẬP VỀ CÂU</a:t>
            </a:r>
          </a:p>
        </p:txBody>
      </p:sp>
      <p:sp>
        <p:nvSpPr>
          <p:cNvPr id="18440" name="Rectangle 12">
            <a:extLst>
              <a:ext uri="{FF2B5EF4-FFF2-40B4-BE49-F238E27FC236}">
                <a16:creationId xmlns:a16="http://schemas.microsoft.com/office/drawing/2014/main" id="{7F4B2168-1816-44D3-8805-FAAA114B31A6}"/>
              </a:ext>
            </a:extLst>
          </p:cNvPr>
          <p:cNvSpPr>
            <a:spLocks noChangeArrowheads="1"/>
          </p:cNvSpPr>
          <p:nvPr/>
        </p:nvSpPr>
        <p:spPr bwMode="auto">
          <a:xfrm>
            <a:off x="76200" y="1287463"/>
            <a:ext cx="8534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400" b="1" u="sng">
                <a:solidFill>
                  <a:srgbClr val="FF0000"/>
                </a:solidFill>
                <a:latin typeface="VNI-Times" pitchFamily="2" charset="0"/>
              </a:rPr>
              <a:t>Hoaït ñoäng 2:</a:t>
            </a:r>
            <a:endParaRPr lang="en-US" altLang="en-US" sz="2400">
              <a:solidFill>
                <a:srgbClr val="FF0000"/>
              </a:solidFill>
              <a:latin typeface="VNI-Times" pitchFamily="2" charset="0"/>
            </a:endParaRPr>
          </a:p>
        </p:txBody>
      </p:sp>
      <p:sp>
        <p:nvSpPr>
          <p:cNvPr id="18441" name="Rectangle 3">
            <a:extLst>
              <a:ext uri="{FF2B5EF4-FFF2-40B4-BE49-F238E27FC236}">
                <a16:creationId xmlns:a16="http://schemas.microsoft.com/office/drawing/2014/main" id="{4EC9830B-EFCE-49B0-8B57-812AAFC7D1ED}"/>
              </a:ext>
            </a:extLst>
          </p:cNvPr>
          <p:cNvSpPr>
            <a:spLocks noChangeArrowheads="1"/>
          </p:cNvSpPr>
          <p:nvPr/>
        </p:nvSpPr>
        <p:spPr bwMode="auto">
          <a:xfrm>
            <a:off x="2070100" y="1287463"/>
            <a:ext cx="6265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3200">
                <a:solidFill>
                  <a:srgbClr val="FF0000"/>
                </a:solidFill>
                <a:latin typeface="VNI-Times" pitchFamily="2" charset="0"/>
              </a:rPr>
              <a:t>OÂn taäp caùc kieåu caâu keå ( Nhoùm ñoâi)</a:t>
            </a:r>
            <a:endParaRPr lang="en-US" altLang="en-US" sz="3200">
              <a:solidFill>
                <a:srgbClr val="FF0000"/>
              </a:solidFill>
            </a:endParaRPr>
          </a:p>
        </p:txBody>
      </p:sp>
      <p:sp>
        <p:nvSpPr>
          <p:cNvPr id="15" name="Rectangle 8">
            <a:extLst>
              <a:ext uri="{FF2B5EF4-FFF2-40B4-BE49-F238E27FC236}">
                <a16:creationId xmlns:a16="http://schemas.microsoft.com/office/drawing/2014/main" id="{C91966F8-D389-43F2-86E4-EE5582BAB268}"/>
              </a:ext>
            </a:extLst>
          </p:cNvPr>
          <p:cNvSpPr>
            <a:spLocks noChangeArrowheads="1"/>
          </p:cNvSpPr>
          <p:nvPr/>
        </p:nvSpPr>
        <p:spPr bwMode="auto">
          <a:xfrm>
            <a:off x="1219200" y="5486400"/>
            <a:ext cx="6324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800" i="1">
                <a:solidFill>
                  <a:srgbClr val="FFFF00"/>
                </a:solidFill>
              </a:rPr>
              <a:t> </a:t>
            </a:r>
            <a:r>
              <a:rPr lang="en-US" altLang="en-US" sz="3600" i="1">
                <a:solidFill>
                  <a:srgbClr val="0000FF"/>
                </a:solidFill>
              </a:rPr>
              <a:t>Mẩu chuyện trên có mấy câu ?</a:t>
            </a:r>
          </a:p>
        </p:txBody>
      </p:sp>
      <p:cxnSp>
        <p:nvCxnSpPr>
          <p:cNvPr id="6" name="Straight Connector 5">
            <a:extLst>
              <a:ext uri="{FF2B5EF4-FFF2-40B4-BE49-F238E27FC236}">
                <a16:creationId xmlns:a16="http://schemas.microsoft.com/office/drawing/2014/main" id="{FB38C702-4E1A-43E1-B034-D115B814F1F1}"/>
              </a:ext>
            </a:extLst>
          </p:cNvPr>
          <p:cNvCxnSpPr/>
          <p:nvPr/>
        </p:nvCxnSpPr>
        <p:spPr>
          <a:xfrm flipH="1">
            <a:off x="3048000" y="3810000"/>
            <a:ext cx="117475" cy="3841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8FD1E0-127E-4F8A-A425-13878D174B2F}"/>
              </a:ext>
            </a:extLst>
          </p:cNvPr>
          <p:cNvCxnSpPr/>
          <p:nvPr/>
        </p:nvCxnSpPr>
        <p:spPr>
          <a:xfrm flipH="1">
            <a:off x="2514600" y="4114800"/>
            <a:ext cx="152400" cy="457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50F25C1-7FF6-4C54-95F9-84BA9B8521EB}"/>
              </a:ext>
            </a:extLst>
          </p:cNvPr>
          <p:cNvCxnSpPr/>
          <p:nvPr/>
        </p:nvCxnSpPr>
        <p:spPr>
          <a:xfrm flipH="1">
            <a:off x="7010400" y="4572000"/>
            <a:ext cx="152400" cy="457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7BF299D-1E72-4CB9-B367-80E11D5DF9E7}"/>
              </a:ext>
            </a:extLst>
          </p:cNvPr>
          <p:cNvCxnSpPr/>
          <p:nvPr/>
        </p:nvCxnSpPr>
        <p:spPr>
          <a:xfrm flipH="1">
            <a:off x="7239000" y="4953000"/>
            <a:ext cx="117475" cy="382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8447" name="Picture 2" descr="photo-1">
            <a:extLst>
              <a:ext uri="{FF2B5EF4-FFF2-40B4-BE49-F238E27FC236}">
                <a16:creationId xmlns:a16="http://schemas.microsoft.com/office/drawing/2014/main" id="{3CE8EDA2-8E65-4BB8-B302-C7EAFB1041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
            <a:extLst>
              <a:ext uri="{FF2B5EF4-FFF2-40B4-BE49-F238E27FC236}">
                <a16:creationId xmlns:a16="http://schemas.microsoft.com/office/drawing/2014/main" id="{2701325C-A450-4446-A9B7-66AD77BB8139}"/>
              </a:ext>
            </a:extLst>
          </p:cNvPr>
          <p:cNvSpPr txBox="1">
            <a:spLocks noChangeArrowheads="1"/>
          </p:cNvSpPr>
          <p:nvPr/>
        </p:nvSpPr>
        <p:spPr bwMode="auto">
          <a:xfrm>
            <a:off x="1600200" y="-81222"/>
            <a:ext cx="7010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10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arn(inVertical)">
                                      <p:cBhvr>
                                        <p:cTn id="22" dur="500"/>
                                        <p:tgtEl>
                                          <p:spTgt spid="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barn(inVertical)">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a:extLst>
              <a:ext uri="{FF2B5EF4-FFF2-40B4-BE49-F238E27FC236}">
                <a16:creationId xmlns:a16="http://schemas.microsoft.com/office/drawing/2014/main" id="{033975DF-09CF-4CC9-A8D0-C3EF441A2C90}"/>
              </a:ext>
            </a:extLst>
          </p:cNvPr>
          <p:cNvSpPr>
            <a:spLocks noChangeArrowheads="1"/>
          </p:cNvSpPr>
          <p:nvPr/>
        </p:nvSpPr>
        <p:spPr bwMode="auto">
          <a:xfrm>
            <a:off x="2667000" y="1981200"/>
            <a:ext cx="3505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b="1" i="1"/>
              <a:t>     </a:t>
            </a:r>
          </a:p>
        </p:txBody>
      </p:sp>
      <p:sp>
        <p:nvSpPr>
          <p:cNvPr id="19459" name="Rectangle 9">
            <a:extLst>
              <a:ext uri="{FF2B5EF4-FFF2-40B4-BE49-F238E27FC236}">
                <a16:creationId xmlns:a16="http://schemas.microsoft.com/office/drawing/2014/main" id="{F6F1BBDD-7225-4020-9F7D-8108E1083AA9}"/>
              </a:ext>
            </a:extLst>
          </p:cNvPr>
          <p:cNvSpPr>
            <a:spLocks noChangeArrowheads="1"/>
          </p:cNvSpPr>
          <p:nvPr/>
        </p:nvSpPr>
        <p:spPr bwMode="auto">
          <a:xfrm>
            <a:off x="0" y="2590800"/>
            <a:ext cx="137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a:solidFill>
                  <a:srgbClr val="99FF33"/>
                </a:solidFill>
              </a:rPr>
              <a:t>Ai </a:t>
            </a:r>
          </a:p>
          <a:p>
            <a:pPr algn="ctr" eaLnBrk="1" hangingPunct="1"/>
            <a:r>
              <a:rPr lang="en-US" altLang="en-US" sz="2000" b="1">
                <a:solidFill>
                  <a:srgbClr val="99FF33"/>
                </a:solidFill>
              </a:rPr>
              <a:t>làm gì</a:t>
            </a:r>
            <a:r>
              <a:rPr lang="en-US" altLang="en-US" sz="2000"/>
              <a:t>?</a:t>
            </a:r>
          </a:p>
        </p:txBody>
      </p:sp>
      <p:sp>
        <p:nvSpPr>
          <p:cNvPr id="19460" name="Rectangle 10">
            <a:extLst>
              <a:ext uri="{FF2B5EF4-FFF2-40B4-BE49-F238E27FC236}">
                <a16:creationId xmlns:a16="http://schemas.microsoft.com/office/drawing/2014/main" id="{491B20CB-A83A-4787-90AC-7635F4ABC65C}"/>
              </a:ext>
            </a:extLst>
          </p:cNvPr>
          <p:cNvSpPr>
            <a:spLocks noChangeArrowheads="1"/>
          </p:cNvSpPr>
          <p:nvPr/>
        </p:nvSpPr>
        <p:spPr bwMode="auto">
          <a:xfrm>
            <a:off x="0" y="4805363"/>
            <a:ext cx="137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a:solidFill>
                  <a:srgbClr val="99FF33"/>
                </a:solidFill>
              </a:rPr>
              <a:t>Ai </a:t>
            </a:r>
          </a:p>
          <a:p>
            <a:pPr algn="ctr" eaLnBrk="1" hangingPunct="1"/>
            <a:r>
              <a:rPr lang="en-US" altLang="en-US" sz="2000" b="1">
                <a:solidFill>
                  <a:srgbClr val="99FF33"/>
                </a:solidFill>
              </a:rPr>
              <a:t>thế nào?</a:t>
            </a:r>
          </a:p>
        </p:txBody>
      </p:sp>
      <p:sp>
        <p:nvSpPr>
          <p:cNvPr id="19461" name="Rectangle 11">
            <a:extLst>
              <a:ext uri="{FF2B5EF4-FFF2-40B4-BE49-F238E27FC236}">
                <a16:creationId xmlns:a16="http://schemas.microsoft.com/office/drawing/2014/main" id="{E1A96C89-29DC-42AD-A916-FD556CCAB7C3}"/>
              </a:ext>
            </a:extLst>
          </p:cNvPr>
          <p:cNvSpPr>
            <a:spLocks noChangeArrowheads="1"/>
          </p:cNvSpPr>
          <p:nvPr/>
        </p:nvSpPr>
        <p:spPr bwMode="auto">
          <a:xfrm>
            <a:off x="-88900" y="5795963"/>
            <a:ext cx="137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a:solidFill>
                  <a:srgbClr val="99FF33"/>
                </a:solidFill>
              </a:rPr>
              <a:t>Ai</a:t>
            </a:r>
          </a:p>
          <a:p>
            <a:pPr algn="ctr" eaLnBrk="1" hangingPunct="1"/>
            <a:r>
              <a:rPr lang="en-US" altLang="en-US" sz="2000" b="1">
                <a:solidFill>
                  <a:srgbClr val="99FF33"/>
                </a:solidFill>
              </a:rPr>
              <a:t> là gì?</a:t>
            </a:r>
          </a:p>
        </p:txBody>
      </p:sp>
      <p:graphicFrame>
        <p:nvGraphicFramePr>
          <p:cNvPr id="26700" name="Group 76">
            <a:extLst>
              <a:ext uri="{FF2B5EF4-FFF2-40B4-BE49-F238E27FC236}">
                <a16:creationId xmlns:a16="http://schemas.microsoft.com/office/drawing/2014/main" id="{6865B29E-41F3-4ED9-9B3A-F03B38C35F12}"/>
              </a:ext>
            </a:extLst>
          </p:cNvPr>
          <p:cNvGraphicFramePr>
            <a:graphicFrameLocks noGrp="1"/>
          </p:cNvGraphicFramePr>
          <p:nvPr/>
        </p:nvGraphicFramePr>
        <p:xfrm>
          <a:off x="114300" y="2032000"/>
          <a:ext cx="8915400" cy="4627563"/>
        </p:xfrm>
        <a:graphic>
          <a:graphicData uri="http://schemas.openxmlformats.org/drawingml/2006/table">
            <a:tbl>
              <a:tblPr/>
              <a:tblGrid>
                <a:gridCol w="1086928">
                  <a:extLst>
                    <a:ext uri="{9D8B030D-6E8A-4147-A177-3AD203B41FA5}">
                      <a16:colId xmlns:a16="http://schemas.microsoft.com/office/drawing/2014/main" val="20000"/>
                    </a:ext>
                  </a:extLst>
                </a:gridCol>
                <a:gridCol w="7828472">
                  <a:extLst>
                    <a:ext uri="{9D8B030D-6E8A-4147-A177-3AD203B41FA5}">
                      <a16:colId xmlns:a16="http://schemas.microsoft.com/office/drawing/2014/main" val="20001"/>
                    </a:ext>
                  </a:extLst>
                </a:gridCol>
              </a:tblGrid>
              <a:tr h="2566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bg1"/>
                          </a:solidFill>
                          <a:effectLst/>
                          <a:latin typeface="Arial" charset="0"/>
                        </a:rPr>
                        <a:t>                  </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bg1"/>
                        </a:solidFill>
                        <a:effectLst/>
                        <a:latin typeface="Arial"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bg1"/>
                        </a:solidFill>
                        <a:effectLst/>
                        <a:latin typeface="Arial"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9476" name="Rectangle 30">
            <a:extLst>
              <a:ext uri="{FF2B5EF4-FFF2-40B4-BE49-F238E27FC236}">
                <a16:creationId xmlns:a16="http://schemas.microsoft.com/office/drawing/2014/main" id="{28642A5A-42EC-41A2-9DD6-785C07EA5E88}"/>
              </a:ext>
            </a:extLst>
          </p:cNvPr>
          <p:cNvSpPr>
            <a:spLocks noChangeArrowheads="1"/>
          </p:cNvSpPr>
          <p:nvPr/>
        </p:nvSpPr>
        <p:spPr bwMode="auto">
          <a:xfrm>
            <a:off x="1328738" y="2390775"/>
            <a:ext cx="7010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Cách đây không lâu,  lãnh đạo Hội đồng thành phố Nót-tinh-ghêm ở nước Anh</a:t>
            </a:r>
          </a:p>
          <a:p>
            <a:pPr eaLnBrk="1" hangingPunct="1"/>
            <a:endParaRPr lang="en-US" altLang="en-US"/>
          </a:p>
          <a:p>
            <a:pPr eaLnBrk="1" hangingPunct="1"/>
            <a:r>
              <a:rPr lang="en-US" altLang="en-US"/>
              <a:t>đã quyết định phạt tiền các công chức nói hoặc viết tiếng Anh không đúng  chuẩn.</a:t>
            </a:r>
          </a:p>
        </p:txBody>
      </p:sp>
      <p:sp>
        <p:nvSpPr>
          <p:cNvPr id="26655" name="Line 31">
            <a:extLst>
              <a:ext uri="{FF2B5EF4-FFF2-40B4-BE49-F238E27FC236}">
                <a16:creationId xmlns:a16="http://schemas.microsoft.com/office/drawing/2014/main" id="{F5D42B70-383D-4198-AA86-E96AB8A2A348}"/>
              </a:ext>
            </a:extLst>
          </p:cNvPr>
          <p:cNvSpPr>
            <a:spLocks noChangeShapeType="1"/>
          </p:cNvSpPr>
          <p:nvPr/>
        </p:nvSpPr>
        <p:spPr bwMode="auto">
          <a:xfrm>
            <a:off x="1481138" y="2543175"/>
            <a:ext cx="1676400" cy="0"/>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Line 32">
            <a:extLst>
              <a:ext uri="{FF2B5EF4-FFF2-40B4-BE49-F238E27FC236}">
                <a16:creationId xmlns:a16="http://schemas.microsoft.com/office/drawing/2014/main" id="{F155E52E-D116-4524-BC1A-52B8460504FE}"/>
              </a:ext>
            </a:extLst>
          </p:cNvPr>
          <p:cNvSpPr>
            <a:spLocks noChangeShapeType="1"/>
          </p:cNvSpPr>
          <p:nvPr/>
        </p:nvSpPr>
        <p:spPr bwMode="auto">
          <a:xfrm flipH="1">
            <a:off x="8567738" y="2238375"/>
            <a:ext cx="76200" cy="3810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7" name="Line 33">
            <a:extLst>
              <a:ext uri="{FF2B5EF4-FFF2-40B4-BE49-F238E27FC236}">
                <a16:creationId xmlns:a16="http://schemas.microsoft.com/office/drawing/2014/main" id="{596E2F3B-B5AD-4C3C-91DD-BFAE14548FC9}"/>
              </a:ext>
            </a:extLst>
          </p:cNvPr>
          <p:cNvSpPr>
            <a:spLocks noChangeShapeType="1"/>
          </p:cNvSpPr>
          <p:nvPr/>
        </p:nvSpPr>
        <p:spPr bwMode="auto">
          <a:xfrm flipH="1">
            <a:off x="8669338" y="2238375"/>
            <a:ext cx="76200" cy="3810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34">
            <a:extLst>
              <a:ext uri="{FF2B5EF4-FFF2-40B4-BE49-F238E27FC236}">
                <a16:creationId xmlns:a16="http://schemas.microsoft.com/office/drawing/2014/main" id="{A68A8403-79D7-4839-BBF3-9E046C57A0EB}"/>
              </a:ext>
            </a:extLst>
          </p:cNvPr>
          <p:cNvSpPr>
            <a:spLocks noChangeShapeType="1"/>
          </p:cNvSpPr>
          <p:nvPr/>
        </p:nvSpPr>
        <p:spPr bwMode="auto">
          <a:xfrm>
            <a:off x="3386138" y="2543175"/>
            <a:ext cx="5029200" cy="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Rectangle 35">
            <a:extLst>
              <a:ext uri="{FF2B5EF4-FFF2-40B4-BE49-F238E27FC236}">
                <a16:creationId xmlns:a16="http://schemas.microsoft.com/office/drawing/2014/main" id="{80FDBCD8-2764-4155-B63B-6059A05EC0CE}"/>
              </a:ext>
            </a:extLst>
          </p:cNvPr>
          <p:cNvSpPr>
            <a:spLocks noChangeArrowheads="1"/>
          </p:cNvSpPr>
          <p:nvPr/>
        </p:nvSpPr>
        <p:spPr bwMode="auto">
          <a:xfrm>
            <a:off x="1709738" y="2543175"/>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TN</a:t>
            </a:r>
          </a:p>
        </p:txBody>
      </p:sp>
      <p:sp>
        <p:nvSpPr>
          <p:cNvPr id="26660" name="Rectangle 36">
            <a:extLst>
              <a:ext uri="{FF2B5EF4-FFF2-40B4-BE49-F238E27FC236}">
                <a16:creationId xmlns:a16="http://schemas.microsoft.com/office/drawing/2014/main" id="{45B2D592-056D-4328-9A76-A565631BF361}"/>
              </a:ext>
            </a:extLst>
          </p:cNvPr>
          <p:cNvSpPr>
            <a:spLocks noChangeArrowheads="1"/>
          </p:cNvSpPr>
          <p:nvPr/>
        </p:nvSpPr>
        <p:spPr bwMode="auto">
          <a:xfrm>
            <a:off x="4757738" y="2543175"/>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solidFill>
                  <a:srgbClr val="99FF33"/>
                </a:solidFill>
              </a:rPr>
              <a:t>C N</a:t>
            </a:r>
          </a:p>
        </p:txBody>
      </p:sp>
      <p:sp>
        <p:nvSpPr>
          <p:cNvPr id="26661" name="Line 37">
            <a:extLst>
              <a:ext uri="{FF2B5EF4-FFF2-40B4-BE49-F238E27FC236}">
                <a16:creationId xmlns:a16="http://schemas.microsoft.com/office/drawing/2014/main" id="{DE4A9853-B82B-4C78-9906-442724606AAD}"/>
              </a:ext>
            </a:extLst>
          </p:cNvPr>
          <p:cNvSpPr>
            <a:spLocks noChangeShapeType="1"/>
          </p:cNvSpPr>
          <p:nvPr/>
        </p:nvSpPr>
        <p:spPr bwMode="auto">
          <a:xfrm>
            <a:off x="1404938" y="3076575"/>
            <a:ext cx="751046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2" name="Rectangle 38">
            <a:extLst>
              <a:ext uri="{FF2B5EF4-FFF2-40B4-BE49-F238E27FC236}">
                <a16:creationId xmlns:a16="http://schemas.microsoft.com/office/drawing/2014/main" id="{B76FD18D-DEE5-4F3B-B310-E72F00B0C899}"/>
              </a:ext>
            </a:extLst>
          </p:cNvPr>
          <p:cNvSpPr>
            <a:spLocks noChangeArrowheads="1"/>
          </p:cNvSpPr>
          <p:nvPr/>
        </p:nvSpPr>
        <p:spPr bwMode="auto">
          <a:xfrm>
            <a:off x="3919538" y="3152775"/>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VN </a:t>
            </a:r>
          </a:p>
        </p:txBody>
      </p:sp>
      <p:sp>
        <p:nvSpPr>
          <p:cNvPr id="19485" name="Rectangle 42">
            <a:extLst>
              <a:ext uri="{FF2B5EF4-FFF2-40B4-BE49-F238E27FC236}">
                <a16:creationId xmlns:a16="http://schemas.microsoft.com/office/drawing/2014/main" id="{8C6A287B-B765-464F-92A6-A4233CEEA5E0}"/>
              </a:ext>
            </a:extLst>
          </p:cNvPr>
          <p:cNvSpPr>
            <a:spLocks noChangeArrowheads="1"/>
          </p:cNvSpPr>
          <p:nvPr/>
        </p:nvSpPr>
        <p:spPr bwMode="auto">
          <a:xfrm>
            <a:off x="1447800" y="3556000"/>
            <a:ext cx="7467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Ông chủ tịch Hội đồng thành phố   tuyên bố sẽ không kí bất cứ văn bản nào </a:t>
            </a:r>
          </a:p>
          <a:p>
            <a:pPr eaLnBrk="1" hangingPunct="1"/>
            <a:endParaRPr lang="en-US" altLang="en-US"/>
          </a:p>
          <a:p>
            <a:pPr eaLnBrk="1" hangingPunct="1"/>
            <a:r>
              <a:rPr lang="en-US" altLang="en-US"/>
              <a:t>có lỗi ngữ pháp và chính tả.</a:t>
            </a:r>
          </a:p>
        </p:txBody>
      </p:sp>
      <p:sp>
        <p:nvSpPr>
          <p:cNvPr id="26667" name="Line 43">
            <a:extLst>
              <a:ext uri="{FF2B5EF4-FFF2-40B4-BE49-F238E27FC236}">
                <a16:creationId xmlns:a16="http://schemas.microsoft.com/office/drawing/2014/main" id="{F1B029B2-6556-4ACE-8ADB-5625C6FEF2A7}"/>
              </a:ext>
            </a:extLst>
          </p:cNvPr>
          <p:cNvSpPr>
            <a:spLocks noChangeShapeType="1"/>
          </p:cNvSpPr>
          <p:nvPr/>
        </p:nvSpPr>
        <p:spPr bwMode="auto">
          <a:xfrm flipH="1">
            <a:off x="4572000" y="3352800"/>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8" name="Line 44">
            <a:extLst>
              <a:ext uri="{FF2B5EF4-FFF2-40B4-BE49-F238E27FC236}">
                <a16:creationId xmlns:a16="http://schemas.microsoft.com/office/drawing/2014/main" id="{557E1AEE-B523-40ED-A843-6FC3181D58F9}"/>
              </a:ext>
            </a:extLst>
          </p:cNvPr>
          <p:cNvSpPr>
            <a:spLocks noChangeShapeType="1"/>
          </p:cNvSpPr>
          <p:nvPr/>
        </p:nvSpPr>
        <p:spPr bwMode="auto">
          <a:xfrm flipH="1">
            <a:off x="4673600" y="3352800"/>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9" name="Line 45">
            <a:extLst>
              <a:ext uri="{FF2B5EF4-FFF2-40B4-BE49-F238E27FC236}">
                <a16:creationId xmlns:a16="http://schemas.microsoft.com/office/drawing/2014/main" id="{0F0432F1-5380-48A9-A26E-B016D42D8030}"/>
              </a:ext>
            </a:extLst>
          </p:cNvPr>
          <p:cNvSpPr>
            <a:spLocks noChangeShapeType="1"/>
          </p:cNvSpPr>
          <p:nvPr/>
        </p:nvSpPr>
        <p:spPr bwMode="auto">
          <a:xfrm>
            <a:off x="1600200" y="3619500"/>
            <a:ext cx="2819400" cy="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0" name="Rectangle 46">
            <a:extLst>
              <a:ext uri="{FF2B5EF4-FFF2-40B4-BE49-F238E27FC236}">
                <a16:creationId xmlns:a16="http://schemas.microsoft.com/office/drawing/2014/main" id="{AE75670B-D585-4C84-9E13-87DFA0D5A61F}"/>
              </a:ext>
            </a:extLst>
          </p:cNvPr>
          <p:cNvSpPr>
            <a:spLocks noChangeArrowheads="1"/>
          </p:cNvSpPr>
          <p:nvPr/>
        </p:nvSpPr>
        <p:spPr bwMode="auto">
          <a:xfrm>
            <a:off x="2362200" y="3733800"/>
            <a:ext cx="8382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CN </a:t>
            </a:r>
          </a:p>
        </p:txBody>
      </p:sp>
      <p:sp>
        <p:nvSpPr>
          <p:cNvPr id="26671" name="Line 47">
            <a:extLst>
              <a:ext uri="{FF2B5EF4-FFF2-40B4-BE49-F238E27FC236}">
                <a16:creationId xmlns:a16="http://schemas.microsoft.com/office/drawing/2014/main" id="{FF6EEABF-590A-4019-9E7B-00B2014DBF05}"/>
              </a:ext>
            </a:extLst>
          </p:cNvPr>
          <p:cNvSpPr>
            <a:spLocks noChangeShapeType="1"/>
          </p:cNvSpPr>
          <p:nvPr/>
        </p:nvSpPr>
        <p:spPr bwMode="auto">
          <a:xfrm>
            <a:off x="4800600" y="3606800"/>
            <a:ext cx="35814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2" name="Line 48">
            <a:extLst>
              <a:ext uri="{FF2B5EF4-FFF2-40B4-BE49-F238E27FC236}">
                <a16:creationId xmlns:a16="http://schemas.microsoft.com/office/drawing/2014/main" id="{21CA395B-FB78-4204-B0C8-F430227A27A2}"/>
              </a:ext>
            </a:extLst>
          </p:cNvPr>
          <p:cNvSpPr>
            <a:spLocks noChangeShapeType="1"/>
          </p:cNvSpPr>
          <p:nvPr/>
        </p:nvSpPr>
        <p:spPr bwMode="auto">
          <a:xfrm>
            <a:off x="1600200" y="4191000"/>
            <a:ext cx="2286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3" name="Rectangle 49">
            <a:extLst>
              <a:ext uri="{FF2B5EF4-FFF2-40B4-BE49-F238E27FC236}">
                <a16:creationId xmlns:a16="http://schemas.microsoft.com/office/drawing/2014/main" id="{67674D57-5E2E-4C7D-A286-BA89FFEE3E9F}"/>
              </a:ext>
            </a:extLst>
          </p:cNvPr>
          <p:cNvSpPr>
            <a:spLocks noChangeArrowheads="1"/>
          </p:cNvSpPr>
          <p:nvPr/>
        </p:nvSpPr>
        <p:spPr bwMode="auto">
          <a:xfrm>
            <a:off x="6248400" y="36576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VN </a:t>
            </a:r>
          </a:p>
        </p:txBody>
      </p:sp>
      <p:sp>
        <p:nvSpPr>
          <p:cNvPr id="19493" name="Rectangle 51">
            <a:extLst>
              <a:ext uri="{FF2B5EF4-FFF2-40B4-BE49-F238E27FC236}">
                <a16:creationId xmlns:a16="http://schemas.microsoft.com/office/drawing/2014/main" id="{A6FBD364-8CE1-4984-AA38-2CA97C8EE999}"/>
              </a:ext>
            </a:extLst>
          </p:cNvPr>
          <p:cNvSpPr>
            <a:spLocks noChangeArrowheads="1"/>
          </p:cNvSpPr>
          <p:nvPr/>
        </p:nvSpPr>
        <p:spPr bwMode="auto">
          <a:xfrm>
            <a:off x="1308100" y="4733925"/>
            <a:ext cx="7010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a:t>Theo quyết định này, mỗi lần mắc lỗi,   công chức     bị phạt 1 bảng.</a:t>
            </a:r>
          </a:p>
        </p:txBody>
      </p:sp>
      <p:sp>
        <p:nvSpPr>
          <p:cNvPr id="26676" name="Line 52">
            <a:extLst>
              <a:ext uri="{FF2B5EF4-FFF2-40B4-BE49-F238E27FC236}">
                <a16:creationId xmlns:a16="http://schemas.microsoft.com/office/drawing/2014/main" id="{DF547230-DD45-48F2-80D4-EC47C5EEF7AF}"/>
              </a:ext>
            </a:extLst>
          </p:cNvPr>
          <p:cNvSpPr>
            <a:spLocks noChangeShapeType="1"/>
          </p:cNvSpPr>
          <p:nvPr/>
        </p:nvSpPr>
        <p:spPr bwMode="auto">
          <a:xfrm flipH="1">
            <a:off x="6096000" y="4886325"/>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7" name="Line 53">
            <a:extLst>
              <a:ext uri="{FF2B5EF4-FFF2-40B4-BE49-F238E27FC236}">
                <a16:creationId xmlns:a16="http://schemas.microsoft.com/office/drawing/2014/main" id="{EFFC369D-86C9-4A0A-9414-1CFC7BAD5280}"/>
              </a:ext>
            </a:extLst>
          </p:cNvPr>
          <p:cNvSpPr>
            <a:spLocks noChangeShapeType="1"/>
          </p:cNvSpPr>
          <p:nvPr/>
        </p:nvSpPr>
        <p:spPr bwMode="auto">
          <a:xfrm flipH="1">
            <a:off x="6197600" y="4886325"/>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8" name="Line 54">
            <a:extLst>
              <a:ext uri="{FF2B5EF4-FFF2-40B4-BE49-F238E27FC236}">
                <a16:creationId xmlns:a16="http://schemas.microsoft.com/office/drawing/2014/main" id="{282455AA-A8F1-409E-A9D7-67EE44DC5F70}"/>
              </a:ext>
            </a:extLst>
          </p:cNvPr>
          <p:cNvSpPr>
            <a:spLocks noChangeShapeType="1"/>
          </p:cNvSpPr>
          <p:nvPr/>
        </p:nvSpPr>
        <p:spPr bwMode="auto">
          <a:xfrm flipH="1">
            <a:off x="4876800" y="4886325"/>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9" name="Line 55">
            <a:extLst>
              <a:ext uri="{FF2B5EF4-FFF2-40B4-BE49-F238E27FC236}">
                <a16:creationId xmlns:a16="http://schemas.microsoft.com/office/drawing/2014/main" id="{379525B5-CE34-4D59-9C34-2D71F81091ED}"/>
              </a:ext>
            </a:extLst>
          </p:cNvPr>
          <p:cNvSpPr>
            <a:spLocks noChangeShapeType="1"/>
          </p:cNvSpPr>
          <p:nvPr/>
        </p:nvSpPr>
        <p:spPr bwMode="auto">
          <a:xfrm>
            <a:off x="1447800" y="5153025"/>
            <a:ext cx="3200400" cy="0"/>
          </a:xfrm>
          <a:prstGeom prst="line">
            <a:avLst/>
          </a:prstGeom>
          <a:noFill/>
          <a:ln w="38100">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0" name="Rectangle 56">
            <a:extLst>
              <a:ext uri="{FF2B5EF4-FFF2-40B4-BE49-F238E27FC236}">
                <a16:creationId xmlns:a16="http://schemas.microsoft.com/office/drawing/2014/main" id="{727C9BD9-00FE-4CC8-B5DA-6B80A590E290}"/>
              </a:ext>
            </a:extLst>
          </p:cNvPr>
          <p:cNvSpPr>
            <a:spLocks noChangeArrowheads="1"/>
          </p:cNvSpPr>
          <p:nvPr/>
        </p:nvSpPr>
        <p:spPr bwMode="auto">
          <a:xfrm>
            <a:off x="2133600" y="5343525"/>
            <a:ext cx="1066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TN</a:t>
            </a:r>
          </a:p>
          <a:p>
            <a:pPr algn="ctr" eaLnBrk="1" hangingPunct="1"/>
            <a:endParaRPr lang="en-US" altLang="en-US"/>
          </a:p>
        </p:txBody>
      </p:sp>
      <p:sp>
        <p:nvSpPr>
          <p:cNvPr id="26681" name="Rectangle 57">
            <a:extLst>
              <a:ext uri="{FF2B5EF4-FFF2-40B4-BE49-F238E27FC236}">
                <a16:creationId xmlns:a16="http://schemas.microsoft.com/office/drawing/2014/main" id="{590FAA90-5A63-422E-B8B8-9C3C6841B564}"/>
              </a:ext>
            </a:extLst>
          </p:cNvPr>
          <p:cNvSpPr>
            <a:spLocks noChangeArrowheads="1"/>
          </p:cNvSpPr>
          <p:nvPr/>
        </p:nvSpPr>
        <p:spPr bwMode="auto">
          <a:xfrm>
            <a:off x="5105400" y="5254625"/>
            <a:ext cx="6858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CN </a:t>
            </a:r>
          </a:p>
        </p:txBody>
      </p:sp>
      <p:sp>
        <p:nvSpPr>
          <p:cNvPr id="26682" name="Rectangle 58">
            <a:extLst>
              <a:ext uri="{FF2B5EF4-FFF2-40B4-BE49-F238E27FC236}">
                <a16:creationId xmlns:a16="http://schemas.microsoft.com/office/drawing/2014/main" id="{674E53AE-3957-474C-9980-6135BBFCA432}"/>
              </a:ext>
            </a:extLst>
          </p:cNvPr>
          <p:cNvSpPr>
            <a:spLocks noChangeArrowheads="1"/>
          </p:cNvSpPr>
          <p:nvPr/>
        </p:nvSpPr>
        <p:spPr bwMode="auto">
          <a:xfrm>
            <a:off x="6705600" y="5254625"/>
            <a:ext cx="533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dirty="0"/>
              <a:t>VN </a:t>
            </a:r>
          </a:p>
        </p:txBody>
      </p:sp>
      <p:sp>
        <p:nvSpPr>
          <p:cNvPr id="26683" name="Line 59">
            <a:extLst>
              <a:ext uri="{FF2B5EF4-FFF2-40B4-BE49-F238E27FC236}">
                <a16:creationId xmlns:a16="http://schemas.microsoft.com/office/drawing/2014/main" id="{5F4A1960-F020-416D-9D87-EA7981E0485B}"/>
              </a:ext>
            </a:extLst>
          </p:cNvPr>
          <p:cNvSpPr>
            <a:spLocks noChangeShapeType="1"/>
          </p:cNvSpPr>
          <p:nvPr/>
        </p:nvSpPr>
        <p:spPr bwMode="auto">
          <a:xfrm>
            <a:off x="5181600" y="5153025"/>
            <a:ext cx="762000" cy="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4" name="Line 60">
            <a:extLst>
              <a:ext uri="{FF2B5EF4-FFF2-40B4-BE49-F238E27FC236}">
                <a16:creationId xmlns:a16="http://schemas.microsoft.com/office/drawing/2014/main" id="{8666CDED-1841-4D48-B00E-2509BDD61771}"/>
              </a:ext>
            </a:extLst>
          </p:cNvPr>
          <p:cNvSpPr>
            <a:spLocks noChangeShapeType="1"/>
          </p:cNvSpPr>
          <p:nvPr/>
        </p:nvSpPr>
        <p:spPr bwMode="auto">
          <a:xfrm>
            <a:off x="6324600" y="5153025"/>
            <a:ext cx="12954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3" name="Rectangle 63">
            <a:extLst>
              <a:ext uri="{FF2B5EF4-FFF2-40B4-BE49-F238E27FC236}">
                <a16:creationId xmlns:a16="http://schemas.microsoft.com/office/drawing/2014/main" id="{BADD4987-D028-4A8B-ABE7-22BE1B45C8D6}"/>
              </a:ext>
            </a:extLst>
          </p:cNvPr>
          <p:cNvSpPr>
            <a:spLocks noChangeArrowheads="1"/>
          </p:cNvSpPr>
          <p:nvPr/>
        </p:nvSpPr>
        <p:spPr bwMode="auto">
          <a:xfrm>
            <a:off x="1371600" y="5791200"/>
            <a:ext cx="746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a:p>
            <a:pPr eaLnBrk="1" hangingPunct="1"/>
            <a:r>
              <a:rPr lang="en-US" altLang="en-US"/>
              <a:t>Đây   là một biện pháp mạnh nhằm giữ gìn sự trong sáng của tiếng Anh.</a:t>
            </a:r>
          </a:p>
          <a:p>
            <a:pPr eaLnBrk="1" hangingPunct="1"/>
            <a:endParaRPr lang="en-US" altLang="en-US"/>
          </a:p>
        </p:txBody>
      </p:sp>
      <p:sp>
        <p:nvSpPr>
          <p:cNvPr id="26688" name="Rectangle 64">
            <a:extLst>
              <a:ext uri="{FF2B5EF4-FFF2-40B4-BE49-F238E27FC236}">
                <a16:creationId xmlns:a16="http://schemas.microsoft.com/office/drawing/2014/main" id="{DBC98079-5A9B-431C-93D4-6039A3DC02EC}"/>
              </a:ext>
            </a:extLst>
          </p:cNvPr>
          <p:cNvSpPr>
            <a:spLocks noChangeArrowheads="1"/>
          </p:cNvSpPr>
          <p:nvPr/>
        </p:nvSpPr>
        <p:spPr bwMode="auto">
          <a:xfrm>
            <a:off x="1295400" y="6248400"/>
            <a:ext cx="6858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CN </a:t>
            </a:r>
          </a:p>
        </p:txBody>
      </p:sp>
      <p:sp>
        <p:nvSpPr>
          <p:cNvPr id="26689" name="Rectangle 65">
            <a:extLst>
              <a:ext uri="{FF2B5EF4-FFF2-40B4-BE49-F238E27FC236}">
                <a16:creationId xmlns:a16="http://schemas.microsoft.com/office/drawing/2014/main" id="{8AF1960F-3468-46CD-8FAA-72F81631F628}"/>
              </a:ext>
            </a:extLst>
          </p:cNvPr>
          <p:cNvSpPr>
            <a:spLocks noChangeArrowheads="1"/>
          </p:cNvSpPr>
          <p:nvPr/>
        </p:nvSpPr>
        <p:spPr bwMode="auto">
          <a:xfrm>
            <a:off x="4419600" y="6324600"/>
            <a:ext cx="533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a:t>VN </a:t>
            </a:r>
          </a:p>
        </p:txBody>
      </p:sp>
      <p:sp>
        <p:nvSpPr>
          <p:cNvPr id="26690" name="Line 66">
            <a:extLst>
              <a:ext uri="{FF2B5EF4-FFF2-40B4-BE49-F238E27FC236}">
                <a16:creationId xmlns:a16="http://schemas.microsoft.com/office/drawing/2014/main" id="{4B988A91-2884-47F8-AB83-22E365CBE61F}"/>
              </a:ext>
            </a:extLst>
          </p:cNvPr>
          <p:cNvSpPr>
            <a:spLocks noChangeShapeType="1"/>
          </p:cNvSpPr>
          <p:nvPr/>
        </p:nvSpPr>
        <p:spPr bwMode="auto">
          <a:xfrm flipH="1">
            <a:off x="1841500" y="5867400"/>
            <a:ext cx="76200" cy="30480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1" name="Line 67">
            <a:extLst>
              <a:ext uri="{FF2B5EF4-FFF2-40B4-BE49-F238E27FC236}">
                <a16:creationId xmlns:a16="http://schemas.microsoft.com/office/drawing/2014/main" id="{685B185C-7A26-471C-BA20-2465F62E0B19}"/>
              </a:ext>
            </a:extLst>
          </p:cNvPr>
          <p:cNvSpPr>
            <a:spLocks noChangeShapeType="1"/>
          </p:cNvSpPr>
          <p:nvPr/>
        </p:nvSpPr>
        <p:spPr bwMode="auto">
          <a:xfrm flipH="1">
            <a:off x="1943100" y="5867400"/>
            <a:ext cx="76200" cy="30480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2" name="Line 68">
            <a:extLst>
              <a:ext uri="{FF2B5EF4-FFF2-40B4-BE49-F238E27FC236}">
                <a16:creationId xmlns:a16="http://schemas.microsoft.com/office/drawing/2014/main" id="{4D447199-9333-4EE2-9AE2-F61F22522B7F}"/>
              </a:ext>
            </a:extLst>
          </p:cNvPr>
          <p:cNvSpPr>
            <a:spLocks noChangeShapeType="1"/>
          </p:cNvSpPr>
          <p:nvPr/>
        </p:nvSpPr>
        <p:spPr bwMode="auto">
          <a:xfrm>
            <a:off x="1447800" y="6172200"/>
            <a:ext cx="304800" cy="0"/>
          </a:xfrm>
          <a:prstGeom prst="line">
            <a:avLst/>
          </a:prstGeom>
          <a:noFill/>
          <a:ln w="38100">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3" name="Line 69">
            <a:extLst>
              <a:ext uri="{FF2B5EF4-FFF2-40B4-BE49-F238E27FC236}">
                <a16:creationId xmlns:a16="http://schemas.microsoft.com/office/drawing/2014/main" id="{C82599AD-83E9-49A2-A60D-F9271F47349E}"/>
              </a:ext>
            </a:extLst>
          </p:cNvPr>
          <p:cNvSpPr>
            <a:spLocks noChangeShapeType="1"/>
          </p:cNvSpPr>
          <p:nvPr/>
        </p:nvSpPr>
        <p:spPr bwMode="auto">
          <a:xfrm>
            <a:off x="2133600" y="6172200"/>
            <a:ext cx="5791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6" name="Line 82">
            <a:extLst>
              <a:ext uri="{FF2B5EF4-FFF2-40B4-BE49-F238E27FC236}">
                <a16:creationId xmlns:a16="http://schemas.microsoft.com/office/drawing/2014/main" id="{2E1625ED-783A-493F-8A06-81D4C4F5A448}"/>
              </a:ext>
            </a:extLst>
          </p:cNvPr>
          <p:cNvSpPr>
            <a:spLocks noChangeShapeType="1"/>
          </p:cNvSpPr>
          <p:nvPr/>
        </p:nvSpPr>
        <p:spPr bwMode="auto">
          <a:xfrm flipH="1">
            <a:off x="3290888" y="2305050"/>
            <a:ext cx="76200" cy="304800"/>
          </a:xfrm>
          <a:prstGeom prst="line">
            <a:avLst/>
          </a:prstGeom>
          <a:noFill/>
          <a:ln w="28575">
            <a:solidFill>
              <a:srgbClr val="99FF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2" name="Rectangle 19">
            <a:extLst>
              <a:ext uri="{FF2B5EF4-FFF2-40B4-BE49-F238E27FC236}">
                <a16:creationId xmlns:a16="http://schemas.microsoft.com/office/drawing/2014/main" id="{FC2AF267-6A0B-4A52-9932-D5B97C614D6A}"/>
              </a:ext>
            </a:extLst>
          </p:cNvPr>
          <p:cNvSpPr>
            <a:spLocks noChangeArrowheads="1"/>
          </p:cNvSpPr>
          <p:nvPr/>
        </p:nvSpPr>
        <p:spPr bwMode="auto">
          <a:xfrm>
            <a:off x="3200400" y="4826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lnSpc>
                <a:spcPct val="80000"/>
              </a:lnSpc>
              <a:spcBef>
                <a:spcPct val="20000"/>
              </a:spcBef>
            </a:pPr>
            <a:r>
              <a:rPr lang="en-US" altLang="en-US" sz="2800" u="sng"/>
              <a:t>Luyện từ và câu</a:t>
            </a:r>
          </a:p>
        </p:txBody>
      </p:sp>
      <p:sp>
        <p:nvSpPr>
          <p:cNvPr id="19513" name="Text Box 9">
            <a:extLst>
              <a:ext uri="{FF2B5EF4-FFF2-40B4-BE49-F238E27FC236}">
                <a16:creationId xmlns:a16="http://schemas.microsoft.com/office/drawing/2014/main" id="{2BF0A67F-8725-4C9D-B525-058839147DE6}"/>
              </a:ext>
            </a:extLst>
          </p:cNvPr>
          <p:cNvSpPr txBox="1">
            <a:spLocks noChangeArrowheads="1"/>
          </p:cNvSpPr>
          <p:nvPr/>
        </p:nvSpPr>
        <p:spPr bwMode="auto">
          <a:xfrm>
            <a:off x="2895600" y="825500"/>
            <a:ext cx="3657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400" b="1" dirty="0">
                <a:solidFill>
                  <a:srgbClr val="FF0000"/>
                </a:solidFill>
              </a:rPr>
              <a:t>ÔN TẬP VỀ CÂU</a:t>
            </a:r>
          </a:p>
        </p:txBody>
      </p:sp>
      <p:sp>
        <p:nvSpPr>
          <p:cNvPr id="19514" name="Rectangle 4">
            <a:extLst>
              <a:ext uri="{FF2B5EF4-FFF2-40B4-BE49-F238E27FC236}">
                <a16:creationId xmlns:a16="http://schemas.microsoft.com/office/drawing/2014/main" id="{8D2765D2-CF91-40C3-9F13-6869F750FFD7}"/>
              </a:ext>
            </a:extLst>
          </p:cNvPr>
          <p:cNvSpPr>
            <a:spLocks noChangeArrowheads="1"/>
          </p:cNvSpPr>
          <p:nvPr/>
        </p:nvSpPr>
        <p:spPr bwMode="auto">
          <a:xfrm>
            <a:off x="228600" y="10795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r>
              <a:rPr lang="en-US" altLang="en-US" sz="2000" b="1"/>
              <a:t>Bài 2.</a:t>
            </a:r>
          </a:p>
        </p:txBody>
      </p:sp>
      <p:sp>
        <p:nvSpPr>
          <p:cNvPr id="19515" name="Rectangle 5">
            <a:extLst>
              <a:ext uri="{FF2B5EF4-FFF2-40B4-BE49-F238E27FC236}">
                <a16:creationId xmlns:a16="http://schemas.microsoft.com/office/drawing/2014/main" id="{1D40485C-FF02-4CD4-BE53-27AF5C0D0546}"/>
              </a:ext>
            </a:extLst>
          </p:cNvPr>
          <p:cNvSpPr>
            <a:spLocks noChangeArrowheads="1"/>
          </p:cNvSpPr>
          <p:nvPr/>
        </p:nvSpPr>
        <p:spPr bwMode="auto">
          <a:xfrm>
            <a:off x="1130300" y="1028700"/>
            <a:ext cx="76152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2000" b="1" i="1"/>
              <a:t>Phân loại các kiểu câu kể trong mẩu chuyện sau. Xác định thành phần</a:t>
            </a:r>
            <a:br>
              <a:rPr lang="en-US" altLang="en-US" sz="2000" b="1" i="1"/>
            </a:br>
            <a:r>
              <a:rPr lang="en-US" altLang="en-US" sz="2000" b="1" i="1"/>
              <a:t>của từng câu (chủ ngữ, vị ngữ, trạng ngữ).</a:t>
            </a:r>
          </a:p>
        </p:txBody>
      </p:sp>
      <p:sp>
        <p:nvSpPr>
          <p:cNvPr id="47" name="Text Box 2">
            <a:extLst>
              <a:ext uri="{FF2B5EF4-FFF2-40B4-BE49-F238E27FC236}">
                <a16:creationId xmlns:a16="http://schemas.microsoft.com/office/drawing/2014/main" id="{E5B7F2B8-FEBD-4AB1-8575-6D2C82B0525D}"/>
              </a:ext>
            </a:extLst>
          </p:cNvPr>
          <p:cNvSpPr txBox="1">
            <a:spLocks noChangeArrowheads="1"/>
          </p:cNvSpPr>
          <p:nvPr/>
        </p:nvSpPr>
        <p:spPr bwMode="auto">
          <a:xfrm>
            <a:off x="1668931" y="-50800"/>
            <a:ext cx="7010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6706"/>
                                        </p:tgtEl>
                                        <p:attrNameLst>
                                          <p:attrName>style.visibility</p:attrName>
                                        </p:attrNameLst>
                                      </p:cBhvr>
                                      <p:to>
                                        <p:strVal val="visible"/>
                                      </p:to>
                                    </p:set>
                                    <p:animEffect transition="in" filter="box(in)">
                                      <p:cBhvr>
                                        <p:cTn id="7" dur="500"/>
                                        <p:tgtEl>
                                          <p:spTgt spid="26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6655"/>
                                        </p:tgtEl>
                                        <p:attrNameLst>
                                          <p:attrName>style.visibility</p:attrName>
                                        </p:attrNameLst>
                                      </p:cBhvr>
                                      <p:to>
                                        <p:strVal val="visible"/>
                                      </p:to>
                                    </p:set>
                                    <p:animEffect transition="in" filter="blinds(horizontal)">
                                      <p:cBhvr>
                                        <p:cTn id="12" dur="500"/>
                                        <p:tgtEl>
                                          <p:spTgt spid="266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59"/>
                                        </p:tgtEl>
                                        <p:attrNameLst>
                                          <p:attrName>style.visibility</p:attrName>
                                        </p:attrNameLst>
                                      </p:cBhvr>
                                      <p:to>
                                        <p:strVal val="visible"/>
                                      </p:to>
                                    </p:set>
                                    <p:animEffect transition="in" filter="blinds(horizontal)">
                                      <p:cBhvr>
                                        <p:cTn id="17" dur="500"/>
                                        <p:tgtEl>
                                          <p:spTgt spid="266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6656"/>
                                        </p:tgtEl>
                                        <p:attrNameLst>
                                          <p:attrName>style.visibility</p:attrName>
                                        </p:attrNameLst>
                                      </p:cBhvr>
                                      <p:to>
                                        <p:strVal val="visible"/>
                                      </p:to>
                                    </p:set>
                                    <p:animEffect transition="in" filter="box(in)">
                                      <p:cBhvr>
                                        <p:cTn id="22" dur="500"/>
                                        <p:tgtEl>
                                          <p:spTgt spid="26656"/>
                                        </p:tgtEl>
                                      </p:cBhvr>
                                    </p:animEffect>
                                  </p:childTnLst>
                                </p:cTn>
                              </p:par>
                              <p:par>
                                <p:cTn id="23" presetID="4" presetClass="entr" presetSubtype="16" fill="hold" nodeType="withEffect">
                                  <p:stCondLst>
                                    <p:cond delay="0"/>
                                  </p:stCondLst>
                                  <p:childTnLst>
                                    <p:set>
                                      <p:cBhvr>
                                        <p:cTn id="24" dur="1" fill="hold">
                                          <p:stCondLst>
                                            <p:cond delay="0"/>
                                          </p:stCondLst>
                                        </p:cTn>
                                        <p:tgtEl>
                                          <p:spTgt spid="26657"/>
                                        </p:tgtEl>
                                        <p:attrNameLst>
                                          <p:attrName>style.visibility</p:attrName>
                                        </p:attrNameLst>
                                      </p:cBhvr>
                                      <p:to>
                                        <p:strVal val="visible"/>
                                      </p:to>
                                    </p:set>
                                    <p:animEffect transition="in" filter="box(in)">
                                      <p:cBhvr>
                                        <p:cTn id="25" dur="500"/>
                                        <p:tgtEl>
                                          <p:spTgt spid="266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26658"/>
                                        </p:tgtEl>
                                        <p:attrNameLst>
                                          <p:attrName>style.visibility</p:attrName>
                                        </p:attrNameLst>
                                      </p:cBhvr>
                                      <p:to>
                                        <p:strVal val="visible"/>
                                      </p:to>
                                    </p:set>
                                    <p:animEffect transition="in" filter="box(in)">
                                      <p:cBhvr>
                                        <p:cTn id="30" dur="500"/>
                                        <p:tgtEl>
                                          <p:spTgt spid="2665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6660"/>
                                        </p:tgtEl>
                                        <p:attrNameLst>
                                          <p:attrName>style.visibility</p:attrName>
                                        </p:attrNameLst>
                                      </p:cBhvr>
                                      <p:to>
                                        <p:strVal val="visible"/>
                                      </p:to>
                                    </p:set>
                                    <p:animEffect transition="in" filter="blinds(horizontal)">
                                      <p:cBhvr>
                                        <p:cTn id="35" dur="500"/>
                                        <p:tgtEl>
                                          <p:spTgt spid="2666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26661"/>
                                        </p:tgtEl>
                                        <p:attrNameLst>
                                          <p:attrName>style.visibility</p:attrName>
                                        </p:attrNameLst>
                                      </p:cBhvr>
                                      <p:to>
                                        <p:strVal val="visible"/>
                                      </p:to>
                                    </p:set>
                                    <p:animEffect transition="in" filter="box(in)">
                                      <p:cBhvr>
                                        <p:cTn id="40" dur="500"/>
                                        <p:tgtEl>
                                          <p:spTgt spid="2666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26662"/>
                                        </p:tgtEl>
                                        <p:attrNameLst>
                                          <p:attrName>style.visibility</p:attrName>
                                        </p:attrNameLst>
                                      </p:cBhvr>
                                      <p:to>
                                        <p:strVal val="visible"/>
                                      </p:to>
                                    </p:set>
                                    <p:animEffect transition="in" filter="blinds(horizontal)">
                                      <p:cBhvr>
                                        <p:cTn id="45" dur="500"/>
                                        <p:tgtEl>
                                          <p:spTgt spid="2666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26667"/>
                                        </p:tgtEl>
                                        <p:attrNameLst>
                                          <p:attrName>style.visibility</p:attrName>
                                        </p:attrNameLst>
                                      </p:cBhvr>
                                      <p:to>
                                        <p:strVal val="visible"/>
                                      </p:to>
                                    </p:set>
                                    <p:animEffect transition="in" filter="blinds(horizontal)">
                                      <p:cBhvr>
                                        <p:cTn id="50" dur="500"/>
                                        <p:tgtEl>
                                          <p:spTgt spid="26667"/>
                                        </p:tgtEl>
                                      </p:cBhvr>
                                    </p:animEffect>
                                  </p:childTnLst>
                                </p:cTn>
                              </p:par>
                              <p:par>
                                <p:cTn id="51" presetID="3" presetClass="entr" presetSubtype="10" fill="hold" nodeType="withEffect">
                                  <p:stCondLst>
                                    <p:cond delay="0"/>
                                  </p:stCondLst>
                                  <p:childTnLst>
                                    <p:set>
                                      <p:cBhvr>
                                        <p:cTn id="52" dur="1" fill="hold">
                                          <p:stCondLst>
                                            <p:cond delay="0"/>
                                          </p:stCondLst>
                                        </p:cTn>
                                        <p:tgtEl>
                                          <p:spTgt spid="26668"/>
                                        </p:tgtEl>
                                        <p:attrNameLst>
                                          <p:attrName>style.visibility</p:attrName>
                                        </p:attrNameLst>
                                      </p:cBhvr>
                                      <p:to>
                                        <p:strVal val="visible"/>
                                      </p:to>
                                    </p:set>
                                    <p:animEffect transition="in" filter="blinds(horizontal)">
                                      <p:cBhvr>
                                        <p:cTn id="53" dur="500"/>
                                        <p:tgtEl>
                                          <p:spTgt spid="2666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nodeType="clickEffect">
                                  <p:stCondLst>
                                    <p:cond delay="0"/>
                                  </p:stCondLst>
                                  <p:childTnLst>
                                    <p:set>
                                      <p:cBhvr>
                                        <p:cTn id="57" dur="1" fill="hold">
                                          <p:stCondLst>
                                            <p:cond delay="0"/>
                                          </p:stCondLst>
                                        </p:cTn>
                                        <p:tgtEl>
                                          <p:spTgt spid="26669"/>
                                        </p:tgtEl>
                                        <p:attrNameLst>
                                          <p:attrName>style.visibility</p:attrName>
                                        </p:attrNameLst>
                                      </p:cBhvr>
                                      <p:to>
                                        <p:strVal val="visible"/>
                                      </p:to>
                                    </p:set>
                                    <p:animEffect transition="in" filter="box(in)">
                                      <p:cBhvr>
                                        <p:cTn id="58" dur="500"/>
                                        <p:tgtEl>
                                          <p:spTgt spid="2666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6670"/>
                                        </p:tgtEl>
                                        <p:attrNameLst>
                                          <p:attrName>style.visibility</p:attrName>
                                        </p:attrNameLst>
                                      </p:cBhvr>
                                      <p:to>
                                        <p:strVal val="visible"/>
                                      </p:to>
                                    </p:set>
                                    <p:animEffect transition="in" filter="blinds(horizontal)">
                                      <p:cBhvr>
                                        <p:cTn id="63" dur="500"/>
                                        <p:tgtEl>
                                          <p:spTgt spid="2667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16" fill="hold" nodeType="clickEffect">
                                  <p:stCondLst>
                                    <p:cond delay="0"/>
                                  </p:stCondLst>
                                  <p:childTnLst>
                                    <p:set>
                                      <p:cBhvr>
                                        <p:cTn id="67" dur="1" fill="hold">
                                          <p:stCondLst>
                                            <p:cond delay="0"/>
                                          </p:stCondLst>
                                        </p:cTn>
                                        <p:tgtEl>
                                          <p:spTgt spid="26671"/>
                                        </p:tgtEl>
                                        <p:attrNameLst>
                                          <p:attrName>style.visibility</p:attrName>
                                        </p:attrNameLst>
                                      </p:cBhvr>
                                      <p:to>
                                        <p:strVal val="visible"/>
                                      </p:to>
                                    </p:set>
                                    <p:animEffect transition="in" filter="box(in)">
                                      <p:cBhvr>
                                        <p:cTn id="68" dur="500"/>
                                        <p:tgtEl>
                                          <p:spTgt spid="26671"/>
                                        </p:tgtEl>
                                      </p:cBhvr>
                                    </p:animEffect>
                                  </p:childTnLst>
                                </p:cTn>
                              </p:par>
                            </p:childTnLst>
                          </p:cTn>
                        </p:par>
                        <p:par>
                          <p:cTn id="69" fill="hold" nodeType="afterGroup">
                            <p:stCondLst>
                              <p:cond delay="500"/>
                            </p:stCondLst>
                            <p:childTnLst>
                              <p:par>
                                <p:cTn id="70" presetID="4" presetClass="entr" presetSubtype="16" fill="hold" nodeType="afterEffect">
                                  <p:stCondLst>
                                    <p:cond delay="0"/>
                                  </p:stCondLst>
                                  <p:childTnLst>
                                    <p:set>
                                      <p:cBhvr>
                                        <p:cTn id="71" dur="1" fill="hold">
                                          <p:stCondLst>
                                            <p:cond delay="0"/>
                                          </p:stCondLst>
                                        </p:cTn>
                                        <p:tgtEl>
                                          <p:spTgt spid="26672"/>
                                        </p:tgtEl>
                                        <p:attrNameLst>
                                          <p:attrName>style.visibility</p:attrName>
                                        </p:attrNameLst>
                                      </p:cBhvr>
                                      <p:to>
                                        <p:strVal val="visible"/>
                                      </p:to>
                                    </p:set>
                                    <p:animEffect transition="in" filter="box(in)">
                                      <p:cBhvr>
                                        <p:cTn id="72" dur="500"/>
                                        <p:tgtEl>
                                          <p:spTgt spid="2667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6673"/>
                                        </p:tgtEl>
                                        <p:attrNameLst>
                                          <p:attrName>style.visibility</p:attrName>
                                        </p:attrNameLst>
                                      </p:cBhvr>
                                      <p:to>
                                        <p:strVal val="visible"/>
                                      </p:to>
                                    </p:set>
                                    <p:animEffect transition="in" filter="blinds(horizontal)">
                                      <p:cBhvr>
                                        <p:cTn id="77" dur="500"/>
                                        <p:tgtEl>
                                          <p:spTgt spid="2667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4" presetClass="entr" presetSubtype="16" fill="hold" nodeType="clickEffect">
                                  <p:stCondLst>
                                    <p:cond delay="0"/>
                                  </p:stCondLst>
                                  <p:childTnLst>
                                    <p:set>
                                      <p:cBhvr>
                                        <p:cTn id="81" dur="1" fill="hold">
                                          <p:stCondLst>
                                            <p:cond delay="0"/>
                                          </p:stCondLst>
                                        </p:cTn>
                                        <p:tgtEl>
                                          <p:spTgt spid="26678"/>
                                        </p:tgtEl>
                                        <p:attrNameLst>
                                          <p:attrName>style.visibility</p:attrName>
                                        </p:attrNameLst>
                                      </p:cBhvr>
                                      <p:to>
                                        <p:strVal val="visible"/>
                                      </p:to>
                                    </p:set>
                                    <p:animEffect transition="in" filter="box(in)">
                                      <p:cBhvr>
                                        <p:cTn id="82" dur="500"/>
                                        <p:tgtEl>
                                          <p:spTgt spid="2667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4" presetClass="entr" presetSubtype="16" fill="hold" nodeType="clickEffect">
                                  <p:stCondLst>
                                    <p:cond delay="0"/>
                                  </p:stCondLst>
                                  <p:childTnLst>
                                    <p:set>
                                      <p:cBhvr>
                                        <p:cTn id="86" dur="1" fill="hold">
                                          <p:stCondLst>
                                            <p:cond delay="0"/>
                                          </p:stCondLst>
                                        </p:cTn>
                                        <p:tgtEl>
                                          <p:spTgt spid="26679"/>
                                        </p:tgtEl>
                                        <p:attrNameLst>
                                          <p:attrName>style.visibility</p:attrName>
                                        </p:attrNameLst>
                                      </p:cBhvr>
                                      <p:to>
                                        <p:strVal val="visible"/>
                                      </p:to>
                                    </p:set>
                                    <p:animEffect transition="in" filter="box(in)">
                                      <p:cBhvr>
                                        <p:cTn id="87" dur="500"/>
                                        <p:tgtEl>
                                          <p:spTgt spid="2667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6680"/>
                                        </p:tgtEl>
                                        <p:attrNameLst>
                                          <p:attrName>style.visibility</p:attrName>
                                        </p:attrNameLst>
                                      </p:cBhvr>
                                      <p:to>
                                        <p:strVal val="visible"/>
                                      </p:to>
                                    </p:set>
                                    <p:animEffect transition="in" filter="blinds(horizontal)">
                                      <p:cBhvr>
                                        <p:cTn id="92" dur="500"/>
                                        <p:tgtEl>
                                          <p:spTgt spid="2668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nodeType="clickEffect">
                                  <p:stCondLst>
                                    <p:cond delay="0"/>
                                  </p:stCondLst>
                                  <p:childTnLst>
                                    <p:set>
                                      <p:cBhvr>
                                        <p:cTn id="96" dur="1" fill="hold">
                                          <p:stCondLst>
                                            <p:cond delay="0"/>
                                          </p:stCondLst>
                                        </p:cTn>
                                        <p:tgtEl>
                                          <p:spTgt spid="26676"/>
                                        </p:tgtEl>
                                        <p:attrNameLst>
                                          <p:attrName>style.visibility</p:attrName>
                                        </p:attrNameLst>
                                      </p:cBhvr>
                                      <p:to>
                                        <p:strVal val="visible"/>
                                      </p:to>
                                    </p:set>
                                    <p:animEffect transition="in" filter="box(in)">
                                      <p:cBhvr>
                                        <p:cTn id="97" dur="500"/>
                                        <p:tgtEl>
                                          <p:spTgt spid="26676"/>
                                        </p:tgtEl>
                                      </p:cBhvr>
                                    </p:animEffect>
                                  </p:childTnLst>
                                </p:cTn>
                              </p:par>
                              <p:par>
                                <p:cTn id="98" presetID="4" presetClass="entr" presetSubtype="16" fill="hold" nodeType="withEffect">
                                  <p:stCondLst>
                                    <p:cond delay="0"/>
                                  </p:stCondLst>
                                  <p:childTnLst>
                                    <p:set>
                                      <p:cBhvr>
                                        <p:cTn id="99" dur="1" fill="hold">
                                          <p:stCondLst>
                                            <p:cond delay="0"/>
                                          </p:stCondLst>
                                        </p:cTn>
                                        <p:tgtEl>
                                          <p:spTgt spid="26677"/>
                                        </p:tgtEl>
                                        <p:attrNameLst>
                                          <p:attrName>style.visibility</p:attrName>
                                        </p:attrNameLst>
                                      </p:cBhvr>
                                      <p:to>
                                        <p:strVal val="visible"/>
                                      </p:to>
                                    </p:set>
                                    <p:animEffect transition="in" filter="box(in)">
                                      <p:cBhvr>
                                        <p:cTn id="100" dur="500"/>
                                        <p:tgtEl>
                                          <p:spTgt spid="26677"/>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 presetClass="entr" presetSubtype="16" fill="hold" nodeType="clickEffect">
                                  <p:stCondLst>
                                    <p:cond delay="0"/>
                                  </p:stCondLst>
                                  <p:childTnLst>
                                    <p:set>
                                      <p:cBhvr>
                                        <p:cTn id="104" dur="1" fill="hold">
                                          <p:stCondLst>
                                            <p:cond delay="0"/>
                                          </p:stCondLst>
                                        </p:cTn>
                                        <p:tgtEl>
                                          <p:spTgt spid="26683"/>
                                        </p:tgtEl>
                                        <p:attrNameLst>
                                          <p:attrName>style.visibility</p:attrName>
                                        </p:attrNameLst>
                                      </p:cBhvr>
                                      <p:to>
                                        <p:strVal val="visible"/>
                                      </p:to>
                                    </p:set>
                                    <p:animEffect transition="in" filter="box(in)">
                                      <p:cBhvr>
                                        <p:cTn id="105" dur="500"/>
                                        <p:tgtEl>
                                          <p:spTgt spid="26683"/>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26681"/>
                                        </p:tgtEl>
                                        <p:attrNameLst>
                                          <p:attrName>style.visibility</p:attrName>
                                        </p:attrNameLst>
                                      </p:cBhvr>
                                      <p:to>
                                        <p:strVal val="visible"/>
                                      </p:to>
                                    </p:set>
                                    <p:animEffect transition="in" filter="blinds(horizontal)">
                                      <p:cBhvr>
                                        <p:cTn id="110" dur="500"/>
                                        <p:tgtEl>
                                          <p:spTgt spid="2668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3" presetClass="entr" presetSubtype="10" fill="hold" nodeType="clickEffect">
                                  <p:stCondLst>
                                    <p:cond delay="0"/>
                                  </p:stCondLst>
                                  <p:childTnLst>
                                    <p:set>
                                      <p:cBhvr>
                                        <p:cTn id="114" dur="1" fill="hold">
                                          <p:stCondLst>
                                            <p:cond delay="0"/>
                                          </p:stCondLst>
                                        </p:cTn>
                                        <p:tgtEl>
                                          <p:spTgt spid="26684"/>
                                        </p:tgtEl>
                                        <p:attrNameLst>
                                          <p:attrName>style.visibility</p:attrName>
                                        </p:attrNameLst>
                                      </p:cBhvr>
                                      <p:to>
                                        <p:strVal val="visible"/>
                                      </p:to>
                                    </p:set>
                                    <p:animEffect transition="in" filter="blinds(horizontal)">
                                      <p:cBhvr>
                                        <p:cTn id="115" dur="500"/>
                                        <p:tgtEl>
                                          <p:spTgt spid="26684"/>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4" presetClass="entr" presetSubtype="16" fill="hold" grpId="0" nodeType="clickEffect">
                                  <p:stCondLst>
                                    <p:cond delay="0"/>
                                  </p:stCondLst>
                                  <p:childTnLst>
                                    <p:set>
                                      <p:cBhvr>
                                        <p:cTn id="119" dur="1" fill="hold">
                                          <p:stCondLst>
                                            <p:cond delay="0"/>
                                          </p:stCondLst>
                                        </p:cTn>
                                        <p:tgtEl>
                                          <p:spTgt spid="26682"/>
                                        </p:tgtEl>
                                        <p:attrNameLst>
                                          <p:attrName>style.visibility</p:attrName>
                                        </p:attrNameLst>
                                      </p:cBhvr>
                                      <p:to>
                                        <p:strVal val="visible"/>
                                      </p:to>
                                    </p:set>
                                    <p:animEffect transition="in" filter="box(in)">
                                      <p:cBhvr>
                                        <p:cTn id="120" dur="500"/>
                                        <p:tgtEl>
                                          <p:spTgt spid="26682"/>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4" presetClass="entr" presetSubtype="16" fill="hold" nodeType="clickEffect">
                                  <p:stCondLst>
                                    <p:cond delay="0"/>
                                  </p:stCondLst>
                                  <p:childTnLst>
                                    <p:set>
                                      <p:cBhvr>
                                        <p:cTn id="124" dur="1" fill="hold">
                                          <p:stCondLst>
                                            <p:cond delay="0"/>
                                          </p:stCondLst>
                                        </p:cTn>
                                        <p:tgtEl>
                                          <p:spTgt spid="26690"/>
                                        </p:tgtEl>
                                        <p:attrNameLst>
                                          <p:attrName>style.visibility</p:attrName>
                                        </p:attrNameLst>
                                      </p:cBhvr>
                                      <p:to>
                                        <p:strVal val="visible"/>
                                      </p:to>
                                    </p:set>
                                    <p:animEffect transition="in" filter="box(in)">
                                      <p:cBhvr>
                                        <p:cTn id="125" dur="500"/>
                                        <p:tgtEl>
                                          <p:spTgt spid="26690"/>
                                        </p:tgtEl>
                                      </p:cBhvr>
                                    </p:animEffect>
                                  </p:childTnLst>
                                </p:cTn>
                              </p:par>
                              <p:par>
                                <p:cTn id="126" presetID="4" presetClass="entr" presetSubtype="16" fill="hold" nodeType="withEffect">
                                  <p:stCondLst>
                                    <p:cond delay="0"/>
                                  </p:stCondLst>
                                  <p:childTnLst>
                                    <p:set>
                                      <p:cBhvr>
                                        <p:cTn id="127" dur="1" fill="hold">
                                          <p:stCondLst>
                                            <p:cond delay="0"/>
                                          </p:stCondLst>
                                        </p:cTn>
                                        <p:tgtEl>
                                          <p:spTgt spid="26691"/>
                                        </p:tgtEl>
                                        <p:attrNameLst>
                                          <p:attrName>style.visibility</p:attrName>
                                        </p:attrNameLst>
                                      </p:cBhvr>
                                      <p:to>
                                        <p:strVal val="visible"/>
                                      </p:to>
                                    </p:set>
                                    <p:animEffect transition="in" filter="box(in)">
                                      <p:cBhvr>
                                        <p:cTn id="128" dur="500"/>
                                        <p:tgtEl>
                                          <p:spTgt spid="26691"/>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4" presetClass="entr" presetSubtype="16" fill="hold" nodeType="clickEffect">
                                  <p:stCondLst>
                                    <p:cond delay="0"/>
                                  </p:stCondLst>
                                  <p:childTnLst>
                                    <p:set>
                                      <p:cBhvr>
                                        <p:cTn id="132" dur="1" fill="hold">
                                          <p:stCondLst>
                                            <p:cond delay="0"/>
                                          </p:stCondLst>
                                        </p:cTn>
                                        <p:tgtEl>
                                          <p:spTgt spid="26692"/>
                                        </p:tgtEl>
                                        <p:attrNameLst>
                                          <p:attrName>style.visibility</p:attrName>
                                        </p:attrNameLst>
                                      </p:cBhvr>
                                      <p:to>
                                        <p:strVal val="visible"/>
                                      </p:to>
                                    </p:set>
                                    <p:animEffect transition="in" filter="box(in)">
                                      <p:cBhvr>
                                        <p:cTn id="133" dur="500"/>
                                        <p:tgtEl>
                                          <p:spTgt spid="26692"/>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3" presetClass="entr" presetSubtype="10" fill="hold" grpId="0" nodeType="clickEffect">
                                  <p:stCondLst>
                                    <p:cond delay="0"/>
                                  </p:stCondLst>
                                  <p:childTnLst>
                                    <p:set>
                                      <p:cBhvr>
                                        <p:cTn id="137" dur="1" fill="hold">
                                          <p:stCondLst>
                                            <p:cond delay="0"/>
                                          </p:stCondLst>
                                        </p:cTn>
                                        <p:tgtEl>
                                          <p:spTgt spid="26688"/>
                                        </p:tgtEl>
                                        <p:attrNameLst>
                                          <p:attrName>style.visibility</p:attrName>
                                        </p:attrNameLst>
                                      </p:cBhvr>
                                      <p:to>
                                        <p:strVal val="visible"/>
                                      </p:to>
                                    </p:set>
                                    <p:animEffect transition="in" filter="blinds(horizontal)">
                                      <p:cBhvr>
                                        <p:cTn id="138" dur="500"/>
                                        <p:tgtEl>
                                          <p:spTgt spid="26688"/>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4" presetClass="entr" presetSubtype="16" fill="hold" nodeType="clickEffect">
                                  <p:stCondLst>
                                    <p:cond delay="0"/>
                                  </p:stCondLst>
                                  <p:childTnLst>
                                    <p:set>
                                      <p:cBhvr>
                                        <p:cTn id="142" dur="1" fill="hold">
                                          <p:stCondLst>
                                            <p:cond delay="0"/>
                                          </p:stCondLst>
                                        </p:cTn>
                                        <p:tgtEl>
                                          <p:spTgt spid="26693"/>
                                        </p:tgtEl>
                                        <p:attrNameLst>
                                          <p:attrName>style.visibility</p:attrName>
                                        </p:attrNameLst>
                                      </p:cBhvr>
                                      <p:to>
                                        <p:strVal val="visible"/>
                                      </p:to>
                                    </p:set>
                                    <p:animEffect transition="in" filter="box(in)">
                                      <p:cBhvr>
                                        <p:cTn id="143" dur="500"/>
                                        <p:tgtEl>
                                          <p:spTgt spid="26693"/>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3" presetClass="entr" presetSubtype="10" fill="hold" grpId="0" nodeType="clickEffect">
                                  <p:stCondLst>
                                    <p:cond delay="0"/>
                                  </p:stCondLst>
                                  <p:childTnLst>
                                    <p:set>
                                      <p:cBhvr>
                                        <p:cTn id="147" dur="1" fill="hold">
                                          <p:stCondLst>
                                            <p:cond delay="0"/>
                                          </p:stCondLst>
                                        </p:cTn>
                                        <p:tgtEl>
                                          <p:spTgt spid="26689"/>
                                        </p:tgtEl>
                                        <p:attrNameLst>
                                          <p:attrName>style.visibility</p:attrName>
                                        </p:attrNameLst>
                                      </p:cBhvr>
                                      <p:to>
                                        <p:strVal val="visible"/>
                                      </p:to>
                                    </p:set>
                                    <p:animEffect transition="in" filter="blinds(horizontal)">
                                      <p:cBhvr>
                                        <p:cTn id="148" dur="500"/>
                                        <p:tgtEl>
                                          <p:spTgt spid="266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9" grpId="0"/>
      <p:bldP spid="26660" grpId="0"/>
      <p:bldP spid="26662" grpId="0"/>
      <p:bldP spid="26670" grpId="0"/>
      <p:bldP spid="26673" grpId="0"/>
      <p:bldP spid="26680" grpId="0"/>
      <p:bldP spid="26681" grpId="0"/>
      <p:bldP spid="26682" grpId="0"/>
      <p:bldP spid="26688" grpId="0"/>
      <p:bldP spid="2668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2254AF0-F06D-496A-93E2-D830E2C51FA4}"/>
              </a:ext>
            </a:extLst>
          </p:cNvPr>
          <p:cNvSpPr>
            <a:spLocks noGrp="1" noChangeArrowheads="1"/>
          </p:cNvSpPr>
          <p:nvPr>
            <p:ph type="title"/>
          </p:nvPr>
        </p:nvSpPr>
        <p:spPr>
          <a:xfrm>
            <a:off x="1600200" y="152400"/>
            <a:ext cx="4610100" cy="381000"/>
          </a:xfrm>
          <a:solidFill>
            <a:srgbClr val="FFFFFF"/>
          </a:solidFill>
          <a:ln>
            <a:solidFill>
              <a:srgbClr val="000000"/>
            </a:solidFill>
            <a:miter lim="800000"/>
            <a:headEnd/>
            <a:tailEnd/>
          </a:ln>
        </p:spPr>
        <p:txBody>
          <a:bodyPr anchor="t"/>
          <a:lstStyle/>
          <a:p>
            <a:pPr eaLnBrk="1" hangingPunct="1"/>
            <a:r>
              <a:rPr lang="en-US" altLang="en-US" sz="2400" b="1" dirty="0" smtClean="0">
                <a:latin typeface="Times New Roman" panose="02020603050405020304" pitchFamily="18" charset="0"/>
                <a:cs typeface="Times New Roman" panose="02020603050405020304" pitchFamily="18" charset="0"/>
              </a:rPr>
              <a:t>         CÁC KIỂU CÂU</a:t>
            </a:r>
            <a:r>
              <a:rPr lang="en-US" altLang="en-US" sz="2400" b="1" dirty="0" smtClean="0">
                <a:latin typeface="Times New Roman" panose="02020603050405020304" pitchFamily="18" charset="0"/>
                <a:cs typeface="Times New Roman" panose="02020603050405020304" pitchFamily="18" charset="0"/>
              </a:rPr>
              <a:t> </a:t>
            </a:r>
            <a:endParaRPr lang="en-US" altLang="en-US" sz="2400" b="1" dirty="0">
              <a:latin typeface="Times New Roman" panose="02020603050405020304" pitchFamily="18" charset="0"/>
              <a:cs typeface="Times New Roman" panose="02020603050405020304" pitchFamily="18" charset="0"/>
            </a:endParaRPr>
          </a:p>
        </p:txBody>
      </p:sp>
      <p:graphicFrame>
        <p:nvGraphicFramePr>
          <p:cNvPr id="27679" name="Group 31">
            <a:extLst>
              <a:ext uri="{FF2B5EF4-FFF2-40B4-BE49-F238E27FC236}">
                <a16:creationId xmlns:a16="http://schemas.microsoft.com/office/drawing/2014/main" id="{3BC070E3-ABEC-4590-B5AB-B65E75E7DDF9}"/>
              </a:ext>
            </a:extLst>
          </p:cNvPr>
          <p:cNvGraphicFramePr>
            <a:graphicFrameLocks noGrp="1"/>
          </p:cNvGraphicFramePr>
          <p:nvPr>
            <p:ph sz="half" idx="1"/>
            <p:extLst>
              <p:ext uri="{D42A27DB-BD31-4B8C-83A1-F6EECF244321}">
                <p14:modId xmlns:p14="http://schemas.microsoft.com/office/powerpoint/2010/main" val="963211044"/>
              </p:ext>
            </p:extLst>
          </p:nvPr>
        </p:nvGraphicFramePr>
        <p:xfrm>
          <a:off x="152400" y="762000"/>
          <a:ext cx="8382001" cy="5912690"/>
        </p:xfrm>
        <a:graphic>
          <a:graphicData uri="http://schemas.openxmlformats.org/drawingml/2006/table">
            <a:tbl>
              <a:tblPr/>
              <a:tblGrid>
                <a:gridCol w="1195090">
                  <a:extLst>
                    <a:ext uri="{9D8B030D-6E8A-4147-A177-3AD203B41FA5}">
                      <a16:colId xmlns:a16="http://schemas.microsoft.com/office/drawing/2014/main" val="20000"/>
                    </a:ext>
                  </a:extLst>
                </a:gridCol>
                <a:gridCol w="3257848">
                  <a:extLst>
                    <a:ext uri="{9D8B030D-6E8A-4147-A177-3AD203B41FA5}">
                      <a16:colId xmlns:a16="http://schemas.microsoft.com/office/drawing/2014/main" val="20001"/>
                    </a:ext>
                  </a:extLst>
                </a:gridCol>
                <a:gridCol w="2226469">
                  <a:extLst>
                    <a:ext uri="{9D8B030D-6E8A-4147-A177-3AD203B41FA5}">
                      <a16:colId xmlns:a16="http://schemas.microsoft.com/office/drawing/2014/main" val="20002"/>
                    </a:ext>
                  </a:extLst>
                </a:gridCol>
                <a:gridCol w="1702594">
                  <a:extLst>
                    <a:ext uri="{9D8B030D-6E8A-4147-A177-3AD203B41FA5}">
                      <a16:colId xmlns:a16="http://schemas.microsoft.com/office/drawing/2014/main" val="20003"/>
                    </a:ext>
                  </a:extLst>
                </a:gridCol>
              </a:tblGrid>
              <a:tr h="54789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Arial" charset="0"/>
                      </a:endParaRP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VnTime" pitchFamily="34" charset="0"/>
                        </a:rPr>
                        <a:t>Chøc n¨ng</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VnTime" pitchFamily="34" charset="0"/>
                        </a:rPr>
                        <a:t>C¸c tõ ®Æc biÖt</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VnTime" pitchFamily="34" charset="0"/>
                        </a:rPr>
                        <a:t>DÊu c©u</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29959">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hỏi</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nghi</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vấn</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Dïng ®Ó hái vÒ ®iÒu ch­a biÕt</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(dïng ®Ó béc lé th¸i ®é khen, chª, kh¼ng ®Þnh, phñ ®Þnh, yªu cÇu hoÆc mong muèn)</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1" u="none" strike="noStrike" cap="none" normalizeH="0" baseline="0" dirty="0">
                          <a:ln>
                            <a:noFill/>
                          </a:ln>
                          <a:solidFill>
                            <a:schemeClr val="tx1"/>
                          </a:solidFill>
                          <a:effectLst/>
                          <a:latin typeface=".VnTime" pitchFamily="34" charset="0"/>
                        </a:rPr>
                        <a:t>Ai, g×, nµo, sao, kh«ng…</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DÊu chÊm hái</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8437">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kể</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trần</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thuật</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VnTime" pitchFamily="34" charset="0"/>
                        </a:rPr>
                        <a:t>Dïng</a:t>
                      </a:r>
                      <a:r>
                        <a:rPr kumimoji="0" lang="en-US" sz="2400" b="1" i="0" u="none" strike="noStrike" cap="none" normalizeH="0" baseline="0" dirty="0">
                          <a:ln>
                            <a:noFill/>
                          </a:ln>
                          <a:solidFill>
                            <a:schemeClr val="tx1"/>
                          </a:solidFill>
                          <a:effectLst/>
                          <a:latin typeface=".VnTime" pitchFamily="34" charset="0"/>
                        </a:rPr>
                        <a:t> ®Ó </a:t>
                      </a:r>
                      <a:r>
                        <a:rPr kumimoji="0" lang="en-US" sz="2400" b="1" i="0" u="none" strike="noStrike" cap="none" normalizeH="0" baseline="0" dirty="0" err="1">
                          <a:ln>
                            <a:noFill/>
                          </a:ln>
                          <a:solidFill>
                            <a:schemeClr val="tx1"/>
                          </a:solidFill>
                          <a:effectLst/>
                          <a:latin typeface=".VnTime" pitchFamily="34" charset="0"/>
                        </a:rPr>
                        <a:t>kÓ</a:t>
                      </a:r>
                      <a:r>
                        <a:rPr kumimoji="0" lang="en-US" sz="2400" b="1" i="0" u="none" strike="noStrike" cap="none" normalizeH="0" baseline="0" dirty="0">
                          <a:ln>
                            <a:noFill/>
                          </a:ln>
                          <a:solidFill>
                            <a:schemeClr val="tx1"/>
                          </a:solidFill>
                          <a:effectLst/>
                          <a:latin typeface=".VnTime" pitchFamily="34" charset="0"/>
                        </a:rPr>
                        <a:t>, t¶, </a:t>
                      </a:r>
                      <a:r>
                        <a:rPr kumimoji="0" lang="en-US" sz="2400" b="1" i="0" u="none" strike="noStrike" cap="none" normalizeH="0" baseline="0" dirty="0" err="1">
                          <a:ln>
                            <a:noFill/>
                          </a:ln>
                          <a:solidFill>
                            <a:schemeClr val="tx1"/>
                          </a:solidFill>
                          <a:effectLst/>
                          <a:latin typeface=".VnTime" pitchFamily="34" charset="0"/>
                        </a:rPr>
                        <a:t>giíi</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thiÖu</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hoÆc</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bµy</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tá</a:t>
                      </a:r>
                      <a:r>
                        <a:rPr kumimoji="0" lang="en-US" sz="2400" b="1" i="0" u="none" strike="noStrike" cap="none" normalizeH="0" baseline="0" dirty="0">
                          <a:ln>
                            <a:noFill/>
                          </a:ln>
                          <a:solidFill>
                            <a:schemeClr val="tx1"/>
                          </a:solidFill>
                          <a:effectLst/>
                          <a:latin typeface=".VnTime" pitchFamily="34" charset="0"/>
                        </a:rPr>
                        <a:t> ý </a:t>
                      </a:r>
                      <a:r>
                        <a:rPr kumimoji="0" lang="en-US" sz="2400" b="1" i="0" u="none" strike="noStrike" cap="none" normalizeH="0" baseline="0" dirty="0" err="1">
                          <a:ln>
                            <a:noFill/>
                          </a:ln>
                          <a:solidFill>
                            <a:schemeClr val="tx1"/>
                          </a:solidFill>
                          <a:effectLst/>
                          <a:latin typeface=".VnTime" pitchFamily="34" charset="0"/>
                        </a:rPr>
                        <a:t>kiÕn</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t©m</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t</a:t>
                      </a:r>
                      <a:r>
                        <a:rPr kumimoji="0" 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ư</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t×nh</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c¶m</a:t>
                      </a:r>
                      <a:endParaRPr kumimoji="0" lang="en-US" sz="2400" b="1" i="0" u="none" strike="noStrike" cap="none" normalizeH="0" baseline="0" dirty="0">
                        <a:ln>
                          <a:noFill/>
                        </a:ln>
                        <a:solidFill>
                          <a:schemeClr val="tx1"/>
                        </a:solidFill>
                        <a:effectLst/>
                        <a:latin typeface=".VnTime" pitchFamily="34" charset="0"/>
                      </a:endParaRP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2400" b="1" i="0" u="none" strike="noStrike" cap="none" normalizeH="0" baseline="0">
                        <a:ln>
                          <a:noFill/>
                        </a:ln>
                        <a:solidFill>
                          <a:schemeClr val="tx1"/>
                        </a:solidFill>
                        <a:effectLst/>
                        <a:latin typeface=".VnTime" pitchFamily="34" charset="0"/>
                      </a:endParaRP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DÊu chÊm</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DÊu hai chÊm</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5532">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khiến</a:t>
                      </a:r>
                      <a:endParaRPr kumimoji="0" 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VnArial Narrow" pitchFamily="34" charset="0"/>
                      </a:endParaRP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VnTime" pitchFamily="34" charset="0"/>
                        </a:rPr>
                        <a:t>Dïng</a:t>
                      </a:r>
                      <a:r>
                        <a:rPr kumimoji="0" lang="en-US" sz="2400" b="1" i="0" u="none" strike="noStrike" cap="none" normalizeH="0" baseline="0" dirty="0">
                          <a:ln>
                            <a:noFill/>
                          </a:ln>
                          <a:solidFill>
                            <a:schemeClr val="tx1"/>
                          </a:solidFill>
                          <a:effectLst/>
                          <a:latin typeface=".VnTime" pitchFamily="34" charset="0"/>
                        </a:rPr>
                        <a:t> ®Ó </a:t>
                      </a:r>
                      <a:r>
                        <a:rPr kumimoji="0" lang="en-US" sz="2400" b="1" i="0" u="none" strike="noStrike" cap="none" normalizeH="0" baseline="0" dirty="0" err="1">
                          <a:ln>
                            <a:noFill/>
                          </a:ln>
                          <a:solidFill>
                            <a:schemeClr val="tx1"/>
                          </a:solidFill>
                          <a:effectLst/>
                          <a:latin typeface=".VnTime" pitchFamily="34" charset="0"/>
                        </a:rPr>
                        <a:t>nªu</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yªu</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cÇu</a:t>
                      </a:r>
                      <a:r>
                        <a:rPr kumimoji="0" lang="en-US" sz="2400" b="1" i="0" u="none" strike="noStrike" cap="none" normalizeH="0" baseline="0" dirty="0">
                          <a:ln>
                            <a:noFill/>
                          </a:ln>
                          <a:solidFill>
                            <a:schemeClr val="tx1"/>
                          </a:solidFill>
                          <a:effectLst/>
                          <a:latin typeface=".VnTime" pitchFamily="34" charset="0"/>
                        </a:rPr>
                        <a:t>, ®Ò </a:t>
                      </a:r>
                      <a:r>
                        <a:rPr kumimoji="0" lang="en-US" sz="2400" b="1" i="0" u="none" strike="noStrike" cap="none" normalizeH="0" baseline="0" dirty="0" err="1">
                          <a:ln>
                            <a:noFill/>
                          </a:ln>
                          <a:solidFill>
                            <a:schemeClr val="tx1"/>
                          </a:solidFill>
                          <a:effectLst/>
                          <a:latin typeface=".VnTime" pitchFamily="34" charset="0"/>
                        </a:rPr>
                        <a:t>nghÞ</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mong</a:t>
                      </a:r>
                      <a:r>
                        <a:rPr kumimoji="0" lang="en-US" sz="2400" b="1" i="0" u="none" strike="noStrike" cap="none" normalizeH="0" baseline="0" dirty="0">
                          <a:ln>
                            <a:noFill/>
                          </a:ln>
                          <a:solidFill>
                            <a:schemeClr val="tx1"/>
                          </a:solidFill>
                          <a:effectLst/>
                          <a:latin typeface=".VnTime" pitchFamily="34" charset="0"/>
                        </a:rPr>
                        <a:t> </a:t>
                      </a:r>
                      <a:r>
                        <a:rPr kumimoji="0" lang="en-US" sz="2400" b="1" i="0" u="none" strike="noStrike" cap="none" normalizeH="0" baseline="0" dirty="0" err="1">
                          <a:ln>
                            <a:noFill/>
                          </a:ln>
                          <a:solidFill>
                            <a:schemeClr val="tx1"/>
                          </a:solidFill>
                          <a:effectLst/>
                          <a:latin typeface=".VnTime" pitchFamily="34" charset="0"/>
                        </a:rPr>
                        <a:t>muèn</a:t>
                      </a:r>
                      <a:endParaRPr kumimoji="0" lang="en-US" sz="2400" b="1" i="0" u="none" strike="noStrike" cap="none" normalizeH="0" baseline="0" dirty="0">
                        <a:ln>
                          <a:noFill/>
                        </a:ln>
                        <a:solidFill>
                          <a:schemeClr val="tx1"/>
                        </a:solidFill>
                        <a:effectLst/>
                        <a:latin typeface=".VnTime" pitchFamily="34" charset="0"/>
                      </a:endParaRP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1" u="none" strike="noStrike" cap="none" normalizeH="0" baseline="0" dirty="0" err="1">
                          <a:ln>
                            <a:noFill/>
                          </a:ln>
                          <a:solidFill>
                            <a:schemeClr val="tx1"/>
                          </a:solidFill>
                          <a:effectLst/>
                          <a:latin typeface=".VnTime" pitchFamily="34" charset="0"/>
                        </a:rPr>
                        <a:t>H·y</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chí</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õng</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mêi</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nhê</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yªu</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cÇu</a:t>
                      </a:r>
                      <a:r>
                        <a:rPr kumimoji="0" lang="en-US" sz="2400" b="1" i="1" u="none" strike="noStrike" cap="none" normalizeH="0" baseline="0" dirty="0">
                          <a:ln>
                            <a:noFill/>
                          </a:ln>
                          <a:solidFill>
                            <a:schemeClr val="tx1"/>
                          </a:solidFill>
                          <a:effectLst/>
                          <a:latin typeface=".VnTime" pitchFamily="34" charset="0"/>
                        </a:rPr>
                        <a:t>, ®Ò </a:t>
                      </a:r>
                      <a:r>
                        <a:rPr kumimoji="0" lang="en-US" sz="2400" b="1" i="1" u="none" strike="noStrike" cap="none" normalizeH="0" baseline="0" dirty="0" err="1">
                          <a:ln>
                            <a:noFill/>
                          </a:ln>
                          <a:solidFill>
                            <a:schemeClr val="tx1"/>
                          </a:solidFill>
                          <a:effectLst/>
                          <a:latin typeface=".VnTime" pitchFamily="34" charset="0"/>
                        </a:rPr>
                        <a:t>nghÞ</a:t>
                      </a:r>
                      <a:r>
                        <a:rPr kumimoji="0" lang="en-US" sz="2400" b="1" i="1" u="none" strike="noStrike" cap="none" normalizeH="0" baseline="0" dirty="0">
                          <a:ln>
                            <a:noFill/>
                          </a:ln>
                          <a:solidFill>
                            <a:schemeClr val="tx1"/>
                          </a:solidFill>
                          <a:effectLst/>
                          <a:latin typeface=".VnTime" pitchFamily="34" charset="0"/>
                        </a:rPr>
                        <a:t>…</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DÊu chÊm than, dÊu chÊm</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98437">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Câu</a:t>
                      </a:r>
                      <a:r>
                        <a:rPr kumimoji="0" 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cảm</a:t>
                      </a:r>
                      <a:endParaRPr kumimoji="0" 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VnTime" pitchFamily="34" charset="0"/>
                        </a:rPr>
                        <a:t>Dïng ®Ó béc lé c¶m xóc</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1" u="none" strike="noStrike" cap="none" normalizeH="0" baseline="0" dirty="0">
                          <a:ln>
                            <a:noFill/>
                          </a:ln>
                          <a:solidFill>
                            <a:schemeClr val="tx1"/>
                          </a:solidFill>
                          <a:effectLst/>
                          <a:latin typeface=".VnTime" pitchFamily="34" charset="0"/>
                        </a:rPr>
                        <a:t>«</a:t>
                      </a:r>
                      <a:r>
                        <a:rPr kumimoji="0" lang="en-US" sz="2400" b="1" i="1" u="none" strike="noStrike" cap="none" normalizeH="0" baseline="0" dirty="0" err="1">
                          <a:ln>
                            <a:noFill/>
                          </a:ln>
                          <a:solidFill>
                            <a:schemeClr val="tx1"/>
                          </a:solidFill>
                          <a:effectLst/>
                          <a:latin typeface=".VnTime" pitchFamily="34" charset="0"/>
                        </a:rPr>
                        <a:t>i,a</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i</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chao</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trêi</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trêi</a:t>
                      </a:r>
                      <a:r>
                        <a:rPr kumimoji="0" lang="en-US" sz="2400" b="1" i="1" u="none" strike="noStrike" cap="none" normalizeH="0" baseline="0" dirty="0">
                          <a:ln>
                            <a:noFill/>
                          </a:ln>
                          <a:solidFill>
                            <a:schemeClr val="tx1"/>
                          </a:solidFill>
                          <a:effectLst/>
                          <a:latin typeface=".VnTime" pitchFamily="34" charset="0"/>
                        </a:rPr>
                        <a:t> ¬</a:t>
                      </a:r>
                      <a:r>
                        <a:rPr kumimoji="0" lang="en-US" sz="2400" b="1" i="1" u="none" strike="noStrike" cap="none" normalizeH="0" baseline="0" dirty="0" err="1">
                          <a:ln>
                            <a:noFill/>
                          </a:ln>
                          <a:solidFill>
                            <a:schemeClr val="tx1"/>
                          </a:solidFill>
                          <a:effectLst/>
                          <a:latin typeface=".VnTime" pitchFamily="34" charset="0"/>
                        </a:rPr>
                        <a:t>i</a:t>
                      </a:r>
                      <a:r>
                        <a:rPr kumimoji="0" lang="en-US" sz="2400" b="1" i="1" u="none" strike="noStrike" cap="none" normalizeH="0" baseline="0" dirty="0">
                          <a:ln>
                            <a:noFill/>
                          </a:ln>
                          <a:solidFill>
                            <a:schemeClr val="tx1"/>
                          </a:solidFill>
                          <a:effectLst/>
                          <a:latin typeface=".VnTime" pitchFamily="34" charset="0"/>
                        </a:rPr>
                        <a:t>…</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VnTime" pitchFamily="34" charset="0"/>
                        </a:rPr>
                        <a:t>DÊu chÊm than</a:t>
                      </a: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2400" b="1" i="0" u="none" strike="noStrike" cap="none" normalizeH="0" baseline="0" dirty="0">
                        <a:ln>
                          <a:noFill/>
                        </a:ln>
                        <a:solidFill>
                          <a:schemeClr val="tx1"/>
                        </a:solidFill>
                        <a:effectLst/>
                        <a:latin typeface=".VnTime" pitchFamily="34" charset="0"/>
                      </a:endParaRP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ppt_x</p:attrName>
                                        </p:attrNameLst>
                                      </p:cBhvr>
                                      <p:tavLst>
                                        <p:tav tm="0">
                                          <p:val>
                                            <p:strVal val="#ppt_x-.2"/>
                                          </p:val>
                                        </p:tav>
                                        <p:tav tm="100000">
                                          <p:val>
                                            <p:strVal val="#ppt_x"/>
                                          </p:val>
                                        </p:tav>
                                      </p:tavLst>
                                    </p:anim>
                                    <p:anim calcmode="lin" valueType="num">
                                      <p:cBhvr>
                                        <p:cTn id="8" dur="1000" fill="hold"/>
                                        <p:tgtEl>
                                          <p:spTgt spid="276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7650"/>
                                        </p:tgtEl>
                                      </p:cBhvr>
                                    </p:animEffect>
                                  </p:childTnLst>
                                </p:cTn>
                              </p:par>
                              <p:par>
                                <p:cTn id="10" presetID="29" presetClass="entr" presetSubtype="0" fill="hold" nodeType="withEffect">
                                  <p:stCondLst>
                                    <p:cond delay="0"/>
                                  </p:stCondLst>
                                  <p:childTnLst>
                                    <p:set>
                                      <p:cBhvr>
                                        <p:cTn id="11" dur="1" fill="hold">
                                          <p:stCondLst>
                                            <p:cond delay="0"/>
                                          </p:stCondLst>
                                        </p:cTn>
                                        <p:tgtEl>
                                          <p:spTgt spid="27679"/>
                                        </p:tgtEl>
                                        <p:attrNameLst>
                                          <p:attrName>style.visibility</p:attrName>
                                        </p:attrNameLst>
                                      </p:cBhvr>
                                      <p:to>
                                        <p:strVal val="visible"/>
                                      </p:to>
                                    </p:set>
                                    <p:anim calcmode="lin" valueType="num">
                                      <p:cBhvr>
                                        <p:cTn id="12" dur="1000" fill="hold"/>
                                        <p:tgtEl>
                                          <p:spTgt spid="27679"/>
                                        </p:tgtEl>
                                        <p:attrNameLst>
                                          <p:attrName>ppt_x</p:attrName>
                                        </p:attrNameLst>
                                      </p:cBhvr>
                                      <p:tavLst>
                                        <p:tav tm="0">
                                          <p:val>
                                            <p:strVal val="#ppt_x-.2"/>
                                          </p:val>
                                        </p:tav>
                                        <p:tav tm="100000">
                                          <p:val>
                                            <p:strVal val="#ppt_x"/>
                                          </p:val>
                                        </p:tav>
                                      </p:tavLst>
                                    </p:anim>
                                    <p:anim calcmode="lin" valueType="num">
                                      <p:cBhvr>
                                        <p:cTn id="13" dur="1000" fill="hold"/>
                                        <p:tgtEl>
                                          <p:spTgt spid="27679"/>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7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24D6052-199E-4FD1-96FE-990201B46BC6}"/>
              </a:ext>
            </a:extLst>
          </p:cNvPr>
          <p:cNvGraphicFramePr>
            <a:graphicFrameLocks noGrp="1"/>
          </p:cNvGraphicFramePr>
          <p:nvPr/>
        </p:nvGraphicFramePr>
        <p:xfrm>
          <a:off x="152400" y="914400"/>
          <a:ext cx="8839200" cy="5638800"/>
        </p:xfrm>
        <a:graphic>
          <a:graphicData uri="http://schemas.openxmlformats.org/drawingml/2006/table">
            <a:tbl>
              <a:tblPr/>
              <a:tblGrid>
                <a:gridCol w="21336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1409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CC0000"/>
                          </a:solidFill>
                          <a:effectLst/>
                          <a:latin typeface="Times New Roman" pitchFamily="18" charset="0"/>
                          <a:cs typeface="Times New Roman" pitchFamily="18" charset="0"/>
                        </a:rPr>
                        <a:t>Kiểu câu kể</a:t>
                      </a:r>
                      <a:endParaRPr kumimoji="0" lang="en-US" sz="2800" b="0" i="0" u="none" strike="noStrike" cap="none" normalizeH="0" baseline="0" dirty="0">
                        <a:ln>
                          <a:noFill/>
                        </a:ln>
                        <a:solidFill>
                          <a:srgbClr val="CC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CC0000"/>
                          </a:solidFill>
                          <a:effectLst/>
                          <a:latin typeface="Times New Roman" pitchFamily="18" charset="0"/>
                          <a:cs typeface="Times New Roman" pitchFamily="18" charset="0"/>
                        </a:rPr>
                        <a:t>Chủ ngữ</a:t>
                      </a:r>
                      <a:endParaRPr kumimoji="0" lang="en-US" sz="2800" b="0" i="0" u="none" strike="noStrike" cap="none" normalizeH="0" baseline="0" dirty="0">
                        <a:ln>
                          <a:noFill/>
                        </a:ln>
                        <a:solidFill>
                          <a:srgbClr val="CC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a:ln>
                            <a:noFill/>
                          </a:ln>
                          <a:solidFill>
                            <a:srgbClr val="CC0000"/>
                          </a:solidFill>
                          <a:effectLst/>
                          <a:latin typeface="Times New Roman" pitchFamily="18" charset="0"/>
                          <a:cs typeface="Times New Roman" pitchFamily="18" charset="0"/>
                        </a:rPr>
                        <a:t>Vị ngữ</a:t>
                      </a:r>
                      <a:endParaRPr kumimoji="0" lang="en-US" sz="2800" b="0" i="0" u="none" strike="noStrike" cap="none" normalizeH="0" baseline="0">
                        <a:ln>
                          <a:noFill/>
                        </a:ln>
                        <a:solidFill>
                          <a:srgbClr val="CC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09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Ai làm gì ?</a:t>
                      </a:r>
                      <a:endParaRPr kumimoji="0" lang="en-US" sz="2800" b="0" i="0" u="none" strike="noStrike" cap="none" normalizeH="0" baseline="0" dirty="0">
                        <a:ln>
                          <a:noFill/>
                        </a:ln>
                        <a:solidFill>
                          <a:srgbClr val="0000FF"/>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Ai (C</a:t>
                      </a:r>
                      <a:r>
                        <a:rPr kumimoji="0" lang="en-US" sz="3200" b="1" i="1" u="none" strike="noStrike" cap="none" normalizeH="0" baseline="0" dirty="0">
                          <a:ln>
                            <a:noFill/>
                          </a:ln>
                          <a:solidFill>
                            <a:schemeClr val="tx1"/>
                          </a:solidFill>
                          <a:effectLst/>
                          <a:latin typeface="Times New Roman" pitchFamily="18" charset="0"/>
                          <a:cs typeface="Times New Roman" pitchFamily="18" charset="0"/>
                        </a:rPr>
                        <a:t>ái gì, con gì ) ?</a:t>
                      </a:r>
                      <a:endParaRPr kumimoji="0" lang="en-US" sz="3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Làm gì ?</a:t>
                      </a:r>
                      <a:endParaRPr kumimoji="0" lang="en-US" sz="3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09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Ai thế nào ?</a:t>
                      </a:r>
                      <a:endParaRPr kumimoji="0" lang="en-US" sz="2800" b="0" i="0" u="none" strike="noStrike" cap="none" normalizeH="0" baseline="0" dirty="0">
                        <a:ln>
                          <a:noFill/>
                        </a:ln>
                        <a:solidFill>
                          <a:srgbClr val="0000FF"/>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Ai</a:t>
                      </a:r>
                      <a:r>
                        <a:rPr kumimoji="0" lang="en-US" sz="32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a:t>
                      </a:r>
                      <a:r>
                        <a:rPr kumimoji="0" lang="en-US" sz="3200" b="1" i="1" u="none" strike="noStrike" cap="none" normalizeH="0" baseline="0" dirty="0">
                          <a:ln>
                            <a:noFill/>
                          </a:ln>
                          <a:solidFill>
                            <a:schemeClr val="tx1"/>
                          </a:solidFill>
                          <a:effectLst/>
                          <a:latin typeface="Times New Roman" pitchFamily="18" charset="0"/>
                          <a:cs typeface="Times New Roman" pitchFamily="18" charset="0"/>
                        </a:rPr>
                        <a:t>Cái gì, con gì) ?</a:t>
                      </a:r>
                      <a:endParaRPr kumimoji="0" lang="en-US" sz="3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Thế nào ?</a:t>
                      </a:r>
                      <a:endParaRPr kumimoji="0" lang="en-US" sz="3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09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0000FF"/>
                          </a:solidFill>
                          <a:effectLst/>
                          <a:latin typeface="Times New Roman" pitchFamily="18" charset="0"/>
                          <a:cs typeface="Times New Roman" pitchFamily="18" charset="0"/>
                        </a:rPr>
                        <a:t>  Ai là gì ?</a:t>
                      </a:r>
                      <a:endParaRPr kumimoji="0" lang="en-US" sz="2000" b="0"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Ai</a:t>
                      </a:r>
                      <a:r>
                        <a:rPr kumimoji="0" lang="en-US" sz="32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a:t>
                      </a:r>
                      <a:r>
                        <a:rPr kumimoji="0" lang="en-US" sz="3200" b="1" i="1" u="none" strike="noStrike" cap="none" normalizeH="0" baseline="0" dirty="0">
                          <a:ln>
                            <a:noFill/>
                          </a:ln>
                          <a:solidFill>
                            <a:schemeClr val="tx1"/>
                          </a:solidFill>
                          <a:effectLst/>
                          <a:latin typeface="Times New Roman" pitchFamily="18" charset="0"/>
                          <a:cs typeface="Times New Roman" pitchFamily="18" charset="0"/>
                        </a:rPr>
                        <a:t>Cái gì, con gì) ?</a:t>
                      </a:r>
                      <a:endParaRPr kumimoji="0" lang="en-US" sz="32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Trả lời câu hỏi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3200" b="1" i="0" u="none" strike="noStrike" cap="none" normalizeH="0" baseline="0" dirty="0">
                          <a:ln>
                            <a:noFill/>
                          </a:ln>
                          <a:solidFill>
                            <a:schemeClr val="tx1"/>
                          </a:solidFill>
                          <a:effectLst/>
                          <a:latin typeface="Times New Roman" pitchFamily="18" charset="0"/>
                          <a:cs typeface="Times New Roman" pitchFamily="18" charset="0"/>
                        </a:rPr>
                        <a:t>Là gì ?</a:t>
                      </a:r>
                      <a:endParaRPr kumimoji="0" lang="en-US" sz="3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Text Box 13">
            <a:extLst>
              <a:ext uri="{FF2B5EF4-FFF2-40B4-BE49-F238E27FC236}">
                <a16:creationId xmlns:a16="http://schemas.microsoft.com/office/drawing/2014/main" id="{502DCA91-B8DE-4519-98FA-5535E5439937}"/>
              </a:ext>
            </a:extLst>
          </p:cNvPr>
          <p:cNvSpPr txBox="1">
            <a:spLocks noChangeArrowheads="1"/>
          </p:cNvSpPr>
          <p:nvPr/>
        </p:nvSpPr>
        <p:spPr bwMode="auto">
          <a:xfrm>
            <a:off x="838200" y="228600"/>
            <a:ext cx="5791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4000" b="1" dirty="0" smtClean="0"/>
              <a:t>        </a:t>
            </a:r>
            <a:r>
              <a:rPr lang="en-US" altLang="en-US" sz="4000" b="1" dirty="0" err="1" smtClean="0"/>
              <a:t>Các</a:t>
            </a:r>
            <a:r>
              <a:rPr lang="en-US" altLang="en-US" sz="4000" b="1" dirty="0" smtClean="0"/>
              <a:t> </a:t>
            </a:r>
            <a:r>
              <a:rPr lang="en-US" altLang="en-US" sz="4000" b="1" dirty="0" err="1"/>
              <a:t>kiểu</a:t>
            </a:r>
            <a:r>
              <a:rPr lang="en-US" altLang="en-US" sz="4000" b="1" dirty="0"/>
              <a:t> </a:t>
            </a:r>
            <a:r>
              <a:rPr lang="en-US" altLang="en-US" sz="4000" b="1" dirty="0" err="1"/>
              <a:t>câu</a:t>
            </a:r>
            <a:r>
              <a:rPr lang="en-US" altLang="en-US" sz="4000" b="1" dirty="0"/>
              <a:t> </a:t>
            </a:r>
            <a:r>
              <a:rPr lang="en-US" altLang="en-US" sz="4000" b="1" dirty="0" err="1"/>
              <a:t>kể</a:t>
            </a:r>
            <a:endParaRPr lang="en-US" alt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a:extLst>
              <a:ext uri="{FF2B5EF4-FFF2-40B4-BE49-F238E27FC236}">
                <a16:creationId xmlns:a16="http://schemas.microsoft.com/office/drawing/2014/main" id="{51D6684E-F671-4F1E-BD26-E48464E3E5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6">
            <a:extLst>
              <a:ext uri="{FF2B5EF4-FFF2-40B4-BE49-F238E27FC236}">
                <a16:creationId xmlns:a16="http://schemas.microsoft.com/office/drawing/2014/main" id="{A8236B50-290C-4EC6-A407-4DC9B0D5EB03}"/>
              </a:ext>
            </a:extLst>
          </p:cNvPr>
          <p:cNvSpPr>
            <a:spLocks noChangeArrowheads="1" noChangeShapeType="1" noTextEdit="1"/>
          </p:cNvSpPr>
          <p:nvPr/>
        </p:nvSpPr>
        <p:spPr bwMode="auto">
          <a:xfrm>
            <a:off x="1295400" y="2438400"/>
            <a:ext cx="6629400" cy="2514600"/>
          </a:xfrm>
          <a:prstGeom prst="rect">
            <a:avLst/>
          </a:prstGeom>
        </p:spPr>
        <p:txBody>
          <a:bodyPr wrap="none" fromWordArt="1">
            <a:prstTxWarp prst="textCanDown">
              <a:avLst>
                <a:gd name="adj" fmla="val 14287"/>
              </a:avLst>
            </a:prstTxWarp>
          </a:bodyPr>
          <a:lstStyle/>
          <a:p>
            <a:pPr algn="ct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Chúc</a:t>
            </a:r>
            <a:r>
              <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 </a:t>
            </a: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các</a:t>
            </a:r>
            <a:r>
              <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 </a:t>
            </a: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em</a:t>
            </a:r>
            <a:r>
              <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 </a:t>
            </a: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học</a:t>
            </a:r>
            <a:r>
              <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 </a:t>
            </a: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tập</a:t>
            </a:r>
            <a:r>
              <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 </a:t>
            </a:r>
            <a:r>
              <a:rPr lang="en-US" sz="3600" kern="10" dirty="0" err="1">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rPr>
              <a:t>tốt</a:t>
            </a:r>
            <a:endParaRPr lang="en-US" sz="3600" kern="10" dirty="0">
              <a:ln w="12700">
                <a:solidFill>
                  <a:srgbClr val="B2B2B2"/>
                </a:solidFill>
                <a:round/>
                <a:headEnd/>
                <a:tailEnd/>
              </a:ln>
              <a:solidFill>
                <a:srgbClr val="CC3300"/>
              </a:solidFill>
              <a:effectLst>
                <a:outerShdw dist="35921" dir="2700000" sy="50000" rotWithShape="0">
                  <a:srgbClr val="875B0D">
                    <a:alpha val="70000"/>
                  </a:srgbClr>
                </a:outerShdw>
              </a:effectLst>
              <a:cs typeface="Times New Roman" panose="02020603050405020304" pitchFamily="18" charset="0"/>
            </a:endParaRPr>
          </a:p>
        </p:txBody>
      </p:sp>
      <p:pic>
        <p:nvPicPr>
          <p:cNvPr id="79879" name="Đi học xa - Hải Hùng - Tải, lyrics, nhạc chờ bài hát, upload bởi hungmoicm.mp3">
            <a:hlinkClick r:id="" action="ppaction://media"/>
            <a:extLst>
              <a:ext uri="{FF2B5EF4-FFF2-40B4-BE49-F238E27FC236}">
                <a16:creationId xmlns:a16="http://schemas.microsoft.com/office/drawing/2014/main" id="{CDC704EA-136F-4A04-AC20-5EB3E20B6D03}"/>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6629400" y="5562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08642" fill="hold"/>
                                        <p:tgtEl>
                                          <p:spTgt spid="7987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9879"/>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Text Box 3">
            <a:extLst>
              <a:ext uri="{FF2B5EF4-FFF2-40B4-BE49-F238E27FC236}">
                <a16:creationId xmlns:a16="http://schemas.microsoft.com/office/drawing/2014/main" id="{37DE08B8-D658-4D31-A4BF-39BA83A48512}"/>
              </a:ext>
            </a:extLst>
          </p:cNvPr>
          <p:cNvSpPr txBox="1">
            <a:spLocks noChangeArrowheads="1"/>
          </p:cNvSpPr>
          <p:nvPr/>
        </p:nvSpPr>
        <p:spPr bwMode="auto">
          <a:xfrm>
            <a:off x="2438400" y="1066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3200" b="1" dirty="0" smtClean="0"/>
              <a:t>   </a:t>
            </a:r>
            <a:r>
              <a:rPr lang="en-US" altLang="en-US" sz="3200" b="1" dirty="0" err="1" smtClean="0"/>
              <a:t>Luyện</a:t>
            </a:r>
            <a:r>
              <a:rPr lang="en-US" altLang="en-US" sz="3200" b="1" dirty="0" smtClean="0"/>
              <a:t> </a:t>
            </a:r>
            <a:r>
              <a:rPr lang="en-US" altLang="en-US" sz="3200" b="1" dirty="0" err="1"/>
              <a:t>từ</a:t>
            </a:r>
            <a:r>
              <a:rPr lang="en-US" altLang="en-US" sz="3200" b="1" dirty="0"/>
              <a:t> </a:t>
            </a:r>
            <a:r>
              <a:rPr lang="en-US" altLang="en-US" sz="3200" b="1" dirty="0" err="1"/>
              <a:t>và</a:t>
            </a:r>
            <a:r>
              <a:rPr lang="en-US" altLang="en-US" sz="3200" b="1" dirty="0"/>
              <a:t> </a:t>
            </a:r>
            <a:r>
              <a:rPr lang="en-US" altLang="en-US" sz="3200" b="1" dirty="0" err="1"/>
              <a:t>câu</a:t>
            </a:r>
            <a:endParaRPr lang="en-US" altLang="en-US" sz="3200" b="1" dirty="0"/>
          </a:p>
        </p:txBody>
      </p:sp>
      <p:sp>
        <p:nvSpPr>
          <p:cNvPr id="10249" name="Text Box 9">
            <a:extLst>
              <a:ext uri="{FF2B5EF4-FFF2-40B4-BE49-F238E27FC236}">
                <a16:creationId xmlns:a16="http://schemas.microsoft.com/office/drawing/2014/main" id="{634EB54F-9638-436F-AF19-14B7486877B4}"/>
              </a:ext>
            </a:extLst>
          </p:cNvPr>
          <p:cNvSpPr txBox="1">
            <a:spLocks noChangeArrowheads="1"/>
          </p:cNvSpPr>
          <p:nvPr/>
        </p:nvSpPr>
        <p:spPr bwMode="auto">
          <a:xfrm>
            <a:off x="533400" y="16002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600" b="1"/>
              <a:t>Kiểm tra bài cũ :</a:t>
            </a:r>
            <a:r>
              <a:rPr lang="en-US" altLang="en-US" sz="3600" b="1">
                <a:latin typeface="HP001 5 hàng" pitchFamily="34" charset="0"/>
              </a:rPr>
              <a:t> </a:t>
            </a:r>
          </a:p>
        </p:txBody>
      </p:sp>
      <p:sp>
        <p:nvSpPr>
          <p:cNvPr id="4121" name="Text Box 25">
            <a:extLst>
              <a:ext uri="{FF2B5EF4-FFF2-40B4-BE49-F238E27FC236}">
                <a16:creationId xmlns:a16="http://schemas.microsoft.com/office/drawing/2014/main" id="{48C63FC4-D1BB-422E-AEE4-38E1B7822687}"/>
              </a:ext>
            </a:extLst>
          </p:cNvPr>
          <p:cNvSpPr txBox="1">
            <a:spLocks noChangeArrowheads="1"/>
          </p:cNvSpPr>
          <p:nvPr/>
        </p:nvSpPr>
        <p:spPr bwMode="auto">
          <a:xfrm>
            <a:off x="381000" y="2438400"/>
            <a:ext cx="8534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4000" b="1" dirty="0"/>
              <a:t>  </a:t>
            </a:r>
            <a:r>
              <a:rPr lang="en-US" altLang="en-US" sz="4000" b="1" dirty="0" err="1"/>
              <a:t>Trong</a:t>
            </a:r>
            <a:r>
              <a:rPr lang="en-US" altLang="en-US" sz="4000" b="1" dirty="0"/>
              <a:t> </a:t>
            </a:r>
            <a:r>
              <a:rPr lang="en-US" altLang="en-US" sz="4000" b="1" dirty="0" err="1"/>
              <a:t>Tiếng</a:t>
            </a:r>
            <a:r>
              <a:rPr lang="en-US" altLang="en-US" sz="4000" b="1" dirty="0"/>
              <a:t> </a:t>
            </a:r>
            <a:r>
              <a:rPr lang="en-US" altLang="en-US" sz="4000" b="1" dirty="0" err="1"/>
              <a:t>Việt</a:t>
            </a:r>
            <a:r>
              <a:rPr lang="en-US" altLang="en-US" sz="4000" b="1" dirty="0"/>
              <a:t> </a:t>
            </a:r>
            <a:r>
              <a:rPr lang="en-US" altLang="en-US" sz="4000" b="1" dirty="0" err="1"/>
              <a:t>có</a:t>
            </a:r>
            <a:r>
              <a:rPr lang="en-US" altLang="en-US" sz="4000" b="1" dirty="0"/>
              <a:t> </a:t>
            </a:r>
            <a:r>
              <a:rPr lang="en-US" altLang="en-US" sz="4000" b="1" dirty="0" err="1"/>
              <a:t>các</a:t>
            </a:r>
            <a:r>
              <a:rPr lang="en-US" altLang="en-US" sz="4000" b="1" dirty="0"/>
              <a:t> </a:t>
            </a:r>
            <a:r>
              <a:rPr lang="en-US" altLang="en-US" sz="4000" b="1" dirty="0" err="1"/>
              <a:t>kiểu</a:t>
            </a:r>
            <a:r>
              <a:rPr lang="en-US" altLang="en-US" sz="4000" b="1" dirty="0"/>
              <a:t> </a:t>
            </a:r>
            <a:r>
              <a:rPr lang="en-US" altLang="en-US" sz="4000" b="1" dirty="0" err="1"/>
              <a:t>cấu</a:t>
            </a:r>
            <a:r>
              <a:rPr lang="en-US" altLang="en-US" sz="4000" b="1" dirty="0"/>
              <a:t> </a:t>
            </a:r>
            <a:r>
              <a:rPr lang="en-US" altLang="en-US" sz="4000" b="1" dirty="0" err="1"/>
              <a:t>tạo</a:t>
            </a:r>
            <a:r>
              <a:rPr lang="en-US" altLang="en-US" sz="4000" b="1" dirty="0"/>
              <a:t>           </a:t>
            </a:r>
            <a:r>
              <a:rPr lang="en-US" altLang="en-US" sz="4000" b="1" dirty="0" err="1"/>
              <a:t>từ</a:t>
            </a:r>
            <a:r>
              <a:rPr lang="en-US" altLang="en-US" sz="4000" b="1" dirty="0"/>
              <a:t> </a:t>
            </a:r>
            <a:r>
              <a:rPr lang="en-US" altLang="en-US" sz="4000" b="1" dirty="0" err="1"/>
              <a:t>như</a:t>
            </a:r>
            <a:r>
              <a:rPr lang="en-US" altLang="en-US" sz="4000" b="1" dirty="0"/>
              <a:t> </a:t>
            </a:r>
            <a:r>
              <a:rPr lang="en-US" altLang="en-US" sz="4000" b="1" dirty="0" err="1"/>
              <a:t>thế</a:t>
            </a:r>
            <a:r>
              <a:rPr lang="en-US" altLang="en-US" sz="4000" b="1" dirty="0"/>
              <a:t> </a:t>
            </a:r>
            <a:r>
              <a:rPr lang="en-US" altLang="en-US" sz="4000" b="1" dirty="0" err="1"/>
              <a:t>nào</a:t>
            </a:r>
            <a:r>
              <a:rPr lang="en-US" altLang="en-US" sz="4000" b="1" dirty="0"/>
              <a:t> ?</a:t>
            </a:r>
          </a:p>
        </p:txBody>
      </p:sp>
      <p:sp>
        <p:nvSpPr>
          <p:cNvPr id="4122" name="Text Box 26">
            <a:extLst>
              <a:ext uri="{FF2B5EF4-FFF2-40B4-BE49-F238E27FC236}">
                <a16:creationId xmlns:a16="http://schemas.microsoft.com/office/drawing/2014/main" id="{8058DCA3-44B9-4BB1-9076-EEFFF3F38F4C}"/>
              </a:ext>
            </a:extLst>
          </p:cNvPr>
          <p:cNvSpPr txBox="1">
            <a:spLocks noChangeArrowheads="1"/>
          </p:cNvSpPr>
          <p:nvPr/>
        </p:nvSpPr>
        <p:spPr bwMode="auto">
          <a:xfrm>
            <a:off x="533400" y="40386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4000" b="1"/>
              <a:t>Thế nào là từ đơn ? Cho ví dụ.</a:t>
            </a:r>
          </a:p>
        </p:txBody>
      </p:sp>
      <p:sp>
        <p:nvSpPr>
          <p:cNvPr id="7" name="Rectangle 6">
            <a:extLst>
              <a:ext uri="{FF2B5EF4-FFF2-40B4-BE49-F238E27FC236}">
                <a16:creationId xmlns:a16="http://schemas.microsoft.com/office/drawing/2014/main" id="{893D212C-940C-46FB-957A-1A1586D2C673}"/>
              </a:ext>
            </a:extLst>
          </p:cNvPr>
          <p:cNvSpPr/>
          <p:nvPr/>
        </p:nvSpPr>
        <p:spPr>
          <a:xfrm>
            <a:off x="685800" y="5029200"/>
            <a:ext cx="6629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50000"/>
              </a:spcBef>
              <a:defRPr/>
            </a:pPr>
            <a:r>
              <a:rPr lang="en-US" sz="3600" b="1" dirty="0">
                <a:solidFill>
                  <a:schemeClr val="tx1"/>
                </a:solidFill>
                <a:latin typeface="VNI-Times" pitchFamily="2" charset="0"/>
              </a:rPr>
              <a:t>Thế naøo laø töø phức ? Cho ví dụ.</a:t>
            </a:r>
          </a:p>
        </p:txBody>
      </p:sp>
      <p:pic>
        <p:nvPicPr>
          <p:cNvPr id="5128" name="Picture 2" descr="photo-1">
            <a:extLst>
              <a:ext uri="{FF2B5EF4-FFF2-40B4-BE49-F238E27FC236}">
                <a16:creationId xmlns:a16="http://schemas.microsoft.com/office/drawing/2014/main" id="{28C837E2-58C8-4C47-90C4-8AA54D8D88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2" descr="photo-1">
            <a:extLst>
              <a:ext uri="{FF2B5EF4-FFF2-40B4-BE49-F238E27FC236}">
                <a16:creationId xmlns:a16="http://schemas.microsoft.com/office/drawing/2014/main" id="{4806AAAC-B3AF-443E-BAC3-E515C2F3CC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0" y="0"/>
            <a:ext cx="38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2" descr="photo-1">
            <a:extLst>
              <a:ext uri="{FF2B5EF4-FFF2-40B4-BE49-F238E27FC236}">
                <a16:creationId xmlns:a16="http://schemas.microsoft.com/office/drawing/2014/main" id="{2233F13B-66A8-428C-BC89-3211C36420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38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2" descr="photo-1">
            <a:extLst>
              <a:ext uri="{FF2B5EF4-FFF2-40B4-BE49-F238E27FC236}">
                <a16:creationId xmlns:a16="http://schemas.microsoft.com/office/drawing/2014/main" id="{EDBC3A9A-B7B4-4A0B-B317-BD942CBABF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2" name="Group 7">
            <a:extLst>
              <a:ext uri="{FF2B5EF4-FFF2-40B4-BE49-F238E27FC236}">
                <a16:creationId xmlns:a16="http://schemas.microsoft.com/office/drawing/2014/main" id="{295927C9-9195-45A6-BB7D-7FE83D90A7C7}"/>
              </a:ext>
            </a:extLst>
          </p:cNvPr>
          <p:cNvGrpSpPr>
            <a:grpSpLocks noChangeAspect="1"/>
          </p:cNvGrpSpPr>
          <p:nvPr/>
        </p:nvGrpSpPr>
        <p:grpSpPr bwMode="auto">
          <a:xfrm flipH="1">
            <a:off x="7620000" y="4267200"/>
            <a:ext cx="1524000" cy="2590800"/>
            <a:chOff x="4080" y="1392"/>
            <a:chExt cx="1296" cy="2784"/>
          </a:xfrm>
        </p:grpSpPr>
        <p:sp>
          <p:nvSpPr>
            <p:cNvPr id="5133" name="AutoShape 8">
              <a:extLst>
                <a:ext uri="{FF2B5EF4-FFF2-40B4-BE49-F238E27FC236}">
                  <a16:creationId xmlns:a16="http://schemas.microsoft.com/office/drawing/2014/main" id="{D8F62428-AE5E-493A-A50F-A3D8BCE79B73}"/>
                </a:ext>
              </a:extLst>
            </p:cNvPr>
            <p:cNvSpPr>
              <a:spLocks noChangeAspect="1" noChangeArrowheads="1" noTextEdit="1"/>
            </p:cNvSpPr>
            <p:nvPr/>
          </p:nvSpPr>
          <p:spPr bwMode="auto">
            <a:xfrm>
              <a:off x="4080" y="1392"/>
              <a:ext cx="129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134" name="Freeform 9">
              <a:extLst>
                <a:ext uri="{FF2B5EF4-FFF2-40B4-BE49-F238E27FC236}">
                  <a16:creationId xmlns:a16="http://schemas.microsoft.com/office/drawing/2014/main" id="{42660E7D-8978-4ED6-9252-F40C580F8CC4}"/>
                </a:ext>
              </a:extLst>
            </p:cNvPr>
            <p:cNvSpPr>
              <a:spLocks/>
            </p:cNvSpPr>
            <p:nvPr/>
          </p:nvSpPr>
          <p:spPr bwMode="auto">
            <a:xfrm>
              <a:off x="4235" y="3558"/>
              <a:ext cx="382" cy="586"/>
            </a:xfrm>
            <a:custGeom>
              <a:avLst/>
              <a:gdLst>
                <a:gd name="T0" fmla="*/ 134 w 382"/>
                <a:gd name="T1" fmla="*/ 507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2 w 382"/>
                <a:gd name="T23" fmla="*/ 54 h 586"/>
                <a:gd name="T24" fmla="*/ 204 w 382"/>
                <a:gd name="T25" fmla="*/ 33 h 586"/>
                <a:gd name="T26" fmla="*/ 216 w 382"/>
                <a:gd name="T27" fmla="*/ 52 h 586"/>
                <a:gd name="T28" fmla="*/ 244 w 382"/>
                <a:gd name="T29" fmla="*/ 155 h 586"/>
                <a:gd name="T30" fmla="*/ 283 w 382"/>
                <a:gd name="T31" fmla="*/ 204 h 586"/>
                <a:gd name="T32" fmla="*/ 302 w 382"/>
                <a:gd name="T33" fmla="*/ 206 h 586"/>
                <a:gd name="T34" fmla="*/ 351 w 382"/>
                <a:gd name="T35" fmla="*/ 319 h 586"/>
                <a:gd name="T36" fmla="*/ 382 w 382"/>
                <a:gd name="T37" fmla="*/ 460 h 586"/>
                <a:gd name="T38" fmla="*/ 360 w 382"/>
                <a:gd name="T39" fmla="*/ 471 h 586"/>
                <a:gd name="T40" fmla="*/ 369 w 382"/>
                <a:gd name="T41" fmla="*/ 517 h 586"/>
                <a:gd name="T42" fmla="*/ 325 w 382"/>
                <a:gd name="T43" fmla="*/ 546 h 586"/>
                <a:gd name="T44" fmla="*/ 325 w 382"/>
                <a:gd name="T45" fmla="*/ 576 h 586"/>
                <a:gd name="T46" fmla="*/ 222 w 382"/>
                <a:gd name="T47" fmla="*/ 559 h 586"/>
                <a:gd name="T48" fmla="*/ 220 w 382"/>
                <a:gd name="T49" fmla="*/ 586 h 586"/>
                <a:gd name="T50" fmla="*/ 165 w 382"/>
                <a:gd name="T51" fmla="*/ 439 h 586"/>
                <a:gd name="T52" fmla="*/ 138 w 382"/>
                <a:gd name="T53" fmla="*/ 450 h 586"/>
                <a:gd name="T54" fmla="*/ 139 w 382"/>
                <a:gd name="T55" fmla="*/ 473 h 586"/>
                <a:gd name="T56" fmla="*/ 121 w 382"/>
                <a:gd name="T57" fmla="*/ 467 h 586"/>
                <a:gd name="T58" fmla="*/ 134 w 382"/>
                <a:gd name="T59" fmla="*/ 507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7"/>
                  </a:moveTo>
                  <a:lnTo>
                    <a:pt x="80" y="435"/>
                  </a:lnTo>
                  <a:lnTo>
                    <a:pt x="47" y="275"/>
                  </a:lnTo>
                  <a:lnTo>
                    <a:pt x="33" y="254"/>
                  </a:lnTo>
                  <a:lnTo>
                    <a:pt x="11" y="136"/>
                  </a:lnTo>
                  <a:lnTo>
                    <a:pt x="0" y="71"/>
                  </a:lnTo>
                  <a:lnTo>
                    <a:pt x="4" y="48"/>
                  </a:lnTo>
                  <a:lnTo>
                    <a:pt x="7" y="15"/>
                  </a:lnTo>
                  <a:lnTo>
                    <a:pt x="24" y="0"/>
                  </a:lnTo>
                  <a:lnTo>
                    <a:pt x="57" y="35"/>
                  </a:lnTo>
                  <a:lnTo>
                    <a:pt x="96" y="44"/>
                  </a:lnTo>
                  <a:lnTo>
                    <a:pt x="152" y="54"/>
                  </a:lnTo>
                  <a:lnTo>
                    <a:pt x="204" y="33"/>
                  </a:lnTo>
                  <a:lnTo>
                    <a:pt x="216" y="52"/>
                  </a:lnTo>
                  <a:lnTo>
                    <a:pt x="244" y="155"/>
                  </a:lnTo>
                  <a:lnTo>
                    <a:pt x="283" y="204"/>
                  </a:lnTo>
                  <a:lnTo>
                    <a:pt x="302" y="206"/>
                  </a:lnTo>
                  <a:lnTo>
                    <a:pt x="351" y="319"/>
                  </a:lnTo>
                  <a:lnTo>
                    <a:pt x="382" y="460"/>
                  </a:lnTo>
                  <a:lnTo>
                    <a:pt x="360" y="471"/>
                  </a:lnTo>
                  <a:lnTo>
                    <a:pt x="369" y="517"/>
                  </a:lnTo>
                  <a:lnTo>
                    <a:pt x="325" y="546"/>
                  </a:lnTo>
                  <a:lnTo>
                    <a:pt x="325" y="576"/>
                  </a:lnTo>
                  <a:lnTo>
                    <a:pt x="222" y="559"/>
                  </a:lnTo>
                  <a:lnTo>
                    <a:pt x="220" y="586"/>
                  </a:lnTo>
                  <a:lnTo>
                    <a:pt x="165" y="439"/>
                  </a:lnTo>
                  <a:lnTo>
                    <a:pt x="138" y="450"/>
                  </a:lnTo>
                  <a:lnTo>
                    <a:pt x="139" y="473"/>
                  </a:lnTo>
                  <a:lnTo>
                    <a:pt x="121" y="467"/>
                  </a:lnTo>
                  <a:lnTo>
                    <a:pt x="134" y="507"/>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35" name="Freeform 10">
              <a:extLst>
                <a:ext uri="{FF2B5EF4-FFF2-40B4-BE49-F238E27FC236}">
                  <a16:creationId xmlns:a16="http://schemas.microsoft.com/office/drawing/2014/main" id="{B67C0E46-078F-485C-9002-2D6B5758268D}"/>
                </a:ext>
              </a:extLst>
            </p:cNvPr>
            <p:cNvSpPr>
              <a:spLocks/>
            </p:cNvSpPr>
            <p:nvPr/>
          </p:nvSpPr>
          <p:spPr bwMode="auto">
            <a:xfrm>
              <a:off x="4235" y="3558"/>
              <a:ext cx="382" cy="586"/>
            </a:xfrm>
            <a:custGeom>
              <a:avLst/>
              <a:gdLst>
                <a:gd name="T0" fmla="*/ 134 w 382"/>
                <a:gd name="T1" fmla="*/ 505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1 w 382"/>
                <a:gd name="T23" fmla="*/ 54 h 586"/>
                <a:gd name="T24" fmla="*/ 204 w 382"/>
                <a:gd name="T25" fmla="*/ 33 h 586"/>
                <a:gd name="T26" fmla="*/ 216 w 382"/>
                <a:gd name="T27" fmla="*/ 52 h 586"/>
                <a:gd name="T28" fmla="*/ 244 w 382"/>
                <a:gd name="T29" fmla="*/ 155 h 586"/>
                <a:gd name="T30" fmla="*/ 283 w 382"/>
                <a:gd name="T31" fmla="*/ 202 h 586"/>
                <a:gd name="T32" fmla="*/ 302 w 382"/>
                <a:gd name="T33" fmla="*/ 206 h 586"/>
                <a:gd name="T34" fmla="*/ 350 w 382"/>
                <a:gd name="T35" fmla="*/ 317 h 586"/>
                <a:gd name="T36" fmla="*/ 382 w 382"/>
                <a:gd name="T37" fmla="*/ 458 h 586"/>
                <a:gd name="T38" fmla="*/ 359 w 382"/>
                <a:gd name="T39" fmla="*/ 469 h 586"/>
                <a:gd name="T40" fmla="*/ 368 w 382"/>
                <a:gd name="T41" fmla="*/ 515 h 586"/>
                <a:gd name="T42" fmla="*/ 324 w 382"/>
                <a:gd name="T43" fmla="*/ 544 h 586"/>
                <a:gd name="T44" fmla="*/ 325 w 382"/>
                <a:gd name="T45" fmla="*/ 574 h 586"/>
                <a:gd name="T46" fmla="*/ 222 w 382"/>
                <a:gd name="T47" fmla="*/ 557 h 586"/>
                <a:gd name="T48" fmla="*/ 220 w 382"/>
                <a:gd name="T49" fmla="*/ 586 h 586"/>
                <a:gd name="T50" fmla="*/ 163 w 382"/>
                <a:gd name="T51" fmla="*/ 439 h 586"/>
                <a:gd name="T52" fmla="*/ 138 w 382"/>
                <a:gd name="T53" fmla="*/ 448 h 586"/>
                <a:gd name="T54" fmla="*/ 139 w 382"/>
                <a:gd name="T55" fmla="*/ 473 h 586"/>
                <a:gd name="T56" fmla="*/ 121 w 382"/>
                <a:gd name="T57" fmla="*/ 467 h 586"/>
                <a:gd name="T58" fmla="*/ 134 w 382"/>
                <a:gd name="T59" fmla="*/ 505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5"/>
                  </a:moveTo>
                  <a:lnTo>
                    <a:pt x="80" y="435"/>
                  </a:lnTo>
                  <a:lnTo>
                    <a:pt x="47" y="275"/>
                  </a:lnTo>
                  <a:lnTo>
                    <a:pt x="33" y="254"/>
                  </a:lnTo>
                  <a:lnTo>
                    <a:pt x="11" y="136"/>
                  </a:lnTo>
                  <a:lnTo>
                    <a:pt x="0" y="71"/>
                  </a:lnTo>
                  <a:lnTo>
                    <a:pt x="4" y="48"/>
                  </a:lnTo>
                  <a:lnTo>
                    <a:pt x="7" y="15"/>
                  </a:lnTo>
                  <a:lnTo>
                    <a:pt x="24" y="0"/>
                  </a:lnTo>
                  <a:lnTo>
                    <a:pt x="57" y="35"/>
                  </a:lnTo>
                  <a:lnTo>
                    <a:pt x="96" y="44"/>
                  </a:lnTo>
                  <a:lnTo>
                    <a:pt x="151" y="54"/>
                  </a:lnTo>
                  <a:lnTo>
                    <a:pt x="204" y="33"/>
                  </a:lnTo>
                  <a:lnTo>
                    <a:pt x="216" y="52"/>
                  </a:lnTo>
                  <a:lnTo>
                    <a:pt x="244" y="155"/>
                  </a:lnTo>
                  <a:lnTo>
                    <a:pt x="283" y="202"/>
                  </a:lnTo>
                  <a:lnTo>
                    <a:pt x="302" y="206"/>
                  </a:lnTo>
                  <a:lnTo>
                    <a:pt x="350" y="317"/>
                  </a:lnTo>
                  <a:lnTo>
                    <a:pt x="382" y="458"/>
                  </a:lnTo>
                  <a:lnTo>
                    <a:pt x="359" y="469"/>
                  </a:lnTo>
                  <a:lnTo>
                    <a:pt x="368" y="515"/>
                  </a:lnTo>
                  <a:lnTo>
                    <a:pt x="324" y="544"/>
                  </a:lnTo>
                  <a:lnTo>
                    <a:pt x="325" y="574"/>
                  </a:lnTo>
                  <a:lnTo>
                    <a:pt x="222" y="557"/>
                  </a:lnTo>
                  <a:lnTo>
                    <a:pt x="220" y="586"/>
                  </a:lnTo>
                  <a:lnTo>
                    <a:pt x="163" y="439"/>
                  </a:lnTo>
                  <a:lnTo>
                    <a:pt x="138" y="448"/>
                  </a:lnTo>
                  <a:lnTo>
                    <a:pt x="139" y="473"/>
                  </a:lnTo>
                  <a:lnTo>
                    <a:pt x="121" y="467"/>
                  </a:lnTo>
                  <a:lnTo>
                    <a:pt x="134" y="505"/>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36" name="Freeform 11">
              <a:extLst>
                <a:ext uri="{FF2B5EF4-FFF2-40B4-BE49-F238E27FC236}">
                  <a16:creationId xmlns:a16="http://schemas.microsoft.com/office/drawing/2014/main" id="{D1C5B4AA-0026-451E-B427-E1EB453C0C7F}"/>
                </a:ext>
              </a:extLst>
            </p:cNvPr>
            <p:cNvSpPr>
              <a:spLocks/>
            </p:cNvSpPr>
            <p:nvPr/>
          </p:nvSpPr>
          <p:spPr bwMode="auto">
            <a:xfrm>
              <a:off x="4243" y="3539"/>
              <a:ext cx="383" cy="536"/>
            </a:xfrm>
            <a:custGeom>
              <a:avLst/>
              <a:gdLst>
                <a:gd name="T0" fmla="*/ 369 w 383"/>
                <a:gd name="T1" fmla="*/ 418 h 536"/>
                <a:gd name="T2" fmla="*/ 352 w 383"/>
                <a:gd name="T3" fmla="*/ 345 h 536"/>
                <a:gd name="T4" fmla="*/ 320 w 383"/>
                <a:gd name="T5" fmla="*/ 261 h 536"/>
                <a:gd name="T6" fmla="*/ 285 w 383"/>
                <a:gd name="T7" fmla="*/ 216 h 536"/>
                <a:gd name="T8" fmla="*/ 257 w 383"/>
                <a:gd name="T9" fmla="*/ 179 h 536"/>
                <a:gd name="T10" fmla="*/ 229 w 383"/>
                <a:gd name="T11" fmla="*/ 113 h 536"/>
                <a:gd name="T12" fmla="*/ 189 w 383"/>
                <a:gd name="T13" fmla="*/ 48 h 536"/>
                <a:gd name="T14" fmla="*/ 153 w 383"/>
                <a:gd name="T15" fmla="*/ 61 h 536"/>
                <a:gd name="T16" fmla="*/ 96 w 383"/>
                <a:gd name="T17" fmla="*/ 52 h 536"/>
                <a:gd name="T18" fmla="*/ 49 w 383"/>
                <a:gd name="T19" fmla="*/ 34 h 536"/>
                <a:gd name="T20" fmla="*/ 24 w 383"/>
                <a:gd name="T21" fmla="*/ 4 h 536"/>
                <a:gd name="T22" fmla="*/ 6 w 383"/>
                <a:gd name="T23" fmla="*/ 34 h 536"/>
                <a:gd name="T24" fmla="*/ 0 w 383"/>
                <a:gd name="T25" fmla="*/ 92 h 536"/>
                <a:gd name="T26" fmla="*/ 6 w 383"/>
                <a:gd name="T27" fmla="*/ 57 h 536"/>
                <a:gd name="T28" fmla="*/ 19 w 383"/>
                <a:gd name="T29" fmla="*/ 15 h 536"/>
                <a:gd name="T30" fmla="*/ 55 w 383"/>
                <a:gd name="T31" fmla="*/ 52 h 536"/>
                <a:gd name="T32" fmla="*/ 96 w 383"/>
                <a:gd name="T33" fmla="*/ 55 h 536"/>
                <a:gd name="T34" fmla="*/ 98 w 383"/>
                <a:gd name="T35" fmla="*/ 61 h 536"/>
                <a:gd name="T36" fmla="*/ 77 w 383"/>
                <a:gd name="T37" fmla="*/ 74 h 536"/>
                <a:gd name="T38" fmla="*/ 58 w 383"/>
                <a:gd name="T39" fmla="*/ 78 h 536"/>
                <a:gd name="T40" fmla="*/ 31 w 383"/>
                <a:gd name="T41" fmla="*/ 46 h 536"/>
                <a:gd name="T42" fmla="*/ 14 w 383"/>
                <a:gd name="T43" fmla="*/ 55 h 536"/>
                <a:gd name="T44" fmla="*/ 7 w 383"/>
                <a:gd name="T45" fmla="*/ 103 h 536"/>
                <a:gd name="T46" fmla="*/ 18 w 383"/>
                <a:gd name="T47" fmla="*/ 179 h 536"/>
                <a:gd name="T48" fmla="*/ 30 w 383"/>
                <a:gd name="T49" fmla="*/ 235 h 536"/>
                <a:gd name="T50" fmla="*/ 97 w 383"/>
                <a:gd name="T51" fmla="*/ 473 h 536"/>
                <a:gd name="T52" fmla="*/ 110 w 383"/>
                <a:gd name="T53" fmla="*/ 494 h 536"/>
                <a:gd name="T54" fmla="*/ 89 w 383"/>
                <a:gd name="T55" fmla="*/ 477 h 536"/>
                <a:gd name="T56" fmla="*/ 72 w 383"/>
                <a:gd name="T57" fmla="*/ 443 h 536"/>
                <a:gd name="T58" fmla="*/ 58 w 383"/>
                <a:gd name="T59" fmla="*/ 372 h 536"/>
                <a:gd name="T60" fmla="*/ 34 w 383"/>
                <a:gd name="T61" fmla="*/ 280 h 536"/>
                <a:gd name="T62" fmla="*/ 17 w 383"/>
                <a:gd name="T63" fmla="*/ 197 h 536"/>
                <a:gd name="T64" fmla="*/ 8 w 383"/>
                <a:gd name="T65" fmla="*/ 139 h 536"/>
                <a:gd name="T66" fmla="*/ 7 w 383"/>
                <a:gd name="T67" fmla="*/ 145 h 536"/>
                <a:gd name="T68" fmla="*/ 25 w 383"/>
                <a:gd name="T69" fmla="*/ 248 h 536"/>
                <a:gd name="T70" fmla="*/ 55 w 383"/>
                <a:gd name="T71" fmla="*/ 359 h 536"/>
                <a:gd name="T72" fmla="*/ 69 w 383"/>
                <a:gd name="T73" fmla="*/ 444 h 536"/>
                <a:gd name="T74" fmla="*/ 86 w 383"/>
                <a:gd name="T75" fmla="*/ 479 h 536"/>
                <a:gd name="T76" fmla="*/ 126 w 383"/>
                <a:gd name="T77" fmla="*/ 515 h 536"/>
                <a:gd name="T78" fmla="*/ 94 w 383"/>
                <a:gd name="T79" fmla="*/ 462 h 536"/>
                <a:gd name="T80" fmla="*/ 69 w 383"/>
                <a:gd name="T81" fmla="*/ 393 h 536"/>
                <a:gd name="T82" fmla="*/ 41 w 383"/>
                <a:gd name="T83" fmla="*/ 267 h 536"/>
                <a:gd name="T84" fmla="*/ 27 w 383"/>
                <a:gd name="T85" fmla="*/ 206 h 536"/>
                <a:gd name="T86" fmla="*/ 14 w 383"/>
                <a:gd name="T87" fmla="*/ 126 h 536"/>
                <a:gd name="T88" fmla="*/ 14 w 383"/>
                <a:gd name="T89" fmla="*/ 86 h 536"/>
                <a:gd name="T90" fmla="*/ 18 w 383"/>
                <a:gd name="T91" fmla="*/ 46 h 536"/>
                <a:gd name="T92" fmla="*/ 38 w 383"/>
                <a:gd name="T93" fmla="*/ 65 h 536"/>
                <a:gd name="T94" fmla="*/ 72 w 383"/>
                <a:gd name="T95" fmla="*/ 86 h 536"/>
                <a:gd name="T96" fmla="*/ 87 w 383"/>
                <a:gd name="T97" fmla="*/ 78 h 536"/>
                <a:gd name="T98" fmla="*/ 111 w 383"/>
                <a:gd name="T99" fmla="*/ 65 h 536"/>
                <a:gd name="T100" fmla="*/ 146 w 383"/>
                <a:gd name="T101" fmla="*/ 90 h 536"/>
                <a:gd name="T102" fmla="*/ 176 w 383"/>
                <a:gd name="T103" fmla="*/ 74 h 536"/>
                <a:gd name="T104" fmla="*/ 218 w 383"/>
                <a:gd name="T105" fmla="*/ 137 h 536"/>
                <a:gd name="T106" fmla="*/ 255 w 383"/>
                <a:gd name="T107" fmla="*/ 214 h 536"/>
                <a:gd name="T108" fmla="*/ 267 w 383"/>
                <a:gd name="T109" fmla="*/ 225 h 536"/>
                <a:gd name="T110" fmla="*/ 279 w 383"/>
                <a:gd name="T111" fmla="*/ 235 h 536"/>
                <a:gd name="T112" fmla="*/ 298 w 383"/>
                <a:gd name="T113" fmla="*/ 244 h 536"/>
                <a:gd name="T114" fmla="*/ 317 w 383"/>
                <a:gd name="T115" fmla="*/ 288 h 536"/>
                <a:gd name="T116" fmla="*/ 342 w 383"/>
                <a:gd name="T117" fmla="*/ 353 h 536"/>
                <a:gd name="T118" fmla="*/ 371 w 383"/>
                <a:gd name="T119" fmla="*/ 473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3"/>
                <a:gd name="T181" fmla="*/ 0 h 536"/>
                <a:gd name="T182" fmla="*/ 383 w 383"/>
                <a:gd name="T183" fmla="*/ 536 h 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3" h="536">
                  <a:moveTo>
                    <a:pt x="383" y="496"/>
                  </a:moveTo>
                  <a:lnTo>
                    <a:pt x="381" y="486"/>
                  </a:lnTo>
                  <a:lnTo>
                    <a:pt x="380" y="479"/>
                  </a:lnTo>
                  <a:lnTo>
                    <a:pt x="378" y="471"/>
                  </a:lnTo>
                  <a:lnTo>
                    <a:pt x="377" y="462"/>
                  </a:lnTo>
                  <a:lnTo>
                    <a:pt x="374" y="452"/>
                  </a:lnTo>
                  <a:lnTo>
                    <a:pt x="373" y="444"/>
                  </a:lnTo>
                  <a:lnTo>
                    <a:pt x="371" y="435"/>
                  </a:lnTo>
                  <a:lnTo>
                    <a:pt x="370" y="425"/>
                  </a:lnTo>
                  <a:lnTo>
                    <a:pt x="369" y="422"/>
                  </a:lnTo>
                  <a:lnTo>
                    <a:pt x="369" y="418"/>
                  </a:lnTo>
                  <a:lnTo>
                    <a:pt x="368" y="412"/>
                  </a:lnTo>
                  <a:lnTo>
                    <a:pt x="368" y="408"/>
                  </a:lnTo>
                  <a:lnTo>
                    <a:pt x="367" y="402"/>
                  </a:lnTo>
                  <a:lnTo>
                    <a:pt x="365" y="397"/>
                  </a:lnTo>
                  <a:lnTo>
                    <a:pt x="365" y="393"/>
                  </a:lnTo>
                  <a:lnTo>
                    <a:pt x="364" y="387"/>
                  </a:lnTo>
                  <a:lnTo>
                    <a:pt x="362" y="378"/>
                  </a:lnTo>
                  <a:lnTo>
                    <a:pt x="360" y="370"/>
                  </a:lnTo>
                  <a:lnTo>
                    <a:pt x="358" y="361"/>
                  </a:lnTo>
                  <a:lnTo>
                    <a:pt x="355" y="353"/>
                  </a:lnTo>
                  <a:lnTo>
                    <a:pt x="352" y="345"/>
                  </a:lnTo>
                  <a:lnTo>
                    <a:pt x="350" y="338"/>
                  </a:lnTo>
                  <a:lnTo>
                    <a:pt x="346" y="330"/>
                  </a:lnTo>
                  <a:lnTo>
                    <a:pt x="343" y="322"/>
                  </a:lnTo>
                  <a:lnTo>
                    <a:pt x="340" y="315"/>
                  </a:lnTo>
                  <a:lnTo>
                    <a:pt x="338" y="307"/>
                  </a:lnTo>
                  <a:lnTo>
                    <a:pt x="334" y="301"/>
                  </a:lnTo>
                  <a:lnTo>
                    <a:pt x="331" y="292"/>
                  </a:lnTo>
                  <a:lnTo>
                    <a:pt x="327" y="286"/>
                  </a:lnTo>
                  <a:lnTo>
                    <a:pt x="325" y="277"/>
                  </a:lnTo>
                  <a:lnTo>
                    <a:pt x="322" y="269"/>
                  </a:lnTo>
                  <a:lnTo>
                    <a:pt x="320" y="261"/>
                  </a:lnTo>
                  <a:lnTo>
                    <a:pt x="316" y="256"/>
                  </a:lnTo>
                  <a:lnTo>
                    <a:pt x="314" y="248"/>
                  </a:lnTo>
                  <a:lnTo>
                    <a:pt x="311" y="240"/>
                  </a:lnTo>
                  <a:lnTo>
                    <a:pt x="308" y="233"/>
                  </a:lnTo>
                  <a:lnTo>
                    <a:pt x="305" y="225"/>
                  </a:lnTo>
                  <a:lnTo>
                    <a:pt x="302" y="219"/>
                  </a:lnTo>
                  <a:lnTo>
                    <a:pt x="300" y="214"/>
                  </a:lnTo>
                  <a:lnTo>
                    <a:pt x="296" y="208"/>
                  </a:lnTo>
                  <a:lnTo>
                    <a:pt x="291" y="217"/>
                  </a:lnTo>
                  <a:lnTo>
                    <a:pt x="288" y="216"/>
                  </a:lnTo>
                  <a:lnTo>
                    <a:pt x="285" y="216"/>
                  </a:lnTo>
                  <a:lnTo>
                    <a:pt x="283" y="212"/>
                  </a:lnTo>
                  <a:lnTo>
                    <a:pt x="281" y="210"/>
                  </a:lnTo>
                  <a:lnTo>
                    <a:pt x="279" y="208"/>
                  </a:lnTo>
                  <a:lnTo>
                    <a:pt x="277" y="204"/>
                  </a:lnTo>
                  <a:lnTo>
                    <a:pt x="275" y="202"/>
                  </a:lnTo>
                  <a:lnTo>
                    <a:pt x="273" y="200"/>
                  </a:lnTo>
                  <a:lnTo>
                    <a:pt x="269" y="197"/>
                  </a:lnTo>
                  <a:lnTo>
                    <a:pt x="266" y="193"/>
                  </a:lnTo>
                  <a:lnTo>
                    <a:pt x="263" y="189"/>
                  </a:lnTo>
                  <a:lnTo>
                    <a:pt x="259" y="185"/>
                  </a:lnTo>
                  <a:lnTo>
                    <a:pt x="257" y="179"/>
                  </a:lnTo>
                  <a:lnTo>
                    <a:pt x="254" y="176"/>
                  </a:lnTo>
                  <a:lnTo>
                    <a:pt x="250" y="170"/>
                  </a:lnTo>
                  <a:lnTo>
                    <a:pt x="248" y="164"/>
                  </a:lnTo>
                  <a:lnTo>
                    <a:pt x="246" y="158"/>
                  </a:lnTo>
                  <a:lnTo>
                    <a:pt x="243" y="153"/>
                  </a:lnTo>
                  <a:lnTo>
                    <a:pt x="240" y="147"/>
                  </a:lnTo>
                  <a:lnTo>
                    <a:pt x="238" y="141"/>
                  </a:lnTo>
                  <a:lnTo>
                    <a:pt x="235" y="134"/>
                  </a:lnTo>
                  <a:lnTo>
                    <a:pt x="234" y="126"/>
                  </a:lnTo>
                  <a:lnTo>
                    <a:pt x="231" y="120"/>
                  </a:lnTo>
                  <a:lnTo>
                    <a:pt x="229" y="113"/>
                  </a:lnTo>
                  <a:lnTo>
                    <a:pt x="228" y="101"/>
                  </a:lnTo>
                  <a:lnTo>
                    <a:pt x="227" y="92"/>
                  </a:lnTo>
                  <a:lnTo>
                    <a:pt x="225" y="82"/>
                  </a:lnTo>
                  <a:lnTo>
                    <a:pt x="225" y="74"/>
                  </a:lnTo>
                  <a:lnTo>
                    <a:pt x="224" y="73"/>
                  </a:lnTo>
                  <a:lnTo>
                    <a:pt x="224" y="71"/>
                  </a:lnTo>
                  <a:lnTo>
                    <a:pt x="222" y="71"/>
                  </a:lnTo>
                  <a:lnTo>
                    <a:pt x="198" y="38"/>
                  </a:lnTo>
                  <a:lnTo>
                    <a:pt x="195" y="40"/>
                  </a:lnTo>
                  <a:lnTo>
                    <a:pt x="191" y="44"/>
                  </a:lnTo>
                  <a:lnTo>
                    <a:pt x="189" y="48"/>
                  </a:lnTo>
                  <a:lnTo>
                    <a:pt x="186" y="50"/>
                  </a:lnTo>
                  <a:lnTo>
                    <a:pt x="182" y="52"/>
                  </a:lnTo>
                  <a:lnTo>
                    <a:pt x="179" y="54"/>
                  </a:lnTo>
                  <a:lnTo>
                    <a:pt x="176" y="55"/>
                  </a:lnTo>
                  <a:lnTo>
                    <a:pt x="173" y="55"/>
                  </a:lnTo>
                  <a:lnTo>
                    <a:pt x="170" y="57"/>
                  </a:lnTo>
                  <a:lnTo>
                    <a:pt x="167" y="57"/>
                  </a:lnTo>
                  <a:lnTo>
                    <a:pt x="163" y="59"/>
                  </a:lnTo>
                  <a:lnTo>
                    <a:pt x="160" y="59"/>
                  </a:lnTo>
                  <a:lnTo>
                    <a:pt x="157" y="59"/>
                  </a:lnTo>
                  <a:lnTo>
                    <a:pt x="153" y="61"/>
                  </a:lnTo>
                  <a:lnTo>
                    <a:pt x="150" y="63"/>
                  </a:lnTo>
                  <a:lnTo>
                    <a:pt x="146" y="63"/>
                  </a:lnTo>
                  <a:lnTo>
                    <a:pt x="141" y="57"/>
                  </a:lnTo>
                  <a:lnTo>
                    <a:pt x="135" y="54"/>
                  </a:lnTo>
                  <a:lnTo>
                    <a:pt x="130" y="50"/>
                  </a:lnTo>
                  <a:lnTo>
                    <a:pt x="124" y="48"/>
                  </a:lnTo>
                  <a:lnTo>
                    <a:pt x="119" y="48"/>
                  </a:lnTo>
                  <a:lnTo>
                    <a:pt x="113" y="48"/>
                  </a:lnTo>
                  <a:lnTo>
                    <a:pt x="107" y="50"/>
                  </a:lnTo>
                  <a:lnTo>
                    <a:pt x="102" y="50"/>
                  </a:lnTo>
                  <a:lnTo>
                    <a:pt x="96" y="52"/>
                  </a:lnTo>
                  <a:lnTo>
                    <a:pt x="91" y="54"/>
                  </a:lnTo>
                  <a:lnTo>
                    <a:pt x="85" y="55"/>
                  </a:lnTo>
                  <a:lnTo>
                    <a:pt x="81" y="55"/>
                  </a:lnTo>
                  <a:lnTo>
                    <a:pt x="75" y="55"/>
                  </a:lnTo>
                  <a:lnTo>
                    <a:pt x="69" y="54"/>
                  </a:lnTo>
                  <a:lnTo>
                    <a:pt x="65" y="52"/>
                  </a:lnTo>
                  <a:lnTo>
                    <a:pt x="59" y="48"/>
                  </a:lnTo>
                  <a:lnTo>
                    <a:pt x="57" y="46"/>
                  </a:lnTo>
                  <a:lnTo>
                    <a:pt x="55" y="42"/>
                  </a:lnTo>
                  <a:lnTo>
                    <a:pt x="52" y="38"/>
                  </a:lnTo>
                  <a:lnTo>
                    <a:pt x="49" y="34"/>
                  </a:lnTo>
                  <a:lnTo>
                    <a:pt x="47" y="33"/>
                  </a:lnTo>
                  <a:lnTo>
                    <a:pt x="45" y="29"/>
                  </a:lnTo>
                  <a:lnTo>
                    <a:pt x="43" y="25"/>
                  </a:lnTo>
                  <a:lnTo>
                    <a:pt x="41" y="21"/>
                  </a:lnTo>
                  <a:lnTo>
                    <a:pt x="38" y="19"/>
                  </a:lnTo>
                  <a:lnTo>
                    <a:pt x="36" y="15"/>
                  </a:lnTo>
                  <a:lnTo>
                    <a:pt x="34" y="13"/>
                  </a:lnTo>
                  <a:lnTo>
                    <a:pt x="31" y="10"/>
                  </a:lnTo>
                  <a:lnTo>
                    <a:pt x="29" y="8"/>
                  </a:lnTo>
                  <a:lnTo>
                    <a:pt x="27" y="4"/>
                  </a:lnTo>
                  <a:lnTo>
                    <a:pt x="24" y="4"/>
                  </a:lnTo>
                  <a:lnTo>
                    <a:pt x="21" y="0"/>
                  </a:lnTo>
                  <a:lnTo>
                    <a:pt x="20" y="6"/>
                  </a:lnTo>
                  <a:lnTo>
                    <a:pt x="18" y="8"/>
                  </a:lnTo>
                  <a:lnTo>
                    <a:pt x="17" y="12"/>
                  </a:lnTo>
                  <a:lnTo>
                    <a:pt x="16" y="13"/>
                  </a:lnTo>
                  <a:lnTo>
                    <a:pt x="14" y="15"/>
                  </a:lnTo>
                  <a:lnTo>
                    <a:pt x="12" y="15"/>
                  </a:lnTo>
                  <a:lnTo>
                    <a:pt x="10" y="17"/>
                  </a:lnTo>
                  <a:lnTo>
                    <a:pt x="8" y="19"/>
                  </a:lnTo>
                  <a:lnTo>
                    <a:pt x="6" y="27"/>
                  </a:lnTo>
                  <a:lnTo>
                    <a:pt x="6" y="34"/>
                  </a:lnTo>
                  <a:lnTo>
                    <a:pt x="5" y="44"/>
                  </a:lnTo>
                  <a:lnTo>
                    <a:pt x="5" y="54"/>
                  </a:lnTo>
                  <a:lnTo>
                    <a:pt x="5" y="63"/>
                  </a:lnTo>
                  <a:lnTo>
                    <a:pt x="5" y="73"/>
                  </a:lnTo>
                  <a:lnTo>
                    <a:pt x="2" y="80"/>
                  </a:lnTo>
                  <a:lnTo>
                    <a:pt x="0" y="88"/>
                  </a:lnTo>
                  <a:lnTo>
                    <a:pt x="0" y="90"/>
                  </a:lnTo>
                  <a:lnTo>
                    <a:pt x="0" y="94"/>
                  </a:lnTo>
                  <a:lnTo>
                    <a:pt x="0" y="95"/>
                  </a:lnTo>
                  <a:lnTo>
                    <a:pt x="0" y="94"/>
                  </a:lnTo>
                  <a:lnTo>
                    <a:pt x="0" y="92"/>
                  </a:lnTo>
                  <a:lnTo>
                    <a:pt x="1" y="90"/>
                  </a:lnTo>
                  <a:lnTo>
                    <a:pt x="1" y="88"/>
                  </a:lnTo>
                  <a:lnTo>
                    <a:pt x="2" y="86"/>
                  </a:lnTo>
                  <a:lnTo>
                    <a:pt x="3" y="84"/>
                  </a:lnTo>
                  <a:lnTo>
                    <a:pt x="5" y="82"/>
                  </a:lnTo>
                  <a:lnTo>
                    <a:pt x="6" y="80"/>
                  </a:lnTo>
                  <a:lnTo>
                    <a:pt x="6" y="78"/>
                  </a:lnTo>
                  <a:lnTo>
                    <a:pt x="7" y="76"/>
                  </a:lnTo>
                  <a:lnTo>
                    <a:pt x="7" y="71"/>
                  </a:lnTo>
                  <a:lnTo>
                    <a:pt x="7" y="63"/>
                  </a:lnTo>
                  <a:lnTo>
                    <a:pt x="6" y="57"/>
                  </a:lnTo>
                  <a:lnTo>
                    <a:pt x="6" y="50"/>
                  </a:lnTo>
                  <a:lnTo>
                    <a:pt x="6" y="44"/>
                  </a:lnTo>
                  <a:lnTo>
                    <a:pt x="7" y="38"/>
                  </a:lnTo>
                  <a:lnTo>
                    <a:pt x="8" y="33"/>
                  </a:lnTo>
                  <a:lnTo>
                    <a:pt x="9" y="27"/>
                  </a:lnTo>
                  <a:lnTo>
                    <a:pt x="11" y="25"/>
                  </a:lnTo>
                  <a:lnTo>
                    <a:pt x="12" y="23"/>
                  </a:lnTo>
                  <a:lnTo>
                    <a:pt x="15" y="23"/>
                  </a:lnTo>
                  <a:lnTo>
                    <a:pt x="16" y="21"/>
                  </a:lnTo>
                  <a:lnTo>
                    <a:pt x="18" y="17"/>
                  </a:lnTo>
                  <a:lnTo>
                    <a:pt x="19" y="15"/>
                  </a:lnTo>
                  <a:lnTo>
                    <a:pt x="20" y="13"/>
                  </a:lnTo>
                  <a:lnTo>
                    <a:pt x="21" y="8"/>
                  </a:lnTo>
                  <a:lnTo>
                    <a:pt x="22" y="6"/>
                  </a:lnTo>
                  <a:lnTo>
                    <a:pt x="27" y="10"/>
                  </a:lnTo>
                  <a:lnTo>
                    <a:pt x="31" y="15"/>
                  </a:lnTo>
                  <a:lnTo>
                    <a:pt x="35" y="21"/>
                  </a:lnTo>
                  <a:lnTo>
                    <a:pt x="39" y="27"/>
                  </a:lnTo>
                  <a:lnTo>
                    <a:pt x="43" y="33"/>
                  </a:lnTo>
                  <a:lnTo>
                    <a:pt x="47" y="38"/>
                  </a:lnTo>
                  <a:lnTo>
                    <a:pt x="50" y="46"/>
                  </a:lnTo>
                  <a:lnTo>
                    <a:pt x="55" y="52"/>
                  </a:lnTo>
                  <a:lnTo>
                    <a:pt x="59" y="55"/>
                  </a:lnTo>
                  <a:lnTo>
                    <a:pt x="63" y="61"/>
                  </a:lnTo>
                  <a:lnTo>
                    <a:pt x="67" y="65"/>
                  </a:lnTo>
                  <a:lnTo>
                    <a:pt x="72" y="67"/>
                  </a:lnTo>
                  <a:lnTo>
                    <a:pt x="76" y="67"/>
                  </a:lnTo>
                  <a:lnTo>
                    <a:pt x="82" y="67"/>
                  </a:lnTo>
                  <a:lnTo>
                    <a:pt x="86" y="65"/>
                  </a:lnTo>
                  <a:lnTo>
                    <a:pt x="92" y="61"/>
                  </a:lnTo>
                  <a:lnTo>
                    <a:pt x="93" y="59"/>
                  </a:lnTo>
                  <a:lnTo>
                    <a:pt x="94" y="57"/>
                  </a:lnTo>
                  <a:lnTo>
                    <a:pt x="96" y="55"/>
                  </a:lnTo>
                  <a:lnTo>
                    <a:pt x="97" y="54"/>
                  </a:lnTo>
                  <a:lnTo>
                    <a:pt x="98" y="54"/>
                  </a:lnTo>
                  <a:lnTo>
                    <a:pt x="101" y="52"/>
                  </a:lnTo>
                  <a:lnTo>
                    <a:pt x="102" y="52"/>
                  </a:lnTo>
                  <a:lnTo>
                    <a:pt x="104" y="54"/>
                  </a:lnTo>
                  <a:lnTo>
                    <a:pt x="104" y="52"/>
                  </a:lnTo>
                  <a:lnTo>
                    <a:pt x="103" y="52"/>
                  </a:lnTo>
                  <a:lnTo>
                    <a:pt x="103" y="54"/>
                  </a:lnTo>
                  <a:lnTo>
                    <a:pt x="102" y="55"/>
                  </a:lnTo>
                  <a:lnTo>
                    <a:pt x="101" y="59"/>
                  </a:lnTo>
                  <a:lnTo>
                    <a:pt x="98" y="61"/>
                  </a:lnTo>
                  <a:lnTo>
                    <a:pt x="96" y="63"/>
                  </a:lnTo>
                  <a:lnTo>
                    <a:pt x="94" y="63"/>
                  </a:lnTo>
                  <a:lnTo>
                    <a:pt x="92" y="65"/>
                  </a:lnTo>
                  <a:lnTo>
                    <a:pt x="91" y="65"/>
                  </a:lnTo>
                  <a:lnTo>
                    <a:pt x="88" y="67"/>
                  </a:lnTo>
                  <a:lnTo>
                    <a:pt x="86" y="71"/>
                  </a:lnTo>
                  <a:lnTo>
                    <a:pt x="85" y="73"/>
                  </a:lnTo>
                  <a:lnTo>
                    <a:pt x="83" y="73"/>
                  </a:lnTo>
                  <a:lnTo>
                    <a:pt x="81" y="74"/>
                  </a:lnTo>
                  <a:lnTo>
                    <a:pt x="79" y="74"/>
                  </a:lnTo>
                  <a:lnTo>
                    <a:pt x="77" y="74"/>
                  </a:lnTo>
                  <a:lnTo>
                    <a:pt x="76" y="74"/>
                  </a:lnTo>
                  <a:lnTo>
                    <a:pt x="74" y="76"/>
                  </a:lnTo>
                  <a:lnTo>
                    <a:pt x="73" y="74"/>
                  </a:lnTo>
                  <a:lnTo>
                    <a:pt x="71" y="74"/>
                  </a:lnTo>
                  <a:lnTo>
                    <a:pt x="68" y="74"/>
                  </a:lnTo>
                  <a:lnTo>
                    <a:pt x="67" y="74"/>
                  </a:lnTo>
                  <a:lnTo>
                    <a:pt x="65" y="76"/>
                  </a:lnTo>
                  <a:lnTo>
                    <a:pt x="64" y="76"/>
                  </a:lnTo>
                  <a:lnTo>
                    <a:pt x="62" y="76"/>
                  </a:lnTo>
                  <a:lnTo>
                    <a:pt x="59" y="76"/>
                  </a:lnTo>
                  <a:lnTo>
                    <a:pt x="58" y="78"/>
                  </a:lnTo>
                  <a:lnTo>
                    <a:pt x="56" y="76"/>
                  </a:lnTo>
                  <a:lnTo>
                    <a:pt x="54" y="73"/>
                  </a:lnTo>
                  <a:lnTo>
                    <a:pt x="52" y="71"/>
                  </a:lnTo>
                  <a:lnTo>
                    <a:pt x="48" y="67"/>
                  </a:lnTo>
                  <a:lnTo>
                    <a:pt x="46" y="63"/>
                  </a:lnTo>
                  <a:lnTo>
                    <a:pt x="44" y="59"/>
                  </a:lnTo>
                  <a:lnTo>
                    <a:pt x="41" y="57"/>
                  </a:lnTo>
                  <a:lnTo>
                    <a:pt x="39" y="54"/>
                  </a:lnTo>
                  <a:lnTo>
                    <a:pt x="37" y="50"/>
                  </a:lnTo>
                  <a:lnTo>
                    <a:pt x="34" y="48"/>
                  </a:lnTo>
                  <a:lnTo>
                    <a:pt x="31" y="46"/>
                  </a:lnTo>
                  <a:lnTo>
                    <a:pt x="29" y="42"/>
                  </a:lnTo>
                  <a:lnTo>
                    <a:pt x="27" y="40"/>
                  </a:lnTo>
                  <a:lnTo>
                    <a:pt x="24" y="38"/>
                  </a:lnTo>
                  <a:lnTo>
                    <a:pt x="21" y="36"/>
                  </a:lnTo>
                  <a:lnTo>
                    <a:pt x="18" y="34"/>
                  </a:lnTo>
                  <a:lnTo>
                    <a:pt x="17" y="36"/>
                  </a:lnTo>
                  <a:lnTo>
                    <a:pt x="16" y="36"/>
                  </a:lnTo>
                  <a:lnTo>
                    <a:pt x="15" y="38"/>
                  </a:lnTo>
                  <a:lnTo>
                    <a:pt x="15" y="42"/>
                  </a:lnTo>
                  <a:lnTo>
                    <a:pt x="14" y="50"/>
                  </a:lnTo>
                  <a:lnTo>
                    <a:pt x="14" y="55"/>
                  </a:lnTo>
                  <a:lnTo>
                    <a:pt x="14" y="63"/>
                  </a:lnTo>
                  <a:lnTo>
                    <a:pt x="14" y="69"/>
                  </a:lnTo>
                  <a:lnTo>
                    <a:pt x="14" y="74"/>
                  </a:lnTo>
                  <a:lnTo>
                    <a:pt x="12" y="80"/>
                  </a:lnTo>
                  <a:lnTo>
                    <a:pt x="10" y="84"/>
                  </a:lnTo>
                  <a:lnTo>
                    <a:pt x="9" y="88"/>
                  </a:lnTo>
                  <a:lnTo>
                    <a:pt x="7" y="92"/>
                  </a:lnTo>
                  <a:lnTo>
                    <a:pt x="6" y="95"/>
                  </a:lnTo>
                  <a:lnTo>
                    <a:pt x="5" y="99"/>
                  </a:lnTo>
                  <a:lnTo>
                    <a:pt x="6" y="101"/>
                  </a:lnTo>
                  <a:lnTo>
                    <a:pt x="7" y="103"/>
                  </a:lnTo>
                  <a:lnTo>
                    <a:pt x="7" y="105"/>
                  </a:lnTo>
                  <a:lnTo>
                    <a:pt x="8" y="107"/>
                  </a:lnTo>
                  <a:lnTo>
                    <a:pt x="10" y="124"/>
                  </a:lnTo>
                  <a:lnTo>
                    <a:pt x="11" y="130"/>
                  </a:lnTo>
                  <a:lnTo>
                    <a:pt x="12" y="137"/>
                  </a:lnTo>
                  <a:lnTo>
                    <a:pt x="14" y="145"/>
                  </a:lnTo>
                  <a:lnTo>
                    <a:pt x="14" y="153"/>
                  </a:lnTo>
                  <a:lnTo>
                    <a:pt x="15" y="160"/>
                  </a:lnTo>
                  <a:lnTo>
                    <a:pt x="16" y="166"/>
                  </a:lnTo>
                  <a:lnTo>
                    <a:pt x="17" y="174"/>
                  </a:lnTo>
                  <a:lnTo>
                    <a:pt x="18" y="179"/>
                  </a:lnTo>
                  <a:lnTo>
                    <a:pt x="19" y="185"/>
                  </a:lnTo>
                  <a:lnTo>
                    <a:pt x="20" y="193"/>
                  </a:lnTo>
                  <a:lnTo>
                    <a:pt x="21" y="198"/>
                  </a:lnTo>
                  <a:lnTo>
                    <a:pt x="24" y="206"/>
                  </a:lnTo>
                  <a:lnTo>
                    <a:pt x="25" y="212"/>
                  </a:lnTo>
                  <a:lnTo>
                    <a:pt x="26" y="217"/>
                  </a:lnTo>
                  <a:lnTo>
                    <a:pt x="28" y="223"/>
                  </a:lnTo>
                  <a:lnTo>
                    <a:pt x="29" y="229"/>
                  </a:lnTo>
                  <a:lnTo>
                    <a:pt x="29" y="231"/>
                  </a:lnTo>
                  <a:lnTo>
                    <a:pt x="29" y="233"/>
                  </a:lnTo>
                  <a:lnTo>
                    <a:pt x="30" y="235"/>
                  </a:lnTo>
                  <a:lnTo>
                    <a:pt x="30" y="237"/>
                  </a:lnTo>
                  <a:lnTo>
                    <a:pt x="30" y="238"/>
                  </a:lnTo>
                  <a:lnTo>
                    <a:pt x="82" y="456"/>
                  </a:lnTo>
                  <a:lnTo>
                    <a:pt x="84" y="460"/>
                  </a:lnTo>
                  <a:lnTo>
                    <a:pt x="86" y="460"/>
                  </a:lnTo>
                  <a:lnTo>
                    <a:pt x="87" y="462"/>
                  </a:lnTo>
                  <a:lnTo>
                    <a:pt x="89" y="463"/>
                  </a:lnTo>
                  <a:lnTo>
                    <a:pt x="92" y="467"/>
                  </a:lnTo>
                  <a:lnTo>
                    <a:pt x="93" y="469"/>
                  </a:lnTo>
                  <a:lnTo>
                    <a:pt x="95" y="471"/>
                  </a:lnTo>
                  <a:lnTo>
                    <a:pt x="97" y="473"/>
                  </a:lnTo>
                  <a:lnTo>
                    <a:pt x="100" y="477"/>
                  </a:lnTo>
                  <a:lnTo>
                    <a:pt x="101" y="479"/>
                  </a:lnTo>
                  <a:lnTo>
                    <a:pt x="103" y="483"/>
                  </a:lnTo>
                  <a:lnTo>
                    <a:pt x="104" y="484"/>
                  </a:lnTo>
                  <a:lnTo>
                    <a:pt x="106" y="486"/>
                  </a:lnTo>
                  <a:lnTo>
                    <a:pt x="107" y="490"/>
                  </a:lnTo>
                  <a:lnTo>
                    <a:pt x="110" y="494"/>
                  </a:lnTo>
                  <a:lnTo>
                    <a:pt x="111" y="498"/>
                  </a:lnTo>
                  <a:lnTo>
                    <a:pt x="111" y="500"/>
                  </a:lnTo>
                  <a:lnTo>
                    <a:pt x="111" y="498"/>
                  </a:lnTo>
                  <a:lnTo>
                    <a:pt x="110" y="494"/>
                  </a:lnTo>
                  <a:lnTo>
                    <a:pt x="107" y="492"/>
                  </a:lnTo>
                  <a:lnTo>
                    <a:pt x="106" y="490"/>
                  </a:lnTo>
                  <a:lnTo>
                    <a:pt x="104" y="488"/>
                  </a:lnTo>
                  <a:lnTo>
                    <a:pt x="103" y="486"/>
                  </a:lnTo>
                  <a:lnTo>
                    <a:pt x="101" y="484"/>
                  </a:lnTo>
                  <a:lnTo>
                    <a:pt x="100" y="484"/>
                  </a:lnTo>
                  <a:lnTo>
                    <a:pt x="97" y="483"/>
                  </a:lnTo>
                  <a:lnTo>
                    <a:pt x="95" y="483"/>
                  </a:lnTo>
                  <a:lnTo>
                    <a:pt x="93" y="481"/>
                  </a:lnTo>
                  <a:lnTo>
                    <a:pt x="92" y="479"/>
                  </a:lnTo>
                  <a:lnTo>
                    <a:pt x="89" y="477"/>
                  </a:lnTo>
                  <a:lnTo>
                    <a:pt x="87" y="477"/>
                  </a:lnTo>
                  <a:lnTo>
                    <a:pt x="85" y="475"/>
                  </a:lnTo>
                  <a:lnTo>
                    <a:pt x="83" y="473"/>
                  </a:lnTo>
                  <a:lnTo>
                    <a:pt x="81" y="471"/>
                  </a:lnTo>
                  <a:lnTo>
                    <a:pt x="79" y="471"/>
                  </a:lnTo>
                  <a:lnTo>
                    <a:pt x="78" y="469"/>
                  </a:lnTo>
                  <a:lnTo>
                    <a:pt x="77" y="469"/>
                  </a:lnTo>
                  <a:lnTo>
                    <a:pt x="77" y="467"/>
                  </a:lnTo>
                  <a:lnTo>
                    <a:pt x="75" y="460"/>
                  </a:lnTo>
                  <a:lnTo>
                    <a:pt x="74" y="450"/>
                  </a:lnTo>
                  <a:lnTo>
                    <a:pt x="72" y="443"/>
                  </a:lnTo>
                  <a:lnTo>
                    <a:pt x="71" y="433"/>
                  </a:lnTo>
                  <a:lnTo>
                    <a:pt x="68" y="423"/>
                  </a:lnTo>
                  <a:lnTo>
                    <a:pt x="66" y="416"/>
                  </a:lnTo>
                  <a:lnTo>
                    <a:pt x="64" y="408"/>
                  </a:lnTo>
                  <a:lnTo>
                    <a:pt x="62" y="399"/>
                  </a:lnTo>
                  <a:lnTo>
                    <a:pt x="62" y="395"/>
                  </a:lnTo>
                  <a:lnTo>
                    <a:pt x="60" y="389"/>
                  </a:lnTo>
                  <a:lnTo>
                    <a:pt x="59" y="385"/>
                  </a:lnTo>
                  <a:lnTo>
                    <a:pt x="59" y="381"/>
                  </a:lnTo>
                  <a:lnTo>
                    <a:pt x="58" y="376"/>
                  </a:lnTo>
                  <a:lnTo>
                    <a:pt x="58" y="372"/>
                  </a:lnTo>
                  <a:lnTo>
                    <a:pt x="57" y="366"/>
                  </a:lnTo>
                  <a:lnTo>
                    <a:pt x="57" y="362"/>
                  </a:lnTo>
                  <a:lnTo>
                    <a:pt x="55" y="353"/>
                  </a:lnTo>
                  <a:lnTo>
                    <a:pt x="54" y="345"/>
                  </a:lnTo>
                  <a:lnTo>
                    <a:pt x="52" y="338"/>
                  </a:lnTo>
                  <a:lnTo>
                    <a:pt x="50" y="330"/>
                  </a:lnTo>
                  <a:lnTo>
                    <a:pt x="48" y="322"/>
                  </a:lnTo>
                  <a:lnTo>
                    <a:pt x="47" y="315"/>
                  </a:lnTo>
                  <a:lnTo>
                    <a:pt x="45" y="307"/>
                  </a:lnTo>
                  <a:lnTo>
                    <a:pt x="44" y="299"/>
                  </a:lnTo>
                  <a:lnTo>
                    <a:pt x="34" y="280"/>
                  </a:lnTo>
                  <a:lnTo>
                    <a:pt x="33" y="271"/>
                  </a:lnTo>
                  <a:lnTo>
                    <a:pt x="31" y="261"/>
                  </a:lnTo>
                  <a:lnTo>
                    <a:pt x="29" y="252"/>
                  </a:lnTo>
                  <a:lnTo>
                    <a:pt x="28" y="242"/>
                  </a:lnTo>
                  <a:lnTo>
                    <a:pt x="26" y="233"/>
                  </a:lnTo>
                  <a:lnTo>
                    <a:pt x="24" y="225"/>
                  </a:lnTo>
                  <a:lnTo>
                    <a:pt x="21" y="217"/>
                  </a:lnTo>
                  <a:lnTo>
                    <a:pt x="19" y="210"/>
                  </a:lnTo>
                  <a:lnTo>
                    <a:pt x="18" y="204"/>
                  </a:lnTo>
                  <a:lnTo>
                    <a:pt x="17" y="200"/>
                  </a:lnTo>
                  <a:lnTo>
                    <a:pt x="17" y="197"/>
                  </a:lnTo>
                  <a:lnTo>
                    <a:pt x="16" y="193"/>
                  </a:lnTo>
                  <a:lnTo>
                    <a:pt x="15" y="185"/>
                  </a:lnTo>
                  <a:lnTo>
                    <a:pt x="14" y="177"/>
                  </a:lnTo>
                  <a:lnTo>
                    <a:pt x="12" y="172"/>
                  </a:lnTo>
                  <a:lnTo>
                    <a:pt x="12" y="164"/>
                  </a:lnTo>
                  <a:lnTo>
                    <a:pt x="11" y="158"/>
                  </a:lnTo>
                  <a:lnTo>
                    <a:pt x="10" y="155"/>
                  </a:lnTo>
                  <a:lnTo>
                    <a:pt x="10" y="151"/>
                  </a:lnTo>
                  <a:lnTo>
                    <a:pt x="9" y="147"/>
                  </a:lnTo>
                  <a:lnTo>
                    <a:pt x="9" y="143"/>
                  </a:lnTo>
                  <a:lnTo>
                    <a:pt x="8" y="139"/>
                  </a:lnTo>
                  <a:lnTo>
                    <a:pt x="7" y="135"/>
                  </a:lnTo>
                  <a:lnTo>
                    <a:pt x="6" y="132"/>
                  </a:lnTo>
                  <a:lnTo>
                    <a:pt x="6" y="124"/>
                  </a:lnTo>
                  <a:lnTo>
                    <a:pt x="5" y="118"/>
                  </a:lnTo>
                  <a:lnTo>
                    <a:pt x="3" y="113"/>
                  </a:lnTo>
                  <a:lnTo>
                    <a:pt x="2" y="107"/>
                  </a:lnTo>
                  <a:lnTo>
                    <a:pt x="3" y="115"/>
                  </a:lnTo>
                  <a:lnTo>
                    <a:pt x="3" y="122"/>
                  </a:lnTo>
                  <a:lnTo>
                    <a:pt x="5" y="130"/>
                  </a:lnTo>
                  <a:lnTo>
                    <a:pt x="6" y="137"/>
                  </a:lnTo>
                  <a:lnTo>
                    <a:pt x="7" y="145"/>
                  </a:lnTo>
                  <a:lnTo>
                    <a:pt x="8" y="151"/>
                  </a:lnTo>
                  <a:lnTo>
                    <a:pt x="9" y="158"/>
                  </a:lnTo>
                  <a:lnTo>
                    <a:pt x="10" y="168"/>
                  </a:lnTo>
                  <a:lnTo>
                    <a:pt x="12" y="177"/>
                  </a:lnTo>
                  <a:lnTo>
                    <a:pt x="14" y="189"/>
                  </a:lnTo>
                  <a:lnTo>
                    <a:pt x="14" y="198"/>
                  </a:lnTo>
                  <a:lnTo>
                    <a:pt x="15" y="210"/>
                  </a:lnTo>
                  <a:lnTo>
                    <a:pt x="17" y="219"/>
                  </a:lnTo>
                  <a:lnTo>
                    <a:pt x="20" y="229"/>
                  </a:lnTo>
                  <a:lnTo>
                    <a:pt x="22" y="238"/>
                  </a:lnTo>
                  <a:lnTo>
                    <a:pt x="25" y="248"/>
                  </a:lnTo>
                  <a:lnTo>
                    <a:pt x="27" y="259"/>
                  </a:lnTo>
                  <a:lnTo>
                    <a:pt x="28" y="269"/>
                  </a:lnTo>
                  <a:lnTo>
                    <a:pt x="30" y="280"/>
                  </a:lnTo>
                  <a:lnTo>
                    <a:pt x="30" y="292"/>
                  </a:lnTo>
                  <a:lnTo>
                    <a:pt x="43" y="311"/>
                  </a:lnTo>
                  <a:lnTo>
                    <a:pt x="44" y="320"/>
                  </a:lnTo>
                  <a:lnTo>
                    <a:pt x="46" y="328"/>
                  </a:lnTo>
                  <a:lnTo>
                    <a:pt x="48" y="336"/>
                  </a:lnTo>
                  <a:lnTo>
                    <a:pt x="50" y="343"/>
                  </a:lnTo>
                  <a:lnTo>
                    <a:pt x="53" y="351"/>
                  </a:lnTo>
                  <a:lnTo>
                    <a:pt x="55" y="359"/>
                  </a:lnTo>
                  <a:lnTo>
                    <a:pt x="56" y="368"/>
                  </a:lnTo>
                  <a:lnTo>
                    <a:pt x="57" y="378"/>
                  </a:lnTo>
                  <a:lnTo>
                    <a:pt x="58" y="385"/>
                  </a:lnTo>
                  <a:lnTo>
                    <a:pt x="59" y="395"/>
                  </a:lnTo>
                  <a:lnTo>
                    <a:pt x="60" y="402"/>
                  </a:lnTo>
                  <a:lnTo>
                    <a:pt x="62" y="410"/>
                  </a:lnTo>
                  <a:lnTo>
                    <a:pt x="63" y="418"/>
                  </a:lnTo>
                  <a:lnTo>
                    <a:pt x="65" y="425"/>
                  </a:lnTo>
                  <a:lnTo>
                    <a:pt x="66" y="433"/>
                  </a:lnTo>
                  <a:lnTo>
                    <a:pt x="68" y="441"/>
                  </a:lnTo>
                  <a:lnTo>
                    <a:pt x="69" y="444"/>
                  </a:lnTo>
                  <a:lnTo>
                    <a:pt x="69" y="450"/>
                  </a:lnTo>
                  <a:lnTo>
                    <a:pt x="71" y="454"/>
                  </a:lnTo>
                  <a:lnTo>
                    <a:pt x="73" y="458"/>
                  </a:lnTo>
                  <a:lnTo>
                    <a:pt x="73" y="462"/>
                  </a:lnTo>
                  <a:lnTo>
                    <a:pt x="74" y="465"/>
                  </a:lnTo>
                  <a:lnTo>
                    <a:pt x="75" y="471"/>
                  </a:lnTo>
                  <a:lnTo>
                    <a:pt x="75" y="475"/>
                  </a:lnTo>
                  <a:lnTo>
                    <a:pt x="78" y="475"/>
                  </a:lnTo>
                  <a:lnTo>
                    <a:pt x="81" y="475"/>
                  </a:lnTo>
                  <a:lnTo>
                    <a:pt x="83" y="477"/>
                  </a:lnTo>
                  <a:lnTo>
                    <a:pt x="86" y="479"/>
                  </a:lnTo>
                  <a:lnTo>
                    <a:pt x="88" y="481"/>
                  </a:lnTo>
                  <a:lnTo>
                    <a:pt x="91" y="483"/>
                  </a:lnTo>
                  <a:lnTo>
                    <a:pt x="94" y="486"/>
                  </a:lnTo>
                  <a:lnTo>
                    <a:pt x="96" y="488"/>
                  </a:lnTo>
                  <a:lnTo>
                    <a:pt x="102" y="494"/>
                  </a:lnTo>
                  <a:lnTo>
                    <a:pt x="129" y="536"/>
                  </a:lnTo>
                  <a:lnTo>
                    <a:pt x="130" y="532"/>
                  </a:lnTo>
                  <a:lnTo>
                    <a:pt x="131" y="530"/>
                  </a:lnTo>
                  <a:lnTo>
                    <a:pt x="131" y="528"/>
                  </a:lnTo>
                  <a:lnTo>
                    <a:pt x="129" y="523"/>
                  </a:lnTo>
                  <a:lnTo>
                    <a:pt x="126" y="515"/>
                  </a:lnTo>
                  <a:lnTo>
                    <a:pt x="123" y="509"/>
                  </a:lnTo>
                  <a:lnTo>
                    <a:pt x="121" y="502"/>
                  </a:lnTo>
                  <a:lnTo>
                    <a:pt x="117" y="496"/>
                  </a:lnTo>
                  <a:lnTo>
                    <a:pt x="115" y="490"/>
                  </a:lnTo>
                  <a:lnTo>
                    <a:pt x="113" y="484"/>
                  </a:lnTo>
                  <a:lnTo>
                    <a:pt x="110" y="481"/>
                  </a:lnTo>
                  <a:lnTo>
                    <a:pt x="106" y="477"/>
                  </a:lnTo>
                  <a:lnTo>
                    <a:pt x="103" y="475"/>
                  </a:lnTo>
                  <a:lnTo>
                    <a:pt x="101" y="469"/>
                  </a:lnTo>
                  <a:lnTo>
                    <a:pt x="97" y="465"/>
                  </a:lnTo>
                  <a:lnTo>
                    <a:pt x="94" y="462"/>
                  </a:lnTo>
                  <a:lnTo>
                    <a:pt x="92" y="458"/>
                  </a:lnTo>
                  <a:lnTo>
                    <a:pt x="88" y="452"/>
                  </a:lnTo>
                  <a:lnTo>
                    <a:pt x="86" y="446"/>
                  </a:lnTo>
                  <a:lnTo>
                    <a:pt x="84" y="441"/>
                  </a:lnTo>
                  <a:lnTo>
                    <a:pt x="82" y="435"/>
                  </a:lnTo>
                  <a:lnTo>
                    <a:pt x="79" y="429"/>
                  </a:lnTo>
                  <a:lnTo>
                    <a:pt x="77" y="422"/>
                  </a:lnTo>
                  <a:lnTo>
                    <a:pt x="75" y="416"/>
                  </a:lnTo>
                  <a:lnTo>
                    <a:pt x="73" y="408"/>
                  </a:lnTo>
                  <a:lnTo>
                    <a:pt x="72" y="401"/>
                  </a:lnTo>
                  <a:lnTo>
                    <a:pt x="69" y="393"/>
                  </a:lnTo>
                  <a:lnTo>
                    <a:pt x="66" y="380"/>
                  </a:lnTo>
                  <a:lnTo>
                    <a:pt x="63" y="366"/>
                  </a:lnTo>
                  <a:lnTo>
                    <a:pt x="60" y="353"/>
                  </a:lnTo>
                  <a:lnTo>
                    <a:pt x="58" y="340"/>
                  </a:lnTo>
                  <a:lnTo>
                    <a:pt x="56" y="326"/>
                  </a:lnTo>
                  <a:lnTo>
                    <a:pt x="53" y="313"/>
                  </a:lnTo>
                  <a:lnTo>
                    <a:pt x="50" y="299"/>
                  </a:lnTo>
                  <a:lnTo>
                    <a:pt x="47" y="290"/>
                  </a:lnTo>
                  <a:lnTo>
                    <a:pt x="45" y="282"/>
                  </a:lnTo>
                  <a:lnTo>
                    <a:pt x="43" y="275"/>
                  </a:lnTo>
                  <a:lnTo>
                    <a:pt x="41" y="267"/>
                  </a:lnTo>
                  <a:lnTo>
                    <a:pt x="40" y="259"/>
                  </a:lnTo>
                  <a:lnTo>
                    <a:pt x="38" y="250"/>
                  </a:lnTo>
                  <a:lnTo>
                    <a:pt x="37" y="244"/>
                  </a:lnTo>
                  <a:lnTo>
                    <a:pt x="35" y="237"/>
                  </a:lnTo>
                  <a:lnTo>
                    <a:pt x="33" y="229"/>
                  </a:lnTo>
                  <a:lnTo>
                    <a:pt x="33" y="227"/>
                  </a:lnTo>
                  <a:lnTo>
                    <a:pt x="33" y="225"/>
                  </a:lnTo>
                  <a:lnTo>
                    <a:pt x="31" y="223"/>
                  </a:lnTo>
                  <a:lnTo>
                    <a:pt x="30" y="223"/>
                  </a:lnTo>
                  <a:lnTo>
                    <a:pt x="28" y="214"/>
                  </a:lnTo>
                  <a:lnTo>
                    <a:pt x="27" y="206"/>
                  </a:lnTo>
                  <a:lnTo>
                    <a:pt x="25" y="197"/>
                  </a:lnTo>
                  <a:lnTo>
                    <a:pt x="22" y="187"/>
                  </a:lnTo>
                  <a:lnTo>
                    <a:pt x="21" y="177"/>
                  </a:lnTo>
                  <a:lnTo>
                    <a:pt x="19" y="168"/>
                  </a:lnTo>
                  <a:lnTo>
                    <a:pt x="18" y="158"/>
                  </a:lnTo>
                  <a:lnTo>
                    <a:pt x="17" y="149"/>
                  </a:lnTo>
                  <a:lnTo>
                    <a:pt x="17" y="145"/>
                  </a:lnTo>
                  <a:lnTo>
                    <a:pt x="16" y="139"/>
                  </a:lnTo>
                  <a:lnTo>
                    <a:pt x="16" y="135"/>
                  </a:lnTo>
                  <a:lnTo>
                    <a:pt x="15" y="130"/>
                  </a:lnTo>
                  <a:lnTo>
                    <a:pt x="14" y="126"/>
                  </a:lnTo>
                  <a:lnTo>
                    <a:pt x="14" y="122"/>
                  </a:lnTo>
                  <a:lnTo>
                    <a:pt x="12" y="116"/>
                  </a:lnTo>
                  <a:lnTo>
                    <a:pt x="11" y="113"/>
                  </a:lnTo>
                  <a:lnTo>
                    <a:pt x="10" y="109"/>
                  </a:lnTo>
                  <a:lnTo>
                    <a:pt x="10" y="107"/>
                  </a:lnTo>
                  <a:lnTo>
                    <a:pt x="9" y="103"/>
                  </a:lnTo>
                  <a:lnTo>
                    <a:pt x="8" y="99"/>
                  </a:lnTo>
                  <a:lnTo>
                    <a:pt x="9" y="95"/>
                  </a:lnTo>
                  <a:lnTo>
                    <a:pt x="11" y="92"/>
                  </a:lnTo>
                  <a:lnTo>
                    <a:pt x="12" y="90"/>
                  </a:lnTo>
                  <a:lnTo>
                    <a:pt x="14" y="86"/>
                  </a:lnTo>
                  <a:lnTo>
                    <a:pt x="15" y="82"/>
                  </a:lnTo>
                  <a:lnTo>
                    <a:pt x="16" y="76"/>
                  </a:lnTo>
                  <a:lnTo>
                    <a:pt x="16" y="73"/>
                  </a:lnTo>
                  <a:lnTo>
                    <a:pt x="16" y="67"/>
                  </a:lnTo>
                  <a:lnTo>
                    <a:pt x="17" y="63"/>
                  </a:lnTo>
                  <a:lnTo>
                    <a:pt x="17" y="59"/>
                  </a:lnTo>
                  <a:lnTo>
                    <a:pt x="17" y="55"/>
                  </a:lnTo>
                  <a:lnTo>
                    <a:pt x="17" y="52"/>
                  </a:lnTo>
                  <a:lnTo>
                    <a:pt x="17" y="50"/>
                  </a:lnTo>
                  <a:lnTo>
                    <a:pt x="17" y="48"/>
                  </a:lnTo>
                  <a:lnTo>
                    <a:pt x="18" y="46"/>
                  </a:lnTo>
                  <a:lnTo>
                    <a:pt x="20" y="44"/>
                  </a:lnTo>
                  <a:lnTo>
                    <a:pt x="21" y="46"/>
                  </a:lnTo>
                  <a:lnTo>
                    <a:pt x="24" y="46"/>
                  </a:lnTo>
                  <a:lnTo>
                    <a:pt x="25" y="48"/>
                  </a:lnTo>
                  <a:lnTo>
                    <a:pt x="26" y="50"/>
                  </a:lnTo>
                  <a:lnTo>
                    <a:pt x="27" y="50"/>
                  </a:lnTo>
                  <a:lnTo>
                    <a:pt x="28" y="54"/>
                  </a:lnTo>
                  <a:lnTo>
                    <a:pt x="30" y="54"/>
                  </a:lnTo>
                  <a:lnTo>
                    <a:pt x="33" y="57"/>
                  </a:lnTo>
                  <a:lnTo>
                    <a:pt x="36" y="63"/>
                  </a:lnTo>
                  <a:lnTo>
                    <a:pt x="38" y="65"/>
                  </a:lnTo>
                  <a:lnTo>
                    <a:pt x="41" y="69"/>
                  </a:lnTo>
                  <a:lnTo>
                    <a:pt x="44" y="73"/>
                  </a:lnTo>
                  <a:lnTo>
                    <a:pt x="47" y="76"/>
                  </a:lnTo>
                  <a:lnTo>
                    <a:pt x="50" y="78"/>
                  </a:lnTo>
                  <a:lnTo>
                    <a:pt x="53" y="80"/>
                  </a:lnTo>
                  <a:lnTo>
                    <a:pt x="56" y="84"/>
                  </a:lnTo>
                  <a:lnTo>
                    <a:pt x="59" y="84"/>
                  </a:lnTo>
                  <a:lnTo>
                    <a:pt x="62" y="86"/>
                  </a:lnTo>
                  <a:lnTo>
                    <a:pt x="65" y="86"/>
                  </a:lnTo>
                  <a:lnTo>
                    <a:pt x="68" y="86"/>
                  </a:lnTo>
                  <a:lnTo>
                    <a:pt x="72" y="86"/>
                  </a:lnTo>
                  <a:lnTo>
                    <a:pt x="75" y="84"/>
                  </a:lnTo>
                  <a:lnTo>
                    <a:pt x="78" y="82"/>
                  </a:lnTo>
                  <a:lnTo>
                    <a:pt x="79" y="84"/>
                  </a:lnTo>
                  <a:lnTo>
                    <a:pt x="81" y="84"/>
                  </a:lnTo>
                  <a:lnTo>
                    <a:pt x="82" y="84"/>
                  </a:lnTo>
                  <a:lnTo>
                    <a:pt x="83" y="82"/>
                  </a:lnTo>
                  <a:lnTo>
                    <a:pt x="84" y="80"/>
                  </a:lnTo>
                  <a:lnTo>
                    <a:pt x="85" y="80"/>
                  </a:lnTo>
                  <a:lnTo>
                    <a:pt x="86" y="80"/>
                  </a:lnTo>
                  <a:lnTo>
                    <a:pt x="86" y="78"/>
                  </a:lnTo>
                  <a:lnTo>
                    <a:pt x="87" y="78"/>
                  </a:lnTo>
                  <a:lnTo>
                    <a:pt x="88" y="76"/>
                  </a:lnTo>
                  <a:lnTo>
                    <a:pt x="89" y="76"/>
                  </a:lnTo>
                  <a:lnTo>
                    <a:pt x="92" y="74"/>
                  </a:lnTo>
                  <a:lnTo>
                    <a:pt x="94" y="73"/>
                  </a:lnTo>
                  <a:lnTo>
                    <a:pt x="96" y="71"/>
                  </a:lnTo>
                  <a:lnTo>
                    <a:pt x="98" y="67"/>
                  </a:lnTo>
                  <a:lnTo>
                    <a:pt x="101" y="67"/>
                  </a:lnTo>
                  <a:lnTo>
                    <a:pt x="103" y="65"/>
                  </a:lnTo>
                  <a:lnTo>
                    <a:pt x="105" y="63"/>
                  </a:lnTo>
                  <a:lnTo>
                    <a:pt x="107" y="65"/>
                  </a:lnTo>
                  <a:lnTo>
                    <a:pt x="111" y="65"/>
                  </a:lnTo>
                  <a:lnTo>
                    <a:pt x="114" y="67"/>
                  </a:lnTo>
                  <a:lnTo>
                    <a:pt x="117" y="69"/>
                  </a:lnTo>
                  <a:lnTo>
                    <a:pt x="120" y="71"/>
                  </a:lnTo>
                  <a:lnTo>
                    <a:pt x="123" y="74"/>
                  </a:lnTo>
                  <a:lnTo>
                    <a:pt x="126" y="76"/>
                  </a:lnTo>
                  <a:lnTo>
                    <a:pt x="130" y="80"/>
                  </a:lnTo>
                  <a:lnTo>
                    <a:pt x="133" y="82"/>
                  </a:lnTo>
                  <a:lnTo>
                    <a:pt x="136" y="84"/>
                  </a:lnTo>
                  <a:lnTo>
                    <a:pt x="140" y="88"/>
                  </a:lnTo>
                  <a:lnTo>
                    <a:pt x="143" y="88"/>
                  </a:lnTo>
                  <a:lnTo>
                    <a:pt x="146" y="90"/>
                  </a:lnTo>
                  <a:lnTo>
                    <a:pt x="150" y="90"/>
                  </a:lnTo>
                  <a:lnTo>
                    <a:pt x="153" y="90"/>
                  </a:lnTo>
                  <a:lnTo>
                    <a:pt x="155" y="88"/>
                  </a:lnTo>
                  <a:lnTo>
                    <a:pt x="159" y="86"/>
                  </a:lnTo>
                  <a:lnTo>
                    <a:pt x="161" y="84"/>
                  </a:lnTo>
                  <a:lnTo>
                    <a:pt x="164" y="84"/>
                  </a:lnTo>
                  <a:lnTo>
                    <a:pt x="167" y="82"/>
                  </a:lnTo>
                  <a:lnTo>
                    <a:pt x="169" y="80"/>
                  </a:lnTo>
                  <a:lnTo>
                    <a:pt x="171" y="78"/>
                  </a:lnTo>
                  <a:lnTo>
                    <a:pt x="173" y="76"/>
                  </a:lnTo>
                  <a:lnTo>
                    <a:pt x="176" y="74"/>
                  </a:lnTo>
                  <a:lnTo>
                    <a:pt x="178" y="74"/>
                  </a:lnTo>
                  <a:lnTo>
                    <a:pt x="180" y="73"/>
                  </a:lnTo>
                  <a:lnTo>
                    <a:pt x="182" y="71"/>
                  </a:lnTo>
                  <a:lnTo>
                    <a:pt x="184" y="69"/>
                  </a:lnTo>
                  <a:lnTo>
                    <a:pt x="188" y="67"/>
                  </a:lnTo>
                  <a:lnTo>
                    <a:pt x="190" y="67"/>
                  </a:lnTo>
                  <a:lnTo>
                    <a:pt x="192" y="67"/>
                  </a:lnTo>
                  <a:lnTo>
                    <a:pt x="195" y="67"/>
                  </a:lnTo>
                  <a:lnTo>
                    <a:pt x="197" y="67"/>
                  </a:lnTo>
                  <a:lnTo>
                    <a:pt x="206" y="86"/>
                  </a:lnTo>
                  <a:lnTo>
                    <a:pt x="218" y="137"/>
                  </a:lnTo>
                  <a:lnTo>
                    <a:pt x="226" y="172"/>
                  </a:lnTo>
                  <a:lnTo>
                    <a:pt x="229" y="176"/>
                  </a:lnTo>
                  <a:lnTo>
                    <a:pt x="233" y="181"/>
                  </a:lnTo>
                  <a:lnTo>
                    <a:pt x="236" y="185"/>
                  </a:lnTo>
                  <a:lnTo>
                    <a:pt x="239" y="191"/>
                  </a:lnTo>
                  <a:lnTo>
                    <a:pt x="243" y="197"/>
                  </a:lnTo>
                  <a:lnTo>
                    <a:pt x="246" y="200"/>
                  </a:lnTo>
                  <a:lnTo>
                    <a:pt x="249" y="206"/>
                  </a:lnTo>
                  <a:lnTo>
                    <a:pt x="253" y="212"/>
                  </a:lnTo>
                  <a:lnTo>
                    <a:pt x="254" y="214"/>
                  </a:lnTo>
                  <a:lnTo>
                    <a:pt x="255" y="214"/>
                  </a:lnTo>
                  <a:lnTo>
                    <a:pt x="256" y="214"/>
                  </a:lnTo>
                  <a:lnTo>
                    <a:pt x="257" y="216"/>
                  </a:lnTo>
                  <a:lnTo>
                    <a:pt x="258" y="216"/>
                  </a:lnTo>
                  <a:lnTo>
                    <a:pt x="259" y="217"/>
                  </a:lnTo>
                  <a:lnTo>
                    <a:pt x="260" y="217"/>
                  </a:lnTo>
                  <a:lnTo>
                    <a:pt x="262" y="219"/>
                  </a:lnTo>
                  <a:lnTo>
                    <a:pt x="263" y="221"/>
                  </a:lnTo>
                  <a:lnTo>
                    <a:pt x="264" y="221"/>
                  </a:lnTo>
                  <a:lnTo>
                    <a:pt x="265" y="223"/>
                  </a:lnTo>
                  <a:lnTo>
                    <a:pt x="266" y="223"/>
                  </a:lnTo>
                  <a:lnTo>
                    <a:pt x="267" y="225"/>
                  </a:lnTo>
                  <a:lnTo>
                    <a:pt x="268" y="225"/>
                  </a:lnTo>
                  <a:lnTo>
                    <a:pt x="269" y="227"/>
                  </a:lnTo>
                  <a:lnTo>
                    <a:pt x="270" y="227"/>
                  </a:lnTo>
                  <a:lnTo>
                    <a:pt x="272" y="229"/>
                  </a:lnTo>
                  <a:lnTo>
                    <a:pt x="273" y="229"/>
                  </a:lnTo>
                  <a:lnTo>
                    <a:pt x="274" y="231"/>
                  </a:lnTo>
                  <a:lnTo>
                    <a:pt x="275" y="231"/>
                  </a:lnTo>
                  <a:lnTo>
                    <a:pt x="276" y="231"/>
                  </a:lnTo>
                  <a:lnTo>
                    <a:pt x="277" y="233"/>
                  </a:lnTo>
                  <a:lnTo>
                    <a:pt x="278" y="233"/>
                  </a:lnTo>
                  <a:lnTo>
                    <a:pt x="279" y="235"/>
                  </a:lnTo>
                  <a:lnTo>
                    <a:pt x="281" y="235"/>
                  </a:lnTo>
                  <a:lnTo>
                    <a:pt x="282" y="235"/>
                  </a:lnTo>
                  <a:lnTo>
                    <a:pt x="284" y="235"/>
                  </a:lnTo>
                  <a:lnTo>
                    <a:pt x="285" y="237"/>
                  </a:lnTo>
                  <a:lnTo>
                    <a:pt x="286" y="237"/>
                  </a:lnTo>
                  <a:lnTo>
                    <a:pt x="288" y="237"/>
                  </a:lnTo>
                  <a:lnTo>
                    <a:pt x="291" y="237"/>
                  </a:lnTo>
                  <a:lnTo>
                    <a:pt x="293" y="238"/>
                  </a:lnTo>
                  <a:lnTo>
                    <a:pt x="295" y="240"/>
                  </a:lnTo>
                  <a:lnTo>
                    <a:pt x="297" y="242"/>
                  </a:lnTo>
                  <a:lnTo>
                    <a:pt x="298" y="244"/>
                  </a:lnTo>
                  <a:lnTo>
                    <a:pt x="301" y="248"/>
                  </a:lnTo>
                  <a:lnTo>
                    <a:pt x="303" y="250"/>
                  </a:lnTo>
                  <a:lnTo>
                    <a:pt x="304" y="256"/>
                  </a:lnTo>
                  <a:lnTo>
                    <a:pt x="306" y="258"/>
                  </a:lnTo>
                  <a:lnTo>
                    <a:pt x="307" y="261"/>
                  </a:lnTo>
                  <a:lnTo>
                    <a:pt x="308" y="267"/>
                  </a:lnTo>
                  <a:lnTo>
                    <a:pt x="311" y="271"/>
                  </a:lnTo>
                  <a:lnTo>
                    <a:pt x="312" y="275"/>
                  </a:lnTo>
                  <a:lnTo>
                    <a:pt x="314" y="279"/>
                  </a:lnTo>
                  <a:lnTo>
                    <a:pt x="316" y="282"/>
                  </a:lnTo>
                  <a:lnTo>
                    <a:pt x="317" y="288"/>
                  </a:lnTo>
                  <a:lnTo>
                    <a:pt x="320" y="294"/>
                  </a:lnTo>
                  <a:lnTo>
                    <a:pt x="322" y="299"/>
                  </a:lnTo>
                  <a:lnTo>
                    <a:pt x="324" y="307"/>
                  </a:lnTo>
                  <a:lnTo>
                    <a:pt x="326" y="311"/>
                  </a:lnTo>
                  <a:lnTo>
                    <a:pt x="329" y="317"/>
                  </a:lnTo>
                  <a:lnTo>
                    <a:pt x="331" y="324"/>
                  </a:lnTo>
                  <a:lnTo>
                    <a:pt x="333" y="328"/>
                  </a:lnTo>
                  <a:lnTo>
                    <a:pt x="335" y="334"/>
                  </a:lnTo>
                  <a:lnTo>
                    <a:pt x="338" y="341"/>
                  </a:lnTo>
                  <a:lnTo>
                    <a:pt x="340" y="345"/>
                  </a:lnTo>
                  <a:lnTo>
                    <a:pt x="342" y="353"/>
                  </a:lnTo>
                  <a:lnTo>
                    <a:pt x="344" y="359"/>
                  </a:lnTo>
                  <a:lnTo>
                    <a:pt x="346" y="364"/>
                  </a:lnTo>
                  <a:lnTo>
                    <a:pt x="348" y="372"/>
                  </a:lnTo>
                  <a:lnTo>
                    <a:pt x="350" y="378"/>
                  </a:lnTo>
                  <a:lnTo>
                    <a:pt x="353" y="393"/>
                  </a:lnTo>
                  <a:lnTo>
                    <a:pt x="357" y="406"/>
                  </a:lnTo>
                  <a:lnTo>
                    <a:pt x="359" y="420"/>
                  </a:lnTo>
                  <a:lnTo>
                    <a:pt x="362" y="433"/>
                  </a:lnTo>
                  <a:lnTo>
                    <a:pt x="365" y="446"/>
                  </a:lnTo>
                  <a:lnTo>
                    <a:pt x="368" y="460"/>
                  </a:lnTo>
                  <a:lnTo>
                    <a:pt x="371" y="473"/>
                  </a:lnTo>
                  <a:lnTo>
                    <a:pt x="374" y="486"/>
                  </a:lnTo>
                  <a:lnTo>
                    <a:pt x="376" y="490"/>
                  </a:lnTo>
                  <a:lnTo>
                    <a:pt x="377" y="494"/>
                  </a:lnTo>
                  <a:lnTo>
                    <a:pt x="378" y="500"/>
                  </a:lnTo>
                  <a:lnTo>
                    <a:pt x="378" y="504"/>
                  </a:lnTo>
                  <a:lnTo>
                    <a:pt x="383" y="502"/>
                  </a:lnTo>
                  <a:lnTo>
                    <a:pt x="383" y="500"/>
                  </a:lnTo>
                  <a:lnTo>
                    <a:pt x="383" y="49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37" name="Freeform 12">
              <a:extLst>
                <a:ext uri="{FF2B5EF4-FFF2-40B4-BE49-F238E27FC236}">
                  <a16:creationId xmlns:a16="http://schemas.microsoft.com/office/drawing/2014/main" id="{6EA4A738-B8AD-414C-967E-B33AFAC9BD06}"/>
                </a:ext>
              </a:extLst>
            </p:cNvPr>
            <p:cNvSpPr>
              <a:spLocks/>
            </p:cNvSpPr>
            <p:nvPr/>
          </p:nvSpPr>
          <p:spPr bwMode="auto">
            <a:xfrm>
              <a:off x="4566" y="3818"/>
              <a:ext cx="44" cy="143"/>
            </a:xfrm>
            <a:custGeom>
              <a:avLst/>
              <a:gdLst>
                <a:gd name="T0" fmla="*/ 44 w 44"/>
                <a:gd name="T1" fmla="*/ 143 h 143"/>
                <a:gd name="T2" fmla="*/ 41 w 44"/>
                <a:gd name="T3" fmla="*/ 133 h 143"/>
                <a:gd name="T4" fmla="*/ 40 w 44"/>
                <a:gd name="T5" fmla="*/ 123 h 143"/>
                <a:gd name="T6" fmla="*/ 39 w 44"/>
                <a:gd name="T7" fmla="*/ 116 h 143"/>
                <a:gd name="T8" fmla="*/ 37 w 44"/>
                <a:gd name="T9" fmla="*/ 106 h 143"/>
                <a:gd name="T10" fmla="*/ 35 w 44"/>
                <a:gd name="T11" fmla="*/ 99 h 143"/>
                <a:gd name="T12" fmla="*/ 32 w 44"/>
                <a:gd name="T13" fmla="*/ 89 h 143"/>
                <a:gd name="T14" fmla="*/ 30 w 44"/>
                <a:gd name="T15" fmla="*/ 82 h 143"/>
                <a:gd name="T16" fmla="*/ 28 w 44"/>
                <a:gd name="T17" fmla="*/ 74 h 143"/>
                <a:gd name="T18" fmla="*/ 26 w 44"/>
                <a:gd name="T19" fmla="*/ 66 h 143"/>
                <a:gd name="T20" fmla="*/ 23 w 44"/>
                <a:gd name="T21" fmla="*/ 59 h 143"/>
                <a:gd name="T22" fmla="*/ 21 w 44"/>
                <a:gd name="T23" fmla="*/ 51 h 143"/>
                <a:gd name="T24" fmla="*/ 18 w 44"/>
                <a:gd name="T25" fmla="*/ 43 h 143"/>
                <a:gd name="T26" fmla="*/ 16 w 44"/>
                <a:gd name="T27" fmla="*/ 36 h 143"/>
                <a:gd name="T28" fmla="*/ 12 w 44"/>
                <a:gd name="T29" fmla="*/ 28 h 143"/>
                <a:gd name="T30" fmla="*/ 9 w 44"/>
                <a:gd name="T31" fmla="*/ 22 h 143"/>
                <a:gd name="T32" fmla="*/ 7 w 44"/>
                <a:gd name="T33" fmla="*/ 15 h 143"/>
                <a:gd name="T34" fmla="*/ 6 w 44"/>
                <a:gd name="T35" fmla="*/ 13 h 143"/>
                <a:gd name="T36" fmla="*/ 4 w 44"/>
                <a:gd name="T37" fmla="*/ 11 h 143"/>
                <a:gd name="T38" fmla="*/ 3 w 44"/>
                <a:gd name="T39" fmla="*/ 9 h 143"/>
                <a:gd name="T40" fmla="*/ 2 w 44"/>
                <a:gd name="T41" fmla="*/ 7 h 143"/>
                <a:gd name="T42" fmla="*/ 2 w 44"/>
                <a:gd name="T43" fmla="*/ 5 h 143"/>
                <a:gd name="T44" fmla="*/ 1 w 44"/>
                <a:gd name="T45" fmla="*/ 5 h 143"/>
                <a:gd name="T46" fmla="*/ 0 w 44"/>
                <a:gd name="T47" fmla="*/ 3 h 143"/>
                <a:gd name="T48" fmla="*/ 0 w 44"/>
                <a:gd name="T49" fmla="*/ 0 h 143"/>
                <a:gd name="T50" fmla="*/ 2 w 44"/>
                <a:gd name="T51" fmla="*/ 9 h 143"/>
                <a:gd name="T52" fmla="*/ 6 w 44"/>
                <a:gd name="T53" fmla="*/ 19 h 143"/>
                <a:gd name="T54" fmla="*/ 8 w 44"/>
                <a:gd name="T55" fmla="*/ 26 h 143"/>
                <a:gd name="T56" fmla="*/ 11 w 44"/>
                <a:gd name="T57" fmla="*/ 34 h 143"/>
                <a:gd name="T58" fmla="*/ 15 w 44"/>
                <a:gd name="T59" fmla="*/ 43 h 143"/>
                <a:gd name="T60" fmla="*/ 17 w 44"/>
                <a:gd name="T61" fmla="*/ 51 h 143"/>
                <a:gd name="T62" fmla="*/ 20 w 44"/>
                <a:gd name="T63" fmla="*/ 61 h 143"/>
                <a:gd name="T64" fmla="*/ 23 w 44"/>
                <a:gd name="T65" fmla="*/ 68 h 143"/>
                <a:gd name="T66" fmla="*/ 26 w 44"/>
                <a:gd name="T67" fmla="*/ 78 h 143"/>
                <a:gd name="T68" fmla="*/ 29 w 44"/>
                <a:gd name="T69" fmla="*/ 87 h 143"/>
                <a:gd name="T70" fmla="*/ 31 w 44"/>
                <a:gd name="T71" fmla="*/ 95 h 143"/>
                <a:gd name="T72" fmla="*/ 34 w 44"/>
                <a:gd name="T73" fmla="*/ 104 h 143"/>
                <a:gd name="T74" fmla="*/ 37 w 44"/>
                <a:gd name="T75" fmla="*/ 114 h 143"/>
                <a:gd name="T76" fmla="*/ 39 w 44"/>
                <a:gd name="T77" fmla="*/ 123 h 143"/>
                <a:gd name="T78" fmla="*/ 41 w 44"/>
                <a:gd name="T79" fmla="*/ 133 h 143"/>
                <a:gd name="T80" fmla="*/ 44 w 44"/>
                <a:gd name="T81" fmla="*/ 143 h 1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
                <a:gd name="T124" fmla="*/ 0 h 143"/>
                <a:gd name="T125" fmla="*/ 44 w 44"/>
                <a:gd name="T126" fmla="*/ 143 h 14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 h="143">
                  <a:moveTo>
                    <a:pt x="44" y="143"/>
                  </a:moveTo>
                  <a:lnTo>
                    <a:pt x="41" y="133"/>
                  </a:lnTo>
                  <a:lnTo>
                    <a:pt x="40" y="123"/>
                  </a:lnTo>
                  <a:lnTo>
                    <a:pt x="39" y="116"/>
                  </a:lnTo>
                  <a:lnTo>
                    <a:pt x="37" y="106"/>
                  </a:lnTo>
                  <a:lnTo>
                    <a:pt x="35" y="99"/>
                  </a:lnTo>
                  <a:lnTo>
                    <a:pt x="32" y="89"/>
                  </a:lnTo>
                  <a:lnTo>
                    <a:pt x="30" y="82"/>
                  </a:lnTo>
                  <a:lnTo>
                    <a:pt x="28" y="74"/>
                  </a:lnTo>
                  <a:lnTo>
                    <a:pt x="26" y="66"/>
                  </a:lnTo>
                  <a:lnTo>
                    <a:pt x="23" y="59"/>
                  </a:lnTo>
                  <a:lnTo>
                    <a:pt x="21" y="51"/>
                  </a:lnTo>
                  <a:lnTo>
                    <a:pt x="18" y="43"/>
                  </a:lnTo>
                  <a:lnTo>
                    <a:pt x="16" y="36"/>
                  </a:lnTo>
                  <a:lnTo>
                    <a:pt x="12" y="28"/>
                  </a:lnTo>
                  <a:lnTo>
                    <a:pt x="9" y="22"/>
                  </a:lnTo>
                  <a:lnTo>
                    <a:pt x="7" y="15"/>
                  </a:lnTo>
                  <a:lnTo>
                    <a:pt x="6" y="13"/>
                  </a:lnTo>
                  <a:lnTo>
                    <a:pt x="4" y="11"/>
                  </a:lnTo>
                  <a:lnTo>
                    <a:pt x="3" y="9"/>
                  </a:lnTo>
                  <a:lnTo>
                    <a:pt x="2" y="7"/>
                  </a:lnTo>
                  <a:lnTo>
                    <a:pt x="2" y="5"/>
                  </a:lnTo>
                  <a:lnTo>
                    <a:pt x="1" y="5"/>
                  </a:lnTo>
                  <a:lnTo>
                    <a:pt x="0" y="3"/>
                  </a:lnTo>
                  <a:lnTo>
                    <a:pt x="0" y="0"/>
                  </a:lnTo>
                  <a:lnTo>
                    <a:pt x="2" y="9"/>
                  </a:lnTo>
                  <a:lnTo>
                    <a:pt x="6" y="19"/>
                  </a:lnTo>
                  <a:lnTo>
                    <a:pt x="8" y="26"/>
                  </a:lnTo>
                  <a:lnTo>
                    <a:pt x="11" y="34"/>
                  </a:lnTo>
                  <a:lnTo>
                    <a:pt x="15" y="43"/>
                  </a:lnTo>
                  <a:lnTo>
                    <a:pt x="17" y="51"/>
                  </a:lnTo>
                  <a:lnTo>
                    <a:pt x="20" y="61"/>
                  </a:lnTo>
                  <a:lnTo>
                    <a:pt x="23" y="68"/>
                  </a:lnTo>
                  <a:lnTo>
                    <a:pt x="26" y="78"/>
                  </a:lnTo>
                  <a:lnTo>
                    <a:pt x="29" y="87"/>
                  </a:lnTo>
                  <a:lnTo>
                    <a:pt x="31" y="95"/>
                  </a:lnTo>
                  <a:lnTo>
                    <a:pt x="34" y="104"/>
                  </a:lnTo>
                  <a:lnTo>
                    <a:pt x="37" y="114"/>
                  </a:lnTo>
                  <a:lnTo>
                    <a:pt x="39" y="123"/>
                  </a:lnTo>
                  <a:lnTo>
                    <a:pt x="41" y="133"/>
                  </a:lnTo>
                  <a:lnTo>
                    <a:pt x="44" y="143"/>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38" name="Freeform 13">
              <a:extLst>
                <a:ext uri="{FF2B5EF4-FFF2-40B4-BE49-F238E27FC236}">
                  <a16:creationId xmlns:a16="http://schemas.microsoft.com/office/drawing/2014/main" id="{851925D2-9419-4329-B7E0-E85750641E72}"/>
                </a:ext>
              </a:extLst>
            </p:cNvPr>
            <p:cNvSpPr>
              <a:spLocks/>
            </p:cNvSpPr>
            <p:nvPr/>
          </p:nvSpPr>
          <p:spPr bwMode="auto">
            <a:xfrm>
              <a:off x="4535" y="3783"/>
              <a:ext cx="72" cy="307"/>
            </a:xfrm>
            <a:custGeom>
              <a:avLst/>
              <a:gdLst>
                <a:gd name="T0" fmla="*/ 72 w 72"/>
                <a:gd name="T1" fmla="*/ 292 h 307"/>
                <a:gd name="T2" fmla="*/ 71 w 72"/>
                <a:gd name="T3" fmla="*/ 273 h 307"/>
                <a:gd name="T4" fmla="*/ 71 w 72"/>
                <a:gd name="T5" fmla="*/ 260 h 307"/>
                <a:gd name="T6" fmla="*/ 71 w 72"/>
                <a:gd name="T7" fmla="*/ 250 h 307"/>
                <a:gd name="T8" fmla="*/ 69 w 72"/>
                <a:gd name="T9" fmla="*/ 231 h 307"/>
                <a:gd name="T10" fmla="*/ 62 w 72"/>
                <a:gd name="T11" fmla="*/ 202 h 307"/>
                <a:gd name="T12" fmla="*/ 57 w 72"/>
                <a:gd name="T13" fmla="*/ 176 h 307"/>
                <a:gd name="T14" fmla="*/ 50 w 72"/>
                <a:gd name="T15" fmla="*/ 147 h 307"/>
                <a:gd name="T16" fmla="*/ 44 w 72"/>
                <a:gd name="T17" fmla="*/ 124 h 307"/>
                <a:gd name="T18" fmla="*/ 39 w 72"/>
                <a:gd name="T19" fmla="*/ 107 h 307"/>
                <a:gd name="T20" fmla="*/ 33 w 72"/>
                <a:gd name="T21" fmla="*/ 90 h 307"/>
                <a:gd name="T22" fmla="*/ 27 w 72"/>
                <a:gd name="T23" fmla="*/ 73 h 307"/>
                <a:gd name="T24" fmla="*/ 21 w 72"/>
                <a:gd name="T25" fmla="*/ 55 h 307"/>
                <a:gd name="T26" fmla="*/ 14 w 72"/>
                <a:gd name="T27" fmla="*/ 40 h 307"/>
                <a:gd name="T28" fmla="*/ 9 w 72"/>
                <a:gd name="T29" fmla="*/ 23 h 307"/>
                <a:gd name="T30" fmla="*/ 2 w 72"/>
                <a:gd name="T31" fmla="*/ 8 h 307"/>
                <a:gd name="T32" fmla="*/ 2 w 72"/>
                <a:gd name="T33" fmla="*/ 8 h 307"/>
                <a:gd name="T34" fmla="*/ 6 w 72"/>
                <a:gd name="T35" fmla="*/ 21 h 307"/>
                <a:gd name="T36" fmla="*/ 11 w 72"/>
                <a:gd name="T37" fmla="*/ 35 h 307"/>
                <a:gd name="T38" fmla="*/ 15 w 72"/>
                <a:gd name="T39" fmla="*/ 50 h 307"/>
                <a:gd name="T40" fmla="*/ 20 w 72"/>
                <a:gd name="T41" fmla="*/ 65 h 307"/>
                <a:gd name="T42" fmla="*/ 24 w 72"/>
                <a:gd name="T43" fmla="*/ 82 h 307"/>
                <a:gd name="T44" fmla="*/ 28 w 72"/>
                <a:gd name="T45" fmla="*/ 99 h 307"/>
                <a:gd name="T46" fmla="*/ 30 w 72"/>
                <a:gd name="T47" fmla="*/ 118 h 307"/>
                <a:gd name="T48" fmla="*/ 33 w 72"/>
                <a:gd name="T49" fmla="*/ 137 h 307"/>
                <a:gd name="T50" fmla="*/ 37 w 72"/>
                <a:gd name="T51" fmla="*/ 155 h 307"/>
                <a:gd name="T52" fmla="*/ 40 w 72"/>
                <a:gd name="T53" fmla="*/ 172 h 307"/>
                <a:gd name="T54" fmla="*/ 43 w 72"/>
                <a:gd name="T55" fmla="*/ 189 h 307"/>
                <a:gd name="T56" fmla="*/ 46 w 72"/>
                <a:gd name="T57" fmla="*/ 206 h 307"/>
                <a:gd name="T58" fmla="*/ 49 w 72"/>
                <a:gd name="T59" fmla="*/ 221 h 307"/>
                <a:gd name="T60" fmla="*/ 53 w 72"/>
                <a:gd name="T61" fmla="*/ 239 h 307"/>
                <a:gd name="T62" fmla="*/ 57 w 72"/>
                <a:gd name="T63" fmla="*/ 254 h 307"/>
                <a:gd name="T64" fmla="*/ 60 w 72"/>
                <a:gd name="T65" fmla="*/ 267 h 307"/>
                <a:gd name="T66" fmla="*/ 62 w 72"/>
                <a:gd name="T67" fmla="*/ 277 h 307"/>
                <a:gd name="T68" fmla="*/ 66 w 72"/>
                <a:gd name="T69" fmla="*/ 286 h 307"/>
                <a:gd name="T70" fmla="*/ 68 w 72"/>
                <a:gd name="T71" fmla="*/ 298 h 307"/>
                <a:gd name="T72" fmla="*/ 69 w 72"/>
                <a:gd name="T73" fmla="*/ 305 h 307"/>
                <a:gd name="T74" fmla="*/ 71 w 72"/>
                <a:gd name="T75" fmla="*/ 307 h 307"/>
                <a:gd name="T76" fmla="*/ 72 w 72"/>
                <a:gd name="T77" fmla="*/ 303 h 3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2"/>
                <a:gd name="T118" fmla="*/ 0 h 307"/>
                <a:gd name="T119" fmla="*/ 72 w 72"/>
                <a:gd name="T120" fmla="*/ 307 h 3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2" h="307">
                  <a:moveTo>
                    <a:pt x="72" y="301"/>
                  </a:moveTo>
                  <a:lnTo>
                    <a:pt x="72" y="292"/>
                  </a:lnTo>
                  <a:lnTo>
                    <a:pt x="72" y="282"/>
                  </a:lnTo>
                  <a:lnTo>
                    <a:pt x="71" y="273"/>
                  </a:lnTo>
                  <a:lnTo>
                    <a:pt x="71" y="265"/>
                  </a:lnTo>
                  <a:lnTo>
                    <a:pt x="71" y="260"/>
                  </a:lnTo>
                  <a:lnTo>
                    <a:pt x="71" y="254"/>
                  </a:lnTo>
                  <a:lnTo>
                    <a:pt x="71" y="250"/>
                  </a:lnTo>
                  <a:lnTo>
                    <a:pt x="72" y="244"/>
                  </a:lnTo>
                  <a:lnTo>
                    <a:pt x="69" y="231"/>
                  </a:lnTo>
                  <a:lnTo>
                    <a:pt x="66" y="218"/>
                  </a:lnTo>
                  <a:lnTo>
                    <a:pt x="62" y="202"/>
                  </a:lnTo>
                  <a:lnTo>
                    <a:pt x="60" y="189"/>
                  </a:lnTo>
                  <a:lnTo>
                    <a:pt x="57" y="176"/>
                  </a:lnTo>
                  <a:lnTo>
                    <a:pt x="52" y="162"/>
                  </a:lnTo>
                  <a:lnTo>
                    <a:pt x="50" y="147"/>
                  </a:lnTo>
                  <a:lnTo>
                    <a:pt x="47" y="134"/>
                  </a:lnTo>
                  <a:lnTo>
                    <a:pt x="44" y="124"/>
                  </a:lnTo>
                  <a:lnTo>
                    <a:pt x="42" y="117"/>
                  </a:lnTo>
                  <a:lnTo>
                    <a:pt x="39" y="107"/>
                  </a:lnTo>
                  <a:lnTo>
                    <a:pt x="37" y="97"/>
                  </a:lnTo>
                  <a:lnTo>
                    <a:pt x="33" y="90"/>
                  </a:lnTo>
                  <a:lnTo>
                    <a:pt x="30" y="80"/>
                  </a:lnTo>
                  <a:lnTo>
                    <a:pt x="27" y="73"/>
                  </a:lnTo>
                  <a:lnTo>
                    <a:pt x="24" y="63"/>
                  </a:lnTo>
                  <a:lnTo>
                    <a:pt x="21" y="55"/>
                  </a:lnTo>
                  <a:lnTo>
                    <a:pt x="18" y="48"/>
                  </a:lnTo>
                  <a:lnTo>
                    <a:pt x="14" y="40"/>
                  </a:lnTo>
                  <a:lnTo>
                    <a:pt x="11" y="31"/>
                  </a:lnTo>
                  <a:lnTo>
                    <a:pt x="9" y="23"/>
                  </a:lnTo>
                  <a:lnTo>
                    <a:pt x="5" y="15"/>
                  </a:lnTo>
                  <a:lnTo>
                    <a:pt x="2" y="8"/>
                  </a:lnTo>
                  <a:lnTo>
                    <a:pt x="0" y="0"/>
                  </a:lnTo>
                  <a:lnTo>
                    <a:pt x="2" y="8"/>
                  </a:lnTo>
                  <a:lnTo>
                    <a:pt x="4" y="14"/>
                  </a:lnTo>
                  <a:lnTo>
                    <a:pt x="6" y="21"/>
                  </a:lnTo>
                  <a:lnTo>
                    <a:pt x="9" y="29"/>
                  </a:lnTo>
                  <a:lnTo>
                    <a:pt x="11" y="35"/>
                  </a:lnTo>
                  <a:lnTo>
                    <a:pt x="13" y="42"/>
                  </a:lnTo>
                  <a:lnTo>
                    <a:pt x="15" y="50"/>
                  </a:lnTo>
                  <a:lnTo>
                    <a:pt x="18" y="57"/>
                  </a:lnTo>
                  <a:lnTo>
                    <a:pt x="20" y="65"/>
                  </a:lnTo>
                  <a:lnTo>
                    <a:pt x="22" y="75"/>
                  </a:lnTo>
                  <a:lnTo>
                    <a:pt x="24" y="82"/>
                  </a:lnTo>
                  <a:lnTo>
                    <a:pt x="25" y="92"/>
                  </a:lnTo>
                  <a:lnTo>
                    <a:pt x="28" y="99"/>
                  </a:lnTo>
                  <a:lnTo>
                    <a:pt x="29" y="109"/>
                  </a:lnTo>
                  <a:lnTo>
                    <a:pt x="30" y="118"/>
                  </a:lnTo>
                  <a:lnTo>
                    <a:pt x="31" y="128"/>
                  </a:lnTo>
                  <a:lnTo>
                    <a:pt x="33" y="137"/>
                  </a:lnTo>
                  <a:lnTo>
                    <a:pt x="34" y="145"/>
                  </a:lnTo>
                  <a:lnTo>
                    <a:pt x="37" y="155"/>
                  </a:lnTo>
                  <a:lnTo>
                    <a:pt x="38" y="162"/>
                  </a:lnTo>
                  <a:lnTo>
                    <a:pt x="40" y="172"/>
                  </a:lnTo>
                  <a:lnTo>
                    <a:pt x="41" y="179"/>
                  </a:lnTo>
                  <a:lnTo>
                    <a:pt x="43" y="189"/>
                  </a:lnTo>
                  <a:lnTo>
                    <a:pt x="44" y="197"/>
                  </a:lnTo>
                  <a:lnTo>
                    <a:pt x="46" y="206"/>
                  </a:lnTo>
                  <a:lnTo>
                    <a:pt x="48" y="214"/>
                  </a:lnTo>
                  <a:lnTo>
                    <a:pt x="49" y="221"/>
                  </a:lnTo>
                  <a:lnTo>
                    <a:pt x="51" y="229"/>
                  </a:lnTo>
                  <a:lnTo>
                    <a:pt x="53" y="239"/>
                  </a:lnTo>
                  <a:lnTo>
                    <a:pt x="56" y="246"/>
                  </a:lnTo>
                  <a:lnTo>
                    <a:pt x="57" y="254"/>
                  </a:lnTo>
                  <a:lnTo>
                    <a:pt x="60" y="260"/>
                  </a:lnTo>
                  <a:lnTo>
                    <a:pt x="60" y="267"/>
                  </a:lnTo>
                  <a:lnTo>
                    <a:pt x="61" y="273"/>
                  </a:lnTo>
                  <a:lnTo>
                    <a:pt x="62" y="277"/>
                  </a:lnTo>
                  <a:lnTo>
                    <a:pt x="65" y="282"/>
                  </a:lnTo>
                  <a:lnTo>
                    <a:pt x="66" y="286"/>
                  </a:lnTo>
                  <a:lnTo>
                    <a:pt x="67" y="292"/>
                  </a:lnTo>
                  <a:lnTo>
                    <a:pt x="68" y="298"/>
                  </a:lnTo>
                  <a:lnTo>
                    <a:pt x="68" y="303"/>
                  </a:lnTo>
                  <a:lnTo>
                    <a:pt x="69" y="305"/>
                  </a:lnTo>
                  <a:lnTo>
                    <a:pt x="70" y="305"/>
                  </a:lnTo>
                  <a:lnTo>
                    <a:pt x="71" y="307"/>
                  </a:lnTo>
                  <a:lnTo>
                    <a:pt x="72" y="305"/>
                  </a:lnTo>
                  <a:lnTo>
                    <a:pt x="72" y="303"/>
                  </a:lnTo>
                  <a:lnTo>
                    <a:pt x="72"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39" name="Freeform 14">
              <a:extLst>
                <a:ext uri="{FF2B5EF4-FFF2-40B4-BE49-F238E27FC236}">
                  <a16:creationId xmlns:a16="http://schemas.microsoft.com/office/drawing/2014/main" id="{8613B14F-9505-4186-8152-D03F5B754C0B}"/>
                </a:ext>
              </a:extLst>
            </p:cNvPr>
            <p:cNvSpPr>
              <a:spLocks/>
            </p:cNvSpPr>
            <p:nvPr/>
          </p:nvSpPr>
          <p:spPr bwMode="auto">
            <a:xfrm>
              <a:off x="4506" y="3880"/>
              <a:ext cx="63" cy="273"/>
            </a:xfrm>
            <a:custGeom>
              <a:avLst/>
              <a:gdLst>
                <a:gd name="T0" fmla="*/ 63 w 63"/>
                <a:gd name="T1" fmla="*/ 225 h 273"/>
                <a:gd name="T2" fmla="*/ 60 w 63"/>
                <a:gd name="T3" fmla="*/ 212 h 273"/>
                <a:gd name="T4" fmla="*/ 56 w 63"/>
                <a:gd name="T5" fmla="*/ 199 h 273"/>
                <a:gd name="T6" fmla="*/ 51 w 63"/>
                <a:gd name="T7" fmla="*/ 185 h 273"/>
                <a:gd name="T8" fmla="*/ 47 w 63"/>
                <a:gd name="T9" fmla="*/ 170 h 273"/>
                <a:gd name="T10" fmla="*/ 43 w 63"/>
                <a:gd name="T11" fmla="*/ 157 h 273"/>
                <a:gd name="T12" fmla="*/ 39 w 63"/>
                <a:gd name="T13" fmla="*/ 142 h 273"/>
                <a:gd name="T14" fmla="*/ 35 w 63"/>
                <a:gd name="T15" fmla="*/ 128 h 273"/>
                <a:gd name="T16" fmla="*/ 31 w 63"/>
                <a:gd name="T17" fmla="*/ 113 h 273"/>
                <a:gd name="T18" fmla="*/ 28 w 63"/>
                <a:gd name="T19" fmla="*/ 100 h 273"/>
                <a:gd name="T20" fmla="*/ 24 w 63"/>
                <a:gd name="T21" fmla="*/ 84 h 273"/>
                <a:gd name="T22" fmla="*/ 20 w 63"/>
                <a:gd name="T23" fmla="*/ 69 h 273"/>
                <a:gd name="T24" fmla="*/ 16 w 63"/>
                <a:gd name="T25" fmla="*/ 54 h 273"/>
                <a:gd name="T26" fmla="*/ 12 w 63"/>
                <a:gd name="T27" fmla="*/ 40 h 273"/>
                <a:gd name="T28" fmla="*/ 7 w 63"/>
                <a:gd name="T29" fmla="*/ 27 h 273"/>
                <a:gd name="T30" fmla="*/ 3 w 63"/>
                <a:gd name="T31" fmla="*/ 14 h 273"/>
                <a:gd name="T32" fmla="*/ 0 w 63"/>
                <a:gd name="T33" fmla="*/ 0 h 273"/>
                <a:gd name="T34" fmla="*/ 9 w 63"/>
                <a:gd name="T35" fmla="*/ 54 h 273"/>
                <a:gd name="T36" fmla="*/ 10 w 63"/>
                <a:gd name="T37" fmla="*/ 61 h 273"/>
                <a:gd name="T38" fmla="*/ 11 w 63"/>
                <a:gd name="T39" fmla="*/ 71 h 273"/>
                <a:gd name="T40" fmla="*/ 12 w 63"/>
                <a:gd name="T41" fmla="*/ 79 h 273"/>
                <a:gd name="T42" fmla="*/ 13 w 63"/>
                <a:gd name="T43" fmla="*/ 88 h 273"/>
                <a:gd name="T44" fmla="*/ 13 w 63"/>
                <a:gd name="T45" fmla="*/ 96 h 273"/>
                <a:gd name="T46" fmla="*/ 14 w 63"/>
                <a:gd name="T47" fmla="*/ 103 h 273"/>
                <a:gd name="T48" fmla="*/ 15 w 63"/>
                <a:gd name="T49" fmla="*/ 113 h 273"/>
                <a:gd name="T50" fmla="*/ 16 w 63"/>
                <a:gd name="T51" fmla="*/ 121 h 273"/>
                <a:gd name="T52" fmla="*/ 18 w 63"/>
                <a:gd name="T53" fmla="*/ 130 h 273"/>
                <a:gd name="T54" fmla="*/ 20 w 63"/>
                <a:gd name="T55" fmla="*/ 142 h 273"/>
                <a:gd name="T56" fmla="*/ 22 w 63"/>
                <a:gd name="T57" fmla="*/ 151 h 273"/>
                <a:gd name="T58" fmla="*/ 24 w 63"/>
                <a:gd name="T59" fmla="*/ 161 h 273"/>
                <a:gd name="T60" fmla="*/ 26 w 63"/>
                <a:gd name="T61" fmla="*/ 170 h 273"/>
                <a:gd name="T62" fmla="*/ 30 w 63"/>
                <a:gd name="T63" fmla="*/ 178 h 273"/>
                <a:gd name="T64" fmla="*/ 32 w 63"/>
                <a:gd name="T65" fmla="*/ 187 h 273"/>
                <a:gd name="T66" fmla="*/ 34 w 63"/>
                <a:gd name="T67" fmla="*/ 195 h 273"/>
                <a:gd name="T68" fmla="*/ 38 w 63"/>
                <a:gd name="T69" fmla="*/ 204 h 273"/>
                <a:gd name="T70" fmla="*/ 40 w 63"/>
                <a:gd name="T71" fmla="*/ 212 h 273"/>
                <a:gd name="T72" fmla="*/ 43 w 63"/>
                <a:gd name="T73" fmla="*/ 222 h 273"/>
                <a:gd name="T74" fmla="*/ 45 w 63"/>
                <a:gd name="T75" fmla="*/ 229 h 273"/>
                <a:gd name="T76" fmla="*/ 48 w 63"/>
                <a:gd name="T77" fmla="*/ 237 h 273"/>
                <a:gd name="T78" fmla="*/ 51 w 63"/>
                <a:gd name="T79" fmla="*/ 246 h 273"/>
                <a:gd name="T80" fmla="*/ 53 w 63"/>
                <a:gd name="T81" fmla="*/ 256 h 273"/>
                <a:gd name="T82" fmla="*/ 54 w 63"/>
                <a:gd name="T83" fmla="*/ 264 h 273"/>
                <a:gd name="T84" fmla="*/ 56 w 63"/>
                <a:gd name="T85" fmla="*/ 265 h 273"/>
                <a:gd name="T86" fmla="*/ 57 w 63"/>
                <a:gd name="T87" fmla="*/ 269 h 273"/>
                <a:gd name="T88" fmla="*/ 58 w 63"/>
                <a:gd name="T89" fmla="*/ 271 h 273"/>
                <a:gd name="T90" fmla="*/ 59 w 63"/>
                <a:gd name="T91" fmla="*/ 273 h 273"/>
                <a:gd name="T92" fmla="*/ 59 w 63"/>
                <a:gd name="T93" fmla="*/ 271 h 273"/>
                <a:gd name="T94" fmla="*/ 60 w 63"/>
                <a:gd name="T95" fmla="*/ 271 h 273"/>
                <a:gd name="T96" fmla="*/ 60 w 63"/>
                <a:gd name="T97" fmla="*/ 269 h 273"/>
                <a:gd name="T98" fmla="*/ 63 w 63"/>
                <a:gd name="T99" fmla="*/ 225 h 2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3"/>
                <a:gd name="T151" fmla="*/ 0 h 273"/>
                <a:gd name="T152" fmla="*/ 63 w 63"/>
                <a:gd name="T153" fmla="*/ 273 h 2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3" h="273">
                  <a:moveTo>
                    <a:pt x="63" y="225"/>
                  </a:moveTo>
                  <a:lnTo>
                    <a:pt x="60" y="212"/>
                  </a:lnTo>
                  <a:lnTo>
                    <a:pt x="56" y="199"/>
                  </a:lnTo>
                  <a:lnTo>
                    <a:pt x="51" y="185"/>
                  </a:lnTo>
                  <a:lnTo>
                    <a:pt x="47" y="170"/>
                  </a:lnTo>
                  <a:lnTo>
                    <a:pt x="43" y="157"/>
                  </a:lnTo>
                  <a:lnTo>
                    <a:pt x="39" y="142"/>
                  </a:lnTo>
                  <a:lnTo>
                    <a:pt x="35" y="128"/>
                  </a:lnTo>
                  <a:lnTo>
                    <a:pt x="31" y="113"/>
                  </a:lnTo>
                  <a:lnTo>
                    <a:pt x="28" y="100"/>
                  </a:lnTo>
                  <a:lnTo>
                    <a:pt x="24" y="84"/>
                  </a:lnTo>
                  <a:lnTo>
                    <a:pt x="20" y="69"/>
                  </a:lnTo>
                  <a:lnTo>
                    <a:pt x="16" y="54"/>
                  </a:lnTo>
                  <a:lnTo>
                    <a:pt x="12" y="40"/>
                  </a:lnTo>
                  <a:lnTo>
                    <a:pt x="7" y="27"/>
                  </a:lnTo>
                  <a:lnTo>
                    <a:pt x="3" y="14"/>
                  </a:lnTo>
                  <a:lnTo>
                    <a:pt x="0" y="0"/>
                  </a:lnTo>
                  <a:lnTo>
                    <a:pt x="9" y="54"/>
                  </a:lnTo>
                  <a:lnTo>
                    <a:pt x="10" y="61"/>
                  </a:lnTo>
                  <a:lnTo>
                    <a:pt x="11" y="71"/>
                  </a:lnTo>
                  <a:lnTo>
                    <a:pt x="12" y="79"/>
                  </a:lnTo>
                  <a:lnTo>
                    <a:pt x="13" y="88"/>
                  </a:lnTo>
                  <a:lnTo>
                    <a:pt x="13" y="96"/>
                  </a:lnTo>
                  <a:lnTo>
                    <a:pt x="14" y="103"/>
                  </a:lnTo>
                  <a:lnTo>
                    <a:pt x="15" y="113"/>
                  </a:lnTo>
                  <a:lnTo>
                    <a:pt x="16" y="121"/>
                  </a:lnTo>
                  <a:lnTo>
                    <a:pt x="18" y="130"/>
                  </a:lnTo>
                  <a:lnTo>
                    <a:pt x="20" y="142"/>
                  </a:lnTo>
                  <a:lnTo>
                    <a:pt x="22" y="151"/>
                  </a:lnTo>
                  <a:lnTo>
                    <a:pt x="24" y="161"/>
                  </a:lnTo>
                  <a:lnTo>
                    <a:pt x="26" y="170"/>
                  </a:lnTo>
                  <a:lnTo>
                    <a:pt x="30" y="178"/>
                  </a:lnTo>
                  <a:lnTo>
                    <a:pt x="32" y="187"/>
                  </a:lnTo>
                  <a:lnTo>
                    <a:pt x="34" y="195"/>
                  </a:lnTo>
                  <a:lnTo>
                    <a:pt x="38" y="204"/>
                  </a:lnTo>
                  <a:lnTo>
                    <a:pt x="40" y="212"/>
                  </a:lnTo>
                  <a:lnTo>
                    <a:pt x="43" y="222"/>
                  </a:lnTo>
                  <a:lnTo>
                    <a:pt x="45" y="229"/>
                  </a:lnTo>
                  <a:lnTo>
                    <a:pt x="48" y="237"/>
                  </a:lnTo>
                  <a:lnTo>
                    <a:pt x="51" y="246"/>
                  </a:lnTo>
                  <a:lnTo>
                    <a:pt x="53" y="256"/>
                  </a:lnTo>
                  <a:lnTo>
                    <a:pt x="54" y="264"/>
                  </a:lnTo>
                  <a:lnTo>
                    <a:pt x="56" y="265"/>
                  </a:lnTo>
                  <a:lnTo>
                    <a:pt x="57" y="269"/>
                  </a:lnTo>
                  <a:lnTo>
                    <a:pt x="58" y="271"/>
                  </a:lnTo>
                  <a:lnTo>
                    <a:pt x="59" y="273"/>
                  </a:lnTo>
                  <a:lnTo>
                    <a:pt x="59" y="271"/>
                  </a:lnTo>
                  <a:lnTo>
                    <a:pt x="60" y="271"/>
                  </a:lnTo>
                  <a:lnTo>
                    <a:pt x="60" y="269"/>
                  </a:lnTo>
                  <a:lnTo>
                    <a:pt x="63" y="2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0" name="Freeform 15">
              <a:extLst>
                <a:ext uri="{FF2B5EF4-FFF2-40B4-BE49-F238E27FC236}">
                  <a16:creationId xmlns:a16="http://schemas.microsoft.com/office/drawing/2014/main" id="{0A30952C-77DA-4D4D-A4A8-0D529E1F86C2}"/>
                </a:ext>
              </a:extLst>
            </p:cNvPr>
            <p:cNvSpPr>
              <a:spLocks/>
            </p:cNvSpPr>
            <p:nvPr/>
          </p:nvSpPr>
          <p:spPr bwMode="auto">
            <a:xfrm>
              <a:off x="4429" y="3577"/>
              <a:ext cx="117" cy="189"/>
            </a:xfrm>
            <a:custGeom>
              <a:avLst/>
              <a:gdLst>
                <a:gd name="T0" fmla="*/ 116 w 117"/>
                <a:gd name="T1" fmla="*/ 185 h 189"/>
                <a:gd name="T2" fmla="*/ 112 w 117"/>
                <a:gd name="T3" fmla="*/ 181 h 189"/>
                <a:gd name="T4" fmla="*/ 110 w 117"/>
                <a:gd name="T5" fmla="*/ 178 h 189"/>
                <a:gd name="T6" fmla="*/ 108 w 117"/>
                <a:gd name="T7" fmla="*/ 176 h 189"/>
                <a:gd name="T8" fmla="*/ 105 w 117"/>
                <a:gd name="T9" fmla="*/ 178 h 189"/>
                <a:gd name="T10" fmla="*/ 101 w 117"/>
                <a:gd name="T11" fmla="*/ 178 h 189"/>
                <a:gd name="T12" fmla="*/ 99 w 117"/>
                <a:gd name="T13" fmla="*/ 176 h 189"/>
                <a:gd name="T14" fmla="*/ 96 w 117"/>
                <a:gd name="T15" fmla="*/ 174 h 189"/>
                <a:gd name="T16" fmla="*/ 91 w 117"/>
                <a:gd name="T17" fmla="*/ 170 h 189"/>
                <a:gd name="T18" fmla="*/ 86 w 117"/>
                <a:gd name="T19" fmla="*/ 164 h 189"/>
                <a:gd name="T20" fmla="*/ 80 w 117"/>
                <a:gd name="T21" fmla="*/ 159 h 189"/>
                <a:gd name="T22" fmla="*/ 76 w 117"/>
                <a:gd name="T23" fmla="*/ 153 h 189"/>
                <a:gd name="T24" fmla="*/ 71 w 117"/>
                <a:gd name="T25" fmla="*/ 147 h 189"/>
                <a:gd name="T26" fmla="*/ 67 w 117"/>
                <a:gd name="T27" fmla="*/ 138 h 189"/>
                <a:gd name="T28" fmla="*/ 62 w 117"/>
                <a:gd name="T29" fmla="*/ 130 h 189"/>
                <a:gd name="T30" fmla="*/ 58 w 117"/>
                <a:gd name="T31" fmla="*/ 122 h 189"/>
                <a:gd name="T32" fmla="*/ 53 w 117"/>
                <a:gd name="T33" fmla="*/ 113 h 189"/>
                <a:gd name="T34" fmla="*/ 49 w 117"/>
                <a:gd name="T35" fmla="*/ 105 h 189"/>
                <a:gd name="T36" fmla="*/ 45 w 117"/>
                <a:gd name="T37" fmla="*/ 96 h 189"/>
                <a:gd name="T38" fmla="*/ 41 w 117"/>
                <a:gd name="T39" fmla="*/ 86 h 189"/>
                <a:gd name="T40" fmla="*/ 38 w 117"/>
                <a:gd name="T41" fmla="*/ 77 h 189"/>
                <a:gd name="T42" fmla="*/ 35 w 117"/>
                <a:gd name="T43" fmla="*/ 61 h 189"/>
                <a:gd name="T44" fmla="*/ 33 w 117"/>
                <a:gd name="T45" fmla="*/ 44 h 189"/>
                <a:gd name="T46" fmla="*/ 31 w 117"/>
                <a:gd name="T47" fmla="*/ 29 h 189"/>
                <a:gd name="T48" fmla="*/ 28 w 117"/>
                <a:gd name="T49" fmla="*/ 19 h 189"/>
                <a:gd name="T50" fmla="*/ 24 w 117"/>
                <a:gd name="T51" fmla="*/ 16 h 189"/>
                <a:gd name="T52" fmla="*/ 20 w 117"/>
                <a:gd name="T53" fmla="*/ 12 h 189"/>
                <a:gd name="T54" fmla="*/ 17 w 117"/>
                <a:gd name="T55" fmla="*/ 6 h 189"/>
                <a:gd name="T56" fmla="*/ 13 w 117"/>
                <a:gd name="T57" fmla="*/ 2 h 189"/>
                <a:gd name="T58" fmla="*/ 10 w 117"/>
                <a:gd name="T59" fmla="*/ 0 h 189"/>
                <a:gd name="T60" fmla="*/ 5 w 117"/>
                <a:gd name="T61" fmla="*/ 0 h 189"/>
                <a:gd name="T62" fmla="*/ 2 w 117"/>
                <a:gd name="T63" fmla="*/ 2 h 189"/>
                <a:gd name="T64" fmla="*/ 3 w 117"/>
                <a:gd name="T65" fmla="*/ 4 h 189"/>
                <a:gd name="T66" fmla="*/ 9 w 117"/>
                <a:gd name="T67" fmla="*/ 8 h 189"/>
                <a:gd name="T68" fmla="*/ 12 w 117"/>
                <a:gd name="T69" fmla="*/ 16 h 189"/>
                <a:gd name="T70" fmla="*/ 16 w 117"/>
                <a:gd name="T71" fmla="*/ 27 h 189"/>
                <a:gd name="T72" fmla="*/ 20 w 117"/>
                <a:gd name="T73" fmla="*/ 38 h 189"/>
                <a:gd name="T74" fmla="*/ 22 w 117"/>
                <a:gd name="T75" fmla="*/ 48 h 189"/>
                <a:gd name="T76" fmla="*/ 25 w 117"/>
                <a:gd name="T77" fmla="*/ 56 h 189"/>
                <a:gd name="T78" fmla="*/ 28 w 117"/>
                <a:gd name="T79" fmla="*/ 67 h 189"/>
                <a:gd name="T80" fmla="*/ 31 w 117"/>
                <a:gd name="T81" fmla="*/ 80 h 189"/>
                <a:gd name="T82" fmla="*/ 34 w 117"/>
                <a:gd name="T83" fmla="*/ 97 h 189"/>
                <a:gd name="T84" fmla="*/ 40 w 117"/>
                <a:gd name="T85" fmla="*/ 111 h 189"/>
                <a:gd name="T86" fmla="*/ 45 w 117"/>
                <a:gd name="T87" fmla="*/ 124 h 189"/>
                <a:gd name="T88" fmla="*/ 51 w 117"/>
                <a:gd name="T89" fmla="*/ 136 h 189"/>
                <a:gd name="T90" fmla="*/ 58 w 117"/>
                <a:gd name="T91" fmla="*/ 145 h 189"/>
                <a:gd name="T92" fmla="*/ 64 w 117"/>
                <a:gd name="T93" fmla="*/ 155 h 189"/>
                <a:gd name="T94" fmla="*/ 70 w 117"/>
                <a:gd name="T95" fmla="*/ 164 h 189"/>
                <a:gd name="T96" fmla="*/ 76 w 117"/>
                <a:gd name="T97" fmla="*/ 170 h 189"/>
                <a:gd name="T98" fmla="*/ 80 w 117"/>
                <a:gd name="T99" fmla="*/ 172 h 189"/>
                <a:gd name="T100" fmla="*/ 83 w 117"/>
                <a:gd name="T101" fmla="*/ 176 h 189"/>
                <a:gd name="T102" fmla="*/ 88 w 117"/>
                <a:gd name="T103" fmla="*/ 178 h 189"/>
                <a:gd name="T104" fmla="*/ 92 w 117"/>
                <a:gd name="T105" fmla="*/ 179 h 189"/>
                <a:gd name="T106" fmla="*/ 96 w 117"/>
                <a:gd name="T107" fmla="*/ 179 h 189"/>
                <a:gd name="T108" fmla="*/ 99 w 117"/>
                <a:gd name="T109" fmla="*/ 181 h 189"/>
                <a:gd name="T110" fmla="*/ 103 w 117"/>
                <a:gd name="T111" fmla="*/ 181 h 189"/>
                <a:gd name="T112" fmla="*/ 107 w 117"/>
                <a:gd name="T113" fmla="*/ 183 h 189"/>
                <a:gd name="T114" fmla="*/ 110 w 117"/>
                <a:gd name="T115" fmla="*/ 185 h 189"/>
                <a:gd name="T116" fmla="*/ 114 w 117"/>
                <a:gd name="T117" fmla="*/ 187 h 189"/>
                <a:gd name="T118" fmla="*/ 116 w 117"/>
                <a:gd name="T119" fmla="*/ 189 h 189"/>
                <a:gd name="T120" fmla="*/ 117 w 117"/>
                <a:gd name="T121" fmla="*/ 187 h 1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189"/>
                <a:gd name="T185" fmla="*/ 117 w 117"/>
                <a:gd name="T186" fmla="*/ 189 h 1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189">
                  <a:moveTo>
                    <a:pt x="117" y="187"/>
                  </a:moveTo>
                  <a:lnTo>
                    <a:pt x="116" y="185"/>
                  </a:lnTo>
                  <a:lnTo>
                    <a:pt x="114" y="183"/>
                  </a:lnTo>
                  <a:lnTo>
                    <a:pt x="112" y="181"/>
                  </a:lnTo>
                  <a:lnTo>
                    <a:pt x="111" y="179"/>
                  </a:lnTo>
                  <a:lnTo>
                    <a:pt x="110" y="178"/>
                  </a:lnTo>
                  <a:lnTo>
                    <a:pt x="109" y="176"/>
                  </a:lnTo>
                  <a:lnTo>
                    <a:pt x="108" y="176"/>
                  </a:lnTo>
                  <a:lnTo>
                    <a:pt x="106" y="176"/>
                  </a:lnTo>
                  <a:lnTo>
                    <a:pt x="105" y="178"/>
                  </a:lnTo>
                  <a:lnTo>
                    <a:pt x="103" y="178"/>
                  </a:lnTo>
                  <a:lnTo>
                    <a:pt x="101" y="178"/>
                  </a:lnTo>
                  <a:lnTo>
                    <a:pt x="100" y="178"/>
                  </a:lnTo>
                  <a:lnTo>
                    <a:pt x="99" y="176"/>
                  </a:lnTo>
                  <a:lnTo>
                    <a:pt x="98" y="176"/>
                  </a:lnTo>
                  <a:lnTo>
                    <a:pt x="96" y="174"/>
                  </a:lnTo>
                  <a:lnTo>
                    <a:pt x="95" y="172"/>
                  </a:lnTo>
                  <a:lnTo>
                    <a:pt x="91" y="170"/>
                  </a:lnTo>
                  <a:lnTo>
                    <a:pt x="89" y="168"/>
                  </a:lnTo>
                  <a:lnTo>
                    <a:pt x="86" y="164"/>
                  </a:lnTo>
                  <a:lnTo>
                    <a:pt x="83" y="162"/>
                  </a:lnTo>
                  <a:lnTo>
                    <a:pt x="80" y="159"/>
                  </a:lnTo>
                  <a:lnTo>
                    <a:pt x="78" y="155"/>
                  </a:lnTo>
                  <a:lnTo>
                    <a:pt x="76" y="153"/>
                  </a:lnTo>
                  <a:lnTo>
                    <a:pt x="73" y="151"/>
                  </a:lnTo>
                  <a:lnTo>
                    <a:pt x="71" y="147"/>
                  </a:lnTo>
                  <a:lnTo>
                    <a:pt x="69" y="143"/>
                  </a:lnTo>
                  <a:lnTo>
                    <a:pt x="67" y="138"/>
                  </a:lnTo>
                  <a:lnTo>
                    <a:pt x="64" y="136"/>
                  </a:lnTo>
                  <a:lnTo>
                    <a:pt x="62" y="130"/>
                  </a:lnTo>
                  <a:lnTo>
                    <a:pt x="60" y="126"/>
                  </a:lnTo>
                  <a:lnTo>
                    <a:pt x="58" y="122"/>
                  </a:lnTo>
                  <a:lnTo>
                    <a:pt x="55" y="118"/>
                  </a:lnTo>
                  <a:lnTo>
                    <a:pt x="53" y="113"/>
                  </a:lnTo>
                  <a:lnTo>
                    <a:pt x="51" y="109"/>
                  </a:lnTo>
                  <a:lnTo>
                    <a:pt x="49" y="105"/>
                  </a:lnTo>
                  <a:lnTo>
                    <a:pt x="48" y="101"/>
                  </a:lnTo>
                  <a:lnTo>
                    <a:pt x="45" y="96"/>
                  </a:lnTo>
                  <a:lnTo>
                    <a:pt x="43" y="92"/>
                  </a:lnTo>
                  <a:lnTo>
                    <a:pt x="41" y="86"/>
                  </a:lnTo>
                  <a:lnTo>
                    <a:pt x="40" y="82"/>
                  </a:lnTo>
                  <a:lnTo>
                    <a:pt x="38" y="77"/>
                  </a:lnTo>
                  <a:lnTo>
                    <a:pt x="36" y="69"/>
                  </a:lnTo>
                  <a:lnTo>
                    <a:pt x="35" y="61"/>
                  </a:lnTo>
                  <a:lnTo>
                    <a:pt x="34" y="54"/>
                  </a:lnTo>
                  <a:lnTo>
                    <a:pt x="33" y="44"/>
                  </a:lnTo>
                  <a:lnTo>
                    <a:pt x="32" y="36"/>
                  </a:lnTo>
                  <a:lnTo>
                    <a:pt x="31" y="29"/>
                  </a:lnTo>
                  <a:lnTo>
                    <a:pt x="30" y="21"/>
                  </a:lnTo>
                  <a:lnTo>
                    <a:pt x="28" y="19"/>
                  </a:lnTo>
                  <a:lnTo>
                    <a:pt x="25" y="17"/>
                  </a:lnTo>
                  <a:lnTo>
                    <a:pt x="24" y="16"/>
                  </a:lnTo>
                  <a:lnTo>
                    <a:pt x="22" y="14"/>
                  </a:lnTo>
                  <a:lnTo>
                    <a:pt x="20" y="12"/>
                  </a:lnTo>
                  <a:lnTo>
                    <a:pt x="19" y="10"/>
                  </a:lnTo>
                  <a:lnTo>
                    <a:pt x="17" y="6"/>
                  </a:lnTo>
                  <a:lnTo>
                    <a:pt x="15" y="4"/>
                  </a:lnTo>
                  <a:lnTo>
                    <a:pt x="13" y="2"/>
                  </a:lnTo>
                  <a:lnTo>
                    <a:pt x="11" y="2"/>
                  </a:lnTo>
                  <a:lnTo>
                    <a:pt x="10" y="0"/>
                  </a:lnTo>
                  <a:lnTo>
                    <a:pt x="7" y="0"/>
                  </a:lnTo>
                  <a:lnTo>
                    <a:pt x="5" y="0"/>
                  </a:lnTo>
                  <a:lnTo>
                    <a:pt x="4" y="0"/>
                  </a:lnTo>
                  <a:lnTo>
                    <a:pt x="2" y="2"/>
                  </a:lnTo>
                  <a:lnTo>
                    <a:pt x="0" y="4"/>
                  </a:lnTo>
                  <a:lnTo>
                    <a:pt x="3" y="4"/>
                  </a:lnTo>
                  <a:lnTo>
                    <a:pt x="5" y="4"/>
                  </a:lnTo>
                  <a:lnTo>
                    <a:pt x="9" y="8"/>
                  </a:lnTo>
                  <a:lnTo>
                    <a:pt x="11" y="12"/>
                  </a:lnTo>
                  <a:lnTo>
                    <a:pt x="12" y="16"/>
                  </a:lnTo>
                  <a:lnTo>
                    <a:pt x="14" y="21"/>
                  </a:lnTo>
                  <a:lnTo>
                    <a:pt x="16" y="27"/>
                  </a:lnTo>
                  <a:lnTo>
                    <a:pt x="19" y="35"/>
                  </a:lnTo>
                  <a:lnTo>
                    <a:pt x="20" y="38"/>
                  </a:lnTo>
                  <a:lnTo>
                    <a:pt x="21" y="44"/>
                  </a:lnTo>
                  <a:lnTo>
                    <a:pt x="22" y="48"/>
                  </a:lnTo>
                  <a:lnTo>
                    <a:pt x="23" y="54"/>
                  </a:lnTo>
                  <a:lnTo>
                    <a:pt x="25" y="56"/>
                  </a:lnTo>
                  <a:lnTo>
                    <a:pt x="26" y="61"/>
                  </a:lnTo>
                  <a:lnTo>
                    <a:pt x="28" y="67"/>
                  </a:lnTo>
                  <a:lnTo>
                    <a:pt x="29" y="71"/>
                  </a:lnTo>
                  <a:lnTo>
                    <a:pt x="31" y="80"/>
                  </a:lnTo>
                  <a:lnTo>
                    <a:pt x="33" y="90"/>
                  </a:lnTo>
                  <a:lnTo>
                    <a:pt x="34" y="97"/>
                  </a:lnTo>
                  <a:lnTo>
                    <a:pt x="38" y="105"/>
                  </a:lnTo>
                  <a:lnTo>
                    <a:pt x="40" y="111"/>
                  </a:lnTo>
                  <a:lnTo>
                    <a:pt x="42" y="118"/>
                  </a:lnTo>
                  <a:lnTo>
                    <a:pt x="45" y="124"/>
                  </a:lnTo>
                  <a:lnTo>
                    <a:pt x="49" y="130"/>
                  </a:lnTo>
                  <a:lnTo>
                    <a:pt x="51" y="136"/>
                  </a:lnTo>
                  <a:lnTo>
                    <a:pt x="54" y="139"/>
                  </a:lnTo>
                  <a:lnTo>
                    <a:pt x="58" y="145"/>
                  </a:lnTo>
                  <a:lnTo>
                    <a:pt x="61" y="151"/>
                  </a:lnTo>
                  <a:lnTo>
                    <a:pt x="64" y="155"/>
                  </a:lnTo>
                  <a:lnTo>
                    <a:pt x="68" y="159"/>
                  </a:lnTo>
                  <a:lnTo>
                    <a:pt x="70" y="164"/>
                  </a:lnTo>
                  <a:lnTo>
                    <a:pt x="73" y="168"/>
                  </a:lnTo>
                  <a:lnTo>
                    <a:pt x="76" y="170"/>
                  </a:lnTo>
                  <a:lnTo>
                    <a:pt x="78" y="170"/>
                  </a:lnTo>
                  <a:lnTo>
                    <a:pt x="80" y="172"/>
                  </a:lnTo>
                  <a:lnTo>
                    <a:pt x="82" y="174"/>
                  </a:lnTo>
                  <a:lnTo>
                    <a:pt x="83" y="176"/>
                  </a:lnTo>
                  <a:lnTo>
                    <a:pt x="86" y="176"/>
                  </a:lnTo>
                  <a:lnTo>
                    <a:pt x="88" y="178"/>
                  </a:lnTo>
                  <a:lnTo>
                    <a:pt x="90" y="178"/>
                  </a:lnTo>
                  <a:lnTo>
                    <a:pt x="92" y="179"/>
                  </a:lnTo>
                  <a:lnTo>
                    <a:pt x="93" y="179"/>
                  </a:lnTo>
                  <a:lnTo>
                    <a:pt x="96" y="179"/>
                  </a:lnTo>
                  <a:lnTo>
                    <a:pt x="97" y="181"/>
                  </a:lnTo>
                  <a:lnTo>
                    <a:pt x="99" y="181"/>
                  </a:lnTo>
                  <a:lnTo>
                    <a:pt x="101" y="181"/>
                  </a:lnTo>
                  <a:lnTo>
                    <a:pt x="103" y="181"/>
                  </a:lnTo>
                  <a:lnTo>
                    <a:pt x="106" y="181"/>
                  </a:lnTo>
                  <a:lnTo>
                    <a:pt x="107" y="183"/>
                  </a:lnTo>
                  <a:lnTo>
                    <a:pt x="108" y="185"/>
                  </a:lnTo>
                  <a:lnTo>
                    <a:pt x="110" y="185"/>
                  </a:lnTo>
                  <a:lnTo>
                    <a:pt x="111" y="187"/>
                  </a:lnTo>
                  <a:lnTo>
                    <a:pt x="114" y="187"/>
                  </a:lnTo>
                  <a:lnTo>
                    <a:pt x="115" y="187"/>
                  </a:lnTo>
                  <a:lnTo>
                    <a:pt x="116" y="189"/>
                  </a:lnTo>
                  <a:lnTo>
                    <a:pt x="117" y="189"/>
                  </a:lnTo>
                  <a:lnTo>
                    <a:pt x="117" y="18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1" name="Freeform 16">
              <a:extLst>
                <a:ext uri="{FF2B5EF4-FFF2-40B4-BE49-F238E27FC236}">
                  <a16:creationId xmlns:a16="http://schemas.microsoft.com/office/drawing/2014/main" id="{95F34B61-BAEC-499B-AE41-644E7E0FB1C2}"/>
                </a:ext>
              </a:extLst>
            </p:cNvPr>
            <p:cNvSpPr>
              <a:spLocks/>
            </p:cNvSpPr>
            <p:nvPr/>
          </p:nvSpPr>
          <p:spPr bwMode="auto">
            <a:xfrm>
              <a:off x="4358" y="3669"/>
              <a:ext cx="106" cy="507"/>
            </a:xfrm>
            <a:custGeom>
              <a:avLst/>
              <a:gdLst>
                <a:gd name="T0" fmla="*/ 104 w 106"/>
                <a:gd name="T1" fmla="*/ 490 h 507"/>
                <a:gd name="T2" fmla="*/ 102 w 106"/>
                <a:gd name="T3" fmla="*/ 463 h 507"/>
                <a:gd name="T4" fmla="*/ 104 w 106"/>
                <a:gd name="T5" fmla="*/ 438 h 507"/>
                <a:gd name="T6" fmla="*/ 102 w 106"/>
                <a:gd name="T7" fmla="*/ 400 h 507"/>
                <a:gd name="T8" fmla="*/ 93 w 106"/>
                <a:gd name="T9" fmla="*/ 412 h 507"/>
                <a:gd name="T10" fmla="*/ 91 w 106"/>
                <a:gd name="T11" fmla="*/ 402 h 507"/>
                <a:gd name="T12" fmla="*/ 91 w 106"/>
                <a:gd name="T13" fmla="*/ 387 h 507"/>
                <a:gd name="T14" fmla="*/ 88 w 106"/>
                <a:gd name="T15" fmla="*/ 370 h 507"/>
                <a:gd name="T16" fmla="*/ 86 w 106"/>
                <a:gd name="T17" fmla="*/ 353 h 507"/>
                <a:gd name="T18" fmla="*/ 84 w 106"/>
                <a:gd name="T19" fmla="*/ 337 h 507"/>
                <a:gd name="T20" fmla="*/ 82 w 106"/>
                <a:gd name="T21" fmla="*/ 318 h 507"/>
                <a:gd name="T22" fmla="*/ 78 w 106"/>
                <a:gd name="T23" fmla="*/ 299 h 507"/>
                <a:gd name="T24" fmla="*/ 77 w 106"/>
                <a:gd name="T25" fmla="*/ 284 h 507"/>
                <a:gd name="T26" fmla="*/ 75 w 106"/>
                <a:gd name="T27" fmla="*/ 272 h 507"/>
                <a:gd name="T28" fmla="*/ 74 w 106"/>
                <a:gd name="T29" fmla="*/ 261 h 507"/>
                <a:gd name="T30" fmla="*/ 69 w 106"/>
                <a:gd name="T31" fmla="*/ 236 h 507"/>
                <a:gd name="T32" fmla="*/ 64 w 106"/>
                <a:gd name="T33" fmla="*/ 210 h 507"/>
                <a:gd name="T34" fmla="*/ 57 w 106"/>
                <a:gd name="T35" fmla="*/ 181 h 507"/>
                <a:gd name="T36" fmla="*/ 50 w 106"/>
                <a:gd name="T37" fmla="*/ 156 h 507"/>
                <a:gd name="T38" fmla="*/ 45 w 106"/>
                <a:gd name="T39" fmla="*/ 129 h 507"/>
                <a:gd name="T40" fmla="*/ 39 w 106"/>
                <a:gd name="T41" fmla="*/ 103 h 507"/>
                <a:gd name="T42" fmla="*/ 35 w 106"/>
                <a:gd name="T43" fmla="*/ 86 h 507"/>
                <a:gd name="T44" fmla="*/ 30 w 106"/>
                <a:gd name="T45" fmla="*/ 67 h 507"/>
                <a:gd name="T46" fmla="*/ 24 w 106"/>
                <a:gd name="T47" fmla="*/ 46 h 507"/>
                <a:gd name="T48" fmla="*/ 17 w 106"/>
                <a:gd name="T49" fmla="*/ 25 h 507"/>
                <a:gd name="T50" fmla="*/ 10 w 106"/>
                <a:gd name="T51" fmla="*/ 2 h 507"/>
                <a:gd name="T52" fmla="*/ 8 w 106"/>
                <a:gd name="T53" fmla="*/ 2 h 507"/>
                <a:gd name="T54" fmla="*/ 17 w 106"/>
                <a:gd name="T55" fmla="*/ 44 h 507"/>
                <a:gd name="T56" fmla="*/ 19 w 106"/>
                <a:gd name="T57" fmla="*/ 55 h 507"/>
                <a:gd name="T58" fmla="*/ 21 w 106"/>
                <a:gd name="T59" fmla="*/ 70 h 507"/>
                <a:gd name="T60" fmla="*/ 26 w 106"/>
                <a:gd name="T61" fmla="*/ 87 h 507"/>
                <a:gd name="T62" fmla="*/ 31 w 106"/>
                <a:gd name="T63" fmla="*/ 120 h 507"/>
                <a:gd name="T64" fmla="*/ 38 w 106"/>
                <a:gd name="T65" fmla="*/ 150 h 507"/>
                <a:gd name="T66" fmla="*/ 45 w 106"/>
                <a:gd name="T67" fmla="*/ 181 h 507"/>
                <a:gd name="T68" fmla="*/ 50 w 106"/>
                <a:gd name="T69" fmla="*/ 210 h 507"/>
                <a:gd name="T70" fmla="*/ 57 w 106"/>
                <a:gd name="T71" fmla="*/ 242 h 507"/>
                <a:gd name="T72" fmla="*/ 56 w 106"/>
                <a:gd name="T73" fmla="*/ 242 h 507"/>
                <a:gd name="T74" fmla="*/ 42 w 106"/>
                <a:gd name="T75" fmla="*/ 210 h 507"/>
                <a:gd name="T76" fmla="*/ 42 w 106"/>
                <a:gd name="T77" fmla="*/ 217 h 507"/>
                <a:gd name="T78" fmla="*/ 31 w 106"/>
                <a:gd name="T79" fmla="*/ 179 h 507"/>
                <a:gd name="T80" fmla="*/ 31 w 106"/>
                <a:gd name="T81" fmla="*/ 198 h 507"/>
                <a:gd name="T82" fmla="*/ 30 w 106"/>
                <a:gd name="T83" fmla="*/ 204 h 507"/>
                <a:gd name="T84" fmla="*/ 25 w 106"/>
                <a:gd name="T85" fmla="*/ 181 h 507"/>
                <a:gd name="T86" fmla="*/ 20 w 106"/>
                <a:gd name="T87" fmla="*/ 158 h 507"/>
                <a:gd name="T88" fmla="*/ 16 w 106"/>
                <a:gd name="T89" fmla="*/ 133 h 507"/>
                <a:gd name="T90" fmla="*/ 11 w 106"/>
                <a:gd name="T91" fmla="*/ 107 h 507"/>
                <a:gd name="T92" fmla="*/ 6 w 106"/>
                <a:gd name="T93" fmla="*/ 80 h 507"/>
                <a:gd name="T94" fmla="*/ 2 w 106"/>
                <a:gd name="T95" fmla="*/ 63 h 507"/>
                <a:gd name="T96" fmla="*/ 15 w 106"/>
                <a:gd name="T97" fmla="*/ 156 h 507"/>
                <a:gd name="T98" fmla="*/ 49 w 106"/>
                <a:gd name="T99" fmla="*/ 360 h 507"/>
                <a:gd name="T100" fmla="*/ 55 w 106"/>
                <a:gd name="T101" fmla="*/ 383 h 507"/>
                <a:gd name="T102" fmla="*/ 62 w 106"/>
                <a:gd name="T103" fmla="*/ 406 h 507"/>
                <a:gd name="T104" fmla="*/ 69 w 106"/>
                <a:gd name="T105" fmla="*/ 429 h 507"/>
                <a:gd name="T106" fmla="*/ 77 w 106"/>
                <a:gd name="T107" fmla="*/ 450 h 507"/>
                <a:gd name="T108" fmla="*/ 87 w 106"/>
                <a:gd name="T109" fmla="*/ 471 h 507"/>
                <a:gd name="T110" fmla="*/ 94 w 106"/>
                <a:gd name="T111" fmla="*/ 482 h 507"/>
                <a:gd name="T112" fmla="*/ 101 w 106"/>
                <a:gd name="T113" fmla="*/ 496 h 507"/>
                <a:gd name="T114" fmla="*/ 105 w 106"/>
                <a:gd name="T115" fmla="*/ 507 h 50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
                <a:gd name="T175" fmla="*/ 0 h 507"/>
                <a:gd name="T176" fmla="*/ 106 w 106"/>
                <a:gd name="T177" fmla="*/ 507 h 50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 h="507">
                  <a:moveTo>
                    <a:pt x="106" y="505"/>
                  </a:moveTo>
                  <a:lnTo>
                    <a:pt x="105" y="497"/>
                  </a:lnTo>
                  <a:lnTo>
                    <a:pt x="104" y="490"/>
                  </a:lnTo>
                  <a:lnTo>
                    <a:pt x="103" y="480"/>
                  </a:lnTo>
                  <a:lnTo>
                    <a:pt x="102" y="473"/>
                  </a:lnTo>
                  <a:lnTo>
                    <a:pt x="102" y="463"/>
                  </a:lnTo>
                  <a:lnTo>
                    <a:pt x="103" y="454"/>
                  </a:lnTo>
                  <a:lnTo>
                    <a:pt x="103" y="446"/>
                  </a:lnTo>
                  <a:lnTo>
                    <a:pt x="104" y="438"/>
                  </a:lnTo>
                  <a:lnTo>
                    <a:pt x="103" y="425"/>
                  </a:lnTo>
                  <a:lnTo>
                    <a:pt x="102" y="414"/>
                  </a:lnTo>
                  <a:lnTo>
                    <a:pt x="102" y="400"/>
                  </a:lnTo>
                  <a:lnTo>
                    <a:pt x="102" y="387"/>
                  </a:lnTo>
                  <a:lnTo>
                    <a:pt x="95" y="412"/>
                  </a:lnTo>
                  <a:lnTo>
                    <a:pt x="93" y="412"/>
                  </a:lnTo>
                  <a:lnTo>
                    <a:pt x="92" y="410"/>
                  </a:lnTo>
                  <a:lnTo>
                    <a:pt x="92" y="406"/>
                  </a:lnTo>
                  <a:lnTo>
                    <a:pt x="91" y="402"/>
                  </a:lnTo>
                  <a:lnTo>
                    <a:pt x="92" y="396"/>
                  </a:lnTo>
                  <a:lnTo>
                    <a:pt x="92" y="393"/>
                  </a:lnTo>
                  <a:lnTo>
                    <a:pt x="91" y="387"/>
                  </a:lnTo>
                  <a:lnTo>
                    <a:pt x="91" y="381"/>
                  </a:lnTo>
                  <a:lnTo>
                    <a:pt x="90" y="375"/>
                  </a:lnTo>
                  <a:lnTo>
                    <a:pt x="88" y="370"/>
                  </a:lnTo>
                  <a:lnTo>
                    <a:pt x="87" y="364"/>
                  </a:lnTo>
                  <a:lnTo>
                    <a:pt x="87" y="356"/>
                  </a:lnTo>
                  <a:lnTo>
                    <a:pt x="86" y="353"/>
                  </a:lnTo>
                  <a:lnTo>
                    <a:pt x="85" y="347"/>
                  </a:lnTo>
                  <a:lnTo>
                    <a:pt x="85" y="341"/>
                  </a:lnTo>
                  <a:lnTo>
                    <a:pt x="84" y="337"/>
                  </a:lnTo>
                  <a:lnTo>
                    <a:pt x="83" y="330"/>
                  </a:lnTo>
                  <a:lnTo>
                    <a:pt x="82" y="324"/>
                  </a:lnTo>
                  <a:lnTo>
                    <a:pt x="82" y="318"/>
                  </a:lnTo>
                  <a:lnTo>
                    <a:pt x="81" y="313"/>
                  </a:lnTo>
                  <a:lnTo>
                    <a:pt x="80" y="305"/>
                  </a:lnTo>
                  <a:lnTo>
                    <a:pt x="78" y="299"/>
                  </a:lnTo>
                  <a:lnTo>
                    <a:pt x="78" y="293"/>
                  </a:lnTo>
                  <a:lnTo>
                    <a:pt x="77" y="288"/>
                  </a:lnTo>
                  <a:lnTo>
                    <a:pt x="77" y="284"/>
                  </a:lnTo>
                  <a:lnTo>
                    <a:pt x="76" y="280"/>
                  </a:lnTo>
                  <a:lnTo>
                    <a:pt x="76" y="276"/>
                  </a:lnTo>
                  <a:lnTo>
                    <a:pt x="75" y="272"/>
                  </a:lnTo>
                  <a:lnTo>
                    <a:pt x="75" y="269"/>
                  </a:lnTo>
                  <a:lnTo>
                    <a:pt x="74" y="265"/>
                  </a:lnTo>
                  <a:lnTo>
                    <a:pt x="74" y="261"/>
                  </a:lnTo>
                  <a:lnTo>
                    <a:pt x="73" y="257"/>
                  </a:lnTo>
                  <a:lnTo>
                    <a:pt x="72" y="246"/>
                  </a:lnTo>
                  <a:lnTo>
                    <a:pt x="69" y="236"/>
                  </a:lnTo>
                  <a:lnTo>
                    <a:pt x="68" y="227"/>
                  </a:lnTo>
                  <a:lnTo>
                    <a:pt x="66" y="217"/>
                  </a:lnTo>
                  <a:lnTo>
                    <a:pt x="64" y="210"/>
                  </a:lnTo>
                  <a:lnTo>
                    <a:pt x="62" y="198"/>
                  </a:lnTo>
                  <a:lnTo>
                    <a:pt x="59" y="190"/>
                  </a:lnTo>
                  <a:lnTo>
                    <a:pt x="57" y="181"/>
                  </a:lnTo>
                  <a:lnTo>
                    <a:pt x="55" y="173"/>
                  </a:lnTo>
                  <a:lnTo>
                    <a:pt x="53" y="166"/>
                  </a:lnTo>
                  <a:lnTo>
                    <a:pt x="50" y="156"/>
                  </a:lnTo>
                  <a:lnTo>
                    <a:pt x="48" y="147"/>
                  </a:lnTo>
                  <a:lnTo>
                    <a:pt x="46" y="137"/>
                  </a:lnTo>
                  <a:lnTo>
                    <a:pt x="45" y="129"/>
                  </a:lnTo>
                  <a:lnTo>
                    <a:pt x="43" y="118"/>
                  </a:lnTo>
                  <a:lnTo>
                    <a:pt x="40" y="108"/>
                  </a:lnTo>
                  <a:lnTo>
                    <a:pt x="39" y="103"/>
                  </a:lnTo>
                  <a:lnTo>
                    <a:pt x="38" y="97"/>
                  </a:lnTo>
                  <a:lnTo>
                    <a:pt x="36" y="89"/>
                  </a:lnTo>
                  <a:lnTo>
                    <a:pt x="35" y="86"/>
                  </a:lnTo>
                  <a:lnTo>
                    <a:pt x="34" y="78"/>
                  </a:lnTo>
                  <a:lnTo>
                    <a:pt x="31" y="72"/>
                  </a:lnTo>
                  <a:lnTo>
                    <a:pt x="30" y="67"/>
                  </a:lnTo>
                  <a:lnTo>
                    <a:pt x="29" y="63"/>
                  </a:lnTo>
                  <a:lnTo>
                    <a:pt x="26" y="53"/>
                  </a:lnTo>
                  <a:lnTo>
                    <a:pt x="24" y="46"/>
                  </a:lnTo>
                  <a:lnTo>
                    <a:pt x="21" y="38"/>
                  </a:lnTo>
                  <a:lnTo>
                    <a:pt x="19" y="30"/>
                  </a:lnTo>
                  <a:lnTo>
                    <a:pt x="17" y="25"/>
                  </a:lnTo>
                  <a:lnTo>
                    <a:pt x="15" y="17"/>
                  </a:lnTo>
                  <a:lnTo>
                    <a:pt x="12" y="9"/>
                  </a:lnTo>
                  <a:lnTo>
                    <a:pt x="10" y="2"/>
                  </a:lnTo>
                  <a:lnTo>
                    <a:pt x="10" y="0"/>
                  </a:lnTo>
                  <a:lnTo>
                    <a:pt x="9" y="0"/>
                  </a:lnTo>
                  <a:lnTo>
                    <a:pt x="8" y="2"/>
                  </a:lnTo>
                  <a:lnTo>
                    <a:pt x="7" y="2"/>
                  </a:lnTo>
                  <a:lnTo>
                    <a:pt x="7" y="4"/>
                  </a:lnTo>
                  <a:lnTo>
                    <a:pt x="17" y="44"/>
                  </a:lnTo>
                  <a:lnTo>
                    <a:pt x="17" y="47"/>
                  </a:lnTo>
                  <a:lnTo>
                    <a:pt x="18" y="51"/>
                  </a:lnTo>
                  <a:lnTo>
                    <a:pt x="19" y="55"/>
                  </a:lnTo>
                  <a:lnTo>
                    <a:pt x="20" y="61"/>
                  </a:lnTo>
                  <a:lnTo>
                    <a:pt x="21" y="65"/>
                  </a:lnTo>
                  <a:lnTo>
                    <a:pt x="21" y="70"/>
                  </a:lnTo>
                  <a:lnTo>
                    <a:pt x="23" y="74"/>
                  </a:lnTo>
                  <a:lnTo>
                    <a:pt x="24" y="78"/>
                  </a:lnTo>
                  <a:lnTo>
                    <a:pt x="26" y="87"/>
                  </a:lnTo>
                  <a:lnTo>
                    <a:pt x="28" y="99"/>
                  </a:lnTo>
                  <a:lnTo>
                    <a:pt x="30" y="110"/>
                  </a:lnTo>
                  <a:lnTo>
                    <a:pt x="31" y="120"/>
                  </a:lnTo>
                  <a:lnTo>
                    <a:pt x="34" y="129"/>
                  </a:lnTo>
                  <a:lnTo>
                    <a:pt x="36" y="141"/>
                  </a:lnTo>
                  <a:lnTo>
                    <a:pt x="38" y="150"/>
                  </a:lnTo>
                  <a:lnTo>
                    <a:pt x="40" y="160"/>
                  </a:lnTo>
                  <a:lnTo>
                    <a:pt x="43" y="169"/>
                  </a:lnTo>
                  <a:lnTo>
                    <a:pt x="45" y="181"/>
                  </a:lnTo>
                  <a:lnTo>
                    <a:pt x="46" y="190"/>
                  </a:lnTo>
                  <a:lnTo>
                    <a:pt x="48" y="200"/>
                  </a:lnTo>
                  <a:lnTo>
                    <a:pt x="50" y="210"/>
                  </a:lnTo>
                  <a:lnTo>
                    <a:pt x="53" y="221"/>
                  </a:lnTo>
                  <a:lnTo>
                    <a:pt x="55" y="231"/>
                  </a:lnTo>
                  <a:lnTo>
                    <a:pt x="57" y="242"/>
                  </a:lnTo>
                  <a:lnTo>
                    <a:pt x="57" y="244"/>
                  </a:lnTo>
                  <a:lnTo>
                    <a:pt x="56" y="244"/>
                  </a:lnTo>
                  <a:lnTo>
                    <a:pt x="56" y="242"/>
                  </a:lnTo>
                  <a:lnTo>
                    <a:pt x="42" y="202"/>
                  </a:lnTo>
                  <a:lnTo>
                    <a:pt x="42" y="206"/>
                  </a:lnTo>
                  <a:lnTo>
                    <a:pt x="42" y="210"/>
                  </a:lnTo>
                  <a:lnTo>
                    <a:pt x="43" y="213"/>
                  </a:lnTo>
                  <a:lnTo>
                    <a:pt x="43" y="217"/>
                  </a:lnTo>
                  <a:lnTo>
                    <a:pt x="42" y="217"/>
                  </a:lnTo>
                  <a:lnTo>
                    <a:pt x="42" y="219"/>
                  </a:lnTo>
                  <a:lnTo>
                    <a:pt x="40" y="217"/>
                  </a:lnTo>
                  <a:lnTo>
                    <a:pt x="31" y="179"/>
                  </a:lnTo>
                  <a:lnTo>
                    <a:pt x="30" y="185"/>
                  </a:lnTo>
                  <a:lnTo>
                    <a:pt x="30" y="190"/>
                  </a:lnTo>
                  <a:lnTo>
                    <a:pt x="31" y="198"/>
                  </a:lnTo>
                  <a:lnTo>
                    <a:pt x="31" y="206"/>
                  </a:lnTo>
                  <a:lnTo>
                    <a:pt x="31" y="204"/>
                  </a:lnTo>
                  <a:lnTo>
                    <a:pt x="30" y="204"/>
                  </a:lnTo>
                  <a:lnTo>
                    <a:pt x="29" y="196"/>
                  </a:lnTo>
                  <a:lnTo>
                    <a:pt x="27" y="189"/>
                  </a:lnTo>
                  <a:lnTo>
                    <a:pt x="25" y="181"/>
                  </a:lnTo>
                  <a:lnTo>
                    <a:pt x="24" y="173"/>
                  </a:lnTo>
                  <a:lnTo>
                    <a:pt x="23" y="166"/>
                  </a:lnTo>
                  <a:lnTo>
                    <a:pt x="20" y="158"/>
                  </a:lnTo>
                  <a:lnTo>
                    <a:pt x="19" y="149"/>
                  </a:lnTo>
                  <a:lnTo>
                    <a:pt x="17" y="143"/>
                  </a:lnTo>
                  <a:lnTo>
                    <a:pt x="16" y="133"/>
                  </a:lnTo>
                  <a:lnTo>
                    <a:pt x="14" y="124"/>
                  </a:lnTo>
                  <a:lnTo>
                    <a:pt x="12" y="116"/>
                  </a:lnTo>
                  <a:lnTo>
                    <a:pt x="11" y="107"/>
                  </a:lnTo>
                  <a:lnTo>
                    <a:pt x="9" y="99"/>
                  </a:lnTo>
                  <a:lnTo>
                    <a:pt x="8" y="89"/>
                  </a:lnTo>
                  <a:lnTo>
                    <a:pt x="6" y="80"/>
                  </a:lnTo>
                  <a:lnTo>
                    <a:pt x="5" y="70"/>
                  </a:lnTo>
                  <a:lnTo>
                    <a:pt x="4" y="67"/>
                  </a:lnTo>
                  <a:lnTo>
                    <a:pt x="2" y="63"/>
                  </a:lnTo>
                  <a:lnTo>
                    <a:pt x="1" y="59"/>
                  </a:lnTo>
                  <a:lnTo>
                    <a:pt x="0" y="55"/>
                  </a:lnTo>
                  <a:lnTo>
                    <a:pt x="15" y="156"/>
                  </a:lnTo>
                  <a:lnTo>
                    <a:pt x="40" y="332"/>
                  </a:lnTo>
                  <a:lnTo>
                    <a:pt x="47" y="353"/>
                  </a:lnTo>
                  <a:lnTo>
                    <a:pt x="49" y="360"/>
                  </a:lnTo>
                  <a:lnTo>
                    <a:pt x="52" y="366"/>
                  </a:lnTo>
                  <a:lnTo>
                    <a:pt x="53" y="375"/>
                  </a:lnTo>
                  <a:lnTo>
                    <a:pt x="55" y="383"/>
                  </a:lnTo>
                  <a:lnTo>
                    <a:pt x="57" y="391"/>
                  </a:lnTo>
                  <a:lnTo>
                    <a:pt x="59" y="398"/>
                  </a:lnTo>
                  <a:lnTo>
                    <a:pt x="62" y="406"/>
                  </a:lnTo>
                  <a:lnTo>
                    <a:pt x="64" y="414"/>
                  </a:lnTo>
                  <a:lnTo>
                    <a:pt x="67" y="421"/>
                  </a:lnTo>
                  <a:lnTo>
                    <a:pt x="69" y="429"/>
                  </a:lnTo>
                  <a:lnTo>
                    <a:pt x="72" y="436"/>
                  </a:lnTo>
                  <a:lnTo>
                    <a:pt x="75" y="444"/>
                  </a:lnTo>
                  <a:lnTo>
                    <a:pt x="77" y="450"/>
                  </a:lnTo>
                  <a:lnTo>
                    <a:pt x="81" y="457"/>
                  </a:lnTo>
                  <a:lnTo>
                    <a:pt x="84" y="463"/>
                  </a:lnTo>
                  <a:lnTo>
                    <a:pt x="87" y="471"/>
                  </a:lnTo>
                  <a:lnTo>
                    <a:pt x="90" y="475"/>
                  </a:lnTo>
                  <a:lnTo>
                    <a:pt x="92" y="478"/>
                  </a:lnTo>
                  <a:lnTo>
                    <a:pt x="94" y="482"/>
                  </a:lnTo>
                  <a:lnTo>
                    <a:pt x="96" y="486"/>
                  </a:lnTo>
                  <a:lnTo>
                    <a:pt x="99" y="490"/>
                  </a:lnTo>
                  <a:lnTo>
                    <a:pt x="101" y="496"/>
                  </a:lnTo>
                  <a:lnTo>
                    <a:pt x="103" y="501"/>
                  </a:lnTo>
                  <a:lnTo>
                    <a:pt x="104" y="507"/>
                  </a:lnTo>
                  <a:lnTo>
                    <a:pt x="105" y="507"/>
                  </a:lnTo>
                  <a:lnTo>
                    <a:pt x="106" y="507"/>
                  </a:lnTo>
                  <a:lnTo>
                    <a:pt x="106" y="50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2" name="Freeform 17">
              <a:extLst>
                <a:ext uri="{FF2B5EF4-FFF2-40B4-BE49-F238E27FC236}">
                  <a16:creationId xmlns:a16="http://schemas.microsoft.com/office/drawing/2014/main" id="{45689639-11ED-476A-BF30-7E5640C34294}"/>
                </a:ext>
              </a:extLst>
            </p:cNvPr>
            <p:cNvSpPr>
              <a:spLocks/>
            </p:cNvSpPr>
            <p:nvPr/>
          </p:nvSpPr>
          <p:spPr bwMode="auto">
            <a:xfrm>
              <a:off x="4365" y="3593"/>
              <a:ext cx="48" cy="15"/>
            </a:xfrm>
            <a:custGeom>
              <a:avLst/>
              <a:gdLst>
                <a:gd name="T0" fmla="*/ 48 w 48"/>
                <a:gd name="T1" fmla="*/ 0 h 15"/>
                <a:gd name="T2" fmla="*/ 23 w 48"/>
                <a:gd name="T3" fmla="*/ 9 h 15"/>
                <a:gd name="T4" fmla="*/ 21 w 48"/>
                <a:gd name="T5" fmla="*/ 9 h 15"/>
                <a:gd name="T6" fmla="*/ 18 w 48"/>
                <a:gd name="T7" fmla="*/ 9 h 15"/>
                <a:gd name="T8" fmla="*/ 16 w 48"/>
                <a:gd name="T9" fmla="*/ 7 h 15"/>
                <a:gd name="T10" fmla="*/ 12 w 48"/>
                <a:gd name="T11" fmla="*/ 7 h 15"/>
                <a:gd name="T12" fmla="*/ 9 w 48"/>
                <a:gd name="T13" fmla="*/ 5 h 15"/>
                <a:gd name="T14" fmla="*/ 7 w 48"/>
                <a:gd name="T15" fmla="*/ 3 h 15"/>
                <a:gd name="T16" fmla="*/ 3 w 48"/>
                <a:gd name="T17" fmla="*/ 1 h 15"/>
                <a:gd name="T18" fmla="*/ 0 w 48"/>
                <a:gd name="T19" fmla="*/ 0 h 15"/>
                <a:gd name="T20" fmla="*/ 2 w 48"/>
                <a:gd name="T21" fmla="*/ 1 h 15"/>
                <a:gd name="T22" fmla="*/ 3 w 48"/>
                <a:gd name="T23" fmla="*/ 3 h 15"/>
                <a:gd name="T24" fmla="*/ 5 w 48"/>
                <a:gd name="T25" fmla="*/ 5 h 15"/>
                <a:gd name="T26" fmla="*/ 7 w 48"/>
                <a:gd name="T27" fmla="*/ 7 h 15"/>
                <a:gd name="T28" fmla="*/ 9 w 48"/>
                <a:gd name="T29" fmla="*/ 9 h 15"/>
                <a:gd name="T30" fmla="*/ 10 w 48"/>
                <a:gd name="T31" fmla="*/ 9 h 15"/>
                <a:gd name="T32" fmla="*/ 12 w 48"/>
                <a:gd name="T33" fmla="*/ 11 h 15"/>
                <a:gd name="T34" fmla="*/ 14 w 48"/>
                <a:gd name="T35" fmla="*/ 13 h 15"/>
                <a:gd name="T36" fmla="*/ 16 w 48"/>
                <a:gd name="T37" fmla="*/ 13 h 15"/>
                <a:gd name="T38" fmla="*/ 18 w 48"/>
                <a:gd name="T39" fmla="*/ 13 h 15"/>
                <a:gd name="T40" fmla="*/ 20 w 48"/>
                <a:gd name="T41" fmla="*/ 15 h 15"/>
                <a:gd name="T42" fmla="*/ 21 w 48"/>
                <a:gd name="T43" fmla="*/ 15 h 15"/>
                <a:gd name="T44" fmla="*/ 23 w 48"/>
                <a:gd name="T45" fmla="*/ 15 h 15"/>
                <a:gd name="T46" fmla="*/ 24 w 48"/>
                <a:gd name="T47" fmla="*/ 15 h 15"/>
                <a:gd name="T48" fmla="*/ 27 w 48"/>
                <a:gd name="T49" fmla="*/ 15 h 15"/>
                <a:gd name="T50" fmla="*/ 29 w 48"/>
                <a:gd name="T51" fmla="*/ 13 h 15"/>
                <a:gd name="T52" fmla="*/ 31 w 48"/>
                <a:gd name="T53" fmla="*/ 11 h 15"/>
                <a:gd name="T54" fmla="*/ 33 w 48"/>
                <a:gd name="T55" fmla="*/ 11 h 15"/>
                <a:gd name="T56" fmla="*/ 37 w 48"/>
                <a:gd name="T57" fmla="*/ 9 h 15"/>
                <a:gd name="T58" fmla="*/ 39 w 48"/>
                <a:gd name="T59" fmla="*/ 7 h 15"/>
                <a:gd name="T60" fmla="*/ 41 w 48"/>
                <a:gd name="T61" fmla="*/ 5 h 15"/>
                <a:gd name="T62" fmla="*/ 43 w 48"/>
                <a:gd name="T63" fmla="*/ 3 h 15"/>
                <a:gd name="T64" fmla="*/ 46 w 48"/>
                <a:gd name="T65" fmla="*/ 1 h 15"/>
                <a:gd name="T66" fmla="*/ 48 w 48"/>
                <a:gd name="T67" fmla="*/ 0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8"/>
                <a:gd name="T103" fmla="*/ 0 h 15"/>
                <a:gd name="T104" fmla="*/ 48 w 48"/>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8" h="15">
                  <a:moveTo>
                    <a:pt x="48" y="0"/>
                  </a:moveTo>
                  <a:lnTo>
                    <a:pt x="23" y="9"/>
                  </a:lnTo>
                  <a:lnTo>
                    <a:pt x="21" y="9"/>
                  </a:lnTo>
                  <a:lnTo>
                    <a:pt x="18" y="9"/>
                  </a:lnTo>
                  <a:lnTo>
                    <a:pt x="16" y="7"/>
                  </a:lnTo>
                  <a:lnTo>
                    <a:pt x="12" y="7"/>
                  </a:lnTo>
                  <a:lnTo>
                    <a:pt x="9" y="5"/>
                  </a:lnTo>
                  <a:lnTo>
                    <a:pt x="7" y="3"/>
                  </a:lnTo>
                  <a:lnTo>
                    <a:pt x="3" y="1"/>
                  </a:lnTo>
                  <a:lnTo>
                    <a:pt x="0" y="0"/>
                  </a:lnTo>
                  <a:lnTo>
                    <a:pt x="2" y="1"/>
                  </a:lnTo>
                  <a:lnTo>
                    <a:pt x="3" y="3"/>
                  </a:lnTo>
                  <a:lnTo>
                    <a:pt x="5" y="5"/>
                  </a:lnTo>
                  <a:lnTo>
                    <a:pt x="7" y="7"/>
                  </a:lnTo>
                  <a:lnTo>
                    <a:pt x="9" y="9"/>
                  </a:lnTo>
                  <a:lnTo>
                    <a:pt x="10" y="9"/>
                  </a:lnTo>
                  <a:lnTo>
                    <a:pt x="12" y="11"/>
                  </a:lnTo>
                  <a:lnTo>
                    <a:pt x="14" y="13"/>
                  </a:lnTo>
                  <a:lnTo>
                    <a:pt x="16" y="13"/>
                  </a:lnTo>
                  <a:lnTo>
                    <a:pt x="18" y="13"/>
                  </a:lnTo>
                  <a:lnTo>
                    <a:pt x="20" y="15"/>
                  </a:lnTo>
                  <a:lnTo>
                    <a:pt x="21" y="15"/>
                  </a:lnTo>
                  <a:lnTo>
                    <a:pt x="23" y="15"/>
                  </a:lnTo>
                  <a:lnTo>
                    <a:pt x="24" y="15"/>
                  </a:lnTo>
                  <a:lnTo>
                    <a:pt x="27" y="15"/>
                  </a:lnTo>
                  <a:lnTo>
                    <a:pt x="29" y="13"/>
                  </a:lnTo>
                  <a:lnTo>
                    <a:pt x="31" y="11"/>
                  </a:lnTo>
                  <a:lnTo>
                    <a:pt x="33" y="11"/>
                  </a:lnTo>
                  <a:lnTo>
                    <a:pt x="37" y="9"/>
                  </a:lnTo>
                  <a:lnTo>
                    <a:pt x="39" y="7"/>
                  </a:lnTo>
                  <a:lnTo>
                    <a:pt x="41" y="5"/>
                  </a:lnTo>
                  <a:lnTo>
                    <a:pt x="43" y="3"/>
                  </a:lnTo>
                  <a:lnTo>
                    <a:pt x="46" y="1"/>
                  </a:lnTo>
                  <a:lnTo>
                    <a:pt x="48" y="0"/>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3" name="Freeform 18">
              <a:extLst>
                <a:ext uri="{FF2B5EF4-FFF2-40B4-BE49-F238E27FC236}">
                  <a16:creationId xmlns:a16="http://schemas.microsoft.com/office/drawing/2014/main" id="{04F975A0-28E0-417D-AE10-21EE956405F0}"/>
                </a:ext>
              </a:extLst>
            </p:cNvPr>
            <p:cNvSpPr>
              <a:spLocks/>
            </p:cNvSpPr>
            <p:nvPr/>
          </p:nvSpPr>
          <p:spPr bwMode="auto">
            <a:xfrm>
              <a:off x="4327" y="3745"/>
              <a:ext cx="54" cy="305"/>
            </a:xfrm>
            <a:custGeom>
              <a:avLst/>
              <a:gdLst>
                <a:gd name="T0" fmla="*/ 50 w 54"/>
                <a:gd name="T1" fmla="*/ 231 h 305"/>
                <a:gd name="T2" fmla="*/ 47 w 54"/>
                <a:gd name="T3" fmla="*/ 212 h 305"/>
                <a:gd name="T4" fmla="*/ 43 w 54"/>
                <a:gd name="T5" fmla="*/ 189 h 305"/>
                <a:gd name="T6" fmla="*/ 39 w 54"/>
                <a:gd name="T7" fmla="*/ 168 h 305"/>
                <a:gd name="T8" fmla="*/ 36 w 54"/>
                <a:gd name="T9" fmla="*/ 145 h 305"/>
                <a:gd name="T10" fmla="*/ 35 w 54"/>
                <a:gd name="T11" fmla="*/ 137 h 305"/>
                <a:gd name="T12" fmla="*/ 33 w 54"/>
                <a:gd name="T13" fmla="*/ 132 h 305"/>
                <a:gd name="T14" fmla="*/ 31 w 54"/>
                <a:gd name="T15" fmla="*/ 118 h 305"/>
                <a:gd name="T16" fmla="*/ 30 w 54"/>
                <a:gd name="T17" fmla="*/ 103 h 305"/>
                <a:gd name="T18" fmla="*/ 2 w 54"/>
                <a:gd name="T19" fmla="*/ 10 h 305"/>
                <a:gd name="T20" fmla="*/ 5 w 54"/>
                <a:gd name="T21" fmla="*/ 27 h 305"/>
                <a:gd name="T22" fmla="*/ 10 w 54"/>
                <a:gd name="T23" fmla="*/ 44 h 305"/>
                <a:gd name="T24" fmla="*/ 16 w 54"/>
                <a:gd name="T25" fmla="*/ 61 h 305"/>
                <a:gd name="T26" fmla="*/ 20 w 54"/>
                <a:gd name="T27" fmla="*/ 78 h 305"/>
                <a:gd name="T28" fmla="*/ 26 w 54"/>
                <a:gd name="T29" fmla="*/ 97 h 305"/>
                <a:gd name="T30" fmla="*/ 30 w 54"/>
                <a:gd name="T31" fmla="*/ 118 h 305"/>
                <a:gd name="T32" fmla="*/ 32 w 54"/>
                <a:gd name="T33" fmla="*/ 141 h 305"/>
                <a:gd name="T34" fmla="*/ 37 w 54"/>
                <a:gd name="T35" fmla="*/ 168 h 305"/>
                <a:gd name="T36" fmla="*/ 42 w 54"/>
                <a:gd name="T37" fmla="*/ 196 h 305"/>
                <a:gd name="T38" fmla="*/ 46 w 54"/>
                <a:gd name="T39" fmla="*/ 225 h 305"/>
                <a:gd name="T40" fmla="*/ 48 w 54"/>
                <a:gd name="T41" fmla="*/ 256 h 305"/>
                <a:gd name="T42" fmla="*/ 48 w 54"/>
                <a:gd name="T43" fmla="*/ 273 h 305"/>
                <a:gd name="T44" fmla="*/ 41 w 54"/>
                <a:gd name="T45" fmla="*/ 244 h 305"/>
                <a:gd name="T46" fmla="*/ 35 w 54"/>
                <a:gd name="T47" fmla="*/ 214 h 305"/>
                <a:gd name="T48" fmla="*/ 29 w 54"/>
                <a:gd name="T49" fmla="*/ 181 h 305"/>
                <a:gd name="T50" fmla="*/ 24 w 54"/>
                <a:gd name="T51" fmla="*/ 149 h 305"/>
                <a:gd name="T52" fmla="*/ 23 w 54"/>
                <a:gd name="T53" fmla="*/ 134 h 305"/>
                <a:gd name="T54" fmla="*/ 21 w 54"/>
                <a:gd name="T55" fmla="*/ 118 h 305"/>
                <a:gd name="T56" fmla="*/ 18 w 54"/>
                <a:gd name="T57" fmla="*/ 97 h 305"/>
                <a:gd name="T58" fmla="*/ 13 w 54"/>
                <a:gd name="T59" fmla="*/ 80 h 305"/>
                <a:gd name="T60" fmla="*/ 9 w 54"/>
                <a:gd name="T61" fmla="*/ 61 h 305"/>
                <a:gd name="T62" fmla="*/ 4 w 54"/>
                <a:gd name="T63" fmla="*/ 42 h 305"/>
                <a:gd name="T64" fmla="*/ 19 w 54"/>
                <a:gd name="T65" fmla="*/ 120 h 305"/>
                <a:gd name="T66" fmla="*/ 20 w 54"/>
                <a:gd name="T67" fmla="*/ 134 h 305"/>
                <a:gd name="T68" fmla="*/ 22 w 54"/>
                <a:gd name="T69" fmla="*/ 145 h 305"/>
                <a:gd name="T70" fmla="*/ 24 w 54"/>
                <a:gd name="T71" fmla="*/ 160 h 305"/>
                <a:gd name="T72" fmla="*/ 27 w 54"/>
                <a:gd name="T73" fmla="*/ 179 h 305"/>
                <a:gd name="T74" fmla="*/ 30 w 54"/>
                <a:gd name="T75" fmla="*/ 200 h 305"/>
                <a:gd name="T76" fmla="*/ 35 w 54"/>
                <a:gd name="T77" fmla="*/ 221 h 305"/>
                <a:gd name="T78" fmla="*/ 37 w 54"/>
                <a:gd name="T79" fmla="*/ 244 h 305"/>
                <a:gd name="T80" fmla="*/ 39 w 54"/>
                <a:gd name="T81" fmla="*/ 263 h 305"/>
                <a:gd name="T82" fmla="*/ 52 w 54"/>
                <a:gd name="T83" fmla="*/ 305 h 305"/>
                <a:gd name="T84" fmla="*/ 54 w 54"/>
                <a:gd name="T85" fmla="*/ 303 h 3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4"/>
                <a:gd name="T130" fmla="*/ 0 h 305"/>
                <a:gd name="T131" fmla="*/ 54 w 54"/>
                <a:gd name="T132" fmla="*/ 305 h 3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4" h="305">
                  <a:moveTo>
                    <a:pt x="54" y="301"/>
                  </a:moveTo>
                  <a:lnTo>
                    <a:pt x="50" y="231"/>
                  </a:lnTo>
                  <a:lnTo>
                    <a:pt x="48" y="221"/>
                  </a:lnTo>
                  <a:lnTo>
                    <a:pt x="47" y="212"/>
                  </a:lnTo>
                  <a:lnTo>
                    <a:pt x="45" y="200"/>
                  </a:lnTo>
                  <a:lnTo>
                    <a:pt x="43" y="189"/>
                  </a:lnTo>
                  <a:lnTo>
                    <a:pt x="41" y="177"/>
                  </a:lnTo>
                  <a:lnTo>
                    <a:pt x="39" y="168"/>
                  </a:lnTo>
                  <a:lnTo>
                    <a:pt x="38" y="156"/>
                  </a:lnTo>
                  <a:lnTo>
                    <a:pt x="36" y="145"/>
                  </a:lnTo>
                  <a:lnTo>
                    <a:pt x="36" y="141"/>
                  </a:lnTo>
                  <a:lnTo>
                    <a:pt x="35" y="137"/>
                  </a:lnTo>
                  <a:lnTo>
                    <a:pt x="35" y="135"/>
                  </a:lnTo>
                  <a:lnTo>
                    <a:pt x="33" y="132"/>
                  </a:lnTo>
                  <a:lnTo>
                    <a:pt x="32" y="124"/>
                  </a:lnTo>
                  <a:lnTo>
                    <a:pt x="31" y="118"/>
                  </a:lnTo>
                  <a:lnTo>
                    <a:pt x="30" y="111"/>
                  </a:lnTo>
                  <a:lnTo>
                    <a:pt x="30" y="103"/>
                  </a:lnTo>
                  <a:lnTo>
                    <a:pt x="0" y="0"/>
                  </a:lnTo>
                  <a:lnTo>
                    <a:pt x="2" y="10"/>
                  </a:lnTo>
                  <a:lnTo>
                    <a:pt x="4" y="17"/>
                  </a:lnTo>
                  <a:lnTo>
                    <a:pt x="5" y="27"/>
                  </a:lnTo>
                  <a:lnTo>
                    <a:pt x="8" y="36"/>
                  </a:lnTo>
                  <a:lnTo>
                    <a:pt x="10" y="44"/>
                  </a:lnTo>
                  <a:lnTo>
                    <a:pt x="13" y="52"/>
                  </a:lnTo>
                  <a:lnTo>
                    <a:pt x="16" y="61"/>
                  </a:lnTo>
                  <a:lnTo>
                    <a:pt x="18" y="69"/>
                  </a:lnTo>
                  <a:lnTo>
                    <a:pt x="20" y="78"/>
                  </a:lnTo>
                  <a:lnTo>
                    <a:pt x="23" y="88"/>
                  </a:lnTo>
                  <a:lnTo>
                    <a:pt x="26" y="97"/>
                  </a:lnTo>
                  <a:lnTo>
                    <a:pt x="28" y="109"/>
                  </a:lnTo>
                  <a:lnTo>
                    <a:pt x="30" y="118"/>
                  </a:lnTo>
                  <a:lnTo>
                    <a:pt x="31" y="130"/>
                  </a:lnTo>
                  <a:lnTo>
                    <a:pt x="32" y="141"/>
                  </a:lnTo>
                  <a:lnTo>
                    <a:pt x="35" y="155"/>
                  </a:lnTo>
                  <a:lnTo>
                    <a:pt x="37" y="168"/>
                  </a:lnTo>
                  <a:lnTo>
                    <a:pt x="40" y="181"/>
                  </a:lnTo>
                  <a:lnTo>
                    <a:pt x="42" y="196"/>
                  </a:lnTo>
                  <a:lnTo>
                    <a:pt x="45" y="212"/>
                  </a:lnTo>
                  <a:lnTo>
                    <a:pt x="46" y="225"/>
                  </a:lnTo>
                  <a:lnTo>
                    <a:pt x="47" y="240"/>
                  </a:lnTo>
                  <a:lnTo>
                    <a:pt x="48" y="256"/>
                  </a:lnTo>
                  <a:lnTo>
                    <a:pt x="47" y="273"/>
                  </a:lnTo>
                  <a:lnTo>
                    <a:pt x="48" y="273"/>
                  </a:lnTo>
                  <a:lnTo>
                    <a:pt x="45" y="257"/>
                  </a:lnTo>
                  <a:lnTo>
                    <a:pt x="41" y="244"/>
                  </a:lnTo>
                  <a:lnTo>
                    <a:pt x="38" y="229"/>
                  </a:lnTo>
                  <a:lnTo>
                    <a:pt x="35" y="214"/>
                  </a:lnTo>
                  <a:lnTo>
                    <a:pt x="31" y="198"/>
                  </a:lnTo>
                  <a:lnTo>
                    <a:pt x="29" y="181"/>
                  </a:lnTo>
                  <a:lnTo>
                    <a:pt x="27" y="166"/>
                  </a:lnTo>
                  <a:lnTo>
                    <a:pt x="24" y="149"/>
                  </a:lnTo>
                  <a:lnTo>
                    <a:pt x="23" y="141"/>
                  </a:lnTo>
                  <a:lnTo>
                    <a:pt x="23" y="134"/>
                  </a:lnTo>
                  <a:lnTo>
                    <a:pt x="22" y="126"/>
                  </a:lnTo>
                  <a:lnTo>
                    <a:pt x="21" y="118"/>
                  </a:lnTo>
                  <a:lnTo>
                    <a:pt x="20" y="109"/>
                  </a:lnTo>
                  <a:lnTo>
                    <a:pt x="18" y="97"/>
                  </a:lnTo>
                  <a:lnTo>
                    <a:pt x="16" y="90"/>
                  </a:lnTo>
                  <a:lnTo>
                    <a:pt x="13" y="80"/>
                  </a:lnTo>
                  <a:lnTo>
                    <a:pt x="11" y="69"/>
                  </a:lnTo>
                  <a:lnTo>
                    <a:pt x="9" y="61"/>
                  </a:lnTo>
                  <a:lnTo>
                    <a:pt x="7" y="52"/>
                  </a:lnTo>
                  <a:lnTo>
                    <a:pt x="4" y="42"/>
                  </a:lnTo>
                  <a:lnTo>
                    <a:pt x="18" y="114"/>
                  </a:lnTo>
                  <a:lnTo>
                    <a:pt x="19" y="120"/>
                  </a:lnTo>
                  <a:lnTo>
                    <a:pt x="19" y="126"/>
                  </a:lnTo>
                  <a:lnTo>
                    <a:pt x="20" y="134"/>
                  </a:lnTo>
                  <a:lnTo>
                    <a:pt x="21" y="139"/>
                  </a:lnTo>
                  <a:lnTo>
                    <a:pt x="22" y="145"/>
                  </a:lnTo>
                  <a:lnTo>
                    <a:pt x="23" y="153"/>
                  </a:lnTo>
                  <a:lnTo>
                    <a:pt x="24" y="160"/>
                  </a:lnTo>
                  <a:lnTo>
                    <a:pt x="24" y="168"/>
                  </a:lnTo>
                  <a:lnTo>
                    <a:pt x="27" y="179"/>
                  </a:lnTo>
                  <a:lnTo>
                    <a:pt x="28" y="191"/>
                  </a:lnTo>
                  <a:lnTo>
                    <a:pt x="30" y="200"/>
                  </a:lnTo>
                  <a:lnTo>
                    <a:pt x="32" y="212"/>
                  </a:lnTo>
                  <a:lnTo>
                    <a:pt x="35" y="221"/>
                  </a:lnTo>
                  <a:lnTo>
                    <a:pt x="36" y="235"/>
                  </a:lnTo>
                  <a:lnTo>
                    <a:pt x="37" y="244"/>
                  </a:lnTo>
                  <a:lnTo>
                    <a:pt x="38" y="256"/>
                  </a:lnTo>
                  <a:lnTo>
                    <a:pt x="39" y="263"/>
                  </a:lnTo>
                  <a:lnTo>
                    <a:pt x="51" y="305"/>
                  </a:lnTo>
                  <a:lnTo>
                    <a:pt x="52" y="305"/>
                  </a:lnTo>
                  <a:lnTo>
                    <a:pt x="52" y="303"/>
                  </a:lnTo>
                  <a:lnTo>
                    <a:pt x="54" y="303"/>
                  </a:lnTo>
                  <a:lnTo>
                    <a:pt x="54"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4" name="Freeform 19">
              <a:extLst>
                <a:ext uri="{FF2B5EF4-FFF2-40B4-BE49-F238E27FC236}">
                  <a16:creationId xmlns:a16="http://schemas.microsoft.com/office/drawing/2014/main" id="{EF0A6ECA-148A-4D7A-9FBA-E11CF701ADC6}"/>
                </a:ext>
              </a:extLst>
            </p:cNvPr>
            <p:cNvSpPr>
              <a:spLocks/>
            </p:cNvSpPr>
            <p:nvPr/>
          </p:nvSpPr>
          <p:spPr bwMode="auto">
            <a:xfrm>
              <a:off x="4315" y="3869"/>
              <a:ext cx="24" cy="101"/>
            </a:xfrm>
            <a:custGeom>
              <a:avLst/>
              <a:gdLst>
                <a:gd name="T0" fmla="*/ 24 w 24"/>
                <a:gd name="T1" fmla="*/ 97 h 101"/>
                <a:gd name="T2" fmla="*/ 0 w 24"/>
                <a:gd name="T3" fmla="*/ 0 h 101"/>
                <a:gd name="T4" fmla="*/ 7 w 24"/>
                <a:gd name="T5" fmla="*/ 38 h 101"/>
                <a:gd name="T6" fmla="*/ 6 w 24"/>
                <a:gd name="T7" fmla="*/ 40 h 101"/>
                <a:gd name="T8" fmla="*/ 5 w 24"/>
                <a:gd name="T9" fmla="*/ 40 h 101"/>
                <a:gd name="T10" fmla="*/ 5 w 24"/>
                <a:gd name="T11" fmla="*/ 38 h 101"/>
                <a:gd name="T12" fmla="*/ 4 w 24"/>
                <a:gd name="T13" fmla="*/ 38 h 101"/>
                <a:gd name="T14" fmla="*/ 21 w 24"/>
                <a:gd name="T15" fmla="*/ 101 h 101"/>
                <a:gd name="T16" fmla="*/ 22 w 24"/>
                <a:gd name="T17" fmla="*/ 101 h 101"/>
                <a:gd name="T18" fmla="*/ 23 w 24"/>
                <a:gd name="T19" fmla="*/ 101 h 101"/>
                <a:gd name="T20" fmla="*/ 24 w 24"/>
                <a:gd name="T21" fmla="*/ 99 h 101"/>
                <a:gd name="T22" fmla="*/ 24 w 24"/>
                <a:gd name="T23" fmla="*/ 97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101"/>
                <a:gd name="T38" fmla="*/ 24 w 24"/>
                <a:gd name="T39" fmla="*/ 101 h 1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101">
                  <a:moveTo>
                    <a:pt x="24" y="97"/>
                  </a:moveTo>
                  <a:lnTo>
                    <a:pt x="0" y="0"/>
                  </a:lnTo>
                  <a:lnTo>
                    <a:pt x="7" y="38"/>
                  </a:lnTo>
                  <a:lnTo>
                    <a:pt x="6" y="40"/>
                  </a:lnTo>
                  <a:lnTo>
                    <a:pt x="5" y="40"/>
                  </a:lnTo>
                  <a:lnTo>
                    <a:pt x="5" y="38"/>
                  </a:lnTo>
                  <a:lnTo>
                    <a:pt x="4" y="38"/>
                  </a:lnTo>
                  <a:lnTo>
                    <a:pt x="21" y="101"/>
                  </a:lnTo>
                  <a:lnTo>
                    <a:pt x="22" y="101"/>
                  </a:lnTo>
                  <a:lnTo>
                    <a:pt x="23" y="101"/>
                  </a:lnTo>
                  <a:lnTo>
                    <a:pt x="24" y="99"/>
                  </a:lnTo>
                  <a:lnTo>
                    <a:pt x="24" y="9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5" name="Freeform 20">
              <a:extLst>
                <a:ext uri="{FF2B5EF4-FFF2-40B4-BE49-F238E27FC236}">
                  <a16:creationId xmlns:a16="http://schemas.microsoft.com/office/drawing/2014/main" id="{B7E47C1F-33BE-4166-BEF8-D621537000CE}"/>
                </a:ext>
              </a:extLst>
            </p:cNvPr>
            <p:cNvSpPr>
              <a:spLocks/>
            </p:cNvSpPr>
            <p:nvPr/>
          </p:nvSpPr>
          <p:spPr bwMode="auto">
            <a:xfrm>
              <a:off x="4291" y="3898"/>
              <a:ext cx="40" cy="118"/>
            </a:xfrm>
            <a:custGeom>
              <a:avLst/>
              <a:gdLst>
                <a:gd name="T0" fmla="*/ 40 w 40"/>
                <a:gd name="T1" fmla="*/ 118 h 118"/>
                <a:gd name="T2" fmla="*/ 39 w 40"/>
                <a:gd name="T3" fmla="*/ 114 h 118"/>
                <a:gd name="T4" fmla="*/ 36 w 40"/>
                <a:gd name="T5" fmla="*/ 110 h 118"/>
                <a:gd name="T6" fmla="*/ 33 w 40"/>
                <a:gd name="T7" fmla="*/ 106 h 118"/>
                <a:gd name="T8" fmla="*/ 30 w 40"/>
                <a:gd name="T9" fmla="*/ 103 h 118"/>
                <a:gd name="T10" fmla="*/ 27 w 40"/>
                <a:gd name="T11" fmla="*/ 99 h 118"/>
                <a:gd name="T12" fmla="*/ 25 w 40"/>
                <a:gd name="T13" fmla="*/ 93 h 118"/>
                <a:gd name="T14" fmla="*/ 24 w 40"/>
                <a:gd name="T15" fmla="*/ 85 h 118"/>
                <a:gd name="T16" fmla="*/ 21 w 40"/>
                <a:gd name="T17" fmla="*/ 78 h 118"/>
                <a:gd name="T18" fmla="*/ 21 w 40"/>
                <a:gd name="T19" fmla="*/ 74 h 118"/>
                <a:gd name="T20" fmla="*/ 20 w 40"/>
                <a:gd name="T21" fmla="*/ 68 h 118"/>
                <a:gd name="T22" fmla="*/ 19 w 40"/>
                <a:gd name="T23" fmla="*/ 64 h 118"/>
                <a:gd name="T24" fmla="*/ 18 w 40"/>
                <a:gd name="T25" fmla="*/ 61 h 118"/>
                <a:gd name="T26" fmla="*/ 18 w 40"/>
                <a:gd name="T27" fmla="*/ 57 h 118"/>
                <a:gd name="T28" fmla="*/ 17 w 40"/>
                <a:gd name="T29" fmla="*/ 51 h 118"/>
                <a:gd name="T30" fmla="*/ 16 w 40"/>
                <a:gd name="T31" fmla="*/ 47 h 118"/>
                <a:gd name="T32" fmla="*/ 15 w 40"/>
                <a:gd name="T33" fmla="*/ 43 h 118"/>
                <a:gd name="T34" fmla="*/ 12 w 40"/>
                <a:gd name="T35" fmla="*/ 40 h 118"/>
                <a:gd name="T36" fmla="*/ 10 w 40"/>
                <a:gd name="T37" fmla="*/ 34 h 118"/>
                <a:gd name="T38" fmla="*/ 9 w 40"/>
                <a:gd name="T39" fmla="*/ 28 h 118"/>
                <a:gd name="T40" fmla="*/ 7 w 40"/>
                <a:gd name="T41" fmla="*/ 24 h 118"/>
                <a:gd name="T42" fmla="*/ 6 w 40"/>
                <a:gd name="T43" fmla="*/ 17 h 118"/>
                <a:gd name="T44" fmla="*/ 4 w 40"/>
                <a:gd name="T45" fmla="*/ 11 h 118"/>
                <a:gd name="T46" fmla="*/ 2 w 40"/>
                <a:gd name="T47" fmla="*/ 5 h 118"/>
                <a:gd name="T48" fmla="*/ 0 w 40"/>
                <a:gd name="T49" fmla="*/ 0 h 118"/>
                <a:gd name="T50" fmla="*/ 1 w 40"/>
                <a:gd name="T51" fmla="*/ 3 h 118"/>
                <a:gd name="T52" fmla="*/ 2 w 40"/>
                <a:gd name="T53" fmla="*/ 7 h 118"/>
                <a:gd name="T54" fmla="*/ 2 w 40"/>
                <a:gd name="T55" fmla="*/ 13 h 118"/>
                <a:gd name="T56" fmla="*/ 4 w 40"/>
                <a:gd name="T57" fmla="*/ 19 h 118"/>
                <a:gd name="T58" fmla="*/ 5 w 40"/>
                <a:gd name="T59" fmla="*/ 24 h 118"/>
                <a:gd name="T60" fmla="*/ 6 w 40"/>
                <a:gd name="T61" fmla="*/ 28 h 118"/>
                <a:gd name="T62" fmla="*/ 7 w 40"/>
                <a:gd name="T63" fmla="*/ 34 h 118"/>
                <a:gd name="T64" fmla="*/ 7 w 40"/>
                <a:gd name="T65" fmla="*/ 38 h 118"/>
                <a:gd name="T66" fmla="*/ 10 w 40"/>
                <a:gd name="T67" fmla="*/ 45 h 118"/>
                <a:gd name="T68" fmla="*/ 11 w 40"/>
                <a:gd name="T69" fmla="*/ 53 h 118"/>
                <a:gd name="T70" fmla="*/ 14 w 40"/>
                <a:gd name="T71" fmla="*/ 63 h 118"/>
                <a:gd name="T72" fmla="*/ 15 w 40"/>
                <a:gd name="T73" fmla="*/ 72 h 118"/>
                <a:gd name="T74" fmla="*/ 16 w 40"/>
                <a:gd name="T75" fmla="*/ 82 h 118"/>
                <a:gd name="T76" fmla="*/ 17 w 40"/>
                <a:gd name="T77" fmla="*/ 91 h 118"/>
                <a:gd name="T78" fmla="*/ 19 w 40"/>
                <a:gd name="T79" fmla="*/ 99 h 118"/>
                <a:gd name="T80" fmla="*/ 20 w 40"/>
                <a:gd name="T81" fmla="*/ 106 h 118"/>
                <a:gd name="T82" fmla="*/ 40 w 40"/>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
                <a:gd name="T127" fmla="*/ 0 h 118"/>
                <a:gd name="T128" fmla="*/ 40 w 40"/>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 h="118">
                  <a:moveTo>
                    <a:pt x="40" y="118"/>
                  </a:moveTo>
                  <a:lnTo>
                    <a:pt x="39" y="114"/>
                  </a:lnTo>
                  <a:lnTo>
                    <a:pt x="36" y="110"/>
                  </a:lnTo>
                  <a:lnTo>
                    <a:pt x="33" y="106"/>
                  </a:lnTo>
                  <a:lnTo>
                    <a:pt x="30" y="103"/>
                  </a:lnTo>
                  <a:lnTo>
                    <a:pt x="27" y="99"/>
                  </a:lnTo>
                  <a:lnTo>
                    <a:pt x="25" y="93"/>
                  </a:lnTo>
                  <a:lnTo>
                    <a:pt x="24" y="85"/>
                  </a:lnTo>
                  <a:lnTo>
                    <a:pt x="21" y="78"/>
                  </a:lnTo>
                  <a:lnTo>
                    <a:pt x="21" y="74"/>
                  </a:lnTo>
                  <a:lnTo>
                    <a:pt x="20" y="68"/>
                  </a:lnTo>
                  <a:lnTo>
                    <a:pt x="19" y="64"/>
                  </a:lnTo>
                  <a:lnTo>
                    <a:pt x="18" y="61"/>
                  </a:lnTo>
                  <a:lnTo>
                    <a:pt x="18" y="57"/>
                  </a:lnTo>
                  <a:lnTo>
                    <a:pt x="17" y="51"/>
                  </a:lnTo>
                  <a:lnTo>
                    <a:pt x="16" y="47"/>
                  </a:lnTo>
                  <a:lnTo>
                    <a:pt x="15" y="43"/>
                  </a:lnTo>
                  <a:lnTo>
                    <a:pt x="12" y="40"/>
                  </a:lnTo>
                  <a:lnTo>
                    <a:pt x="10" y="34"/>
                  </a:lnTo>
                  <a:lnTo>
                    <a:pt x="9" y="28"/>
                  </a:lnTo>
                  <a:lnTo>
                    <a:pt x="7" y="24"/>
                  </a:lnTo>
                  <a:lnTo>
                    <a:pt x="6" y="17"/>
                  </a:lnTo>
                  <a:lnTo>
                    <a:pt x="4" y="11"/>
                  </a:lnTo>
                  <a:lnTo>
                    <a:pt x="2" y="5"/>
                  </a:lnTo>
                  <a:lnTo>
                    <a:pt x="0" y="0"/>
                  </a:lnTo>
                  <a:lnTo>
                    <a:pt x="1" y="3"/>
                  </a:lnTo>
                  <a:lnTo>
                    <a:pt x="2" y="7"/>
                  </a:lnTo>
                  <a:lnTo>
                    <a:pt x="2" y="13"/>
                  </a:lnTo>
                  <a:lnTo>
                    <a:pt x="4" y="19"/>
                  </a:lnTo>
                  <a:lnTo>
                    <a:pt x="5" y="24"/>
                  </a:lnTo>
                  <a:lnTo>
                    <a:pt x="6" y="28"/>
                  </a:lnTo>
                  <a:lnTo>
                    <a:pt x="7" y="34"/>
                  </a:lnTo>
                  <a:lnTo>
                    <a:pt x="7" y="38"/>
                  </a:lnTo>
                  <a:lnTo>
                    <a:pt x="10" y="45"/>
                  </a:lnTo>
                  <a:lnTo>
                    <a:pt x="11" y="53"/>
                  </a:lnTo>
                  <a:lnTo>
                    <a:pt x="14" y="63"/>
                  </a:lnTo>
                  <a:lnTo>
                    <a:pt x="15" y="72"/>
                  </a:lnTo>
                  <a:lnTo>
                    <a:pt x="16" y="82"/>
                  </a:lnTo>
                  <a:lnTo>
                    <a:pt x="17" y="91"/>
                  </a:lnTo>
                  <a:lnTo>
                    <a:pt x="19" y="99"/>
                  </a:lnTo>
                  <a:lnTo>
                    <a:pt x="20" y="106"/>
                  </a:lnTo>
                  <a:lnTo>
                    <a:pt x="40" y="11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6" name="Freeform 21">
              <a:extLst>
                <a:ext uri="{FF2B5EF4-FFF2-40B4-BE49-F238E27FC236}">
                  <a16:creationId xmlns:a16="http://schemas.microsoft.com/office/drawing/2014/main" id="{55D795A7-AD2C-4256-8278-2B4222B3AC5D}"/>
                </a:ext>
              </a:extLst>
            </p:cNvPr>
            <p:cNvSpPr>
              <a:spLocks/>
            </p:cNvSpPr>
            <p:nvPr/>
          </p:nvSpPr>
          <p:spPr bwMode="auto">
            <a:xfrm>
              <a:off x="4317" y="3718"/>
              <a:ext cx="13" cy="58"/>
            </a:xfrm>
            <a:custGeom>
              <a:avLst/>
              <a:gdLst>
                <a:gd name="T0" fmla="*/ 13 w 13"/>
                <a:gd name="T1" fmla="*/ 58 h 58"/>
                <a:gd name="T2" fmla="*/ 0 w 13"/>
                <a:gd name="T3" fmla="*/ 0 h 58"/>
                <a:gd name="T4" fmla="*/ 1 w 13"/>
                <a:gd name="T5" fmla="*/ 8 h 58"/>
                <a:gd name="T6" fmla="*/ 2 w 13"/>
                <a:gd name="T7" fmla="*/ 18 h 58"/>
                <a:gd name="T8" fmla="*/ 4 w 13"/>
                <a:gd name="T9" fmla="*/ 23 h 58"/>
                <a:gd name="T10" fmla="*/ 7 w 13"/>
                <a:gd name="T11" fmla="*/ 31 h 58"/>
                <a:gd name="T12" fmla="*/ 8 w 13"/>
                <a:gd name="T13" fmla="*/ 37 h 58"/>
                <a:gd name="T14" fmla="*/ 10 w 13"/>
                <a:gd name="T15" fmla="*/ 44 h 58"/>
                <a:gd name="T16" fmla="*/ 12 w 13"/>
                <a:gd name="T17" fmla="*/ 52 h 58"/>
                <a:gd name="T18" fmla="*/ 13 w 13"/>
                <a:gd name="T19" fmla="*/ 58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58"/>
                <a:gd name="T32" fmla="*/ 13 w 13"/>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58">
                  <a:moveTo>
                    <a:pt x="13" y="58"/>
                  </a:moveTo>
                  <a:lnTo>
                    <a:pt x="0" y="0"/>
                  </a:lnTo>
                  <a:lnTo>
                    <a:pt x="1" y="8"/>
                  </a:lnTo>
                  <a:lnTo>
                    <a:pt x="2" y="18"/>
                  </a:lnTo>
                  <a:lnTo>
                    <a:pt x="4" y="23"/>
                  </a:lnTo>
                  <a:lnTo>
                    <a:pt x="7" y="31"/>
                  </a:lnTo>
                  <a:lnTo>
                    <a:pt x="8" y="37"/>
                  </a:lnTo>
                  <a:lnTo>
                    <a:pt x="10" y="44"/>
                  </a:lnTo>
                  <a:lnTo>
                    <a:pt x="12" y="52"/>
                  </a:lnTo>
                  <a:lnTo>
                    <a:pt x="13" y="5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7" name="Freeform 22">
              <a:extLst>
                <a:ext uri="{FF2B5EF4-FFF2-40B4-BE49-F238E27FC236}">
                  <a16:creationId xmlns:a16="http://schemas.microsoft.com/office/drawing/2014/main" id="{88AC5F7B-0F86-471E-A5C9-6F6E62BC5C19}"/>
                </a:ext>
              </a:extLst>
            </p:cNvPr>
            <p:cNvSpPr>
              <a:spLocks/>
            </p:cNvSpPr>
            <p:nvPr/>
          </p:nvSpPr>
          <p:spPr bwMode="auto">
            <a:xfrm>
              <a:off x="4310" y="3638"/>
              <a:ext cx="19" cy="101"/>
            </a:xfrm>
            <a:custGeom>
              <a:avLst/>
              <a:gdLst>
                <a:gd name="T0" fmla="*/ 19 w 19"/>
                <a:gd name="T1" fmla="*/ 99 h 101"/>
                <a:gd name="T2" fmla="*/ 0 w 19"/>
                <a:gd name="T3" fmla="*/ 0 h 101"/>
                <a:gd name="T4" fmla="*/ 7 w 19"/>
                <a:gd name="T5" fmla="*/ 75 h 101"/>
                <a:gd name="T6" fmla="*/ 7 w 19"/>
                <a:gd name="T7" fmla="*/ 59 h 101"/>
                <a:gd name="T8" fmla="*/ 8 w 19"/>
                <a:gd name="T9" fmla="*/ 59 h 101"/>
                <a:gd name="T10" fmla="*/ 9 w 19"/>
                <a:gd name="T11" fmla="*/ 59 h 101"/>
                <a:gd name="T12" fmla="*/ 9 w 19"/>
                <a:gd name="T13" fmla="*/ 61 h 101"/>
                <a:gd name="T14" fmla="*/ 10 w 19"/>
                <a:gd name="T15" fmla="*/ 65 h 101"/>
                <a:gd name="T16" fmla="*/ 19 w 19"/>
                <a:gd name="T17" fmla="*/ 101 h 101"/>
                <a:gd name="T18" fmla="*/ 19 w 19"/>
                <a:gd name="T19" fmla="*/ 99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01"/>
                <a:gd name="T32" fmla="*/ 19 w 19"/>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01">
                  <a:moveTo>
                    <a:pt x="19" y="99"/>
                  </a:moveTo>
                  <a:lnTo>
                    <a:pt x="0" y="0"/>
                  </a:lnTo>
                  <a:lnTo>
                    <a:pt x="7" y="75"/>
                  </a:lnTo>
                  <a:lnTo>
                    <a:pt x="7" y="59"/>
                  </a:lnTo>
                  <a:lnTo>
                    <a:pt x="8" y="59"/>
                  </a:lnTo>
                  <a:lnTo>
                    <a:pt x="9" y="59"/>
                  </a:lnTo>
                  <a:lnTo>
                    <a:pt x="9" y="61"/>
                  </a:lnTo>
                  <a:lnTo>
                    <a:pt x="10" y="65"/>
                  </a:lnTo>
                  <a:lnTo>
                    <a:pt x="19" y="101"/>
                  </a:lnTo>
                  <a:lnTo>
                    <a:pt x="19" y="9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8" name="Freeform 23">
              <a:extLst>
                <a:ext uri="{FF2B5EF4-FFF2-40B4-BE49-F238E27FC236}">
                  <a16:creationId xmlns:a16="http://schemas.microsoft.com/office/drawing/2014/main" id="{F6E0DBCB-9D4F-4833-B7EA-C0807A82F7A6}"/>
                </a:ext>
              </a:extLst>
            </p:cNvPr>
            <p:cNvSpPr>
              <a:spLocks/>
            </p:cNvSpPr>
            <p:nvPr/>
          </p:nvSpPr>
          <p:spPr bwMode="auto">
            <a:xfrm>
              <a:off x="4318" y="3715"/>
              <a:ext cx="2" cy="9"/>
            </a:xfrm>
            <a:custGeom>
              <a:avLst/>
              <a:gdLst>
                <a:gd name="T0" fmla="*/ 2 w 2"/>
                <a:gd name="T1" fmla="*/ 9 h 9"/>
                <a:gd name="T2" fmla="*/ 1 w 2"/>
                <a:gd name="T3" fmla="*/ 7 h 9"/>
                <a:gd name="T4" fmla="*/ 1 w 2"/>
                <a:gd name="T5" fmla="*/ 5 h 9"/>
                <a:gd name="T6" fmla="*/ 1 w 2"/>
                <a:gd name="T7" fmla="*/ 3 h 9"/>
                <a:gd name="T8" fmla="*/ 0 w 2"/>
                <a:gd name="T9" fmla="*/ 0 h 9"/>
                <a:gd name="T10" fmla="*/ 2 w 2"/>
                <a:gd name="T11" fmla="*/ 9 h 9"/>
                <a:gd name="T12" fmla="*/ 0 60000 65536"/>
                <a:gd name="T13" fmla="*/ 0 60000 65536"/>
                <a:gd name="T14" fmla="*/ 0 60000 65536"/>
                <a:gd name="T15" fmla="*/ 0 60000 65536"/>
                <a:gd name="T16" fmla="*/ 0 60000 65536"/>
                <a:gd name="T17" fmla="*/ 0 60000 65536"/>
                <a:gd name="T18" fmla="*/ 0 w 2"/>
                <a:gd name="T19" fmla="*/ 0 h 9"/>
                <a:gd name="T20" fmla="*/ 2 w 2"/>
                <a:gd name="T21" fmla="*/ 9 h 9"/>
              </a:gdLst>
              <a:ahLst/>
              <a:cxnLst>
                <a:cxn ang="T12">
                  <a:pos x="T0" y="T1"/>
                </a:cxn>
                <a:cxn ang="T13">
                  <a:pos x="T2" y="T3"/>
                </a:cxn>
                <a:cxn ang="T14">
                  <a:pos x="T4" y="T5"/>
                </a:cxn>
                <a:cxn ang="T15">
                  <a:pos x="T6" y="T7"/>
                </a:cxn>
                <a:cxn ang="T16">
                  <a:pos x="T8" y="T9"/>
                </a:cxn>
                <a:cxn ang="T17">
                  <a:pos x="T10" y="T11"/>
                </a:cxn>
              </a:cxnLst>
              <a:rect l="T18" t="T19" r="T20" b="T21"/>
              <a:pathLst>
                <a:path w="2" h="9">
                  <a:moveTo>
                    <a:pt x="2" y="9"/>
                  </a:moveTo>
                  <a:lnTo>
                    <a:pt x="1" y="7"/>
                  </a:lnTo>
                  <a:lnTo>
                    <a:pt x="1" y="5"/>
                  </a:lnTo>
                  <a:lnTo>
                    <a:pt x="1" y="3"/>
                  </a:lnTo>
                  <a:lnTo>
                    <a:pt x="0" y="0"/>
                  </a:lnTo>
                  <a:lnTo>
                    <a:pt x="2" y="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49" name="Freeform 24">
              <a:extLst>
                <a:ext uri="{FF2B5EF4-FFF2-40B4-BE49-F238E27FC236}">
                  <a16:creationId xmlns:a16="http://schemas.microsoft.com/office/drawing/2014/main" id="{18130EF2-449B-491A-8339-1B8D39E43A5C}"/>
                </a:ext>
              </a:extLst>
            </p:cNvPr>
            <p:cNvSpPr>
              <a:spLocks/>
            </p:cNvSpPr>
            <p:nvPr/>
          </p:nvSpPr>
          <p:spPr bwMode="auto">
            <a:xfrm>
              <a:off x="4234" y="3531"/>
              <a:ext cx="84" cy="298"/>
            </a:xfrm>
            <a:custGeom>
              <a:avLst/>
              <a:gdLst>
                <a:gd name="T0" fmla="*/ 80 w 84"/>
                <a:gd name="T1" fmla="*/ 67 h 298"/>
                <a:gd name="T2" fmla="*/ 71 w 84"/>
                <a:gd name="T3" fmla="*/ 65 h 298"/>
                <a:gd name="T4" fmla="*/ 63 w 84"/>
                <a:gd name="T5" fmla="*/ 60 h 298"/>
                <a:gd name="T6" fmla="*/ 55 w 84"/>
                <a:gd name="T7" fmla="*/ 50 h 298"/>
                <a:gd name="T8" fmla="*/ 47 w 84"/>
                <a:gd name="T9" fmla="*/ 39 h 298"/>
                <a:gd name="T10" fmla="*/ 40 w 84"/>
                <a:gd name="T11" fmla="*/ 25 h 298"/>
                <a:gd name="T12" fmla="*/ 34 w 84"/>
                <a:gd name="T13" fmla="*/ 14 h 298"/>
                <a:gd name="T14" fmla="*/ 26 w 84"/>
                <a:gd name="T15" fmla="*/ 4 h 298"/>
                <a:gd name="T16" fmla="*/ 8 w 84"/>
                <a:gd name="T17" fmla="*/ 25 h 298"/>
                <a:gd name="T18" fmla="*/ 7 w 84"/>
                <a:gd name="T19" fmla="*/ 52 h 298"/>
                <a:gd name="T20" fmla="*/ 5 w 84"/>
                <a:gd name="T21" fmla="*/ 77 h 298"/>
                <a:gd name="T22" fmla="*/ 0 w 84"/>
                <a:gd name="T23" fmla="*/ 94 h 298"/>
                <a:gd name="T24" fmla="*/ 1 w 84"/>
                <a:gd name="T25" fmla="*/ 105 h 298"/>
                <a:gd name="T26" fmla="*/ 5 w 84"/>
                <a:gd name="T27" fmla="*/ 115 h 298"/>
                <a:gd name="T28" fmla="*/ 7 w 84"/>
                <a:gd name="T29" fmla="*/ 126 h 298"/>
                <a:gd name="T30" fmla="*/ 8 w 84"/>
                <a:gd name="T31" fmla="*/ 140 h 298"/>
                <a:gd name="T32" fmla="*/ 10 w 84"/>
                <a:gd name="T33" fmla="*/ 157 h 298"/>
                <a:gd name="T34" fmla="*/ 12 w 84"/>
                <a:gd name="T35" fmla="*/ 172 h 298"/>
                <a:gd name="T36" fmla="*/ 15 w 84"/>
                <a:gd name="T37" fmla="*/ 189 h 298"/>
                <a:gd name="T38" fmla="*/ 18 w 84"/>
                <a:gd name="T39" fmla="*/ 206 h 298"/>
                <a:gd name="T40" fmla="*/ 23 w 84"/>
                <a:gd name="T41" fmla="*/ 222 h 298"/>
                <a:gd name="T42" fmla="*/ 27 w 84"/>
                <a:gd name="T43" fmla="*/ 239 h 298"/>
                <a:gd name="T44" fmla="*/ 31 w 84"/>
                <a:gd name="T45" fmla="*/ 256 h 298"/>
                <a:gd name="T46" fmla="*/ 33 w 84"/>
                <a:gd name="T47" fmla="*/ 267 h 298"/>
                <a:gd name="T48" fmla="*/ 33 w 84"/>
                <a:gd name="T49" fmla="*/ 275 h 298"/>
                <a:gd name="T50" fmla="*/ 40 w 84"/>
                <a:gd name="T51" fmla="*/ 298 h 298"/>
                <a:gd name="T52" fmla="*/ 36 w 84"/>
                <a:gd name="T53" fmla="*/ 275 h 298"/>
                <a:gd name="T54" fmla="*/ 33 w 84"/>
                <a:gd name="T55" fmla="*/ 252 h 298"/>
                <a:gd name="T56" fmla="*/ 28 w 84"/>
                <a:gd name="T57" fmla="*/ 227 h 298"/>
                <a:gd name="T58" fmla="*/ 23 w 84"/>
                <a:gd name="T59" fmla="*/ 206 h 298"/>
                <a:gd name="T60" fmla="*/ 19 w 84"/>
                <a:gd name="T61" fmla="*/ 185 h 298"/>
                <a:gd name="T62" fmla="*/ 16 w 84"/>
                <a:gd name="T63" fmla="*/ 168 h 298"/>
                <a:gd name="T64" fmla="*/ 12 w 84"/>
                <a:gd name="T65" fmla="*/ 149 h 298"/>
                <a:gd name="T66" fmla="*/ 10 w 84"/>
                <a:gd name="T67" fmla="*/ 130 h 298"/>
                <a:gd name="T68" fmla="*/ 8 w 84"/>
                <a:gd name="T69" fmla="*/ 117 h 298"/>
                <a:gd name="T70" fmla="*/ 7 w 84"/>
                <a:gd name="T71" fmla="*/ 107 h 298"/>
                <a:gd name="T72" fmla="*/ 5 w 84"/>
                <a:gd name="T73" fmla="*/ 102 h 298"/>
                <a:gd name="T74" fmla="*/ 2 w 84"/>
                <a:gd name="T75" fmla="*/ 96 h 298"/>
                <a:gd name="T76" fmla="*/ 6 w 84"/>
                <a:gd name="T77" fmla="*/ 86 h 298"/>
                <a:gd name="T78" fmla="*/ 9 w 84"/>
                <a:gd name="T79" fmla="*/ 79 h 298"/>
                <a:gd name="T80" fmla="*/ 11 w 84"/>
                <a:gd name="T81" fmla="*/ 67 h 298"/>
                <a:gd name="T82" fmla="*/ 12 w 84"/>
                <a:gd name="T83" fmla="*/ 56 h 298"/>
                <a:gd name="T84" fmla="*/ 12 w 84"/>
                <a:gd name="T85" fmla="*/ 41 h 298"/>
                <a:gd name="T86" fmla="*/ 16 w 84"/>
                <a:gd name="T87" fmla="*/ 29 h 298"/>
                <a:gd name="T88" fmla="*/ 25 w 84"/>
                <a:gd name="T89" fmla="*/ 35 h 298"/>
                <a:gd name="T90" fmla="*/ 34 w 84"/>
                <a:gd name="T91" fmla="*/ 42 h 298"/>
                <a:gd name="T92" fmla="*/ 42 w 84"/>
                <a:gd name="T93" fmla="*/ 50 h 298"/>
                <a:gd name="T94" fmla="*/ 49 w 84"/>
                <a:gd name="T95" fmla="*/ 60 h 298"/>
                <a:gd name="T96" fmla="*/ 57 w 84"/>
                <a:gd name="T97" fmla="*/ 67 h 298"/>
                <a:gd name="T98" fmla="*/ 65 w 84"/>
                <a:gd name="T99" fmla="*/ 73 h 298"/>
                <a:gd name="T100" fmla="*/ 74 w 84"/>
                <a:gd name="T101" fmla="*/ 73 h 298"/>
                <a:gd name="T102" fmla="*/ 83 w 84"/>
                <a:gd name="T103" fmla="*/ 67 h 298"/>
                <a:gd name="T104" fmla="*/ 84 w 84"/>
                <a:gd name="T105" fmla="*/ 65 h 2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4"/>
                <a:gd name="T160" fmla="*/ 0 h 298"/>
                <a:gd name="T161" fmla="*/ 84 w 84"/>
                <a:gd name="T162" fmla="*/ 298 h 2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4" h="298">
                  <a:moveTo>
                    <a:pt x="84" y="65"/>
                  </a:moveTo>
                  <a:lnTo>
                    <a:pt x="80" y="67"/>
                  </a:lnTo>
                  <a:lnTo>
                    <a:pt x="75" y="67"/>
                  </a:lnTo>
                  <a:lnTo>
                    <a:pt x="71" y="65"/>
                  </a:lnTo>
                  <a:lnTo>
                    <a:pt x="66" y="63"/>
                  </a:lnTo>
                  <a:lnTo>
                    <a:pt x="63" y="60"/>
                  </a:lnTo>
                  <a:lnTo>
                    <a:pt x="58" y="56"/>
                  </a:lnTo>
                  <a:lnTo>
                    <a:pt x="55" y="50"/>
                  </a:lnTo>
                  <a:lnTo>
                    <a:pt x="52" y="44"/>
                  </a:lnTo>
                  <a:lnTo>
                    <a:pt x="47" y="39"/>
                  </a:lnTo>
                  <a:lnTo>
                    <a:pt x="44" y="31"/>
                  </a:lnTo>
                  <a:lnTo>
                    <a:pt x="40" y="25"/>
                  </a:lnTo>
                  <a:lnTo>
                    <a:pt x="37" y="20"/>
                  </a:lnTo>
                  <a:lnTo>
                    <a:pt x="34" y="14"/>
                  </a:lnTo>
                  <a:lnTo>
                    <a:pt x="30" y="8"/>
                  </a:lnTo>
                  <a:lnTo>
                    <a:pt x="26" y="4"/>
                  </a:lnTo>
                  <a:lnTo>
                    <a:pt x="23" y="0"/>
                  </a:lnTo>
                  <a:lnTo>
                    <a:pt x="8" y="25"/>
                  </a:lnTo>
                  <a:lnTo>
                    <a:pt x="7" y="39"/>
                  </a:lnTo>
                  <a:lnTo>
                    <a:pt x="7" y="52"/>
                  </a:lnTo>
                  <a:lnTo>
                    <a:pt x="6" y="63"/>
                  </a:lnTo>
                  <a:lnTo>
                    <a:pt x="5" y="77"/>
                  </a:lnTo>
                  <a:lnTo>
                    <a:pt x="0" y="88"/>
                  </a:lnTo>
                  <a:lnTo>
                    <a:pt x="0" y="94"/>
                  </a:lnTo>
                  <a:lnTo>
                    <a:pt x="1" y="100"/>
                  </a:lnTo>
                  <a:lnTo>
                    <a:pt x="1" y="105"/>
                  </a:lnTo>
                  <a:lnTo>
                    <a:pt x="4" y="109"/>
                  </a:lnTo>
                  <a:lnTo>
                    <a:pt x="5" y="115"/>
                  </a:lnTo>
                  <a:lnTo>
                    <a:pt x="6" y="121"/>
                  </a:lnTo>
                  <a:lnTo>
                    <a:pt x="7" y="126"/>
                  </a:lnTo>
                  <a:lnTo>
                    <a:pt x="8" y="132"/>
                  </a:lnTo>
                  <a:lnTo>
                    <a:pt x="8" y="140"/>
                  </a:lnTo>
                  <a:lnTo>
                    <a:pt x="9" y="147"/>
                  </a:lnTo>
                  <a:lnTo>
                    <a:pt x="10" y="157"/>
                  </a:lnTo>
                  <a:lnTo>
                    <a:pt x="11" y="164"/>
                  </a:lnTo>
                  <a:lnTo>
                    <a:pt x="12" y="172"/>
                  </a:lnTo>
                  <a:lnTo>
                    <a:pt x="14" y="182"/>
                  </a:lnTo>
                  <a:lnTo>
                    <a:pt x="15" y="189"/>
                  </a:lnTo>
                  <a:lnTo>
                    <a:pt x="16" y="197"/>
                  </a:lnTo>
                  <a:lnTo>
                    <a:pt x="18" y="206"/>
                  </a:lnTo>
                  <a:lnTo>
                    <a:pt x="19" y="214"/>
                  </a:lnTo>
                  <a:lnTo>
                    <a:pt x="23" y="222"/>
                  </a:lnTo>
                  <a:lnTo>
                    <a:pt x="25" y="231"/>
                  </a:lnTo>
                  <a:lnTo>
                    <a:pt x="27" y="239"/>
                  </a:lnTo>
                  <a:lnTo>
                    <a:pt x="29" y="246"/>
                  </a:lnTo>
                  <a:lnTo>
                    <a:pt x="31" y="256"/>
                  </a:lnTo>
                  <a:lnTo>
                    <a:pt x="33" y="266"/>
                  </a:lnTo>
                  <a:lnTo>
                    <a:pt x="33" y="267"/>
                  </a:lnTo>
                  <a:lnTo>
                    <a:pt x="33" y="271"/>
                  </a:lnTo>
                  <a:lnTo>
                    <a:pt x="33" y="275"/>
                  </a:lnTo>
                  <a:lnTo>
                    <a:pt x="33" y="279"/>
                  </a:lnTo>
                  <a:lnTo>
                    <a:pt x="40" y="298"/>
                  </a:lnTo>
                  <a:lnTo>
                    <a:pt x="38" y="287"/>
                  </a:lnTo>
                  <a:lnTo>
                    <a:pt x="36" y="275"/>
                  </a:lnTo>
                  <a:lnTo>
                    <a:pt x="35" y="264"/>
                  </a:lnTo>
                  <a:lnTo>
                    <a:pt x="33" y="252"/>
                  </a:lnTo>
                  <a:lnTo>
                    <a:pt x="30" y="239"/>
                  </a:lnTo>
                  <a:lnTo>
                    <a:pt x="28" y="227"/>
                  </a:lnTo>
                  <a:lnTo>
                    <a:pt x="25" y="216"/>
                  </a:lnTo>
                  <a:lnTo>
                    <a:pt x="23" y="206"/>
                  </a:lnTo>
                  <a:lnTo>
                    <a:pt x="20" y="197"/>
                  </a:lnTo>
                  <a:lnTo>
                    <a:pt x="19" y="185"/>
                  </a:lnTo>
                  <a:lnTo>
                    <a:pt x="17" y="178"/>
                  </a:lnTo>
                  <a:lnTo>
                    <a:pt x="16" y="168"/>
                  </a:lnTo>
                  <a:lnTo>
                    <a:pt x="15" y="159"/>
                  </a:lnTo>
                  <a:lnTo>
                    <a:pt x="12" y="149"/>
                  </a:lnTo>
                  <a:lnTo>
                    <a:pt x="11" y="140"/>
                  </a:lnTo>
                  <a:lnTo>
                    <a:pt x="10" y="130"/>
                  </a:lnTo>
                  <a:lnTo>
                    <a:pt x="9" y="123"/>
                  </a:lnTo>
                  <a:lnTo>
                    <a:pt x="8" y="117"/>
                  </a:lnTo>
                  <a:lnTo>
                    <a:pt x="8" y="113"/>
                  </a:lnTo>
                  <a:lnTo>
                    <a:pt x="7" y="107"/>
                  </a:lnTo>
                  <a:lnTo>
                    <a:pt x="6" y="103"/>
                  </a:lnTo>
                  <a:lnTo>
                    <a:pt x="5" y="102"/>
                  </a:lnTo>
                  <a:lnTo>
                    <a:pt x="4" y="100"/>
                  </a:lnTo>
                  <a:lnTo>
                    <a:pt x="2" y="96"/>
                  </a:lnTo>
                  <a:lnTo>
                    <a:pt x="4" y="90"/>
                  </a:lnTo>
                  <a:lnTo>
                    <a:pt x="6" y="86"/>
                  </a:lnTo>
                  <a:lnTo>
                    <a:pt x="8" y="82"/>
                  </a:lnTo>
                  <a:lnTo>
                    <a:pt x="9" y="79"/>
                  </a:lnTo>
                  <a:lnTo>
                    <a:pt x="10" y="73"/>
                  </a:lnTo>
                  <a:lnTo>
                    <a:pt x="11" y="67"/>
                  </a:lnTo>
                  <a:lnTo>
                    <a:pt x="12" y="62"/>
                  </a:lnTo>
                  <a:lnTo>
                    <a:pt x="12" y="56"/>
                  </a:lnTo>
                  <a:lnTo>
                    <a:pt x="12" y="46"/>
                  </a:lnTo>
                  <a:lnTo>
                    <a:pt x="12" y="41"/>
                  </a:lnTo>
                  <a:lnTo>
                    <a:pt x="14" y="33"/>
                  </a:lnTo>
                  <a:lnTo>
                    <a:pt x="16" y="29"/>
                  </a:lnTo>
                  <a:lnTo>
                    <a:pt x="20" y="31"/>
                  </a:lnTo>
                  <a:lnTo>
                    <a:pt x="25" y="35"/>
                  </a:lnTo>
                  <a:lnTo>
                    <a:pt x="29" y="39"/>
                  </a:lnTo>
                  <a:lnTo>
                    <a:pt x="34" y="42"/>
                  </a:lnTo>
                  <a:lnTo>
                    <a:pt x="37" y="46"/>
                  </a:lnTo>
                  <a:lnTo>
                    <a:pt x="42" y="50"/>
                  </a:lnTo>
                  <a:lnTo>
                    <a:pt x="45" y="56"/>
                  </a:lnTo>
                  <a:lnTo>
                    <a:pt x="49" y="60"/>
                  </a:lnTo>
                  <a:lnTo>
                    <a:pt x="53" y="63"/>
                  </a:lnTo>
                  <a:lnTo>
                    <a:pt x="57" y="67"/>
                  </a:lnTo>
                  <a:lnTo>
                    <a:pt x="61" y="71"/>
                  </a:lnTo>
                  <a:lnTo>
                    <a:pt x="65" y="73"/>
                  </a:lnTo>
                  <a:lnTo>
                    <a:pt x="69" y="73"/>
                  </a:lnTo>
                  <a:lnTo>
                    <a:pt x="74" y="73"/>
                  </a:lnTo>
                  <a:lnTo>
                    <a:pt x="78" y="71"/>
                  </a:lnTo>
                  <a:lnTo>
                    <a:pt x="83" y="67"/>
                  </a:lnTo>
                  <a:lnTo>
                    <a:pt x="84" y="67"/>
                  </a:lnTo>
                  <a:lnTo>
                    <a:pt x="84" y="6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0" name="Freeform 25">
              <a:extLst>
                <a:ext uri="{FF2B5EF4-FFF2-40B4-BE49-F238E27FC236}">
                  <a16:creationId xmlns:a16="http://schemas.microsoft.com/office/drawing/2014/main" id="{617B101B-BC46-4F0B-BEBF-269A854DABAF}"/>
                </a:ext>
              </a:extLst>
            </p:cNvPr>
            <p:cNvSpPr>
              <a:spLocks/>
            </p:cNvSpPr>
            <p:nvPr/>
          </p:nvSpPr>
          <p:spPr bwMode="auto">
            <a:xfrm>
              <a:off x="4318" y="3892"/>
              <a:ext cx="1" cy="6"/>
            </a:xfrm>
            <a:custGeom>
              <a:avLst/>
              <a:gdLst>
                <a:gd name="T0" fmla="*/ 1 w 1"/>
                <a:gd name="T1" fmla="*/ 6 h 6"/>
                <a:gd name="T2" fmla="*/ 1 w 1"/>
                <a:gd name="T3" fmla="*/ 4 h 6"/>
                <a:gd name="T4" fmla="*/ 0 w 1"/>
                <a:gd name="T5" fmla="*/ 2 h 6"/>
                <a:gd name="T6" fmla="*/ 0 w 1"/>
                <a:gd name="T7" fmla="*/ 0 h 6"/>
                <a:gd name="T8" fmla="*/ 1 w 1"/>
                <a:gd name="T9" fmla="*/ 6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6"/>
                  </a:moveTo>
                  <a:lnTo>
                    <a:pt x="1" y="4"/>
                  </a:lnTo>
                  <a:lnTo>
                    <a:pt x="0" y="2"/>
                  </a:lnTo>
                  <a:lnTo>
                    <a:pt x="0" y="0"/>
                  </a:lnTo>
                  <a:lnTo>
                    <a:pt x="1" y="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1" name="Freeform 26">
              <a:extLst>
                <a:ext uri="{FF2B5EF4-FFF2-40B4-BE49-F238E27FC236}">
                  <a16:creationId xmlns:a16="http://schemas.microsoft.com/office/drawing/2014/main" id="{45FC4D0F-F906-4201-BD57-D059EA136726}"/>
                </a:ext>
              </a:extLst>
            </p:cNvPr>
            <p:cNvSpPr>
              <a:spLocks/>
            </p:cNvSpPr>
            <p:nvPr/>
          </p:nvSpPr>
          <p:spPr bwMode="auto">
            <a:xfrm>
              <a:off x="4284" y="3755"/>
              <a:ext cx="33" cy="133"/>
            </a:xfrm>
            <a:custGeom>
              <a:avLst/>
              <a:gdLst>
                <a:gd name="T0" fmla="*/ 33 w 33"/>
                <a:gd name="T1" fmla="*/ 129 h 133"/>
                <a:gd name="T2" fmla="*/ 26 w 33"/>
                <a:gd name="T3" fmla="*/ 103 h 133"/>
                <a:gd name="T4" fmla="*/ 9 w 33"/>
                <a:gd name="T5" fmla="*/ 36 h 133"/>
                <a:gd name="T6" fmla="*/ 9 w 33"/>
                <a:gd name="T7" fmla="*/ 34 h 133"/>
                <a:gd name="T8" fmla="*/ 11 w 33"/>
                <a:gd name="T9" fmla="*/ 34 h 133"/>
                <a:gd name="T10" fmla="*/ 14 w 33"/>
                <a:gd name="T11" fmla="*/ 40 h 133"/>
                <a:gd name="T12" fmla="*/ 17 w 33"/>
                <a:gd name="T13" fmla="*/ 49 h 133"/>
                <a:gd name="T14" fmla="*/ 19 w 33"/>
                <a:gd name="T15" fmla="*/ 57 h 133"/>
                <a:gd name="T16" fmla="*/ 22 w 33"/>
                <a:gd name="T17" fmla="*/ 66 h 133"/>
                <a:gd name="T18" fmla="*/ 24 w 33"/>
                <a:gd name="T19" fmla="*/ 76 h 133"/>
                <a:gd name="T20" fmla="*/ 26 w 33"/>
                <a:gd name="T21" fmla="*/ 85 h 133"/>
                <a:gd name="T22" fmla="*/ 27 w 33"/>
                <a:gd name="T23" fmla="*/ 97 h 133"/>
                <a:gd name="T24" fmla="*/ 30 w 33"/>
                <a:gd name="T25" fmla="*/ 108 h 133"/>
                <a:gd name="T26" fmla="*/ 28 w 33"/>
                <a:gd name="T27" fmla="*/ 95 h 133"/>
                <a:gd name="T28" fmla="*/ 26 w 33"/>
                <a:gd name="T29" fmla="*/ 83 h 133"/>
                <a:gd name="T30" fmla="*/ 25 w 33"/>
                <a:gd name="T31" fmla="*/ 72 h 133"/>
                <a:gd name="T32" fmla="*/ 23 w 33"/>
                <a:gd name="T33" fmla="*/ 61 h 133"/>
                <a:gd name="T34" fmla="*/ 21 w 33"/>
                <a:gd name="T35" fmla="*/ 51 h 133"/>
                <a:gd name="T36" fmla="*/ 17 w 33"/>
                <a:gd name="T37" fmla="*/ 42 h 133"/>
                <a:gd name="T38" fmla="*/ 15 w 33"/>
                <a:gd name="T39" fmla="*/ 30 h 133"/>
                <a:gd name="T40" fmla="*/ 11 w 33"/>
                <a:gd name="T41" fmla="*/ 22 h 133"/>
                <a:gd name="T42" fmla="*/ 9 w 33"/>
                <a:gd name="T43" fmla="*/ 19 h 133"/>
                <a:gd name="T44" fmla="*/ 8 w 33"/>
                <a:gd name="T45" fmla="*/ 15 h 133"/>
                <a:gd name="T46" fmla="*/ 7 w 33"/>
                <a:gd name="T47" fmla="*/ 13 h 133"/>
                <a:gd name="T48" fmla="*/ 6 w 33"/>
                <a:gd name="T49" fmla="*/ 11 h 133"/>
                <a:gd name="T50" fmla="*/ 5 w 33"/>
                <a:gd name="T51" fmla="*/ 7 h 133"/>
                <a:gd name="T52" fmla="*/ 4 w 33"/>
                <a:gd name="T53" fmla="*/ 5 h 133"/>
                <a:gd name="T54" fmla="*/ 3 w 33"/>
                <a:gd name="T55" fmla="*/ 1 h 133"/>
                <a:gd name="T56" fmla="*/ 3 w 33"/>
                <a:gd name="T57" fmla="*/ 0 h 133"/>
                <a:gd name="T58" fmla="*/ 2 w 33"/>
                <a:gd name="T59" fmla="*/ 0 h 133"/>
                <a:gd name="T60" fmla="*/ 2 w 33"/>
                <a:gd name="T61" fmla="*/ 1 h 133"/>
                <a:gd name="T62" fmla="*/ 0 w 33"/>
                <a:gd name="T63" fmla="*/ 3 h 133"/>
                <a:gd name="T64" fmla="*/ 0 w 33"/>
                <a:gd name="T65" fmla="*/ 5 h 133"/>
                <a:gd name="T66" fmla="*/ 2 w 33"/>
                <a:gd name="T67" fmla="*/ 15 h 133"/>
                <a:gd name="T68" fmla="*/ 3 w 33"/>
                <a:gd name="T69" fmla="*/ 24 h 133"/>
                <a:gd name="T70" fmla="*/ 5 w 33"/>
                <a:gd name="T71" fmla="*/ 32 h 133"/>
                <a:gd name="T72" fmla="*/ 7 w 33"/>
                <a:gd name="T73" fmla="*/ 42 h 133"/>
                <a:gd name="T74" fmla="*/ 9 w 33"/>
                <a:gd name="T75" fmla="*/ 49 h 133"/>
                <a:gd name="T76" fmla="*/ 11 w 33"/>
                <a:gd name="T77" fmla="*/ 57 h 133"/>
                <a:gd name="T78" fmla="*/ 13 w 33"/>
                <a:gd name="T79" fmla="*/ 64 h 133"/>
                <a:gd name="T80" fmla="*/ 15 w 33"/>
                <a:gd name="T81" fmla="*/ 72 h 133"/>
                <a:gd name="T82" fmla="*/ 17 w 33"/>
                <a:gd name="T83" fmla="*/ 80 h 133"/>
                <a:gd name="T84" fmla="*/ 19 w 33"/>
                <a:gd name="T85" fmla="*/ 87 h 133"/>
                <a:gd name="T86" fmla="*/ 22 w 33"/>
                <a:gd name="T87" fmla="*/ 95 h 133"/>
                <a:gd name="T88" fmla="*/ 24 w 33"/>
                <a:gd name="T89" fmla="*/ 103 h 133"/>
                <a:gd name="T90" fmla="*/ 26 w 33"/>
                <a:gd name="T91" fmla="*/ 110 h 133"/>
                <a:gd name="T92" fmla="*/ 28 w 33"/>
                <a:gd name="T93" fmla="*/ 118 h 133"/>
                <a:gd name="T94" fmla="*/ 30 w 33"/>
                <a:gd name="T95" fmla="*/ 125 h 133"/>
                <a:gd name="T96" fmla="*/ 32 w 33"/>
                <a:gd name="T97" fmla="*/ 133 h 133"/>
                <a:gd name="T98" fmla="*/ 32 w 33"/>
                <a:gd name="T99" fmla="*/ 131 h 133"/>
                <a:gd name="T100" fmla="*/ 32 w 33"/>
                <a:gd name="T101" fmla="*/ 129 h 133"/>
                <a:gd name="T102" fmla="*/ 33 w 33"/>
                <a:gd name="T103" fmla="*/ 129 h 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
                <a:gd name="T157" fmla="*/ 0 h 133"/>
                <a:gd name="T158" fmla="*/ 33 w 33"/>
                <a:gd name="T159" fmla="*/ 133 h 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 h="133">
                  <a:moveTo>
                    <a:pt x="33" y="129"/>
                  </a:moveTo>
                  <a:lnTo>
                    <a:pt x="26" y="103"/>
                  </a:lnTo>
                  <a:lnTo>
                    <a:pt x="9" y="36"/>
                  </a:lnTo>
                  <a:lnTo>
                    <a:pt x="9" y="34"/>
                  </a:lnTo>
                  <a:lnTo>
                    <a:pt x="11" y="34"/>
                  </a:lnTo>
                  <a:lnTo>
                    <a:pt x="14" y="40"/>
                  </a:lnTo>
                  <a:lnTo>
                    <a:pt x="17" y="49"/>
                  </a:lnTo>
                  <a:lnTo>
                    <a:pt x="19" y="57"/>
                  </a:lnTo>
                  <a:lnTo>
                    <a:pt x="22" y="66"/>
                  </a:lnTo>
                  <a:lnTo>
                    <a:pt x="24" y="76"/>
                  </a:lnTo>
                  <a:lnTo>
                    <a:pt x="26" y="85"/>
                  </a:lnTo>
                  <a:lnTo>
                    <a:pt x="27" y="97"/>
                  </a:lnTo>
                  <a:lnTo>
                    <a:pt x="30" y="108"/>
                  </a:lnTo>
                  <a:lnTo>
                    <a:pt x="28" y="95"/>
                  </a:lnTo>
                  <a:lnTo>
                    <a:pt x="26" y="83"/>
                  </a:lnTo>
                  <a:lnTo>
                    <a:pt x="25" y="72"/>
                  </a:lnTo>
                  <a:lnTo>
                    <a:pt x="23" y="61"/>
                  </a:lnTo>
                  <a:lnTo>
                    <a:pt x="21" y="51"/>
                  </a:lnTo>
                  <a:lnTo>
                    <a:pt x="17" y="42"/>
                  </a:lnTo>
                  <a:lnTo>
                    <a:pt x="15" y="30"/>
                  </a:lnTo>
                  <a:lnTo>
                    <a:pt x="11" y="22"/>
                  </a:lnTo>
                  <a:lnTo>
                    <a:pt x="9" y="19"/>
                  </a:lnTo>
                  <a:lnTo>
                    <a:pt x="8" y="15"/>
                  </a:lnTo>
                  <a:lnTo>
                    <a:pt x="7" y="13"/>
                  </a:lnTo>
                  <a:lnTo>
                    <a:pt x="6" y="11"/>
                  </a:lnTo>
                  <a:lnTo>
                    <a:pt x="5" y="7"/>
                  </a:lnTo>
                  <a:lnTo>
                    <a:pt x="4" y="5"/>
                  </a:lnTo>
                  <a:lnTo>
                    <a:pt x="3" y="1"/>
                  </a:lnTo>
                  <a:lnTo>
                    <a:pt x="3" y="0"/>
                  </a:lnTo>
                  <a:lnTo>
                    <a:pt x="2" y="0"/>
                  </a:lnTo>
                  <a:lnTo>
                    <a:pt x="2" y="1"/>
                  </a:lnTo>
                  <a:lnTo>
                    <a:pt x="0" y="3"/>
                  </a:lnTo>
                  <a:lnTo>
                    <a:pt x="0" y="5"/>
                  </a:lnTo>
                  <a:lnTo>
                    <a:pt x="2" y="15"/>
                  </a:lnTo>
                  <a:lnTo>
                    <a:pt x="3" y="24"/>
                  </a:lnTo>
                  <a:lnTo>
                    <a:pt x="5" y="32"/>
                  </a:lnTo>
                  <a:lnTo>
                    <a:pt x="7" y="42"/>
                  </a:lnTo>
                  <a:lnTo>
                    <a:pt x="9" y="49"/>
                  </a:lnTo>
                  <a:lnTo>
                    <a:pt x="11" y="57"/>
                  </a:lnTo>
                  <a:lnTo>
                    <a:pt x="13" y="64"/>
                  </a:lnTo>
                  <a:lnTo>
                    <a:pt x="15" y="72"/>
                  </a:lnTo>
                  <a:lnTo>
                    <a:pt x="17" y="80"/>
                  </a:lnTo>
                  <a:lnTo>
                    <a:pt x="19" y="87"/>
                  </a:lnTo>
                  <a:lnTo>
                    <a:pt x="22" y="95"/>
                  </a:lnTo>
                  <a:lnTo>
                    <a:pt x="24" y="103"/>
                  </a:lnTo>
                  <a:lnTo>
                    <a:pt x="26" y="110"/>
                  </a:lnTo>
                  <a:lnTo>
                    <a:pt x="28" y="118"/>
                  </a:lnTo>
                  <a:lnTo>
                    <a:pt x="30" y="125"/>
                  </a:lnTo>
                  <a:lnTo>
                    <a:pt x="32" y="133"/>
                  </a:lnTo>
                  <a:lnTo>
                    <a:pt x="32" y="131"/>
                  </a:lnTo>
                  <a:lnTo>
                    <a:pt x="32" y="129"/>
                  </a:lnTo>
                  <a:lnTo>
                    <a:pt x="33" y="12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2" name="Freeform 27">
              <a:extLst>
                <a:ext uri="{FF2B5EF4-FFF2-40B4-BE49-F238E27FC236}">
                  <a16:creationId xmlns:a16="http://schemas.microsoft.com/office/drawing/2014/main" id="{4D74EEF4-4ABD-42B1-AF3D-E1E3D06DDE56}"/>
                </a:ext>
              </a:extLst>
            </p:cNvPr>
            <p:cNvSpPr>
              <a:spLocks/>
            </p:cNvSpPr>
            <p:nvPr/>
          </p:nvSpPr>
          <p:spPr bwMode="auto">
            <a:xfrm>
              <a:off x="4280" y="3840"/>
              <a:ext cx="7" cy="29"/>
            </a:xfrm>
            <a:custGeom>
              <a:avLst/>
              <a:gdLst>
                <a:gd name="T0" fmla="*/ 7 w 7"/>
                <a:gd name="T1" fmla="*/ 25 h 29"/>
                <a:gd name="T2" fmla="*/ 0 w 7"/>
                <a:gd name="T3" fmla="*/ 0 h 29"/>
                <a:gd name="T4" fmla="*/ 4 w 7"/>
                <a:gd name="T5" fmla="*/ 29 h 29"/>
                <a:gd name="T6" fmla="*/ 4 w 7"/>
                <a:gd name="T7" fmla="*/ 27 h 29"/>
                <a:gd name="T8" fmla="*/ 6 w 7"/>
                <a:gd name="T9" fmla="*/ 27 h 29"/>
                <a:gd name="T10" fmla="*/ 7 w 7"/>
                <a:gd name="T11" fmla="*/ 25 h 29"/>
                <a:gd name="T12" fmla="*/ 0 60000 65536"/>
                <a:gd name="T13" fmla="*/ 0 60000 65536"/>
                <a:gd name="T14" fmla="*/ 0 60000 65536"/>
                <a:gd name="T15" fmla="*/ 0 60000 65536"/>
                <a:gd name="T16" fmla="*/ 0 60000 65536"/>
                <a:gd name="T17" fmla="*/ 0 60000 65536"/>
                <a:gd name="T18" fmla="*/ 0 w 7"/>
                <a:gd name="T19" fmla="*/ 0 h 29"/>
                <a:gd name="T20" fmla="*/ 7 w 7"/>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7" h="29">
                  <a:moveTo>
                    <a:pt x="7" y="25"/>
                  </a:moveTo>
                  <a:lnTo>
                    <a:pt x="0" y="0"/>
                  </a:lnTo>
                  <a:lnTo>
                    <a:pt x="4" y="29"/>
                  </a:lnTo>
                  <a:lnTo>
                    <a:pt x="4" y="27"/>
                  </a:lnTo>
                  <a:lnTo>
                    <a:pt x="6" y="27"/>
                  </a:lnTo>
                  <a:lnTo>
                    <a:pt x="7" y="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3" name="Freeform 28">
              <a:extLst>
                <a:ext uri="{FF2B5EF4-FFF2-40B4-BE49-F238E27FC236}">
                  <a16:creationId xmlns:a16="http://schemas.microsoft.com/office/drawing/2014/main" id="{A81DD191-F313-4E0A-A2D6-ED032B2E09A9}"/>
                </a:ext>
              </a:extLst>
            </p:cNvPr>
            <p:cNvSpPr>
              <a:spLocks/>
            </p:cNvSpPr>
            <p:nvPr/>
          </p:nvSpPr>
          <p:spPr bwMode="auto">
            <a:xfrm>
              <a:off x="4461" y="1392"/>
              <a:ext cx="915" cy="1276"/>
            </a:xfrm>
            <a:custGeom>
              <a:avLst/>
              <a:gdLst>
                <a:gd name="T0" fmla="*/ 61 w 915"/>
                <a:gd name="T1" fmla="*/ 917 h 1276"/>
                <a:gd name="T2" fmla="*/ 95 w 915"/>
                <a:gd name="T3" fmla="*/ 738 h 1276"/>
                <a:gd name="T4" fmla="*/ 127 w 915"/>
                <a:gd name="T5" fmla="*/ 614 h 1276"/>
                <a:gd name="T6" fmla="*/ 179 w 915"/>
                <a:gd name="T7" fmla="*/ 456 h 1276"/>
                <a:gd name="T8" fmla="*/ 251 w 915"/>
                <a:gd name="T9" fmla="*/ 301 h 1276"/>
                <a:gd name="T10" fmla="*/ 315 w 915"/>
                <a:gd name="T11" fmla="*/ 210 h 1276"/>
                <a:gd name="T12" fmla="*/ 372 w 915"/>
                <a:gd name="T13" fmla="*/ 132 h 1276"/>
                <a:gd name="T14" fmla="*/ 410 w 915"/>
                <a:gd name="T15" fmla="*/ 101 h 1276"/>
                <a:gd name="T16" fmla="*/ 461 w 915"/>
                <a:gd name="T17" fmla="*/ 67 h 1276"/>
                <a:gd name="T18" fmla="*/ 509 w 915"/>
                <a:gd name="T19" fmla="*/ 48 h 1276"/>
                <a:gd name="T20" fmla="*/ 600 w 915"/>
                <a:gd name="T21" fmla="*/ 48 h 1276"/>
                <a:gd name="T22" fmla="*/ 667 w 915"/>
                <a:gd name="T23" fmla="*/ 69 h 1276"/>
                <a:gd name="T24" fmla="*/ 737 w 915"/>
                <a:gd name="T25" fmla="*/ 111 h 1276"/>
                <a:gd name="T26" fmla="*/ 807 w 915"/>
                <a:gd name="T27" fmla="*/ 164 h 1276"/>
                <a:gd name="T28" fmla="*/ 841 w 915"/>
                <a:gd name="T29" fmla="*/ 194 h 1276"/>
                <a:gd name="T30" fmla="*/ 888 w 915"/>
                <a:gd name="T31" fmla="*/ 229 h 1276"/>
                <a:gd name="T32" fmla="*/ 906 w 915"/>
                <a:gd name="T33" fmla="*/ 229 h 1276"/>
                <a:gd name="T34" fmla="*/ 838 w 915"/>
                <a:gd name="T35" fmla="*/ 158 h 1276"/>
                <a:gd name="T36" fmla="*/ 751 w 915"/>
                <a:gd name="T37" fmla="*/ 80 h 1276"/>
                <a:gd name="T38" fmla="*/ 654 w 915"/>
                <a:gd name="T39" fmla="*/ 25 h 1276"/>
                <a:gd name="T40" fmla="*/ 576 w 915"/>
                <a:gd name="T41" fmla="*/ 6 h 1276"/>
                <a:gd name="T42" fmla="*/ 515 w 915"/>
                <a:gd name="T43" fmla="*/ 6 h 1276"/>
                <a:gd name="T44" fmla="*/ 442 w 915"/>
                <a:gd name="T45" fmla="*/ 36 h 1276"/>
                <a:gd name="T46" fmla="*/ 404 w 915"/>
                <a:gd name="T47" fmla="*/ 50 h 1276"/>
                <a:gd name="T48" fmla="*/ 337 w 915"/>
                <a:gd name="T49" fmla="*/ 114 h 1276"/>
                <a:gd name="T50" fmla="*/ 257 w 915"/>
                <a:gd name="T51" fmla="*/ 219 h 1276"/>
                <a:gd name="T52" fmla="*/ 191 w 915"/>
                <a:gd name="T53" fmla="*/ 355 h 1276"/>
                <a:gd name="T54" fmla="*/ 130 w 915"/>
                <a:gd name="T55" fmla="*/ 522 h 1276"/>
                <a:gd name="T56" fmla="*/ 87 w 915"/>
                <a:gd name="T57" fmla="*/ 692 h 1276"/>
                <a:gd name="T58" fmla="*/ 61 w 915"/>
                <a:gd name="T59" fmla="*/ 824 h 1276"/>
                <a:gd name="T60" fmla="*/ 37 w 915"/>
                <a:gd name="T61" fmla="*/ 986 h 1276"/>
                <a:gd name="T62" fmla="*/ 13 w 915"/>
                <a:gd name="T63" fmla="*/ 1173 h 1276"/>
                <a:gd name="T64" fmla="*/ 11 w 915"/>
                <a:gd name="T65" fmla="*/ 1217 h 1276"/>
                <a:gd name="T66" fmla="*/ 32 w 915"/>
                <a:gd name="T67" fmla="*/ 1045 h 1276"/>
                <a:gd name="T68" fmla="*/ 56 w 915"/>
                <a:gd name="T69" fmla="*/ 879 h 1276"/>
                <a:gd name="T70" fmla="*/ 104 w 915"/>
                <a:gd name="T71" fmla="*/ 645 h 1276"/>
                <a:gd name="T72" fmla="*/ 141 w 915"/>
                <a:gd name="T73" fmla="*/ 500 h 1276"/>
                <a:gd name="T74" fmla="*/ 183 w 915"/>
                <a:gd name="T75" fmla="*/ 379 h 1276"/>
                <a:gd name="T76" fmla="*/ 242 w 915"/>
                <a:gd name="T77" fmla="*/ 252 h 1276"/>
                <a:gd name="T78" fmla="*/ 297 w 915"/>
                <a:gd name="T79" fmla="*/ 168 h 1276"/>
                <a:gd name="T80" fmla="*/ 375 w 915"/>
                <a:gd name="T81" fmla="*/ 80 h 1276"/>
                <a:gd name="T82" fmla="*/ 422 w 915"/>
                <a:gd name="T83" fmla="*/ 51 h 1276"/>
                <a:gd name="T84" fmla="*/ 469 w 915"/>
                <a:gd name="T85" fmla="*/ 25 h 1276"/>
                <a:gd name="T86" fmla="*/ 546 w 915"/>
                <a:gd name="T87" fmla="*/ 8 h 1276"/>
                <a:gd name="T88" fmla="*/ 654 w 915"/>
                <a:gd name="T89" fmla="*/ 32 h 1276"/>
                <a:gd name="T90" fmla="*/ 698 w 915"/>
                <a:gd name="T91" fmla="*/ 51 h 1276"/>
                <a:gd name="T92" fmla="*/ 775 w 915"/>
                <a:gd name="T93" fmla="*/ 109 h 1276"/>
                <a:gd name="T94" fmla="*/ 873 w 915"/>
                <a:gd name="T95" fmla="*/ 196 h 1276"/>
                <a:gd name="T96" fmla="*/ 877 w 915"/>
                <a:gd name="T97" fmla="*/ 214 h 1276"/>
                <a:gd name="T98" fmla="*/ 810 w 915"/>
                <a:gd name="T99" fmla="*/ 162 h 1276"/>
                <a:gd name="T100" fmla="*/ 761 w 915"/>
                <a:gd name="T101" fmla="*/ 120 h 1276"/>
                <a:gd name="T102" fmla="*/ 724 w 915"/>
                <a:gd name="T103" fmla="*/ 97 h 1276"/>
                <a:gd name="T104" fmla="*/ 697 w 915"/>
                <a:gd name="T105" fmla="*/ 78 h 1276"/>
                <a:gd name="T106" fmla="*/ 602 w 915"/>
                <a:gd name="T107" fmla="*/ 42 h 1276"/>
                <a:gd name="T108" fmla="*/ 504 w 915"/>
                <a:gd name="T109" fmla="*/ 42 h 1276"/>
                <a:gd name="T110" fmla="*/ 427 w 915"/>
                <a:gd name="T111" fmla="*/ 84 h 1276"/>
                <a:gd name="T112" fmla="*/ 388 w 915"/>
                <a:gd name="T113" fmla="*/ 111 h 1276"/>
                <a:gd name="T114" fmla="*/ 247 w 915"/>
                <a:gd name="T115" fmla="*/ 299 h 1276"/>
                <a:gd name="T116" fmla="*/ 170 w 915"/>
                <a:gd name="T117" fmla="*/ 465 h 1276"/>
                <a:gd name="T118" fmla="*/ 98 w 915"/>
                <a:gd name="T119" fmla="*/ 698 h 1276"/>
                <a:gd name="T120" fmla="*/ 55 w 915"/>
                <a:gd name="T121" fmla="*/ 936 h 12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5"/>
                <a:gd name="T184" fmla="*/ 0 h 1276"/>
                <a:gd name="T185" fmla="*/ 915 w 915"/>
                <a:gd name="T186" fmla="*/ 1276 h 12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5" h="1276">
                  <a:moveTo>
                    <a:pt x="32" y="1133"/>
                  </a:moveTo>
                  <a:lnTo>
                    <a:pt x="35" y="1106"/>
                  </a:lnTo>
                  <a:lnTo>
                    <a:pt x="37" y="1083"/>
                  </a:lnTo>
                  <a:lnTo>
                    <a:pt x="40" y="1060"/>
                  </a:lnTo>
                  <a:lnTo>
                    <a:pt x="42" y="1039"/>
                  </a:lnTo>
                  <a:lnTo>
                    <a:pt x="46" y="1020"/>
                  </a:lnTo>
                  <a:lnTo>
                    <a:pt x="48" y="1001"/>
                  </a:lnTo>
                  <a:lnTo>
                    <a:pt x="51" y="982"/>
                  </a:lnTo>
                  <a:lnTo>
                    <a:pt x="55" y="963"/>
                  </a:lnTo>
                  <a:lnTo>
                    <a:pt x="55" y="957"/>
                  </a:lnTo>
                  <a:lnTo>
                    <a:pt x="56" y="952"/>
                  </a:lnTo>
                  <a:lnTo>
                    <a:pt x="56" y="946"/>
                  </a:lnTo>
                  <a:lnTo>
                    <a:pt x="57" y="940"/>
                  </a:lnTo>
                  <a:lnTo>
                    <a:pt x="58" y="934"/>
                  </a:lnTo>
                  <a:lnTo>
                    <a:pt x="59" y="931"/>
                  </a:lnTo>
                  <a:lnTo>
                    <a:pt x="60" y="925"/>
                  </a:lnTo>
                  <a:lnTo>
                    <a:pt x="60" y="921"/>
                  </a:lnTo>
                  <a:lnTo>
                    <a:pt x="60" y="919"/>
                  </a:lnTo>
                  <a:lnTo>
                    <a:pt x="61" y="919"/>
                  </a:lnTo>
                  <a:lnTo>
                    <a:pt x="61" y="917"/>
                  </a:lnTo>
                  <a:lnTo>
                    <a:pt x="63" y="911"/>
                  </a:lnTo>
                  <a:lnTo>
                    <a:pt x="64" y="908"/>
                  </a:lnTo>
                  <a:lnTo>
                    <a:pt x="64" y="900"/>
                  </a:lnTo>
                  <a:lnTo>
                    <a:pt x="66" y="894"/>
                  </a:lnTo>
                  <a:lnTo>
                    <a:pt x="67" y="890"/>
                  </a:lnTo>
                  <a:lnTo>
                    <a:pt x="67" y="885"/>
                  </a:lnTo>
                  <a:lnTo>
                    <a:pt x="68" y="877"/>
                  </a:lnTo>
                  <a:lnTo>
                    <a:pt x="68" y="871"/>
                  </a:lnTo>
                  <a:lnTo>
                    <a:pt x="70" y="858"/>
                  </a:lnTo>
                  <a:lnTo>
                    <a:pt x="73" y="847"/>
                  </a:lnTo>
                  <a:lnTo>
                    <a:pt x="74" y="835"/>
                  </a:lnTo>
                  <a:lnTo>
                    <a:pt x="76" y="824"/>
                  </a:lnTo>
                  <a:lnTo>
                    <a:pt x="78" y="814"/>
                  </a:lnTo>
                  <a:lnTo>
                    <a:pt x="80" y="803"/>
                  </a:lnTo>
                  <a:lnTo>
                    <a:pt x="83" y="793"/>
                  </a:lnTo>
                  <a:lnTo>
                    <a:pt x="86" y="782"/>
                  </a:lnTo>
                  <a:lnTo>
                    <a:pt x="88" y="772"/>
                  </a:lnTo>
                  <a:lnTo>
                    <a:pt x="90" y="759"/>
                  </a:lnTo>
                  <a:lnTo>
                    <a:pt x="92" y="749"/>
                  </a:lnTo>
                  <a:lnTo>
                    <a:pt x="95" y="738"/>
                  </a:lnTo>
                  <a:lnTo>
                    <a:pt x="97" y="727"/>
                  </a:lnTo>
                  <a:lnTo>
                    <a:pt x="99" y="717"/>
                  </a:lnTo>
                  <a:lnTo>
                    <a:pt x="102" y="706"/>
                  </a:lnTo>
                  <a:lnTo>
                    <a:pt x="104" y="696"/>
                  </a:lnTo>
                  <a:lnTo>
                    <a:pt x="106" y="688"/>
                  </a:lnTo>
                  <a:lnTo>
                    <a:pt x="107" y="681"/>
                  </a:lnTo>
                  <a:lnTo>
                    <a:pt x="109" y="673"/>
                  </a:lnTo>
                  <a:lnTo>
                    <a:pt x="112" y="665"/>
                  </a:lnTo>
                  <a:lnTo>
                    <a:pt x="114" y="658"/>
                  </a:lnTo>
                  <a:lnTo>
                    <a:pt x="117" y="650"/>
                  </a:lnTo>
                  <a:lnTo>
                    <a:pt x="120" y="645"/>
                  </a:lnTo>
                  <a:lnTo>
                    <a:pt x="122" y="637"/>
                  </a:lnTo>
                  <a:lnTo>
                    <a:pt x="122" y="635"/>
                  </a:lnTo>
                  <a:lnTo>
                    <a:pt x="123" y="631"/>
                  </a:lnTo>
                  <a:lnTo>
                    <a:pt x="124" y="629"/>
                  </a:lnTo>
                  <a:lnTo>
                    <a:pt x="124" y="625"/>
                  </a:lnTo>
                  <a:lnTo>
                    <a:pt x="125" y="624"/>
                  </a:lnTo>
                  <a:lnTo>
                    <a:pt x="126" y="620"/>
                  </a:lnTo>
                  <a:lnTo>
                    <a:pt x="126" y="616"/>
                  </a:lnTo>
                  <a:lnTo>
                    <a:pt x="127" y="614"/>
                  </a:lnTo>
                  <a:lnTo>
                    <a:pt x="130" y="606"/>
                  </a:lnTo>
                  <a:lnTo>
                    <a:pt x="132" y="599"/>
                  </a:lnTo>
                  <a:lnTo>
                    <a:pt x="134" y="591"/>
                  </a:lnTo>
                  <a:lnTo>
                    <a:pt x="136" y="585"/>
                  </a:lnTo>
                  <a:lnTo>
                    <a:pt x="139" y="578"/>
                  </a:lnTo>
                  <a:lnTo>
                    <a:pt x="141" y="572"/>
                  </a:lnTo>
                  <a:lnTo>
                    <a:pt x="143" y="564"/>
                  </a:lnTo>
                  <a:lnTo>
                    <a:pt x="145" y="557"/>
                  </a:lnTo>
                  <a:lnTo>
                    <a:pt x="147" y="547"/>
                  </a:lnTo>
                  <a:lnTo>
                    <a:pt x="150" y="540"/>
                  </a:lnTo>
                  <a:lnTo>
                    <a:pt x="153" y="532"/>
                  </a:lnTo>
                  <a:lnTo>
                    <a:pt x="155" y="524"/>
                  </a:lnTo>
                  <a:lnTo>
                    <a:pt x="158" y="517"/>
                  </a:lnTo>
                  <a:lnTo>
                    <a:pt x="160" y="509"/>
                  </a:lnTo>
                  <a:lnTo>
                    <a:pt x="162" y="502"/>
                  </a:lnTo>
                  <a:lnTo>
                    <a:pt x="165" y="494"/>
                  </a:lnTo>
                  <a:lnTo>
                    <a:pt x="169" y="484"/>
                  </a:lnTo>
                  <a:lnTo>
                    <a:pt x="172" y="473"/>
                  </a:lnTo>
                  <a:lnTo>
                    <a:pt x="175" y="463"/>
                  </a:lnTo>
                  <a:lnTo>
                    <a:pt x="179" y="456"/>
                  </a:lnTo>
                  <a:lnTo>
                    <a:pt x="182" y="446"/>
                  </a:lnTo>
                  <a:lnTo>
                    <a:pt x="185" y="437"/>
                  </a:lnTo>
                  <a:lnTo>
                    <a:pt x="189" y="429"/>
                  </a:lnTo>
                  <a:lnTo>
                    <a:pt x="192" y="420"/>
                  </a:lnTo>
                  <a:lnTo>
                    <a:pt x="195" y="412"/>
                  </a:lnTo>
                  <a:lnTo>
                    <a:pt x="199" y="402"/>
                  </a:lnTo>
                  <a:lnTo>
                    <a:pt x="203" y="395"/>
                  </a:lnTo>
                  <a:lnTo>
                    <a:pt x="207" y="387"/>
                  </a:lnTo>
                  <a:lnTo>
                    <a:pt x="210" y="379"/>
                  </a:lnTo>
                  <a:lnTo>
                    <a:pt x="213" y="372"/>
                  </a:lnTo>
                  <a:lnTo>
                    <a:pt x="218" y="364"/>
                  </a:lnTo>
                  <a:lnTo>
                    <a:pt x="221" y="357"/>
                  </a:lnTo>
                  <a:lnTo>
                    <a:pt x="225" y="349"/>
                  </a:lnTo>
                  <a:lnTo>
                    <a:pt x="228" y="341"/>
                  </a:lnTo>
                  <a:lnTo>
                    <a:pt x="232" y="336"/>
                  </a:lnTo>
                  <a:lnTo>
                    <a:pt x="236" y="328"/>
                  </a:lnTo>
                  <a:lnTo>
                    <a:pt x="240" y="320"/>
                  </a:lnTo>
                  <a:lnTo>
                    <a:pt x="244" y="313"/>
                  </a:lnTo>
                  <a:lnTo>
                    <a:pt x="248" y="307"/>
                  </a:lnTo>
                  <a:lnTo>
                    <a:pt x="251" y="301"/>
                  </a:lnTo>
                  <a:lnTo>
                    <a:pt x="255" y="294"/>
                  </a:lnTo>
                  <a:lnTo>
                    <a:pt x="259" y="288"/>
                  </a:lnTo>
                  <a:lnTo>
                    <a:pt x="263" y="282"/>
                  </a:lnTo>
                  <a:lnTo>
                    <a:pt x="267" y="276"/>
                  </a:lnTo>
                  <a:lnTo>
                    <a:pt x="270" y="269"/>
                  </a:lnTo>
                  <a:lnTo>
                    <a:pt x="275" y="263"/>
                  </a:lnTo>
                  <a:lnTo>
                    <a:pt x="279" y="257"/>
                  </a:lnTo>
                  <a:lnTo>
                    <a:pt x="283" y="252"/>
                  </a:lnTo>
                  <a:lnTo>
                    <a:pt x="286" y="248"/>
                  </a:lnTo>
                  <a:lnTo>
                    <a:pt x="288" y="244"/>
                  </a:lnTo>
                  <a:lnTo>
                    <a:pt x="292" y="240"/>
                  </a:lnTo>
                  <a:lnTo>
                    <a:pt x="295" y="236"/>
                  </a:lnTo>
                  <a:lnTo>
                    <a:pt x="297" y="233"/>
                  </a:lnTo>
                  <a:lnTo>
                    <a:pt x="301" y="229"/>
                  </a:lnTo>
                  <a:lnTo>
                    <a:pt x="303" y="227"/>
                  </a:lnTo>
                  <a:lnTo>
                    <a:pt x="305" y="223"/>
                  </a:lnTo>
                  <a:lnTo>
                    <a:pt x="308" y="219"/>
                  </a:lnTo>
                  <a:lnTo>
                    <a:pt x="311" y="215"/>
                  </a:lnTo>
                  <a:lnTo>
                    <a:pt x="313" y="212"/>
                  </a:lnTo>
                  <a:lnTo>
                    <a:pt x="315" y="210"/>
                  </a:lnTo>
                  <a:lnTo>
                    <a:pt x="317" y="206"/>
                  </a:lnTo>
                  <a:lnTo>
                    <a:pt x="320" y="202"/>
                  </a:lnTo>
                  <a:lnTo>
                    <a:pt x="322" y="198"/>
                  </a:lnTo>
                  <a:lnTo>
                    <a:pt x="324" y="194"/>
                  </a:lnTo>
                  <a:lnTo>
                    <a:pt x="327" y="193"/>
                  </a:lnTo>
                  <a:lnTo>
                    <a:pt x="330" y="189"/>
                  </a:lnTo>
                  <a:lnTo>
                    <a:pt x="333" y="185"/>
                  </a:lnTo>
                  <a:lnTo>
                    <a:pt x="336" y="179"/>
                  </a:lnTo>
                  <a:lnTo>
                    <a:pt x="339" y="175"/>
                  </a:lnTo>
                  <a:lnTo>
                    <a:pt x="342" y="172"/>
                  </a:lnTo>
                  <a:lnTo>
                    <a:pt x="344" y="168"/>
                  </a:lnTo>
                  <a:lnTo>
                    <a:pt x="347" y="162"/>
                  </a:lnTo>
                  <a:lnTo>
                    <a:pt x="351" y="158"/>
                  </a:lnTo>
                  <a:lnTo>
                    <a:pt x="353" y="154"/>
                  </a:lnTo>
                  <a:lnTo>
                    <a:pt x="356" y="149"/>
                  </a:lnTo>
                  <a:lnTo>
                    <a:pt x="359" y="145"/>
                  </a:lnTo>
                  <a:lnTo>
                    <a:pt x="362" y="141"/>
                  </a:lnTo>
                  <a:lnTo>
                    <a:pt x="365" y="137"/>
                  </a:lnTo>
                  <a:lnTo>
                    <a:pt x="369" y="135"/>
                  </a:lnTo>
                  <a:lnTo>
                    <a:pt x="372" y="132"/>
                  </a:lnTo>
                  <a:lnTo>
                    <a:pt x="373" y="130"/>
                  </a:lnTo>
                  <a:lnTo>
                    <a:pt x="375" y="128"/>
                  </a:lnTo>
                  <a:lnTo>
                    <a:pt x="378" y="124"/>
                  </a:lnTo>
                  <a:lnTo>
                    <a:pt x="380" y="122"/>
                  </a:lnTo>
                  <a:lnTo>
                    <a:pt x="382" y="120"/>
                  </a:lnTo>
                  <a:lnTo>
                    <a:pt x="383" y="118"/>
                  </a:lnTo>
                  <a:lnTo>
                    <a:pt x="385" y="116"/>
                  </a:lnTo>
                  <a:lnTo>
                    <a:pt x="388" y="116"/>
                  </a:lnTo>
                  <a:lnTo>
                    <a:pt x="390" y="113"/>
                  </a:lnTo>
                  <a:lnTo>
                    <a:pt x="391" y="113"/>
                  </a:lnTo>
                  <a:lnTo>
                    <a:pt x="393" y="111"/>
                  </a:lnTo>
                  <a:lnTo>
                    <a:pt x="395" y="109"/>
                  </a:lnTo>
                  <a:lnTo>
                    <a:pt x="398" y="107"/>
                  </a:lnTo>
                  <a:lnTo>
                    <a:pt x="400" y="107"/>
                  </a:lnTo>
                  <a:lnTo>
                    <a:pt x="401" y="105"/>
                  </a:lnTo>
                  <a:lnTo>
                    <a:pt x="404" y="103"/>
                  </a:lnTo>
                  <a:lnTo>
                    <a:pt x="406" y="103"/>
                  </a:lnTo>
                  <a:lnTo>
                    <a:pt x="407" y="103"/>
                  </a:lnTo>
                  <a:lnTo>
                    <a:pt x="408" y="101"/>
                  </a:lnTo>
                  <a:lnTo>
                    <a:pt x="410" y="101"/>
                  </a:lnTo>
                  <a:lnTo>
                    <a:pt x="411" y="101"/>
                  </a:lnTo>
                  <a:lnTo>
                    <a:pt x="413" y="99"/>
                  </a:lnTo>
                  <a:lnTo>
                    <a:pt x="414" y="99"/>
                  </a:lnTo>
                  <a:lnTo>
                    <a:pt x="418" y="95"/>
                  </a:lnTo>
                  <a:lnTo>
                    <a:pt x="421" y="93"/>
                  </a:lnTo>
                  <a:lnTo>
                    <a:pt x="425" y="92"/>
                  </a:lnTo>
                  <a:lnTo>
                    <a:pt x="428" y="90"/>
                  </a:lnTo>
                  <a:lnTo>
                    <a:pt x="430" y="86"/>
                  </a:lnTo>
                  <a:lnTo>
                    <a:pt x="433" y="84"/>
                  </a:lnTo>
                  <a:lnTo>
                    <a:pt x="437" y="82"/>
                  </a:lnTo>
                  <a:lnTo>
                    <a:pt x="440" y="78"/>
                  </a:lnTo>
                  <a:lnTo>
                    <a:pt x="442" y="76"/>
                  </a:lnTo>
                  <a:lnTo>
                    <a:pt x="445" y="76"/>
                  </a:lnTo>
                  <a:lnTo>
                    <a:pt x="447" y="74"/>
                  </a:lnTo>
                  <a:lnTo>
                    <a:pt x="449" y="72"/>
                  </a:lnTo>
                  <a:lnTo>
                    <a:pt x="452" y="71"/>
                  </a:lnTo>
                  <a:lnTo>
                    <a:pt x="455" y="69"/>
                  </a:lnTo>
                  <a:lnTo>
                    <a:pt x="457" y="69"/>
                  </a:lnTo>
                  <a:lnTo>
                    <a:pt x="459" y="67"/>
                  </a:lnTo>
                  <a:lnTo>
                    <a:pt x="461" y="67"/>
                  </a:lnTo>
                  <a:lnTo>
                    <a:pt x="464" y="65"/>
                  </a:lnTo>
                  <a:lnTo>
                    <a:pt x="466" y="65"/>
                  </a:lnTo>
                  <a:lnTo>
                    <a:pt x="468" y="63"/>
                  </a:lnTo>
                  <a:lnTo>
                    <a:pt x="471" y="61"/>
                  </a:lnTo>
                  <a:lnTo>
                    <a:pt x="474" y="61"/>
                  </a:lnTo>
                  <a:lnTo>
                    <a:pt x="476" y="61"/>
                  </a:lnTo>
                  <a:lnTo>
                    <a:pt x="478" y="61"/>
                  </a:lnTo>
                  <a:lnTo>
                    <a:pt x="480" y="59"/>
                  </a:lnTo>
                  <a:lnTo>
                    <a:pt x="482" y="57"/>
                  </a:lnTo>
                  <a:lnTo>
                    <a:pt x="484" y="57"/>
                  </a:lnTo>
                  <a:lnTo>
                    <a:pt x="485" y="57"/>
                  </a:lnTo>
                  <a:lnTo>
                    <a:pt x="487" y="55"/>
                  </a:lnTo>
                  <a:lnTo>
                    <a:pt x="488" y="55"/>
                  </a:lnTo>
                  <a:lnTo>
                    <a:pt x="489" y="53"/>
                  </a:lnTo>
                  <a:lnTo>
                    <a:pt x="492" y="51"/>
                  </a:lnTo>
                  <a:lnTo>
                    <a:pt x="495" y="51"/>
                  </a:lnTo>
                  <a:lnTo>
                    <a:pt x="498" y="50"/>
                  </a:lnTo>
                  <a:lnTo>
                    <a:pt x="502" y="50"/>
                  </a:lnTo>
                  <a:lnTo>
                    <a:pt x="505" y="48"/>
                  </a:lnTo>
                  <a:lnTo>
                    <a:pt x="509" y="48"/>
                  </a:lnTo>
                  <a:lnTo>
                    <a:pt x="513" y="46"/>
                  </a:lnTo>
                  <a:lnTo>
                    <a:pt x="516" y="46"/>
                  </a:lnTo>
                  <a:lnTo>
                    <a:pt x="519" y="44"/>
                  </a:lnTo>
                  <a:lnTo>
                    <a:pt x="523" y="44"/>
                  </a:lnTo>
                  <a:lnTo>
                    <a:pt x="526" y="44"/>
                  </a:lnTo>
                  <a:lnTo>
                    <a:pt x="531" y="44"/>
                  </a:lnTo>
                  <a:lnTo>
                    <a:pt x="534" y="44"/>
                  </a:lnTo>
                  <a:lnTo>
                    <a:pt x="537" y="44"/>
                  </a:lnTo>
                  <a:lnTo>
                    <a:pt x="541" y="44"/>
                  </a:lnTo>
                  <a:lnTo>
                    <a:pt x="544" y="44"/>
                  </a:lnTo>
                  <a:lnTo>
                    <a:pt x="547" y="44"/>
                  </a:lnTo>
                  <a:lnTo>
                    <a:pt x="553" y="44"/>
                  </a:lnTo>
                  <a:lnTo>
                    <a:pt x="560" y="44"/>
                  </a:lnTo>
                  <a:lnTo>
                    <a:pt x="565" y="44"/>
                  </a:lnTo>
                  <a:lnTo>
                    <a:pt x="571" y="44"/>
                  </a:lnTo>
                  <a:lnTo>
                    <a:pt x="576" y="44"/>
                  </a:lnTo>
                  <a:lnTo>
                    <a:pt x="582" y="46"/>
                  </a:lnTo>
                  <a:lnTo>
                    <a:pt x="589" y="46"/>
                  </a:lnTo>
                  <a:lnTo>
                    <a:pt x="594" y="46"/>
                  </a:lnTo>
                  <a:lnTo>
                    <a:pt x="600" y="48"/>
                  </a:lnTo>
                  <a:lnTo>
                    <a:pt x="606" y="50"/>
                  </a:lnTo>
                  <a:lnTo>
                    <a:pt x="611" y="50"/>
                  </a:lnTo>
                  <a:lnTo>
                    <a:pt x="617" y="51"/>
                  </a:lnTo>
                  <a:lnTo>
                    <a:pt x="622" y="53"/>
                  </a:lnTo>
                  <a:lnTo>
                    <a:pt x="629" y="53"/>
                  </a:lnTo>
                  <a:lnTo>
                    <a:pt x="635" y="57"/>
                  </a:lnTo>
                  <a:lnTo>
                    <a:pt x="640" y="59"/>
                  </a:lnTo>
                  <a:lnTo>
                    <a:pt x="642" y="59"/>
                  </a:lnTo>
                  <a:lnTo>
                    <a:pt x="645" y="59"/>
                  </a:lnTo>
                  <a:lnTo>
                    <a:pt x="647" y="61"/>
                  </a:lnTo>
                  <a:lnTo>
                    <a:pt x="649" y="61"/>
                  </a:lnTo>
                  <a:lnTo>
                    <a:pt x="650" y="61"/>
                  </a:lnTo>
                  <a:lnTo>
                    <a:pt x="652" y="61"/>
                  </a:lnTo>
                  <a:lnTo>
                    <a:pt x="655" y="63"/>
                  </a:lnTo>
                  <a:lnTo>
                    <a:pt x="657" y="63"/>
                  </a:lnTo>
                  <a:lnTo>
                    <a:pt x="659" y="65"/>
                  </a:lnTo>
                  <a:lnTo>
                    <a:pt x="661" y="65"/>
                  </a:lnTo>
                  <a:lnTo>
                    <a:pt x="664" y="67"/>
                  </a:lnTo>
                  <a:lnTo>
                    <a:pt x="666" y="67"/>
                  </a:lnTo>
                  <a:lnTo>
                    <a:pt x="667" y="69"/>
                  </a:lnTo>
                  <a:lnTo>
                    <a:pt x="669" y="69"/>
                  </a:lnTo>
                  <a:lnTo>
                    <a:pt x="671" y="71"/>
                  </a:lnTo>
                  <a:lnTo>
                    <a:pt x="674" y="71"/>
                  </a:lnTo>
                  <a:lnTo>
                    <a:pt x="677" y="74"/>
                  </a:lnTo>
                  <a:lnTo>
                    <a:pt x="680" y="76"/>
                  </a:lnTo>
                  <a:lnTo>
                    <a:pt x="683" y="76"/>
                  </a:lnTo>
                  <a:lnTo>
                    <a:pt x="687" y="78"/>
                  </a:lnTo>
                  <a:lnTo>
                    <a:pt x="690" y="80"/>
                  </a:lnTo>
                  <a:lnTo>
                    <a:pt x="693" y="82"/>
                  </a:lnTo>
                  <a:lnTo>
                    <a:pt x="696" y="84"/>
                  </a:lnTo>
                  <a:lnTo>
                    <a:pt x="699" y="88"/>
                  </a:lnTo>
                  <a:lnTo>
                    <a:pt x="704" y="90"/>
                  </a:lnTo>
                  <a:lnTo>
                    <a:pt x="708" y="92"/>
                  </a:lnTo>
                  <a:lnTo>
                    <a:pt x="712" y="95"/>
                  </a:lnTo>
                  <a:lnTo>
                    <a:pt x="716" y="97"/>
                  </a:lnTo>
                  <a:lnTo>
                    <a:pt x="721" y="101"/>
                  </a:lnTo>
                  <a:lnTo>
                    <a:pt x="725" y="103"/>
                  </a:lnTo>
                  <a:lnTo>
                    <a:pt x="730" y="105"/>
                  </a:lnTo>
                  <a:lnTo>
                    <a:pt x="734" y="107"/>
                  </a:lnTo>
                  <a:lnTo>
                    <a:pt x="737" y="111"/>
                  </a:lnTo>
                  <a:lnTo>
                    <a:pt x="742" y="113"/>
                  </a:lnTo>
                  <a:lnTo>
                    <a:pt x="746" y="116"/>
                  </a:lnTo>
                  <a:lnTo>
                    <a:pt x="751" y="118"/>
                  </a:lnTo>
                  <a:lnTo>
                    <a:pt x="754" y="120"/>
                  </a:lnTo>
                  <a:lnTo>
                    <a:pt x="759" y="124"/>
                  </a:lnTo>
                  <a:lnTo>
                    <a:pt x="762" y="128"/>
                  </a:lnTo>
                  <a:lnTo>
                    <a:pt x="766" y="132"/>
                  </a:lnTo>
                  <a:lnTo>
                    <a:pt x="770" y="133"/>
                  </a:lnTo>
                  <a:lnTo>
                    <a:pt x="772" y="135"/>
                  </a:lnTo>
                  <a:lnTo>
                    <a:pt x="775" y="139"/>
                  </a:lnTo>
                  <a:lnTo>
                    <a:pt x="779" y="141"/>
                  </a:lnTo>
                  <a:lnTo>
                    <a:pt x="781" y="145"/>
                  </a:lnTo>
                  <a:lnTo>
                    <a:pt x="784" y="147"/>
                  </a:lnTo>
                  <a:lnTo>
                    <a:pt x="788" y="149"/>
                  </a:lnTo>
                  <a:lnTo>
                    <a:pt x="791" y="153"/>
                  </a:lnTo>
                  <a:lnTo>
                    <a:pt x="793" y="154"/>
                  </a:lnTo>
                  <a:lnTo>
                    <a:pt x="797" y="156"/>
                  </a:lnTo>
                  <a:lnTo>
                    <a:pt x="800" y="158"/>
                  </a:lnTo>
                  <a:lnTo>
                    <a:pt x="803" y="160"/>
                  </a:lnTo>
                  <a:lnTo>
                    <a:pt x="807" y="164"/>
                  </a:lnTo>
                  <a:lnTo>
                    <a:pt x="810" y="166"/>
                  </a:lnTo>
                  <a:lnTo>
                    <a:pt x="812" y="170"/>
                  </a:lnTo>
                  <a:lnTo>
                    <a:pt x="816" y="172"/>
                  </a:lnTo>
                  <a:lnTo>
                    <a:pt x="817" y="172"/>
                  </a:lnTo>
                  <a:lnTo>
                    <a:pt x="818" y="172"/>
                  </a:lnTo>
                  <a:lnTo>
                    <a:pt x="818" y="174"/>
                  </a:lnTo>
                  <a:lnTo>
                    <a:pt x="819" y="174"/>
                  </a:lnTo>
                  <a:lnTo>
                    <a:pt x="819" y="175"/>
                  </a:lnTo>
                  <a:lnTo>
                    <a:pt x="820" y="175"/>
                  </a:lnTo>
                  <a:lnTo>
                    <a:pt x="821" y="175"/>
                  </a:lnTo>
                  <a:lnTo>
                    <a:pt x="822" y="175"/>
                  </a:lnTo>
                  <a:lnTo>
                    <a:pt x="825" y="177"/>
                  </a:lnTo>
                  <a:lnTo>
                    <a:pt x="827" y="179"/>
                  </a:lnTo>
                  <a:lnTo>
                    <a:pt x="828" y="183"/>
                  </a:lnTo>
                  <a:lnTo>
                    <a:pt x="830" y="185"/>
                  </a:lnTo>
                  <a:lnTo>
                    <a:pt x="832" y="187"/>
                  </a:lnTo>
                  <a:lnTo>
                    <a:pt x="835" y="189"/>
                  </a:lnTo>
                  <a:lnTo>
                    <a:pt x="837" y="191"/>
                  </a:lnTo>
                  <a:lnTo>
                    <a:pt x="839" y="193"/>
                  </a:lnTo>
                  <a:lnTo>
                    <a:pt x="841" y="194"/>
                  </a:lnTo>
                  <a:lnTo>
                    <a:pt x="843" y="196"/>
                  </a:lnTo>
                  <a:lnTo>
                    <a:pt x="846" y="198"/>
                  </a:lnTo>
                  <a:lnTo>
                    <a:pt x="848" y="200"/>
                  </a:lnTo>
                  <a:lnTo>
                    <a:pt x="850" y="202"/>
                  </a:lnTo>
                  <a:lnTo>
                    <a:pt x="852" y="204"/>
                  </a:lnTo>
                  <a:lnTo>
                    <a:pt x="855" y="204"/>
                  </a:lnTo>
                  <a:lnTo>
                    <a:pt x="857" y="206"/>
                  </a:lnTo>
                  <a:lnTo>
                    <a:pt x="859" y="208"/>
                  </a:lnTo>
                  <a:lnTo>
                    <a:pt x="862" y="210"/>
                  </a:lnTo>
                  <a:lnTo>
                    <a:pt x="865" y="212"/>
                  </a:lnTo>
                  <a:lnTo>
                    <a:pt x="867" y="212"/>
                  </a:lnTo>
                  <a:lnTo>
                    <a:pt x="869" y="215"/>
                  </a:lnTo>
                  <a:lnTo>
                    <a:pt x="871" y="217"/>
                  </a:lnTo>
                  <a:lnTo>
                    <a:pt x="874" y="219"/>
                  </a:lnTo>
                  <a:lnTo>
                    <a:pt x="877" y="221"/>
                  </a:lnTo>
                  <a:lnTo>
                    <a:pt x="879" y="221"/>
                  </a:lnTo>
                  <a:lnTo>
                    <a:pt x="881" y="225"/>
                  </a:lnTo>
                  <a:lnTo>
                    <a:pt x="884" y="225"/>
                  </a:lnTo>
                  <a:lnTo>
                    <a:pt x="886" y="227"/>
                  </a:lnTo>
                  <a:lnTo>
                    <a:pt x="888" y="229"/>
                  </a:lnTo>
                  <a:lnTo>
                    <a:pt x="892" y="229"/>
                  </a:lnTo>
                  <a:lnTo>
                    <a:pt x="894" y="231"/>
                  </a:lnTo>
                  <a:lnTo>
                    <a:pt x="896" y="231"/>
                  </a:lnTo>
                  <a:lnTo>
                    <a:pt x="898" y="233"/>
                  </a:lnTo>
                  <a:lnTo>
                    <a:pt x="900" y="235"/>
                  </a:lnTo>
                  <a:lnTo>
                    <a:pt x="903" y="235"/>
                  </a:lnTo>
                  <a:lnTo>
                    <a:pt x="905" y="236"/>
                  </a:lnTo>
                  <a:lnTo>
                    <a:pt x="906" y="238"/>
                  </a:lnTo>
                  <a:lnTo>
                    <a:pt x="908" y="240"/>
                  </a:lnTo>
                  <a:lnTo>
                    <a:pt x="911" y="242"/>
                  </a:lnTo>
                  <a:lnTo>
                    <a:pt x="912" y="244"/>
                  </a:lnTo>
                  <a:lnTo>
                    <a:pt x="915" y="240"/>
                  </a:lnTo>
                  <a:lnTo>
                    <a:pt x="915" y="238"/>
                  </a:lnTo>
                  <a:lnTo>
                    <a:pt x="914" y="238"/>
                  </a:lnTo>
                  <a:lnTo>
                    <a:pt x="914" y="236"/>
                  </a:lnTo>
                  <a:lnTo>
                    <a:pt x="913" y="235"/>
                  </a:lnTo>
                  <a:lnTo>
                    <a:pt x="911" y="235"/>
                  </a:lnTo>
                  <a:lnTo>
                    <a:pt x="908" y="233"/>
                  </a:lnTo>
                  <a:lnTo>
                    <a:pt x="907" y="231"/>
                  </a:lnTo>
                  <a:lnTo>
                    <a:pt x="906" y="229"/>
                  </a:lnTo>
                  <a:lnTo>
                    <a:pt x="904" y="225"/>
                  </a:lnTo>
                  <a:lnTo>
                    <a:pt x="903" y="223"/>
                  </a:lnTo>
                  <a:lnTo>
                    <a:pt x="900" y="221"/>
                  </a:lnTo>
                  <a:lnTo>
                    <a:pt x="899" y="219"/>
                  </a:lnTo>
                  <a:lnTo>
                    <a:pt x="896" y="215"/>
                  </a:lnTo>
                  <a:lnTo>
                    <a:pt x="892" y="210"/>
                  </a:lnTo>
                  <a:lnTo>
                    <a:pt x="888" y="206"/>
                  </a:lnTo>
                  <a:lnTo>
                    <a:pt x="885" y="202"/>
                  </a:lnTo>
                  <a:lnTo>
                    <a:pt x="880" y="196"/>
                  </a:lnTo>
                  <a:lnTo>
                    <a:pt x="877" y="193"/>
                  </a:lnTo>
                  <a:lnTo>
                    <a:pt x="873" y="189"/>
                  </a:lnTo>
                  <a:lnTo>
                    <a:pt x="869" y="185"/>
                  </a:lnTo>
                  <a:lnTo>
                    <a:pt x="866" y="181"/>
                  </a:lnTo>
                  <a:lnTo>
                    <a:pt x="861" y="177"/>
                  </a:lnTo>
                  <a:lnTo>
                    <a:pt x="858" y="175"/>
                  </a:lnTo>
                  <a:lnTo>
                    <a:pt x="854" y="172"/>
                  </a:lnTo>
                  <a:lnTo>
                    <a:pt x="850" y="168"/>
                  </a:lnTo>
                  <a:lnTo>
                    <a:pt x="846" y="164"/>
                  </a:lnTo>
                  <a:lnTo>
                    <a:pt x="842" y="160"/>
                  </a:lnTo>
                  <a:lnTo>
                    <a:pt x="838" y="158"/>
                  </a:lnTo>
                  <a:lnTo>
                    <a:pt x="833" y="154"/>
                  </a:lnTo>
                  <a:lnTo>
                    <a:pt x="829" y="151"/>
                  </a:lnTo>
                  <a:lnTo>
                    <a:pt x="826" y="147"/>
                  </a:lnTo>
                  <a:lnTo>
                    <a:pt x="821" y="143"/>
                  </a:lnTo>
                  <a:lnTo>
                    <a:pt x="817" y="139"/>
                  </a:lnTo>
                  <a:lnTo>
                    <a:pt x="812" y="135"/>
                  </a:lnTo>
                  <a:lnTo>
                    <a:pt x="808" y="132"/>
                  </a:lnTo>
                  <a:lnTo>
                    <a:pt x="803" y="128"/>
                  </a:lnTo>
                  <a:lnTo>
                    <a:pt x="799" y="124"/>
                  </a:lnTo>
                  <a:lnTo>
                    <a:pt x="795" y="120"/>
                  </a:lnTo>
                  <a:lnTo>
                    <a:pt x="791" y="116"/>
                  </a:lnTo>
                  <a:lnTo>
                    <a:pt x="787" y="111"/>
                  </a:lnTo>
                  <a:lnTo>
                    <a:pt x="782" y="107"/>
                  </a:lnTo>
                  <a:lnTo>
                    <a:pt x="778" y="103"/>
                  </a:lnTo>
                  <a:lnTo>
                    <a:pt x="773" y="99"/>
                  </a:lnTo>
                  <a:lnTo>
                    <a:pt x="769" y="95"/>
                  </a:lnTo>
                  <a:lnTo>
                    <a:pt x="764" y="92"/>
                  </a:lnTo>
                  <a:lnTo>
                    <a:pt x="760" y="88"/>
                  </a:lnTo>
                  <a:lnTo>
                    <a:pt x="755" y="84"/>
                  </a:lnTo>
                  <a:lnTo>
                    <a:pt x="751" y="80"/>
                  </a:lnTo>
                  <a:lnTo>
                    <a:pt x="747" y="76"/>
                  </a:lnTo>
                  <a:lnTo>
                    <a:pt x="742" y="72"/>
                  </a:lnTo>
                  <a:lnTo>
                    <a:pt x="738" y="69"/>
                  </a:lnTo>
                  <a:lnTo>
                    <a:pt x="734" y="67"/>
                  </a:lnTo>
                  <a:lnTo>
                    <a:pt x="728" y="63"/>
                  </a:lnTo>
                  <a:lnTo>
                    <a:pt x="724" y="59"/>
                  </a:lnTo>
                  <a:lnTo>
                    <a:pt x="719" y="57"/>
                  </a:lnTo>
                  <a:lnTo>
                    <a:pt x="715" y="53"/>
                  </a:lnTo>
                  <a:lnTo>
                    <a:pt x="711" y="51"/>
                  </a:lnTo>
                  <a:lnTo>
                    <a:pt x="706" y="48"/>
                  </a:lnTo>
                  <a:lnTo>
                    <a:pt x="702" y="46"/>
                  </a:lnTo>
                  <a:lnTo>
                    <a:pt x="697" y="42"/>
                  </a:lnTo>
                  <a:lnTo>
                    <a:pt x="692" y="40"/>
                  </a:lnTo>
                  <a:lnTo>
                    <a:pt x="686" y="38"/>
                  </a:lnTo>
                  <a:lnTo>
                    <a:pt x="680" y="36"/>
                  </a:lnTo>
                  <a:lnTo>
                    <a:pt x="675" y="32"/>
                  </a:lnTo>
                  <a:lnTo>
                    <a:pt x="670" y="31"/>
                  </a:lnTo>
                  <a:lnTo>
                    <a:pt x="665" y="29"/>
                  </a:lnTo>
                  <a:lnTo>
                    <a:pt x="659" y="27"/>
                  </a:lnTo>
                  <a:lnTo>
                    <a:pt x="654" y="25"/>
                  </a:lnTo>
                  <a:lnTo>
                    <a:pt x="649" y="23"/>
                  </a:lnTo>
                  <a:lnTo>
                    <a:pt x="644" y="21"/>
                  </a:lnTo>
                  <a:lnTo>
                    <a:pt x="638" y="19"/>
                  </a:lnTo>
                  <a:lnTo>
                    <a:pt x="632" y="17"/>
                  </a:lnTo>
                  <a:lnTo>
                    <a:pt x="627" y="15"/>
                  </a:lnTo>
                  <a:lnTo>
                    <a:pt x="622" y="11"/>
                  </a:lnTo>
                  <a:lnTo>
                    <a:pt x="617" y="10"/>
                  </a:lnTo>
                  <a:lnTo>
                    <a:pt x="611" y="8"/>
                  </a:lnTo>
                  <a:lnTo>
                    <a:pt x="609" y="6"/>
                  </a:lnTo>
                  <a:lnTo>
                    <a:pt x="606" y="6"/>
                  </a:lnTo>
                  <a:lnTo>
                    <a:pt x="602" y="4"/>
                  </a:lnTo>
                  <a:lnTo>
                    <a:pt x="600" y="4"/>
                  </a:lnTo>
                  <a:lnTo>
                    <a:pt x="597" y="4"/>
                  </a:lnTo>
                  <a:lnTo>
                    <a:pt x="594" y="4"/>
                  </a:lnTo>
                  <a:lnTo>
                    <a:pt x="591" y="4"/>
                  </a:lnTo>
                  <a:lnTo>
                    <a:pt x="589" y="4"/>
                  </a:lnTo>
                  <a:lnTo>
                    <a:pt x="585" y="4"/>
                  </a:lnTo>
                  <a:lnTo>
                    <a:pt x="582" y="4"/>
                  </a:lnTo>
                  <a:lnTo>
                    <a:pt x="580" y="4"/>
                  </a:lnTo>
                  <a:lnTo>
                    <a:pt x="576" y="6"/>
                  </a:lnTo>
                  <a:lnTo>
                    <a:pt x="574" y="6"/>
                  </a:lnTo>
                  <a:lnTo>
                    <a:pt x="571" y="4"/>
                  </a:lnTo>
                  <a:lnTo>
                    <a:pt x="569" y="4"/>
                  </a:lnTo>
                  <a:lnTo>
                    <a:pt x="565" y="4"/>
                  </a:lnTo>
                  <a:lnTo>
                    <a:pt x="563" y="2"/>
                  </a:lnTo>
                  <a:lnTo>
                    <a:pt x="561" y="2"/>
                  </a:lnTo>
                  <a:lnTo>
                    <a:pt x="557" y="2"/>
                  </a:lnTo>
                  <a:lnTo>
                    <a:pt x="555" y="2"/>
                  </a:lnTo>
                  <a:lnTo>
                    <a:pt x="553" y="2"/>
                  </a:lnTo>
                  <a:lnTo>
                    <a:pt x="550" y="2"/>
                  </a:lnTo>
                  <a:lnTo>
                    <a:pt x="547" y="0"/>
                  </a:lnTo>
                  <a:lnTo>
                    <a:pt x="545" y="0"/>
                  </a:lnTo>
                  <a:lnTo>
                    <a:pt x="542" y="0"/>
                  </a:lnTo>
                  <a:lnTo>
                    <a:pt x="537" y="0"/>
                  </a:lnTo>
                  <a:lnTo>
                    <a:pt x="534" y="2"/>
                  </a:lnTo>
                  <a:lnTo>
                    <a:pt x="531" y="2"/>
                  </a:lnTo>
                  <a:lnTo>
                    <a:pt x="526" y="2"/>
                  </a:lnTo>
                  <a:lnTo>
                    <a:pt x="523" y="2"/>
                  </a:lnTo>
                  <a:lnTo>
                    <a:pt x="518" y="4"/>
                  </a:lnTo>
                  <a:lnTo>
                    <a:pt x="515" y="6"/>
                  </a:lnTo>
                  <a:lnTo>
                    <a:pt x="512" y="6"/>
                  </a:lnTo>
                  <a:lnTo>
                    <a:pt x="507" y="8"/>
                  </a:lnTo>
                  <a:lnTo>
                    <a:pt x="504" y="8"/>
                  </a:lnTo>
                  <a:lnTo>
                    <a:pt x="501" y="10"/>
                  </a:lnTo>
                  <a:lnTo>
                    <a:pt x="496" y="10"/>
                  </a:lnTo>
                  <a:lnTo>
                    <a:pt x="493" y="11"/>
                  </a:lnTo>
                  <a:lnTo>
                    <a:pt x="489" y="13"/>
                  </a:lnTo>
                  <a:lnTo>
                    <a:pt x="486" y="15"/>
                  </a:lnTo>
                  <a:lnTo>
                    <a:pt x="482" y="15"/>
                  </a:lnTo>
                  <a:lnTo>
                    <a:pt x="478" y="17"/>
                  </a:lnTo>
                  <a:lnTo>
                    <a:pt x="475" y="19"/>
                  </a:lnTo>
                  <a:lnTo>
                    <a:pt x="471" y="21"/>
                  </a:lnTo>
                  <a:lnTo>
                    <a:pt x="467" y="23"/>
                  </a:lnTo>
                  <a:lnTo>
                    <a:pt x="464" y="25"/>
                  </a:lnTo>
                  <a:lnTo>
                    <a:pt x="460" y="27"/>
                  </a:lnTo>
                  <a:lnTo>
                    <a:pt x="456" y="29"/>
                  </a:lnTo>
                  <a:lnTo>
                    <a:pt x="452" y="31"/>
                  </a:lnTo>
                  <a:lnTo>
                    <a:pt x="449" y="32"/>
                  </a:lnTo>
                  <a:lnTo>
                    <a:pt x="446" y="32"/>
                  </a:lnTo>
                  <a:lnTo>
                    <a:pt x="442" y="36"/>
                  </a:lnTo>
                  <a:lnTo>
                    <a:pt x="438" y="36"/>
                  </a:lnTo>
                  <a:lnTo>
                    <a:pt x="435" y="40"/>
                  </a:lnTo>
                  <a:lnTo>
                    <a:pt x="430" y="42"/>
                  </a:lnTo>
                  <a:lnTo>
                    <a:pt x="427" y="44"/>
                  </a:lnTo>
                  <a:lnTo>
                    <a:pt x="426" y="44"/>
                  </a:lnTo>
                  <a:lnTo>
                    <a:pt x="425" y="44"/>
                  </a:lnTo>
                  <a:lnTo>
                    <a:pt x="423" y="44"/>
                  </a:lnTo>
                  <a:lnTo>
                    <a:pt x="422" y="44"/>
                  </a:lnTo>
                  <a:lnTo>
                    <a:pt x="421" y="44"/>
                  </a:lnTo>
                  <a:lnTo>
                    <a:pt x="420" y="44"/>
                  </a:lnTo>
                  <a:lnTo>
                    <a:pt x="419" y="44"/>
                  </a:lnTo>
                  <a:lnTo>
                    <a:pt x="418" y="46"/>
                  </a:lnTo>
                  <a:lnTo>
                    <a:pt x="417" y="46"/>
                  </a:lnTo>
                  <a:lnTo>
                    <a:pt x="416" y="48"/>
                  </a:lnTo>
                  <a:lnTo>
                    <a:pt x="414" y="48"/>
                  </a:lnTo>
                  <a:lnTo>
                    <a:pt x="413" y="48"/>
                  </a:lnTo>
                  <a:lnTo>
                    <a:pt x="412" y="50"/>
                  </a:lnTo>
                  <a:lnTo>
                    <a:pt x="409" y="44"/>
                  </a:lnTo>
                  <a:lnTo>
                    <a:pt x="407" y="48"/>
                  </a:lnTo>
                  <a:lnTo>
                    <a:pt x="404" y="50"/>
                  </a:lnTo>
                  <a:lnTo>
                    <a:pt x="402" y="50"/>
                  </a:lnTo>
                  <a:lnTo>
                    <a:pt x="400" y="51"/>
                  </a:lnTo>
                  <a:lnTo>
                    <a:pt x="398" y="51"/>
                  </a:lnTo>
                  <a:lnTo>
                    <a:pt x="395" y="53"/>
                  </a:lnTo>
                  <a:lnTo>
                    <a:pt x="393" y="57"/>
                  </a:lnTo>
                  <a:lnTo>
                    <a:pt x="391" y="59"/>
                  </a:lnTo>
                  <a:lnTo>
                    <a:pt x="389" y="61"/>
                  </a:lnTo>
                  <a:lnTo>
                    <a:pt x="387" y="63"/>
                  </a:lnTo>
                  <a:lnTo>
                    <a:pt x="385" y="65"/>
                  </a:lnTo>
                  <a:lnTo>
                    <a:pt x="384" y="67"/>
                  </a:lnTo>
                  <a:lnTo>
                    <a:pt x="382" y="69"/>
                  </a:lnTo>
                  <a:lnTo>
                    <a:pt x="381" y="72"/>
                  </a:lnTo>
                  <a:lnTo>
                    <a:pt x="379" y="74"/>
                  </a:lnTo>
                  <a:lnTo>
                    <a:pt x="376" y="74"/>
                  </a:lnTo>
                  <a:lnTo>
                    <a:pt x="370" y="82"/>
                  </a:lnTo>
                  <a:lnTo>
                    <a:pt x="364" y="88"/>
                  </a:lnTo>
                  <a:lnTo>
                    <a:pt x="357" y="93"/>
                  </a:lnTo>
                  <a:lnTo>
                    <a:pt x="351" y="101"/>
                  </a:lnTo>
                  <a:lnTo>
                    <a:pt x="344" y="109"/>
                  </a:lnTo>
                  <a:lnTo>
                    <a:pt x="337" y="114"/>
                  </a:lnTo>
                  <a:lnTo>
                    <a:pt x="332" y="122"/>
                  </a:lnTo>
                  <a:lnTo>
                    <a:pt x="325" y="130"/>
                  </a:lnTo>
                  <a:lnTo>
                    <a:pt x="318" y="135"/>
                  </a:lnTo>
                  <a:lnTo>
                    <a:pt x="313" y="143"/>
                  </a:lnTo>
                  <a:lnTo>
                    <a:pt x="306" y="151"/>
                  </a:lnTo>
                  <a:lnTo>
                    <a:pt x="301" y="158"/>
                  </a:lnTo>
                  <a:lnTo>
                    <a:pt x="294" y="168"/>
                  </a:lnTo>
                  <a:lnTo>
                    <a:pt x="288" y="175"/>
                  </a:lnTo>
                  <a:lnTo>
                    <a:pt x="283" y="183"/>
                  </a:lnTo>
                  <a:lnTo>
                    <a:pt x="277" y="193"/>
                  </a:lnTo>
                  <a:lnTo>
                    <a:pt x="275" y="194"/>
                  </a:lnTo>
                  <a:lnTo>
                    <a:pt x="273" y="198"/>
                  </a:lnTo>
                  <a:lnTo>
                    <a:pt x="270" y="202"/>
                  </a:lnTo>
                  <a:lnTo>
                    <a:pt x="268" y="204"/>
                  </a:lnTo>
                  <a:lnTo>
                    <a:pt x="267" y="208"/>
                  </a:lnTo>
                  <a:lnTo>
                    <a:pt x="265" y="210"/>
                  </a:lnTo>
                  <a:lnTo>
                    <a:pt x="263" y="212"/>
                  </a:lnTo>
                  <a:lnTo>
                    <a:pt x="261" y="215"/>
                  </a:lnTo>
                  <a:lnTo>
                    <a:pt x="259" y="217"/>
                  </a:lnTo>
                  <a:lnTo>
                    <a:pt x="257" y="219"/>
                  </a:lnTo>
                  <a:lnTo>
                    <a:pt x="256" y="223"/>
                  </a:lnTo>
                  <a:lnTo>
                    <a:pt x="254" y="225"/>
                  </a:lnTo>
                  <a:lnTo>
                    <a:pt x="251" y="229"/>
                  </a:lnTo>
                  <a:lnTo>
                    <a:pt x="250" y="231"/>
                  </a:lnTo>
                  <a:lnTo>
                    <a:pt x="248" y="235"/>
                  </a:lnTo>
                  <a:lnTo>
                    <a:pt x="246" y="236"/>
                  </a:lnTo>
                  <a:lnTo>
                    <a:pt x="242" y="244"/>
                  </a:lnTo>
                  <a:lnTo>
                    <a:pt x="238" y="252"/>
                  </a:lnTo>
                  <a:lnTo>
                    <a:pt x="235" y="259"/>
                  </a:lnTo>
                  <a:lnTo>
                    <a:pt x="230" y="269"/>
                  </a:lnTo>
                  <a:lnTo>
                    <a:pt x="226" y="276"/>
                  </a:lnTo>
                  <a:lnTo>
                    <a:pt x="222" y="284"/>
                  </a:lnTo>
                  <a:lnTo>
                    <a:pt x="218" y="294"/>
                  </a:lnTo>
                  <a:lnTo>
                    <a:pt x="214" y="301"/>
                  </a:lnTo>
                  <a:lnTo>
                    <a:pt x="210" y="311"/>
                  </a:lnTo>
                  <a:lnTo>
                    <a:pt x="207" y="320"/>
                  </a:lnTo>
                  <a:lnTo>
                    <a:pt x="202" y="328"/>
                  </a:lnTo>
                  <a:lnTo>
                    <a:pt x="198" y="338"/>
                  </a:lnTo>
                  <a:lnTo>
                    <a:pt x="194" y="345"/>
                  </a:lnTo>
                  <a:lnTo>
                    <a:pt x="191" y="355"/>
                  </a:lnTo>
                  <a:lnTo>
                    <a:pt x="187" y="362"/>
                  </a:lnTo>
                  <a:lnTo>
                    <a:pt x="183" y="370"/>
                  </a:lnTo>
                  <a:lnTo>
                    <a:pt x="180" y="378"/>
                  </a:lnTo>
                  <a:lnTo>
                    <a:pt x="179" y="383"/>
                  </a:lnTo>
                  <a:lnTo>
                    <a:pt x="175" y="389"/>
                  </a:lnTo>
                  <a:lnTo>
                    <a:pt x="173" y="395"/>
                  </a:lnTo>
                  <a:lnTo>
                    <a:pt x="171" y="399"/>
                  </a:lnTo>
                  <a:lnTo>
                    <a:pt x="169" y="404"/>
                  </a:lnTo>
                  <a:lnTo>
                    <a:pt x="166" y="410"/>
                  </a:lnTo>
                  <a:lnTo>
                    <a:pt x="164" y="416"/>
                  </a:lnTo>
                  <a:lnTo>
                    <a:pt x="160" y="427"/>
                  </a:lnTo>
                  <a:lnTo>
                    <a:pt x="156" y="437"/>
                  </a:lnTo>
                  <a:lnTo>
                    <a:pt x="152" y="446"/>
                  </a:lnTo>
                  <a:lnTo>
                    <a:pt x="149" y="458"/>
                  </a:lnTo>
                  <a:lnTo>
                    <a:pt x="145" y="469"/>
                  </a:lnTo>
                  <a:lnTo>
                    <a:pt x="142" y="479"/>
                  </a:lnTo>
                  <a:lnTo>
                    <a:pt x="139" y="490"/>
                  </a:lnTo>
                  <a:lnTo>
                    <a:pt x="135" y="502"/>
                  </a:lnTo>
                  <a:lnTo>
                    <a:pt x="133" y="511"/>
                  </a:lnTo>
                  <a:lnTo>
                    <a:pt x="130" y="522"/>
                  </a:lnTo>
                  <a:lnTo>
                    <a:pt x="126" y="534"/>
                  </a:lnTo>
                  <a:lnTo>
                    <a:pt x="124" y="545"/>
                  </a:lnTo>
                  <a:lnTo>
                    <a:pt x="121" y="557"/>
                  </a:lnTo>
                  <a:lnTo>
                    <a:pt x="118" y="568"/>
                  </a:lnTo>
                  <a:lnTo>
                    <a:pt x="115" y="580"/>
                  </a:lnTo>
                  <a:lnTo>
                    <a:pt x="113" y="589"/>
                  </a:lnTo>
                  <a:lnTo>
                    <a:pt x="111" y="599"/>
                  </a:lnTo>
                  <a:lnTo>
                    <a:pt x="109" y="606"/>
                  </a:lnTo>
                  <a:lnTo>
                    <a:pt x="107" y="614"/>
                  </a:lnTo>
                  <a:lnTo>
                    <a:pt x="105" y="622"/>
                  </a:lnTo>
                  <a:lnTo>
                    <a:pt x="104" y="629"/>
                  </a:lnTo>
                  <a:lnTo>
                    <a:pt x="102" y="635"/>
                  </a:lnTo>
                  <a:lnTo>
                    <a:pt x="99" y="643"/>
                  </a:lnTo>
                  <a:lnTo>
                    <a:pt x="98" y="650"/>
                  </a:lnTo>
                  <a:lnTo>
                    <a:pt x="96" y="656"/>
                  </a:lnTo>
                  <a:lnTo>
                    <a:pt x="94" y="664"/>
                  </a:lnTo>
                  <a:lnTo>
                    <a:pt x="92" y="671"/>
                  </a:lnTo>
                  <a:lnTo>
                    <a:pt x="90" y="679"/>
                  </a:lnTo>
                  <a:lnTo>
                    <a:pt x="89" y="686"/>
                  </a:lnTo>
                  <a:lnTo>
                    <a:pt x="87" y="692"/>
                  </a:lnTo>
                  <a:lnTo>
                    <a:pt x="85" y="700"/>
                  </a:lnTo>
                  <a:lnTo>
                    <a:pt x="84" y="707"/>
                  </a:lnTo>
                  <a:lnTo>
                    <a:pt x="83" y="713"/>
                  </a:lnTo>
                  <a:lnTo>
                    <a:pt x="82" y="717"/>
                  </a:lnTo>
                  <a:lnTo>
                    <a:pt x="80" y="721"/>
                  </a:lnTo>
                  <a:lnTo>
                    <a:pt x="80" y="725"/>
                  </a:lnTo>
                  <a:lnTo>
                    <a:pt x="79" y="730"/>
                  </a:lnTo>
                  <a:lnTo>
                    <a:pt x="78" y="732"/>
                  </a:lnTo>
                  <a:lnTo>
                    <a:pt x="77" y="736"/>
                  </a:lnTo>
                  <a:lnTo>
                    <a:pt x="77" y="740"/>
                  </a:lnTo>
                  <a:lnTo>
                    <a:pt x="76" y="746"/>
                  </a:lnTo>
                  <a:lnTo>
                    <a:pt x="75" y="751"/>
                  </a:lnTo>
                  <a:lnTo>
                    <a:pt x="74" y="755"/>
                  </a:lnTo>
                  <a:lnTo>
                    <a:pt x="74" y="761"/>
                  </a:lnTo>
                  <a:lnTo>
                    <a:pt x="71" y="772"/>
                  </a:lnTo>
                  <a:lnTo>
                    <a:pt x="70" y="782"/>
                  </a:lnTo>
                  <a:lnTo>
                    <a:pt x="68" y="793"/>
                  </a:lnTo>
                  <a:lnTo>
                    <a:pt x="66" y="803"/>
                  </a:lnTo>
                  <a:lnTo>
                    <a:pt x="64" y="812"/>
                  </a:lnTo>
                  <a:lnTo>
                    <a:pt x="61" y="824"/>
                  </a:lnTo>
                  <a:lnTo>
                    <a:pt x="60" y="833"/>
                  </a:lnTo>
                  <a:lnTo>
                    <a:pt x="58" y="845"/>
                  </a:lnTo>
                  <a:lnTo>
                    <a:pt x="56" y="854"/>
                  </a:lnTo>
                  <a:lnTo>
                    <a:pt x="54" y="864"/>
                  </a:lnTo>
                  <a:lnTo>
                    <a:pt x="51" y="875"/>
                  </a:lnTo>
                  <a:lnTo>
                    <a:pt x="50" y="885"/>
                  </a:lnTo>
                  <a:lnTo>
                    <a:pt x="48" y="896"/>
                  </a:lnTo>
                  <a:lnTo>
                    <a:pt x="46" y="908"/>
                  </a:lnTo>
                  <a:lnTo>
                    <a:pt x="45" y="917"/>
                  </a:lnTo>
                  <a:lnTo>
                    <a:pt x="44" y="929"/>
                  </a:lnTo>
                  <a:lnTo>
                    <a:pt x="42" y="934"/>
                  </a:lnTo>
                  <a:lnTo>
                    <a:pt x="42" y="940"/>
                  </a:lnTo>
                  <a:lnTo>
                    <a:pt x="44" y="944"/>
                  </a:lnTo>
                  <a:lnTo>
                    <a:pt x="42" y="950"/>
                  </a:lnTo>
                  <a:lnTo>
                    <a:pt x="41" y="957"/>
                  </a:lnTo>
                  <a:lnTo>
                    <a:pt x="40" y="963"/>
                  </a:lnTo>
                  <a:lnTo>
                    <a:pt x="39" y="969"/>
                  </a:lnTo>
                  <a:lnTo>
                    <a:pt x="39" y="974"/>
                  </a:lnTo>
                  <a:lnTo>
                    <a:pt x="38" y="980"/>
                  </a:lnTo>
                  <a:lnTo>
                    <a:pt x="37" y="986"/>
                  </a:lnTo>
                  <a:lnTo>
                    <a:pt x="36" y="992"/>
                  </a:lnTo>
                  <a:lnTo>
                    <a:pt x="35" y="997"/>
                  </a:lnTo>
                  <a:lnTo>
                    <a:pt x="33" y="1011"/>
                  </a:lnTo>
                  <a:lnTo>
                    <a:pt x="31" y="1022"/>
                  </a:lnTo>
                  <a:lnTo>
                    <a:pt x="30" y="1034"/>
                  </a:lnTo>
                  <a:lnTo>
                    <a:pt x="28" y="1043"/>
                  </a:lnTo>
                  <a:lnTo>
                    <a:pt x="27" y="1054"/>
                  </a:lnTo>
                  <a:lnTo>
                    <a:pt x="25" y="1066"/>
                  </a:lnTo>
                  <a:lnTo>
                    <a:pt x="23" y="1075"/>
                  </a:lnTo>
                  <a:lnTo>
                    <a:pt x="21" y="1087"/>
                  </a:lnTo>
                  <a:lnTo>
                    <a:pt x="20" y="1095"/>
                  </a:lnTo>
                  <a:lnTo>
                    <a:pt x="20" y="1100"/>
                  </a:lnTo>
                  <a:lnTo>
                    <a:pt x="19" y="1108"/>
                  </a:lnTo>
                  <a:lnTo>
                    <a:pt x="18" y="1114"/>
                  </a:lnTo>
                  <a:lnTo>
                    <a:pt x="18" y="1121"/>
                  </a:lnTo>
                  <a:lnTo>
                    <a:pt x="18" y="1127"/>
                  </a:lnTo>
                  <a:lnTo>
                    <a:pt x="17" y="1135"/>
                  </a:lnTo>
                  <a:lnTo>
                    <a:pt x="17" y="1140"/>
                  </a:lnTo>
                  <a:lnTo>
                    <a:pt x="16" y="1157"/>
                  </a:lnTo>
                  <a:lnTo>
                    <a:pt x="13" y="1173"/>
                  </a:lnTo>
                  <a:lnTo>
                    <a:pt x="12" y="1188"/>
                  </a:lnTo>
                  <a:lnTo>
                    <a:pt x="10" y="1203"/>
                  </a:lnTo>
                  <a:lnTo>
                    <a:pt x="9" y="1218"/>
                  </a:lnTo>
                  <a:lnTo>
                    <a:pt x="7" y="1236"/>
                  </a:lnTo>
                  <a:lnTo>
                    <a:pt x="6" y="1249"/>
                  </a:lnTo>
                  <a:lnTo>
                    <a:pt x="3" y="1264"/>
                  </a:lnTo>
                  <a:lnTo>
                    <a:pt x="3" y="1268"/>
                  </a:lnTo>
                  <a:lnTo>
                    <a:pt x="2" y="1270"/>
                  </a:lnTo>
                  <a:lnTo>
                    <a:pt x="1" y="1272"/>
                  </a:lnTo>
                  <a:lnTo>
                    <a:pt x="0" y="1276"/>
                  </a:lnTo>
                  <a:lnTo>
                    <a:pt x="1" y="1276"/>
                  </a:lnTo>
                  <a:lnTo>
                    <a:pt x="2" y="1276"/>
                  </a:lnTo>
                  <a:lnTo>
                    <a:pt x="3" y="1276"/>
                  </a:lnTo>
                  <a:lnTo>
                    <a:pt x="4" y="1264"/>
                  </a:lnTo>
                  <a:lnTo>
                    <a:pt x="6" y="1255"/>
                  </a:lnTo>
                  <a:lnTo>
                    <a:pt x="7" y="1247"/>
                  </a:lnTo>
                  <a:lnTo>
                    <a:pt x="8" y="1238"/>
                  </a:lnTo>
                  <a:lnTo>
                    <a:pt x="9" y="1230"/>
                  </a:lnTo>
                  <a:lnTo>
                    <a:pt x="10" y="1224"/>
                  </a:lnTo>
                  <a:lnTo>
                    <a:pt x="11" y="1217"/>
                  </a:lnTo>
                  <a:lnTo>
                    <a:pt x="11" y="1209"/>
                  </a:lnTo>
                  <a:lnTo>
                    <a:pt x="12" y="1201"/>
                  </a:lnTo>
                  <a:lnTo>
                    <a:pt x="12" y="1196"/>
                  </a:lnTo>
                  <a:lnTo>
                    <a:pt x="13" y="1188"/>
                  </a:lnTo>
                  <a:lnTo>
                    <a:pt x="15" y="1180"/>
                  </a:lnTo>
                  <a:lnTo>
                    <a:pt x="16" y="1169"/>
                  </a:lnTo>
                  <a:lnTo>
                    <a:pt x="17" y="1156"/>
                  </a:lnTo>
                  <a:lnTo>
                    <a:pt x="18" y="1142"/>
                  </a:lnTo>
                  <a:lnTo>
                    <a:pt x="19" y="1131"/>
                  </a:lnTo>
                  <a:lnTo>
                    <a:pt x="21" y="1117"/>
                  </a:lnTo>
                  <a:lnTo>
                    <a:pt x="22" y="1106"/>
                  </a:lnTo>
                  <a:lnTo>
                    <a:pt x="25" y="1095"/>
                  </a:lnTo>
                  <a:lnTo>
                    <a:pt x="26" y="1083"/>
                  </a:lnTo>
                  <a:lnTo>
                    <a:pt x="27" y="1077"/>
                  </a:lnTo>
                  <a:lnTo>
                    <a:pt x="28" y="1074"/>
                  </a:lnTo>
                  <a:lnTo>
                    <a:pt x="28" y="1068"/>
                  </a:lnTo>
                  <a:lnTo>
                    <a:pt x="29" y="1064"/>
                  </a:lnTo>
                  <a:lnTo>
                    <a:pt x="30" y="1058"/>
                  </a:lnTo>
                  <a:lnTo>
                    <a:pt x="31" y="1051"/>
                  </a:lnTo>
                  <a:lnTo>
                    <a:pt x="32" y="1045"/>
                  </a:lnTo>
                  <a:lnTo>
                    <a:pt x="32" y="1037"/>
                  </a:lnTo>
                  <a:lnTo>
                    <a:pt x="33" y="1030"/>
                  </a:lnTo>
                  <a:lnTo>
                    <a:pt x="35" y="1022"/>
                  </a:lnTo>
                  <a:lnTo>
                    <a:pt x="36" y="1014"/>
                  </a:lnTo>
                  <a:lnTo>
                    <a:pt x="37" y="1007"/>
                  </a:lnTo>
                  <a:lnTo>
                    <a:pt x="38" y="1001"/>
                  </a:lnTo>
                  <a:lnTo>
                    <a:pt x="39" y="993"/>
                  </a:lnTo>
                  <a:lnTo>
                    <a:pt x="39" y="988"/>
                  </a:lnTo>
                  <a:lnTo>
                    <a:pt x="40" y="982"/>
                  </a:lnTo>
                  <a:lnTo>
                    <a:pt x="41" y="976"/>
                  </a:lnTo>
                  <a:lnTo>
                    <a:pt x="41" y="971"/>
                  </a:lnTo>
                  <a:lnTo>
                    <a:pt x="42" y="965"/>
                  </a:lnTo>
                  <a:lnTo>
                    <a:pt x="44" y="961"/>
                  </a:lnTo>
                  <a:lnTo>
                    <a:pt x="45" y="950"/>
                  </a:lnTo>
                  <a:lnTo>
                    <a:pt x="45" y="942"/>
                  </a:lnTo>
                  <a:lnTo>
                    <a:pt x="46" y="934"/>
                  </a:lnTo>
                  <a:lnTo>
                    <a:pt x="47" y="925"/>
                  </a:lnTo>
                  <a:lnTo>
                    <a:pt x="49" y="910"/>
                  </a:lnTo>
                  <a:lnTo>
                    <a:pt x="52" y="894"/>
                  </a:lnTo>
                  <a:lnTo>
                    <a:pt x="56" y="879"/>
                  </a:lnTo>
                  <a:lnTo>
                    <a:pt x="58" y="864"/>
                  </a:lnTo>
                  <a:lnTo>
                    <a:pt x="61" y="849"/>
                  </a:lnTo>
                  <a:lnTo>
                    <a:pt x="64" y="833"/>
                  </a:lnTo>
                  <a:lnTo>
                    <a:pt x="67" y="818"/>
                  </a:lnTo>
                  <a:lnTo>
                    <a:pt x="69" y="801"/>
                  </a:lnTo>
                  <a:lnTo>
                    <a:pt x="73" y="788"/>
                  </a:lnTo>
                  <a:lnTo>
                    <a:pt x="75" y="772"/>
                  </a:lnTo>
                  <a:lnTo>
                    <a:pt x="78" y="757"/>
                  </a:lnTo>
                  <a:lnTo>
                    <a:pt x="82" y="742"/>
                  </a:lnTo>
                  <a:lnTo>
                    <a:pt x="84" y="727"/>
                  </a:lnTo>
                  <a:lnTo>
                    <a:pt x="87" y="713"/>
                  </a:lnTo>
                  <a:lnTo>
                    <a:pt x="90" y="700"/>
                  </a:lnTo>
                  <a:lnTo>
                    <a:pt x="94" y="686"/>
                  </a:lnTo>
                  <a:lnTo>
                    <a:pt x="95" y="681"/>
                  </a:lnTo>
                  <a:lnTo>
                    <a:pt x="96" y="675"/>
                  </a:lnTo>
                  <a:lnTo>
                    <a:pt x="97" y="671"/>
                  </a:lnTo>
                  <a:lnTo>
                    <a:pt x="98" y="667"/>
                  </a:lnTo>
                  <a:lnTo>
                    <a:pt x="101" y="660"/>
                  </a:lnTo>
                  <a:lnTo>
                    <a:pt x="102" y="652"/>
                  </a:lnTo>
                  <a:lnTo>
                    <a:pt x="104" y="645"/>
                  </a:lnTo>
                  <a:lnTo>
                    <a:pt x="105" y="637"/>
                  </a:lnTo>
                  <a:lnTo>
                    <a:pt x="107" y="629"/>
                  </a:lnTo>
                  <a:lnTo>
                    <a:pt x="109" y="622"/>
                  </a:lnTo>
                  <a:lnTo>
                    <a:pt x="111" y="614"/>
                  </a:lnTo>
                  <a:lnTo>
                    <a:pt x="113" y="606"/>
                  </a:lnTo>
                  <a:lnTo>
                    <a:pt x="115" y="599"/>
                  </a:lnTo>
                  <a:lnTo>
                    <a:pt x="116" y="591"/>
                  </a:lnTo>
                  <a:lnTo>
                    <a:pt x="118" y="583"/>
                  </a:lnTo>
                  <a:lnTo>
                    <a:pt x="120" y="576"/>
                  </a:lnTo>
                  <a:lnTo>
                    <a:pt x="122" y="568"/>
                  </a:lnTo>
                  <a:lnTo>
                    <a:pt x="124" y="561"/>
                  </a:lnTo>
                  <a:lnTo>
                    <a:pt x="126" y="553"/>
                  </a:lnTo>
                  <a:lnTo>
                    <a:pt x="127" y="545"/>
                  </a:lnTo>
                  <a:lnTo>
                    <a:pt x="130" y="540"/>
                  </a:lnTo>
                  <a:lnTo>
                    <a:pt x="131" y="532"/>
                  </a:lnTo>
                  <a:lnTo>
                    <a:pt x="133" y="526"/>
                  </a:lnTo>
                  <a:lnTo>
                    <a:pt x="134" y="521"/>
                  </a:lnTo>
                  <a:lnTo>
                    <a:pt x="136" y="513"/>
                  </a:lnTo>
                  <a:lnTo>
                    <a:pt x="139" y="507"/>
                  </a:lnTo>
                  <a:lnTo>
                    <a:pt x="141" y="500"/>
                  </a:lnTo>
                  <a:lnTo>
                    <a:pt x="143" y="494"/>
                  </a:lnTo>
                  <a:lnTo>
                    <a:pt x="145" y="488"/>
                  </a:lnTo>
                  <a:lnTo>
                    <a:pt x="147" y="481"/>
                  </a:lnTo>
                  <a:lnTo>
                    <a:pt x="150" y="475"/>
                  </a:lnTo>
                  <a:lnTo>
                    <a:pt x="151" y="469"/>
                  </a:lnTo>
                  <a:lnTo>
                    <a:pt x="153" y="463"/>
                  </a:lnTo>
                  <a:lnTo>
                    <a:pt x="155" y="458"/>
                  </a:lnTo>
                  <a:lnTo>
                    <a:pt x="158" y="452"/>
                  </a:lnTo>
                  <a:lnTo>
                    <a:pt x="160" y="446"/>
                  </a:lnTo>
                  <a:lnTo>
                    <a:pt x="161" y="444"/>
                  </a:lnTo>
                  <a:lnTo>
                    <a:pt x="161" y="442"/>
                  </a:lnTo>
                  <a:lnTo>
                    <a:pt x="161" y="440"/>
                  </a:lnTo>
                  <a:lnTo>
                    <a:pt x="162" y="439"/>
                  </a:lnTo>
                  <a:lnTo>
                    <a:pt x="175" y="402"/>
                  </a:lnTo>
                  <a:lnTo>
                    <a:pt x="177" y="397"/>
                  </a:lnTo>
                  <a:lnTo>
                    <a:pt x="178" y="393"/>
                  </a:lnTo>
                  <a:lnTo>
                    <a:pt x="179" y="389"/>
                  </a:lnTo>
                  <a:lnTo>
                    <a:pt x="180" y="387"/>
                  </a:lnTo>
                  <a:lnTo>
                    <a:pt x="181" y="383"/>
                  </a:lnTo>
                  <a:lnTo>
                    <a:pt x="183" y="379"/>
                  </a:lnTo>
                  <a:lnTo>
                    <a:pt x="184" y="376"/>
                  </a:lnTo>
                  <a:lnTo>
                    <a:pt x="185" y="372"/>
                  </a:lnTo>
                  <a:lnTo>
                    <a:pt x="189" y="364"/>
                  </a:lnTo>
                  <a:lnTo>
                    <a:pt x="192" y="358"/>
                  </a:lnTo>
                  <a:lnTo>
                    <a:pt x="194" y="353"/>
                  </a:lnTo>
                  <a:lnTo>
                    <a:pt x="198" y="345"/>
                  </a:lnTo>
                  <a:lnTo>
                    <a:pt x="201" y="338"/>
                  </a:lnTo>
                  <a:lnTo>
                    <a:pt x="204" y="330"/>
                  </a:lnTo>
                  <a:lnTo>
                    <a:pt x="208" y="324"/>
                  </a:lnTo>
                  <a:lnTo>
                    <a:pt x="211" y="317"/>
                  </a:lnTo>
                  <a:lnTo>
                    <a:pt x="214" y="309"/>
                  </a:lnTo>
                  <a:lnTo>
                    <a:pt x="218" y="303"/>
                  </a:lnTo>
                  <a:lnTo>
                    <a:pt x="221" y="296"/>
                  </a:lnTo>
                  <a:lnTo>
                    <a:pt x="223" y="288"/>
                  </a:lnTo>
                  <a:lnTo>
                    <a:pt x="227" y="282"/>
                  </a:lnTo>
                  <a:lnTo>
                    <a:pt x="231" y="276"/>
                  </a:lnTo>
                  <a:lnTo>
                    <a:pt x="235" y="269"/>
                  </a:lnTo>
                  <a:lnTo>
                    <a:pt x="238" y="263"/>
                  </a:lnTo>
                  <a:lnTo>
                    <a:pt x="240" y="257"/>
                  </a:lnTo>
                  <a:lnTo>
                    <a:pt x="242" y="252"/>
                  </a:lnTo>
                  <a:lnTo>
                    <a:pt x="245" y="248"/>
                  </a:lnTo>
                  <a:lnTo>
                    <a:pt x="247" y="244"/>
                  </a:lnTo>
                  <a:lnTo>
                    <a:pt x="250" y="240"/>
                  </a:lnTo>
                  <a:lnTo>
                    <a:pt x="252" y="236"/>
                  </a:lnTo>
                  <a:lnTo>
                    <a:pt x="255" y="233"/>
                  </a:lnTo>
                  <a:lnTo>
                    <a:pt x="257" y="227"/>
                  </a:lnTo>
                  <a:lnTo>
                    <a:pt x="260" y="225"/>
                  </a:lnTo>
                  <a:lnTo>
                    <a:pt x="263" y="221"/>
                  </a:lnTo>
                  <a:lnTo>
                    <a:pt x="265" y="217"/>
                  </a:lnTo>
                  <a:lnTo>
                    <a:pt x="267" y="214"/>
                  </a:lnTo>
                  <a:lnTo>
                    <a:pt x="269" y="210"/>
                  </a:lnTo>
                  <a:lnTo>
                    <a:pt x="271" y="208"/>
                  </a:lnTo>
                  <a:lnTo>
                    <a:pt x="274" y="204"/>
                  </a:lnTo>
                  <a:lnTo>
                    <a:pt x="276" y="200"/>
                  </a:lnTo>
                  <a:lnTo>
                    <a:pt x="279" y="194"/>
                  </a:lnTo>
                  <a:lnTo>
                    <a:pt x="283" y="189"/>
                  </a:lnTo>
                  <a:lnTo>
                    <a:pt x="287" y="183"/>
                  </a:lnTo>
                  <a:lnTo>
                    <a:pt x="290" y="177"/>
                  </a:lnTo>
                  <a:lnTo>
                    <a:pt x="294" y="174"/>
                  </a:lnTo>
                  <a:lnTo>
                    <a:pt x="297" y="168"/>
                  </a:lnTo>
                  <a:lnTo>
                    <a:pt x="302" y="162"/>
                  </a:lnTo>
                  <a:lnTo>
                    <a:pt x="305" y="158"/>
                  </a:lnTo>
                  <a:lnTo>
                    <a:pt x="308" y="153"/>
                  </a:lnTo>
                  <a:lnTo>
                    <a:pt x="313" y="149"/>
                  </a:lnTo>
                  <a:lnTo>
                    <a:pt x="316" y="143"/>
                  </a:lnTo>
                  <a:lnTo>
                    <a:pt x="321" y="139"/>
                  </a:lnTo>
                  <a:lnTo>
                    <a:pt x="324" y="133"/>
                  </a:lnTo>
                  <a:lnTo>
                    <a:pt x="327" y="130"/>
                  </a:lnTo>
                  <a:lnTo>
                    <a:pt x="332" y="126"/>
                  </a:lnTo>
                  <a:lnTo>
                    <a:pt x="336" y="120"/>
                  </a:lnTo>
                  <a:lnTo>
                    <a:pt x="340" y="116"/>
                  </a:lnTo>
                  <a:lnTo>
                    <a:pt x="344" y="113"/>
                  </a:lnTo>
                  <a:lnTo>
                    <a:pt x="347" y="109"/>
                  </a:lnTo>
                  <a:lnTo>
                    <a:pt x="352" y="103"/>
                  </a:lnTo>
                  <a:lnTo>
                    <a:pt x="355" y="99"/>
                  </a:lnTo>
                  <a:lnTo>
                    <a:pt x="360" y="95"/>
                  </a:lnTo>
                  <a:lnTo>
                    <a:pt x="364" y="92"/>
                  </a:lnTo>
                  <a:lnTo>
                    <a:pt x="368" y="88"/>
                  </a:lnTo>
                  <a:lnTo>
                    <a:pt x="372" y="84"/>
                  </a:lnTo>
                  <a:lnTo>
                    <a:pt x="375" y="80"/>
                  </a:lnTo>
                  <a:lnTo>
                    <a:pt x="380" y="76"/>
                  </a:lnTo>
                  <a:lnTo>
                    <a:pt x="384" y="72"/>
                  </a:lnTo>
                  <a:lnTo>
                    <a:pt x="389" y="69"/>
                  </a:lnTo>
                  <a:lnTo>
                    <a:pt x="393" y="65"/>
                  </a:lnTo>
                  <a:lnTo>
                    <a:pt x="397" y="61"/>
                  </a:lnTo>
                  <a:lnTo>
                    <a:pt x="401" y="57"/>
                  </a:lnTo>
                  <a:lnTo>
                    <a:pt x="402" y="57"/>
                  </a:lnTo>
                  <a:lnTo>
                    <a:pt x="402" y="59"/>
                  </a:lnTo>
                  <a:lnTo>
                    <a:pt x="403" y="59"/>
                  </a:lnTo>
                  <a:lnTo>
                    <a:pt x="404" y="61"/>
                  </a:lnTo>
                  <a:lnTo>
                    <a:pt x="407" y="59"/>
                  </a:lnTo>
                  <a:lnTo>
                    <a:pt x="408" y="57"/>
                  </a:lnTo>
                  <a:lnTo>
                    <a:pt x="410" y="57"/>
                  </a:lnTo>
                  <a:lnTo>
                    <a:pt x="411" y="55"/>
                  </a:lnTo>
                  <a:lnTo>
                    <a:pt x="413" y="55"/>
                  </a:lnTo>
                  <a:lnTo>
                    <a:pt x="414" y="53"/>
                  </a:lnTo>
                  <a:lnTo>
                    <a:pt x="417" y="53"/>
                  </a:lnTo>
                  <a:lnTo>
                    <a:pt x="418" y="51"/>
                  </a:lnTo>
                  <a:lnTo>
                    <a:pt x="420" y="51"/>
                  </a:lnTo>
                  <a:lnTo>
                    <a:pt x="422" y="51"/>
                  </a:lnTo>
                  <a:lnTo>
                    <a:pt x="425" y="50"/>
                  </a:lnTo>
                  <a:lnTo>
                    <a:pt x="427" y="48"/>
                  </a:lnTo>
                  <a:lnTo>
                    <a:pt x="429" y="46"/>
                  </a:lnTo>
                  <a:lnTo>
                    <a:pt x="431" y="46"/>
                  </a:lnTo>
                  <a:lnTo>
                    <a:pt x="433" y="44"/>
                  </a:lnTo>
                  <a:lnTo>
                    <a:pt x="435" y="44"/>
                  </a:lnTo>
                  <a:lnTo>
                    <a:pt x="436" y="42"/>
                  </a:lnTo>
                  <a:lnTo>
                    <a:pt x="438" y="42"/>
                  </a:lnTo>
                  <a:lnTo>
                    <a:pt x="439" y="40"/>
                  </a:lnTo>
                  <a:lnTo>
                    <a:pt x="440" y="40"/>
                  </a:lnTo>
                  <a:lnTo>
                    <a:pt x="441" y="40"/>
                  </a:lnTo>
                  <a:lnTo>
                    <a:pt x="442" y="40"/>
                  </a:lnTo>
                  <a:lnTo>
                    <a:pt x="442" y="38"/>
                  </a:lnTo>
                  <a:lnTo>
                    <a:pt x="447" y="36"/>
                  </a:lnTo>
                  <a:lnTo>
                    <a:pt x="450" y="34"/>
                  </a:lnTo>
                  <a:lnTo>
                    <a:pt x="455" y="32"/>
                  </a:lnTo>
                  <a:lnTo>
                    <a:pt x="458" y="31"/>
                  </a:lnTo>
                  <a:lnTo>
                    <a:pt x="461" y="29"/>
                  </a:lnTo>
                  <a:lnTo>
                    <a:pt x="466" y="27"/>
                  </a:lnTo>
                  <a:lnTo>
                    <a:pt x="469" y="25"/>
                  </a:lnTo>
                  <a:lnTo>
                    <a:pt x="474" y="25"/>
                  </a:lnTo>
                  <a:lnTo>
                    <a:pt x="477" y="23"/>
                  </a:lnTo>
                  <a:lnTo>
                    <a:pt x="482" y="21"/>
                  </a:lnTo>
                  <a:lnTo>
                    <a:pt x="485" y="19"/>
                  </a:lnTo>
                  <a:lnTo>
                    <a:pt x="489" y="19"/>
                  </a:lnTo>
                  <a:lnTo>
                    <a:pt x="493" y="17"/>
                  </a:lnTo>
                  <a:lnTo>
                    <a:pt x="497" y="15"/>
                  </a:lnTo>
                  <a:lnTo>
                    <a:pt x="501" y="15"/>
                  </a:lnTo>
                  <a:lnTo>
                    <a:pt x="504" y="13"/>
                  </a:lnTo>
                  <a:lnTo>
                    <a:pt x="508" y="13"/>
                  </a:lnTo>
                  <a:lnTo>
                    <a:pt x="513" y="11"/>
                  </a:lnTo>
                  <a:lnTo>
                    <a:pt x="516" y="11"/>
                  </a:lnTo>
                  <a:lnTo>
                    <a:pt x="519" y="11"/>
                  </a:lnTo>
                  <a:lnTo>
                    <a:pt x="524" y="10"/>
                  </a:lnTo>
                  <a:lnTo>
                    <a:pt x="527" y="10"/>
                  </a:lnTo>
                  <a:lnTo>
                    <a:pt x="532" y="10"/>
                  </a:lnTo>
                  <a:lnTo>
                    <a:pt x="535" y="10"/>
                  </a:lnTo>
                  <a:lnTo>
                    <a:pt x="540" y="8"/>
                  </a:lnTo>
                  <a:lnTo>
                    <a:pt x="543" y="8"/>
                  </a:lnTo>
                  <a:lnTo>
                    <a:pt x="546" y="8"/>
                  </a:lnTo>
                  <a:lnTo>
                    <a:pt x="551" y="8"/>
                  </a:lnTo>
                  <a:lnTo>
                    <a:pt x="554" y="8"/>
                  </a:lnTo>
                  <a:lnTo>
                    <a:pt x="559" y="8"/>
                  </a:lnTo>
                  <a:lnTo>
                    <a:pt x="562" y="8"/>
                  </a:lnTo>
                  <a:lnTo>
                    <a:pt x="565" y="8"/>
                  </a:lnTo>
                  <a:lnTo>
                    <a:pt x="572" y="8"/>
                  </a:lnTo>
                  <a:lnTo>
                    <a:pt x="578" y="8"/>
                  </a:lnTo>
                  <a:lnTo>
                    <a:pt x="583" y="8"/>
                  </a:lnTo>
                  <a:lnTo>
                    <a:pt x="590" y="10"/>
                  </a:lnTo>
                  <a:lnTo>
                    <a:pt x="595" y="10"/>
                  </a:lnTo>
                  <a:lnTo>
                    <a:pt x="601" y="11"/>
                  </a:lnTo>
                  <a:lnTo>
                    <a:pt x="607" y="13"/>
                  </a:lnTo>
                  <a:lnTo>
                    <a:pt x="612" y="15"/>
                  </a:lnTo>
                  <a:lnTo>
                    <a:pt x="619" y="17"/>
                  </a:lnTo>
                  <a:lnTo>
                    <a:pt x="625" y="21"/>
                  </a:lnTo>
                  <a:lnTo>
                    <a:pt x="630" y="23"/>
                  </a:lnTo>
                  <a:lnTo>
                    <a:pt x="636" y="25"/>
                  </a:lnTo>
                  <a:lnTo>
                    <a:pt x="641" y="27"/>
                  </a:lnTo>
                  <a:lnTo>
                    <a:pt x="648" y="31"/>
                  </a:lnTo>
                  <a:lnTo>
                    <a:pt x="654" y="32"/>
                  </a:lnTo>
                  <a:lnTo>
                    <a:pt x="659" y="34"/>
                  </a:lnTo>
                  <a:lnTo>
                    <a:pt x="661" y="36"/>
                  </a:lnTo>
                  <a:lnTo>
                    <a:pt x="664" y="36"/>
                  </a:lnTo>
                  <a:lnTo>
                    <a:pt x="665" y="36"/>
                  </a:lnTo>
                  <a:lnTo>
                    <a:pt x="667" y="36"/>
                  </a:lnTo>
                  <a:lnTo>
                    <a:pt x="669" y="36"/>
                  </a:lnTo>
                  <a:lnTo>
                    <a:pt x="671" y="38"/>
                  </a:lnTo>
                  <a:lnTo>
                    <a:pt x="674" y="40"/>
                  </a:lnTo>
                  <a:lnTo>
                    <a:pt x="675" y="42"/>
                  </a:lnTo>
                  <a:lnTo>
                    <a:pt x="677" y="42"/>
                  </a:lnTo>
                  <a:lnTo>
                    <a:pt x="679" y="42"/>
                  </a:lnTo>
                  <a:lnTo>
                    <a:pt x="681" y="44"/>
                  </a:lnTo>
                  <a:lnTo>
                    <a:pt x="684" y="44"/>
                  </a:lnTo>
                  <a:lnTo>
                    <a:pt x="686" y="46"/>
                  </a:lnTo>
                  <a:lnTo>
                    <a:pt x="688" y="46"/>
                  </a:lnTo>
                  <a:lnTo>
                    <a:pt x="690" y="48"/>
                  </a:lnTo>
                  <a:lnTo>
                    <a:pt x="692" y="50"/>
                  </a:lnTo>
                  <a:lnTo>
                    <a:pt x="694" y="50"/>
                  </a:lnTo>
                  <a:lnTo>
                    <a:pt x="696" y="51"/>
                  </a:lnTo>
                  <a:lnTo>
                    <a:pt x="698" y="51"/>
                  </a:lnTo>
                  <a:lnTo>
                    <a:pt x="700" y="53"/>
                  </a:lnTo>
                  <a:lnTo>
                    <a:pt x="703" y="53"/>
                  </a:lnTo>
                  <a:lnTo>
                    <a:pt x="705" y="55"/>
                  </a:lnTo>
                  <a:lnTo>
                    <a:pt x="707" y="57"/>
                  </a:lnTo>
                  <a:lnTo>
                    <a:pt x="709" y="57"/>
                  </a:lnTo>
                  <a:lnTo>
                    <a:pt x="712" y="59"/>
                  </a:lnTo>
                  <a:lnTo>
                    <a:pt x="714" y="61"/>
                  </a:lnTo>
                  <a:lnTo>
                    <a:pt x="716" y="61"/>
                  </a:lnTo>
                  <a:lnTo>
                    <a:pt x="717" y="63"/>
                  </a:lnTo>
                  <a:lnTo>
                    <a:pt x="719" y="65"/>
                  </a:lnTo>
                  <a:lnTo>
                    <a:pt x="722" y="67"/>
                  </a:lnTo>
                  <a:lnTo>
                    <a:pt x="724" y="67"/>
                  </a:lnTo>
                  <a:lnTo>
                    <a:pt x="726" y="69"/>
                  </a:lnTo>
                  <a:lnTo>
                    <a:pt x="734" y="74"/>
                  </a:lnTo>
                  <a:lnTo>
                    <a:pt x="741" y="78"/>
                  </a:lnTo>
                  <a:lnTo>
                    <a:pt x="747" y="84"/>
                  </a:lnTo>
                  <a:lnTo>
                    <a:pt x="754" y="92"/>
                  </a:lnTo>
                  <a:lnTo>
                    <a:pt x="762" y="95"/>
                  </a:lnTo>
                  <a:lnTo>
                    <a:pt x="769" y="103"/>
                  </a:lnTo>
                  <a:lnTo>
                    <a:pt x="775" y="109"/>
                  </a:lnTo>
                  <a:lnTo>
                    <a:pt x="782" y="114"/>
                  </a:lnTo>
                  <a:lnTo>
                    <a:pt x="789" y="120"/>
                  </a:lnTo>
                  <a:lnTo>
                    <a:pt x="795" y="126"/>
                  </a:lnTo>
                  <a:lnTo>
                    <a:pt x="802" y="133"/>
                  </a:lnTo>
                  <a:lnTo>
                    <a:pt x="809" y="139"/>
                  </a:lnTo>
                  <a:lnTo>
                    <a:pt x="816" y="145"/>
                  </a:lnTo>
                  <a:lnTo>
                    <a:pt x="822" y="151"/>
                  </a:lnTo>
                  <a:lnTo>
                    <a:pt x="829" y="156"/>
                  </a:lnTo>
                  <a:lnTo>
                    <a:pt x="836" y="162"/>
                  </a:lnTo>
                  <a:lnTo>
                    <a:pt x="839" y="168"/>
                  </a:lnTo>
                  <a:lnTo>
                    <a:pt x="842" y="170"/>
                  </a:lnTo>
                  <a:lnTo>
                    <a:pt x="846" y="172"/>
                  </a:lnTo>
                  <a:lnTo>
                    <a:pt x="850" y="174"/>
                  </a:lnTo>
                  <a:lnTo>
                    <a:pt x="854" y="175"/>
                  </a:lnTo>
                  <a:lnTo>
                    <a:pt x="857" y="177"/>
                  </a:lnTo>
                  <a:lnTo>
                    <a:pt x="860" y="181"/>
                  </a:lnTo>
                  <a:lnTo>
                    <a:pt x="864" y="185"/>
                  </a:lnTo>
                  <a:lnTo>
                    <a:pt x="867" y="189"/>
                  </a:lnTo>
                  <a:lnTo>
                    <a:pt x="870" y="193"/>
                  </a:lnTo>
                  <a:lnTo>
                    <a:pt x="873" y="196"/>
                  </a:lnTo>
                  <a:lnTo>
                    <a:pt x="875" y="200"/>
                  </a:lnTo>
                  <a:lnTo>
                    <a:pt x="878" y="204"/>
                  </a:lnTo>
                  <a:lnTo>
                    <a:pt x="880" y="208"/>
                  </a:lnTo>
                  <a:lnTo>
                    <a:pt x="884" y="210"/>
                  </a:lnTo>
                  <a:lnTo>
                    <a:pt x="887" y="214"/>
                  </a:lnTo>
                  <a:lnTo>
                    <a:pt x="888" y="215"/>
                  </a:lnTo>
                  <a:lnTo>
                    <a:pt x="889" y="217"/>
                  </a:lnTo>
                  <a:lnTo>
                    <a:pt x="890" y="219"/>
                  </a:lnTo>
                  <a:lnTo>
                    <a:pt x="892" y="223"/>
                  </a:lnTo>
                  <a:lnTo>
                    <a:pt x="893" y="223"/>
                  </a:lnTo>
                  <a:lnTo>
                    <a:pt x="892" y="223"/>
                  </a:lnTo>
                  <a:lnTo>
                    <a:pt x="892" y="221"/>
                  </a:lnTo>
                  <a:lnTo>
                    <a:pt x="890" y="221"/>
                  </a:lnTo>
                  <a:lnTo>
                    <a:pt x="888" y="219"/>
                  </a:lnTo>
                  <a:lnTo>
                    <a:pt x="886" y="217"/>
                  </a:lnTo>
                  <a:lnTo>
                    <a:pt x="885" y="217"/>
                  </a:lnTo>
                  <a:lnTo>
                    <a:pt x="883" y="215"/>
                  </a:lnTo>
                  <a:lnTo>
                    <a:pt x="880" y="215"/>
                  </a:lnTo>
                  <a:lnTo>
                    <a:pt x="878" y="214"/>
                  </a:lnTo>
                  <a:lnTo>
                    <a:pt x="877" y="214"/>
                  </a:lnTo>
                  <a:lnTo>
                    <a:pt x="875" y="212"/>
                  </a:lnTo>
                  <a:lnTo>
                    <a:pt x="871" y="210"/>
                  </a:lnTo>
                  <a:lnTo>
                    <a:pt x="868" y="206"/>
                  </a:lnTo>
                  <a:lnTo>
                    <a:pt x="864" y="204"/>
                  </a:lnTo>
                  <a:lnTo>
                    <a:pt x="860" y="200"/>
                  </a:lnTo>
                  <a:lnTo>
                    <a:pt x="857" y="198"/>
                  </a:lnTo>
                  <a:lnTo>
                    <a:pt x="854" y="194"/>
                  </a:lnTo>
                  <a:lnTo>
                    <a:pt x="849" y="193"/>
                  </a:lnTo>
                  <a:lnTo>
                    <a:pt x="846" y="191"/>
                  </a:lnTo>
                  <a:lnTo>
                    <a:pt x="841" y="187"/>
                  </a:lnTo>
                  <a:lnTo>
                    <a:pt x="838" y="185"/>
                  </a:lnTo>
                  <a:lnTo>
                    <a:pt x="835" y="183"/>
                  </a:lnTo>
                  <a:lnTo>
                    <a:pt x="831" y="179"/>
                  </a:lnTo>
                  <a:lnTo>
                    <a:pt x="827" y="177"/>
                  </a:lnTo>
                  <a:lnTo>
                    <a:pt x="823" y="174"/>
                  </a:lnTo>
                  <a:lnTo>
                    <a:pt x="820" y="172"/>
                  </a:lnTo>
                  <a:lnTo>
                    <a:pt x="817" y="168"/>
                  </a:lnTo>
                  <a:lnTo>
                    <a:pt x="814" y="166"/>
                  </a:lnTo>
                  <a:lnTo>
                    <a:pt x="812" y="164"/>
                  </a:lnTo>
                  <a:lnTo>
                    <a:pt x="810" y="162"/>
                  </a:lnTo>
                  <a:lnTo>
                    <a:pt x="807" y="160"/>
                  </a:lnTo>
                  <a:lnTo>
                    <a:pt x="804" y="158"/>
                  </a:lnTo>
                  <a:lnTo>
                    <a:pt x="802" y="154"/>
                  </a:lnTo>
                  <a:lnTo>
                    <a:pt x="800" y="153"/>
                  </a:lnTo>
                  <a:lnTo>
                    <a:pt x="798" y="151"/>
                  </a:lnTo>
                  <a:lnTo>
                    <a:pt x="795" y="149"/>
                  </a:lnTo>
                  <a:lnTo>
                    <a:pt x="793" y="147"/>
                  </a:lnTo>
                  <a:lnTo>
                    <a:pt x="790" y="145"/>
                  </a:lnTo>
                  <a:lnTo>
                    <a:pt x="788" y="143"/>
                  </a:lnTo>
                  <a:lnTo>
                    <a:pt x="785" y="141"/>
                  </a:lnTo>
                  <a:lnTo>
                    <a:pt x="783" y="137"/>
                  </a:lnTo>
                  <a:lnTo>
                    <a:pt x="781" y="135"/>
                  </a:lnTo>
                  <a:lnTo>
                    <a:pt x="779" y="133"/>
                  </a:lnTo>
                  <a:lnTo>
                    <a:pt x="776" y="132"/>
                  </a:lnTo>
                  <a:lnTo>
                    <a:pt x="773" y="128"/>
                  </a:lnTo>
                  <a:lnTo>
                    <a:pt x="771" y="126"/>
                  </a:lnTo>
                  <a:lnTo>
                    <a:pt x="769" y="124"/>
                  </a:lnTo>
                  <a:lnTo>
                    <a:pt x="765" y="124"/>
                  </a:lnTo>
                  <a:lnTo>
                    <a:pt x="763" y="122"/>
                  </a:lnTo>
                  <a:lnTo>
                    <a:pt x="761" y="120"/>
                  </a:lnTo>
                  <a:lnTo>
                    <a:pt x="757" y="118"/>
                  </a:lnTo>
                  <a:lnTo>
                    <a:pt x="756" y="118"/>
                  </a:lnTo>
                  <a:lnTo>
                    <a:pt x="754" y="116"/>
                  </a:lnTo>
                  <a:lnTo>
                    <a:pt x="753" y="114"/>
                  </a:lnTo>
                  <a:lnTo>
                    <a:pt x="752" y="113"/>
                  </a:lnTo>
                  <a:lnTo>
                    <a:pt x="751" y="111"/>
                  </a:lnTo>
                  <a:lnTo>
                    <a:pt x="750" y="111"/>
                  </a:lnTo>
                  <a:lnTo>
                    <a:pt x="747" y="109"/>
                  </a:lnTo>
                  <a:lnTo>
                    <a:pt x="746" y="109"/>
                  </a:lnTo>
                  <a:lnTo>
                    <a:pt x="744" y="105"/>
                  </a:lnTo>
                  <a:lnTo>
                    <a:pt x="743" y="103"/>
                  </a:lnTo>
                  <a:lnTo>
                    <a:pt x="741" y="103"/>
                  </a:lnTo>
                  <a:lnTo>
                    <a:pt x="738" y="103"/>
                  </a:lnTo>
                  <a:lnTo>
                    <a:pt x="736" y="103"/>
                  </a:lnTo>
                  <a:lnTo>
                    <a:pt x="735" y="103"/>
                  </a:lnTo>
                  <a:lnTo>
                    <a:pt x="733" y="103"/>
                  </a:lnTo>
                  <a:lnTo>
                    <a:pt x="731" y="101"/>
                  </a:lnTo>
                  <a:lnTo>
                    <a:pt x="728" y="101"/>
                  </a:lnTo>
                  <a:lnTo>
                    <a:pt x="726" y="99"/>
                  </a:lnTo>
                  <a:lnTo>
                    <a:pt x="724" y="97"/>
                  </a:lnTo>
                  <a:lnTo>
                    <a:pt x="722" y="95"/>
                  </a:lnTo>
                  <a:lnTo>
                    <a:pt x="719" y="93"/>
                  </a:lnTo>
                  <a:lnTo>
                    <a:pt x="718" y="92"/>
                  </a:lnTo>
                  <a:lnTo>
                    <a:pt x="716" y="90"/>
                  </a:lnTo>
                  <a:lnTo>
                    <a:pt x="714" y="90"/>
                  </a:lnTo>
                  <a:lnTo>
                    <a:pt x="713" y="88"/>
                  </a:lnTo>
                  <a:lnTo>
                    <a:pt x="712" y="88"/>
                  </a:lnTo>
                  <a:lnTo>
                    <a:pt x="711" y="86"/>
                  </a:lnTo>
                  <a:lnTo>
                    <a:pt x="709" y="88"/>
                  </a:lnTo>
                  <a:lnTo>
                    <a:pt x="708" y="88"/>
                  </a:lnTo>
                  <a:lnTo>
                    <a:pt x="707" y="88"/>
                  </a:lnTo>
                  <a:lnTo>
                    <a:pt x="706" y="86"/>
                  </a:lnTo>
                  <a:lnTo>
                    <a:pt x="705" y="86"/>
                  </a:lnTo>
                  <a:lnTo>
                    <a:pt x="704" y="86"/>
                  </a:lnTo>
                  <a:lnTo>
                    <a:pt x="703" y="84"/>
                  </a:lnTo>
                  <a:lnTo>
                    <a:pt x="702" y="82"/>
                  </a:lnTo>
                  <a:lnTo>
                    <a:pt x="700" y="80"/>
                  </a:lnTo>
                  <a:lnTo>
                    <a:pt x="699" y="78"/>
                  </a:lnTo>
                  <a:lnTo>
                    <a:pt x="698" y="78"/>
                  </a:lnTo>
                  <a:lnTo>
                    <a:pt x="697" y="78"/>
                  </a:lnTo>
                  <a:lnTo>
                    <a:pt x="695" y="76"/>
                  </a:lnTo>
                  <a:lnTo>
                    <a:pt x="694" y="74"/>
                  </a:lnTo>
                  <a:lnTo>
                    <a:pt x="692" y="74"/>
                  </a:lnTo>
                  <a:lnTo>
                    <a:pt x="689" y="72"/>
                  </a:lnTo>
                  <a:lnTo>
                    <a:pt x="687" y="72"/>
                  </a:lnTo>
                  <a:lnTo>
                    <a:pt x="685" y="72"/>
                  </a:lnTo>
                  <a:lnTo>
                    <a:pt x="683" y="72"/>
                  </a:lnTo>
                  <a:lnTo>
                    <a:pt x="680" y="71"/>
                  </a:lnTo>
                  <a:lnTo>
                    <a:pt x="675" y="69"/>
                  </a:lnTo>
                  <a:lnTo>
                    <a:pt x="668" y="65"/>
                  </a:lnTo>
                  <a:lnTo>
                    <a:pt x="661" y="61"/>
                  </a:lnTo>
                  <a:lnTo>
                    <a:pt x="655" y="59"/>
                  </a:lnTo>
                  <a:lnTo>
                    <a:pt x="648" y="57"/>
                  </a:lnTo>
                  <a:lnTo>
                    <a:pt x="641" y="53"/>
                  </a:lnTo>
                  <a:lnTo>
                    <a:pt x="636" y="51"/>
                  </a:lnTo>
                  <a:lnTo>
                    <a:pt x="629" y="50"/>
                  </a:lnTo>
                  <a:lnTo>
                    <a:pt x="622" y="48"/>
                  </a:lnTo>
                  <a:lnTo>
                    <a:pt x="616" y="46"/>
                  </a:lnTo>
                  <a:lnTo>
                    <a:pt x="609" y="44"/>
                  </a:lnTo>
                  <a:lnTo>
                    <a:pt x="602" y="42"/>
                  </a:lnTo>
                  <a:lnTo>
                    <a:pt x="595" y="42"/>
                  </a:lnTo>
                  <a:lnTo>
                    <a:pt x="590" y="40"/>
                  </a:lnTo>
                  <a:lnTo>
                    <a:pt x="583" y="38"/>
                  </a:lnTo>
                  <a:lnTo>
                    <a:pt x="576" y="36"/>
                  </a:lnTo>
                  <a:lnTo>
                    <a:pt x="572" y="36"/>
                  </a:lnTo>
                  <a:lnTo>
                    <a:pt x="566" y="36"/>
                  </a:lnTo>
                  <a:lnTo>
                    <a:pt x="562" y="36"/>
                  </a:lnTo>
                  <a:lnTo>
                    <a:pt x="559" y="36"/>
                  </a:lnTo>
                  <a:lnTo>
                    <a:pt x="553" y="36"/>
                  </a:lnTo>
                  <a:lnTo>
                    <a:pt x="549" y="36"/>
                  </a:lnTo>
                  <a:lnTo>
                    <a:pt x="544" y="36"/>
                  </a:lnTo>
                  <a:lnTo>
                    <a:pt x="540" y="36"/>
                  </a:lnTo>
                  <a:lnTo>
                    <a:pt x="535" y="38"/>
                  </a:lnTo>
                  <a:lnTo>
                    <a:pt x="531" y="38"/>
                  </a:lnTo>
                  <a:lnTo>
                    <a:pt x="526" y="40"/>
                  </a:lnTo>
                  <a:lnTo>
                    <a:pt x="522" y="40"/>
                  </a:lnTo>
                  <a:lnTo>
                    <a:pt x="517" y="40"/>
                  </a:lnTo>
                  <a:lnTo>
                    <a:pt x="513" y="42"/>
                  </a:lnTo>
                  <a:lnTo>
                    <a:pt x="508" y="42"/>
                  </a:lnTo>
                  <a:lnTo>
                    <a:pt x="504" y="42"/>
                  </a:lnTo>
                  <a:lnTo>
                    <a:pt x="499" y="44"/>
                  </a:lnTo>
                  <a:lnTo>
                    <a:pt x="495" y="46"/>
                  </a:lnTo>
                  <a:lnTo>
                    <a:pt x="490" y="48"/>
                  </a:lnTo>
                  <a:lnTo>
                    <a:pt x="486" y="50"/>
                  </a:lnTo>
                  <a:lnTo>
                    <a:pt x="482" y="50"/>
                  </a:lnTo>
                  <a:lnTo>
                    <a:pt x="477" y="51"/>
                  </a:lnTo>
                  <a:lnTo>
                    <a:pt x="473" y="53"/>
                  </a:lnTo>
                  <a:lnTo>
                    <a:pt x="468" y="55"/>
                  </a:lnTo>
                  <a:lnTo>
                    <a:pt x="464" y="57"/>
                  </a:lnTo>
                  <a:lnTo>
                    <a:pt x="459" y="61"/>
                  </a:lnTo>
                  <a:lnTo>
                    <a:pt x="455" y="63"/>
                  </a:lnTo>
                  <a:lnTo>
                    <a:pt x="450" y="65"/>
                  </a:lnTo>
                  <a:lnTo>
                    <a:pt x="446" y="69"/>
                  </a:lnTo>
                  <a:lnTo>
                    <a:pt x="441" y="71"/>
                  </a:lnTo>
                  <a:lnTo>
                    <a:pt x="437" y="74"/>
                  </a:lnTo>
                  <a:lnTo>
                    <a:pt x="432" y="78"/>
                  </a:lnTo>
                  <a:lnTo>
                    <a:pt x="431" y="78"/>
                  </a:lnTo>
                  <a:lnTo>
                    <a:pt x="429" y="80"/>
                  </a:lnTo>
                  <a:lnTo>
                    <a:pt x="428" y="82"/>
                  </a:lnTo>
                  <a:lnTo>
                    <a:pt x="427" y="84"/>
                  </a:lnTo>
                  <a:lnTo>
                    <a:pt x="425" y="86"/>
                  </a:lnTo>
                  <a:lnTo>
                    <a:pt x="423" y="88"/>
                  </a:lnTo>
                  <a:lnTo>
                    <a:pt x="422" y="90"/>
                  </a:lnTo>
                  <a:lnTo>
                    <a:pt x="420" y="90"/>
                  </a:lnTo>
                  <a:lnTo>
                    <a:pt x="418" y="92"/>
                  </a:lnTo>
                  <a:lnTo>
                    <a:pt x="417" y="93"/>
                  </a:lnTo>
                  <a:lnTo>
                    <a:pt x="414" y="93"/>
                  </a:lnTo>
                  <a:lnTo>
                    <a:pt x="413" y="95"/>
                  </a:lnTo>
                  <a:lnTo>
                    <a:pt x="411" y="97"/>
                  </a:lnTo>
                  <a:lnTo>
                    <a:pt x="409" y="99"/>
                  </a:lnTo>
                  <a:lnTo>
                    <a:pt x="408" y="99"/>
                  </a:lnTo>
                  <a:lnTo>
                    <a:pt x="406" y="101"/>
                  </a:lnTo>
                  <a:lnTo>
                    <a:pt x="403" y="101"/>
                  </a:lnTo>
                  <a:lnTo>
                    <a:pt x="401" y="103"/>
                  </a:lnTo>
                  <a:lnTo>
                    <a:pt x="399" y="103"/>
                  </a:lnTo>
                  <a:lnTo>
                    <a:pt x="397" y="105"/>
                  </a:lnTo>
                  <a:lnTo>
                    <a:pt x="394" y="107"/>
                  </a:lnTo>
                  <a:lnTo>
                    <a:pt x="392" y="109"/>
                  </a:lnTo>
                  <a:lnTo>
                    <a:pt x="390" y="109"/>
                  </a:lnTo>
                  <a:lnTo>
                    <a:pt x="388" y="111"/>
                  </a:lnTo>
                  <a:lnTo>
                    <a:pt x="385" y="111"/>
                  </a:lnTo>
                  <a:lnTo>
                    <a:pt x="383" y="113"/>
                  </a:lnTo>
                  <a:lnTo>
                    <a:pt x="381" y="114"/>
                  </a:lnTo>
                  <a:lnTo>
                    <a:pt x="379" y="116"/>
                  </a:lnTo>
                  <a:lnTo>
                    <a:pt x="376" y="116"/>
                  </a:lnTo>
                  <a:lnTo>
                    <a:pt x="374" y="118"/>
                  </a:lnTo>
                  <a:lnTo>
                    <a:pt x="372" y="118"/>
                  </a:lnTo>
                  <a:lnTo>
                    <a:pt x="370" y="120"/>
                  </a:lnTo>
                  <a:lnTo>
                    <a:pt x="351" y="147"/>
                  </a:lnTo>
                  <a:lnTo>
                    <a:pt x="292" y="233"/>
                  </a:lnTo>
                  <a:lnTo>
                    <a:pt x="287" y="238"/>
                  </a:lnTo>
                  <a:lnTo>
                    <a:pt x="283" y="246"/>
                  </a:lnTo>
                  <a:lnTo>
                    <a:pt x="278" y="252"/>
                  </a:lnTo>
                  <a:lnTo>
                    <a:pt x="274" y="259"/>
                  </a:lnTo>
                  <a:lnTo>
                    <a:pt x="269" y="265"/>
                  </a:lnTo>
                  <a:lnTo>
                    <a:pt x="265" y="273"/>
                  </a:lnTo>
                  <a:lnTo>
                    <a:pt x="260" y="278"/>
                  </a:lnTo>
                  <a:lnTo>
                    <a:pt x="256" y="286"/>
                  </a:lnTo>
                  <a:lnTo>
                    <a:pt x="251" y="292"/>
                  </a:lnTo>
                  <a:lnTo>
                    <a:pt x="247" y="299"/>
                  </a:lnTo>
                  <a:lnTo>
                    <a:pt x="242" y="307"/>
                  </a:lnTo>
                  <a:lnTo>
                    <a:pt x="238" y="315"/>
                  </a:lnTo>
                  <a:lnTo>
                    <a:pt x="235" y="322"/>
                  </a:lnTo>
                  <a:lnTo>
                    <a:pt x="230" y="332"/>
                  </a:lnTo>
                  <a:lnTo>
                    <a:pt x="226" y="339"/>
                  </a:lnTo>
                  <a:lnTo>
                    <a:pt x="222" y="349"/>
                  </a:lnTo>
                  <a:lnTo>
                    <a:pt x="218" y="355"/>
                  </a:lnTo>
                  <a:lnTo>
                    <a:pt x="213" y="362"/>
                  </a:lnTo>
                  <a:lnTo>
                    <a:pt x="210" y="370"/>
                  </a:lnTo>
                  <a:lnTo>
                    <a:pt x="207" y="378"/>
                  </a:lnTo>
                  <a:lnTo>
                    <a:pt x="202" y="385"/>
                  </a:lnTo>
                  <a:lnTo>
                    <a:pt x="199" y="395"/>
                  </a:lnTo>
                  <a:lnTo>
                    <a:pt x="194" y="402"/>
                  </a:lnTo>
                  <a:lnTo>
                    <a:pt x="191" y="410"/>
                  </a:lnTo>
                  <a:lnTo>
                    <a:pt x="188" y="420"/>
                  </a:lnTo>
                  <a:lnTo>
                    <a:pt x="183" y="429"/>
                  </a:lnTo>
                  <a:lnTo>
                    <a:pt x="180" y="437"/>
                  </a:lnTo>
                  <a:lnTo>
                    <a:pt x="177" y="446"/>
                  </a:lnTo>
                  <a:lnTo>
                    <a:pt x="173" y="456"/>
                  </a:lnTo>
                  <a:lnTo>
                    <a:pt x="170" y="465"/>
                  </a:lnTo>
                  <a:lnTo>
                    <a:pt x="168" y="475"/>
                  </a:lnTo>
                  <a:lnTo>
                    <a:pt x="164" y="484"/>
                  </a:lnTo>
                  <a:lnTo>
                    <a:pt x="161" y="496"/>
                  </a:lnTo>
                  <a:lnTo>
                    <a:pt x="156" y="507"/>
                  </a:lnTo>
                  <a:lnTo>
                    <a:pt x="153" y="519"/>
                  </a:lnTo>
                  <a:lnTo>
                    <a:pt x="150" y="530"/>
                  </a:lnTo>
                  <a:lnTo>
                    <a:pt x="146" y="542"/>
                  </a:lnTo>
                  <a:lnTo>
                    <a:pt x="142" y="553"/>
                  </a:lnTo>
                  <a:lnTo>
                    <a:pt x="139" y="564"/>
                  </a:lnTo>
                  <a:lnTo>
                    <a:pt x="134" y="576"/>
                  </a:lnTo>
                  <a:lnTo>
                    <a:pt x="131" y="587"/>
                  </a:lnTo>
                  <a:lnTo>
                    <a:pt x="127" y="599"/>
                  </a:lnTo>
                  <a:lnTo>
                    <a:pt x="124" y="612"/>
                  </a:lnTo>
                  <a:lnTo>
                    <a:pt x="120" y="624"/>
                  </a:lnTo>
                  <a:lnTo>
                    <a:pt x="116" y="635"/>
                  </a:lnTo>
                  <a:lnTo>
                    <a:pt x="113" y="646"/>
                  </a:lnTo>
                  <a:lnTo>
                    <a:pt x="109" y="658"/>
                  </a:lnTo>
                  <a:lnTo>
                    <a:pt x="105" y="671"/>
                  </a:lnTo>
                  <a:lnTo>
                    <a:pt x="102" y="685"/>
                  </a:lnTo>
                  <a:lnTo>
                    <a:pt x="98" y="698"/>
                  </a:lnTo>
                  <a:lnTo>
                    <a:pt x="96" y="713"/>
                  </a:lnTo>
                  <a:lnTo>
                    <a:pt x="93" y="727"/>
                  </a:lnTo>
                  <a:lnTo>
                    <a:pt x="90" y="740"/>
                  </a:lnTo>
                  <a:lnTo>
                    <a:pt x="87" y="755"/>
                  </a:lnTo>
                  <a:lnTo>
                    <a:pt x="85" y="768"/>
                  </a:lnTo>
                  <a:lnTo>
                    <a:pt x="82" y="782"/>
                  </a:lnTo>
                  <a:lnTo>
                    <a:pt x="80" y="789"/>
                  </a:lnTo>
                  <a:lnTo>
                    <a:pt x="79" y="795"/>
                  </a:lnTo>
                  <a:lnTo>
                    <a:pt x="77" y="801"/>
                  </a:lnTo>
                  <a:lnTo>
                    <a:pt x="76" y="807"/>
                  </a:lnTo>
                  <a:lnTo>
                    <a:pt x="75" y="814"/>
                  </a:lnTo>
                  <a:lnTo>
                    <a:pt x="74" y="820"/>
                  </a:lnTo>
                  <a:lnTo>
                    <a:pt x="71" y="828"/>
                  </a:lnTo>
                  <a:lnTo>
                    <a:pt x="70" y="833"/>
                  </a:lnTo>
                  <a:lnTo>
                    <a:pt x="68" y="850"/>
                  </a:lnTo>
                  <a:lnTo>
                    <a:pt x="66" y="868"/>
                  </a:lnTo>
                  <a:lnTo>
                    <a:pt x="63" y="885"/>
                  </a:lnTo>
                  <a:lnTo>
                    <a:pt x="60" y="902"/>
                  </a:lnTo>
                  <a:lnTo>
                    <a:pt x="57" y="919"/>
                  </a:lnTo>
                  <a:lnTo>
                    <a:pt x="55" y="936"/>
                  </a:lnTo>
                  <a:lnTo>
                    <a:pt x="52" y="953"/>
                  </a:lnTo>
                  <a:lnTo>
                    <a:pt x="49" y="971"/>
                  </a:lnTo>
                  <a:lnTo>
                    <a:pt x="47" y="988"/>
                  </a:lnTo>
                  <a:lnTo>
                    <a:pt x="45" y="1005"/>
                  </a:lnTo>
                  <a:lnTo>
                    <a:pt x="42" y="1022"/>
                  </a:lnTo>
                  <a:lnTo>
                    <a:pt x="40" y="1041"/>
                  </a:lnTo>
                  <a:lnTo>
                    <a:pt x="38" y="1058"/>
                  </a:lnTo>
                  <a:lnTo>
                    <a:pt x="36" y="1075"/>
                  </a:lnTo>
                  <a:lnTo>
                    <a:pt x="33" y="1095"/>
                  </a:lnTo>
                  <a:lnTo>
                    <a:pt x="31" y="1114"/>
                  </a:lnTo>
                  <a:lnTo>
                    <a:pt x="31" y="1116"/>
                  </a:lnTo>
                  <a:lnTo>
                    <a:pt x="31" y="1117"/>
                  </a:lnTo>
                  <a:lnTo>
                    <a:pt x="29" y="1169"/>
                  </a:lnTo>
                  <a:lnTo>
                    <a:pt x="29" y="1165"/>
                  </a:lnTo>
                  <a:lnTo>
                    <a:pt x="30" y="1157"/>
                  </a:lnTo>
                  <a:lnTo>
                    <a:pt x="31" y="1144"/>
                  </a:lnTo>
                  <a:lnTo>
                    <a:pt x="32" y="1133"/>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4" name="Freeform 29">
              <a:extLst>
                <a:ext uri="{FF2B5EF4-FFF2-40B4-BE49-F238E27FC236}">
                  <a16:creationId xmlns:a16="http://schemas.microsoft.com/office/drawing/2014/main" id="{A458AA14-AA85-4D0D-A95C-B53B42B451A0}"/>
                </a:ext>
              </a:extLst>
            </p:cNvPr>
            <p:cNvSpPr>
              <a:spLocks/>
            </p:cNvSpPr>
            <p:nvPr/>
          </p:nvSpPr>
          <p:spPr bwMode="auto">
            <a:xfrm>
              <a:off x="4494" y="1628"/>
              <a:ext cx="711" cy="902"/>
            </a:xfrm>
            <a:custGeom>
              <a:avLst/>
              <a:gdLst>
                <a:gd name="T0" fmla="*/ 7 w 711"/>
                <a:gd name="T1" fmla="*/ 887 h 902"/>
                <a:gd name="T2" fmla="*/ 23 w 711"/>
                <a:gd name="T3" fmla="*/ 838 h 902"/>
                <a:gd name="T4" fmla="*/ 40 w 711"/>
                <a:gd name="T5" fmla="*/ 786 h 902"/>
                <a:gd name="T6" fmla="*/ 57 w 711"/>
                <a:gd name="T7" fmla="*/ 733 h 902"/>
                <a:gd name="T8" fmla="*/ 82 w 711"/>
                <a:gd name="T9" fmla="*/ 658 h 902"/>
                <a:gd name="T10" fmla="*/ 117 w 711"/>
                <a:gd name="T11" fmla="*/ 567 h 902"/>
                <a:gd name="T12" fmla="*/ 140 w 711"/>
                <a:gd name="T13" fmla="*/ 515 h 902"/>
                <a:gd name="T14" fmla="*/ 159 w 711"/>
                <a:gd name="T15" fmla="*/ 479 h 902"/>
                <a:gd name="T16" fmla="*/ 187 w 711"/>
                <a:gd name="T17" fmla="*/ 429 h 902"/>
                <a:gd name="T18" fmla="*/ 204 w 711"/>
                <a:gd name="T19" fmla="*/ 407 h 902"/>
                <a:gd name="T20" fmla="*/ 228 w 711"/>
                <a:gd name="T21" fmla="*/ 370 h 902"/>
                <a:gd name="T22" fmla="*/ 261 w 711"/>
                <a:gd name="T23" fmla="*/ 325 h 902"/>
                <a:gd name="T24" fmla="*/ 319 w 711"/>
                <a:gd name="T25" fmla="*/ 262 h 902"/>
                <a:gd name="T26" fmla="*/ 362 w 711"/>
                <a:gd name="T27" fmla="*/ 218 h 902"/>
                <a:gd name="T28" fmla="*/ 378 w 711"/>
                <a:gd name="T29" fmla="*/ 204 h 902"/>
                <a:gd name="T30" fmla="*/ 396 w 711"/>
                <a:gd name="T31" fmla="*/ 185 h 902"/>
                <a:gd name="T32" fmla="*/ 407 w 711"/>
                <a:gd name="T33" fmla="*/ 174 h 902"/>
                <a:gd name="T34" fmla="*/ 418 w 711"/>
                <a:gd name="T35" fmla="*/ 163 h 902"/>
                <a:gd name="T36" fmla="*/ 437 w 711"/>
                <a:gd name="T37" fmla="*/ 149 h 902"/>
                <a:gd name="T38" fmla="*/ 449 w 711"/>
                <a:gd name="T39" fmla="*/ 142 h 902"/>
                <a:gd name="T40" fmla="*/ 468 w 711"/>
                <a:gd name="T41" fmla="*/ 128 h 902"/>
                <a:gd name="T42" fmla="*/ 497 w 711"/>
                <a:gd name="T43" fmla="*/ 111 h 902"/>
                <a:gd name="T44" fmla="*/ 510 w 711"/>
                <a:gd name="T45" fmla="*/ 98 h 902"/>
                <a:gd name="T46" fmla="*/ 522 w 711"/>
                <a:gd name="T47" fmla="*/ 92 h 902"/>
                <a:gd name="T48" fmla="*/ 546 w 711"/>
                <a:gd name="T49" fmla="*/ 79 h 902"/>
                <a:gd name="T50" fmla="*/ 560 w 711"/>
                <a:gd name="T51" fmla="*/ 67 h 902"/>
                <a:gd name="T52" fmla="*/ 589 w 711"/>
                <a:gd name="T53" fmla="*/ 52 h 902"/>
                <a:gd name="T54" fmla="*/ 612 w 711"/>
                <a:gd name="T55" fmla="*/ 42 h 902"/>
                <a:gd name="T56" fmla="*/ 635 w 711"/>
                <a:gd name="T57" fmla="*/ 33 h 902"/>
                <a:gd name="T58" fmla="*/ 652 w 711"/>
                <a:gd name="T59" fmla="*/ 21 h 902"/>
                <a:gd name="T60" fmla="*/ 670 w 711"/>
                <a:gd name="T61" fmla="*/ 12 h 902"/>
                <a:gd name="T62" fmla="*/ 704 w 711"/>
                <a:gd name="T63" fmla="*/ 0 h 902"/>
                <a:gd name="T64" fmla="*/ 673 w 711"/>
                <a:gd name="T65" fmla="*/ 6 h 902"/>
                <a:gd name="T66" fmla="*/ 650 w 711"/>
                <a:gd name="T67" fmla="*/ 16 h 902"/>
                <a:gd name="T68" fmla="*/ 623 w 711"/>
                <a:gd name="T69" fmla="*/ 29 h 902"/>
                <a:gd name="T70" fmla="*/ 588 w 711"/>
                <a:gd name="T71" fmla="*/ 46 h 902"/>
                <a:gd name="T72" fmla="*/ 564 w 711"/>
                <a:gd name="T73" fmla="*/ 58 h 902"/>
                <a:gd name="T74" fmla="*/ 542 w 711"/>
                <a:gd name="T75" fmla="*/ 77 h 902"/>
                <a:gd name="T76" fmla="*/ 528 w 711"/>
                <a:gd name="T77" fmla="*/ 82 h 902"/>
                <a:gd name="T78" fmla="*/ 483 w 711"/>
                <a:gd name="T79" fmla="*/ 113 h 902"/>
                <a:gd name="T80" fmla="*/ 449 w 711"/>
                <a:gd name="T81" fmla="*/ 138 h 902"/>
                <a:gd name="T82" fmla="*/ 432 w 711"/>
                <a:gd name="T83" fmla="*/ 145 h 902"/>
                <a:gd name="T84" fmla="*/ 411 w 711"/>
                <a:gd name="T85" fmla="*/ 163 h 902"/>
                <a:gd name="T86" fmla="*/ 385 w 711"/>
                <a:gd name="T87" fmla="*/ 191 h 902"/>
                <a:gd name="T88" fmla="*/ 365 w 711"/>
                <a:gd name="T89" fmla="*/ 212 h 902"/>
                <a:gd name="T90" fmla="*/ 338 w 711"/>
                <a:gd name="T91" fmla="*/ 237 h 902"/>
                <a:gd name="T92" fmla="*/ 312 w 711"/>
                <a:gd name="T93" fmla="*/ 262 h 902"/>
                <a:gd name="T94" fmla="*/ 295 w 711"/>
                <a:gd name="T95" fmla="*/ 285 h 902"/>
                <a:gd name="T96" fmla="*/ 278 w 711"/>
                <a:gd name="T97" fmla="*/ 304 h 902"/>
                <a:gd name="T98" fmla="*/ 250 w 711"/>
                <a:gd name="T99" fmla="*/ 334 h 902"/>
                <a:gd name="T100" fmla="*/ 226 w 711"/>
                <a:gd name="T101" fmla="*/ 367 h 902"/>
                <a:gd name="T102" fmla="*/ 204 w 711"/>
                <a:gd name="T103" fmla="*/ 403 h 902"/>
                <a:gd name="T104" fmla="*/ 159 w 711"/>
                <a:gd name="T105" fmla="*/ 470 h 902"/>
                <a:gd name="T106" fmla="*/ 113 w 711"/>
                <a:gd name="T107" fmla="*/ 565 h 902"/>
                <a:gd name="T108" fmla="*/ 91 w 711"/>
                <a:gd name="T109" fmla="*/ 624 h 902"/>
                <a:gd name="T110" fmla="*/ 66 w 711"/>
                <a:gd name="T111" fmla="*/ 695 h 902"/>
                <a:gd name="T112" fmla="*/ 42 w 711"/>
                <a:gd name="T113" fmla="*/ 767 h 902"/>
                <a:gd name="T114" fmla="*/ 17 w 711"/>
                <a:gd name="T115" fmla="*/ 849 h 90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1"/>
                <a:gd name="T175" fmla="*/ 0 h 902"/>
                <a:gd name="T176" fmla="*/ 711 w 711"/>
                <a:gd name="T177" fmla="*/ 902 h 90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1" h="902">
                  <a:moveTo>
                    <a:pt x="4" y="897"/>
                  </a:moveTo>
                  <a:lnTo>
                    <a:pt x="2" y="899"/>
                  </a:lnTo>
                  <a:lnTo>
                    <a:pt x="2" y="900"/>
                  </a:lnTo>
                  <a:lnTo>
                    <a:pt x="0" y="902"/>
                  </a:lnTo>
                  <a:lnTo>
                    <a:pt x="2" y="902"/>
                  </a:lnTo>
                  <a:lnTo>
                    <a:pt x="3" y="900"/>
                  </a:lnTo>
                  <a:lnTo>
                    <a:pt x="5" y="899"/>
                  </a:lnTo>
                  <a:lnTo>
                    <a:pt x="6" y="895"/>
                  </a:lnTo>
                  <a:lnTo>
                    <a:pt x="7" y="887"/>
                  </a:lnTo>
                  <a:lnTo>
                    <a:pt x="9" y="881"/>
                  </a:lnTo>
                  <a:lnTo>
                    <a:pt x="11" y="876"/>
                  </a:lnTo>
                  <a:lnTo>
                    <a:pt x="13" y="870"/>
                  </a:lnTo>
                  <a:lnTo>
                    <a:pt x="15" y="864"/>
                  </a:lnTo>
                  <a:lnTo>
                    <a:pt x="16" y="859"/>
                  </a:lnTo>
                  <a:lnTo>
                    <a:pt x="18" y="855"/>
                  </a:lnTo>
                  <a:lnTo>
                    <a:pt x="19" y="849"/>
                  </a:lnTo>
                  <a:lnTo>
                    <a:pt x="22" y="843"/>
                  </a:lnTo>
                  <a:lnTo>
                    <a:pt x="23" y="838"/>
                  </a:lnTo>
                  <a:lnTo>
                    <a:pt x="25" y="832"/>
                  </a:lnTo>
                  <a:lnTo>
                    <a:pt x="27" y="826"/>
                  </a:lnTo>
                  <a:lnTo>
                    <a:pt x="28" y="820"/>
                  </a:lnTo>
                  <a:lnTo>
                    <a:pt x="31" y="815"/>
                  </a:lnTo>
                  <a:lnTo>
                    <a:pt x="32" y="809"/>
                  </a:lnTo>
                  <a:lnTo>
                    <a:pt x="34" y="803"/>
                  </a:lnTo>
                  <a:lnTo>
                    <a:pt x="36" y="798"/>
                  </a:lnTo>
                  <a:lnTo>
                    <a:pt x="37" y="792"/>
                  </a:lnTo>
                  <a:lnTo>
                    <a:pt x="40" y="786"/>
                  </a:lnTo>
                  <a:lnTo>
                    <a:pt x="42" y="780"/>
                  </a:lnTo>
                  <a:lnTo>
                    <a:pt x="44" y="775"/>
                  </a:lnTo>
                  <a:lnTo>
                    <a:pt x="45" y="769"/>
                  </a:lnTo>
                  <a:lnTo>
                    <a:pt x="49" y="763"/>
                  </a:lnTo>
                  <a:lnTo>
                    <a:pt x="51" y="757"/>
                  </a:lnTo>
                  <a:lnTo>
                    <a:pt x="52" y="752"/>
                  </a:lnTo>
                  <a:lnTo>
                    <a:pt x="54" y="746"/>
                  </a:lnTo>
                  <a:lnTo>
                    <a:pt x="56" y="740"/>
                  </a:lnTo>
                  <a:lnTo>
                    <a:pt x="57" y="733"/>
                  </a:lnTo>
                  <a:lnTo>
                    <a:pt x="60" y="727"/>
                  </a:lnTo>
                  <a:lnTo>
                    <a:pt x="61" y="721"/>
                  </a:lnTo>
                  <a:lnTo>
                    <a:pt x="63" y="716"/>
                  </a:lnTo>
                  <a:lnTo>
                    <a:pt x="64" y="712"/>
                  </a:lnTo>
                  <a:lnTo>
                    <a:pt x="68" y="700"/>
                  </a:lnTo>
                  <a:lnTo>
                    <a:pt x="72" y="691"/>
                  </a:lnTo>
                  <a:lnTo>
                    <a:pt x="75" y="679"/>
                  </a:lnTo>
                  <a:lnTo>
                    <a:pt x="79" y="670"/>
                  </a:lnTo>
                  <a:lnTo>
                    <a:pt x="82" y="658"/>
                  </a:lnTo>
                  <a:lnTo>
                    <a:pt x="87" y="649"/>
                  </a:lnTo>
                  <a:lnTo>
                    <a:pt x="90" y="637"/>
                  </a:lnTo>
                  <a:lnTo>
                    <a:pt x="93" y="628"/>
                  </a:lnTo>
                  <a:lnTo>
                    <a:pt x="97" y="616"/>
                  </a:lnTo>
                  <a:lnTo>
                    <a:pt x="101" y="607"/>
                  </a:lnTo>
                  <a:lnTo>
                    <a:pt x="104" y="597"/>
                  </a:lnTo>
                  <a:lnTo>
                    <a:pt x="109" y="586"/>
                  </a:lnTo>
                  <a:lnTo>
                    <a:pt x="112" y="576"/>
                  </a:lnTo>
                  <a:lnTo>
                    <a:pt x="117" y="567"/>
                  </a:lnTo>
                  <a:lnTo>
                    <a:pt x="121" y="557"/>
                  </a:lnTo>
                  <a:lnTo>
                    <a:pt x="126" y="548"/>
                  </a:lnTo>
                  <a:lnTo>
                    <a:pt x="127" y="542"/>
                  </a:lnTo>
                  <a:lnTo>
                    <a:pt x="129" y="536"/>
                  </a:lnTo>
                  <a:lnTo>
                    <a:pt x="131" y="532"/>
                  </a:lnTo>
                  <a:lnTo>
                    <a:pt x="133" y="527"/>
                  </a:lnTo>
                  <a:lnTo>
                    <a:pt x="136" y="523"/>
                  </a:lnTo>
                  <a:lnTo>
                    <a:pt x="138" y="519"/>
                  </a:lnTo>
                  <a:lnTo>
                    <a:pt x="140" y="515"/>
                  </a:lnTo>
                  <a:lnTo>
                    <a:pt x="141" y="510"/>
                  </a:lnTo>
                  <a:lnTo>
                    <a:pt x="144" y="506"/>
                  </a:lnTo>
                  <a:lnTo>
                    <a:pt x="146" y="502"/>
                  </a:lnTo>
                  <a:lnTo>
                    <a:pt x="148" y="498"/>
                  </a:lnTo>
                  <a:lnTo>
                    <a:pt x="150" y="494"/>
                  </a:lnTo>
                  <a:lnTo>
                    <a:pt x="154" y="489"/>
                  </a:lnTo>
                  <a:lnTo>
                    <a:pt x="155" y="485"/>
                  </a:lnTo>
                  <a:lnTo>
                    <a:pt x="157" y="481"/>
                  </a:lnTo>
                  <a:lnTo>
                    <a:pt x="159" y="479"/>
                  </a:lnTo>
                  <a:lnTo>
                    <a:pt x="162" y="471"/>
                  </a:lnTo>
                  <a:lnTo>
                    <a:pt x="166" y="468"/>
                  </a:lnTo>
                  <a:lnTo>
                    <a:pt x="169" y="460"/>
                  </a:lnTo>
                  <a:lnTo>
                    <a:pt x="173" y="454"/>
                  </a:lnTo>
                  <a:lnTo>
                    <a:pt x="176" y="449"/>
                  </a:lnTo>
                  <a:lnTo>
                    <a:pt x="179" y="443"/>
                  </a:lnTo>
                  <a:lnTo>
                    <a:pt x="183" y="437"/>
                  </a:lnTo>
                  <a:lnTo>
                    <a:pt x="187" y="431"/>
                  </a:lnTo>
                  <a:lnTo>
                    <a:pt x="187" y="429"/>
                  </a:lnTo>
                  <a:lnTo>
                    <a:pt x="187" y="428"/>
                  </a:lnTo>
                  <a:lnTo>
                    <a:pt x="188" y="428"/>
                  </a:lnTo>
                  <a:lnTo>
                    <a:pt x="190" y="424"/>
                  </a:lnTo>
                  <a:lnTo>
                    <a:pt x="193" y="422"/>
                  </a:lnTo>
                  <a:lnTo>
                    <a:pt x="195" y="418"/>
                  </a:lnTo>
                  <a:lnTo>
                    <a:pt x="197" y="414"/>
                  </a:lnTo>
                  <a:lnTo>
                    <a:pt x="199" y="412"/>
                  </a:lnTo>
                  <a:lnTo>
                    <a:pt x="202" y="409"/>
                  </a:lnTo>
                  <a:lnTo>
                    <a:pt x="204" y="407"/>
                  </a:lnTo>
                  <a:lnTo>
                    <a:pt x="206" y="403"/>
                  </a:lnTo>
                  <a:lnTo>
                    <a:pt x="209" y="399"/>
                  </a:lnTo>
                  <a:lnTo>
                    <a:pt x="213" y="395"/>
                  </a:lnTo>
                  <a:lnTo>
                    <a:pt x="215" y="391"/>
                  </a:lnTo>
                  <a:lnTo>
                    <a:pt x="218" y="388"/>
                  </a:lnTo>
                  <a:lnTo>
                    <a:pt x="221" y="384"/>
                  </a:lnTo>
                  <a:lnTo>
                    <a:pt x="223" y="380"/>
                  </a:lnTo>
                  <a:lnTo>
                    <a:pt x="226" y="376"/>
                  </a:lnTo>
                  <a:lnTo>
                    <a:pt x="228" y="370"/>
                  </a:lnTo>
                  <a:lnTo>
                    <a:pt x="232" y="367"/>
                  </a:lnTo>
                  <a:lnTo>
                    <a:pt x="235" y="361"/>
                  </a:lnTo>
                  <a:lnTo>
                    <a:pt x="238" y="355"/>
                  </a:lnTo>
                  <a:lnTo>
                    <a:pt x="242" y="351"/>
                  </a:lnTo>
                  <a:lnTo>
                    <a:pt x="245" y="346"/>
                  </a:lnTo>
                  <a:lnTo>
                    <a:pt x="249" y="342"/>
                  </a:lnTo>
                  <a:lnTo>
                    <a:pt x="252" y="336"/>
                  </a:lnTo>
                  <a:lnTo>
                    <a:pt x="255" y="332"/>
                  </a:lnTo>
                  <a:lnTo>
                    <a:pt x="261" y="325"/>
                  </a:lnTo>
                  <a:lnTo>
                    <a:pt x="268" y="317"/>
                  </a:lnTo>
                  <a:lnTo>
                    <a:pt x="274" y="311"/>
                  </a:lnTo>
                  <a:lnTo>
                    <a:pt x="280" y="304"/>
                  </a:lnTo>
                  <a:lnTo>
                    <a:pt x="287" y="296"/>
                  </a:lnTo>
                  <a:lnTo>
                    <a:pt x="293" y="288"/>
                  </a:lnTo>
                  <a:lnTo>
                    <a:pt x="300" y="283"/>
                  </a:lnTo>
                  <a:lnTo>
                    <a:pt x="307" y="275"/>
                  </a:lnTo>
                  <a:lnTo>
                    <a:pt x="312" y="269"/>
                  </a:lnTo>
                  <a:lnTo>
                    <a:pt x="319" y="262"/>
                  </a:lnTo>
                  <a:lnTo>
                    <a:pt x="324" y="256"/>
                  </a:lnTo>
                  <a:lnTo>
                    <a:pt x="331" y="250"/>
                  </a:lnTo>
                  <a:lnTo>
                    <a:pt x="338" y="243"/>
                  </a:lnTo>
                  <a:lnTo>
                    <a:pt x="345" y="237"/>
                  </a:lnTo>
                  <a:lnTo>
                    <a:pt x="350" y="229"/>
                  </a:lnTo>
                  <a:lnTo>
                    <a:pt x="357" y="224"/>
                  </a:lnTo>
                  <a:lnTo>
                    <a:pt x="359" y="220"/>
                  </a:lnTo>
                  <a:lnTo>
                    <a:pt x="360" y="220"/>
                  </a:lnTo>
                  <a:lnTo>
                    <a:pt x="362" y="218"/>
                  </a:lnTo>
                  <a:lnTo>
                    <a:pt x="364" y="216"/>
                  </a:lnTo>
                  <a:lnTo>
                    <a:pt x="366" y="216"/>
                  </a:lnTo>
                  <a:lnTo>
                    <a:pt x="367" y="214"/>
                  </a:lnTo>
                  <a:lnTo>
                    <a:pt x="368" y="212"/>
                  </a:lnTo>
                  <a:lnTo>
                    <a:pt x="370" y="212"/>
                  </a:lnTo>
                  <a:lnTo>
                    <a:pt x="373" y="210"/>
                  </a:lnTo>
                  <a:lnTo>
                    <a:pt x="375" y="208"/>
                  </a:lnTo>
                  <a:lnTo>
                    <a:pt x="376" y="206"/>
                  </a:lnTo>
                  <a:lnTo>
                    <a:pt x="378" y="204"/>
                  </a:lnTo>
                  <a:lnTo>
                    <a:pt x="380" y="203"/>
                  </a:lnTo>
                  <a:lnTo>
                    <a:pt x="383" y="201"/>
                  </a:lnTo>
                  <a:lnTo>
                    <a:pt x="385" y="199"/>
                  </a:lnTo>
                  <a:lnTo>
                    <a:pt x="386" y="197"/>
                  </a:lnTo>
                  <a:lnTo>
                    <a:pt x="388" y="195"/>
                  </a:lnTo>
                  <a:lnTo>
                    <a:pt x="390" y="193"/>
                  </a:lnTo>
                  <a:lnTo>
                    <a:pt x="393" y="191"/>
                  </a:lnTo>
                  <a:lnTo>
                    <a:pt x="395" y="187"/>
                  </a:lnTo>
                  <a:lnTo>
                    <a:pt x="396" y="185"/>
                  </a:lnTo>
                  <a:lnTo>
                    <a:pt x="398" y="184"/>
                  </a:lnTo>
                  <a:lnTo>
                    <a:pt x="399" y="182"/>
                  </a:lnTo>
                  <a:lnTo>
                    <a:pt x="402" y="180"/>
                  </a:lnTo>
                  <a:lnTo>
                    <a:pt x="403" y="178"/>
                  </a:lnTo>
                  <a:lnTo>
                    <a:pt x="404" y="178"/>
                  </a:lnTo>
                  <a:lnTo>
                    <a:pt x="405" y="176"/>
                  </a:lnTo>
                  <a:lnTo>
                    <a:pt x="406" y="176"/>
                  </a:lnTo>
                  <a:lnTo>
                    <a:pt x="406" y="174"/>
                  </a:lnTo>
                  <a:lnTo>
                    <a:pt x="407" y="174"/>
                  </a:lnTo>
                  <a:lnTo>
                    <a:pt x="408" y="172"/>
                  </a:lnTo>
                  <a:lnTo>
                    <a:pt x="409" y="172"/>
                  </a:lnTo>
                  <a:lnTo>
                    <a:pt x="411" y="170"/>
                  </a:lnTo>
                  <a:lnTo>
                    <a:pt x="412" y="170"/>
                  </a:lnTo>
                  <a:lnTo>
                    <a:pt x="413" y="168"/>
                  </a:lnTo>
                  <a:lnTo>
                    <a:pt x="414" y="168"/>
                  </a:lnTo>
                  <a:lnTo>
                    <a:pt x="415" y="166"/>
                  </a:lnTo>
                  <a:lnTo>
                    <a:pt x="416" y="166"/>
                  </a:lnTo>
                  <a:lnTo>
                    <a:pt x="418" y="163"/>
                  </a:lnTo>
                  <a:lnTo>
                    <a:pt x="421" y="161"/>
                  </a:lnTo>
                  <a:lnTo>
                    <a:pt x="423" y="159"/>
                  </a:lnTo>
                  <a:lnTo>
                    <a:pt x="425" y="157"/>
                  </a:lnTo>
                  <a:lnTo>
                    <a:pt x="427" y="155"/>
                  </a:lnTo>
                  <a:lnTo>
                    <a:pt x="430" y="153"/>
                  </a:lnTo>
                  <a:lnTo>
                    <a:pt x="432" y="151"/>
                  </a:lnTo>
                  <a:lnTo>
                    <a:pt x="434" y="151"/>
                  </a:lnTo>
                  <a:lnTo>
                    <a:pt x="436" y="151"/>
                  </a:lnTo>
                  <a:lnTo>
                    <a:pt x="437" y="149"/>
                  </a:lnTo>
                  <a:lnTo>
                    <a:pt x="438" y="149"/>
                  </a:lnTo>
                  <a:lnTo>
                    <a:pt x="440" y="149"/>
                  </a:lnTo>
                  <a:lnTo>
                    <a:pt x="441" y="147"/>
                  </a:lnTo>
                  <a:lnTo>
                    <a:pt x="442" y="147"/>
                  </a:lnTo>
                  <a:lnTo>
                    <a:pt x="443" y="145"/>
                  </a:lnTo>
                  <a:lnTo>
                    <a:pt x="444" y="145"/>
                  </a:lnTo>
                  <a:lnTo>
                    <a:pt x="445" y="143"/>
                  </a:lnTo>
                  <a:lnTo>
                    <a:pt x="446" y="143"/>
                  </a:lnTo>
                  <a:lnTo>
                    <a:pt x="449" y="142"/>
                  </a:lnTo>
                  <a:lnTo>
                    <a:pt x="450" y="142"/>
                  </a:lnTo>
                  <a:lnTo>
                    <a:pt x="451" y="140"/>
                  </a:lnTo>
                  <a:lnTo>
                    <a:pt x="452" y="140"/>
                  </a:lnTo>
                  <a:lnTo>
                    <a:pt x="453" y="138"/>
                  </a:lnTo>
                  <a:lnTo>
                    <a:pt x="455" y="136"/>
                  </a:lnTo>
                  <a:lnTo>
                    <a:pt x="457" y="134"/>
                  </a:lnTo>
                  <a:lnTo>
                    <a:pt x="461" y="132"/>
                  </a:lnTo>
                  <a:lnTo>
                    <a:pt x="464" y="130"/>
                  </a:lnTo>
                  <a:lnTo>
                    <a:pt x="468" y="128"/>
                  </a:lnTo>
                  <a:lnTo>
                    <a:pt x="470" y="126"/>
                  </a:lnTo>
                  <a:lnTo>
                    <a:pt x="473" y="124"/>
                  </a:lnTo>
                  <a:lnTo>
                    <a:pt x="476" y="122"/>
                  </a:lnTo>
                  <a:lnTo>
                    <a:pt x="480" y="121"/>
                  </a:lnTo>
                  <a:lnTo>
                    <a:pt x="483" y="119"/>
                  </a:lnTo>
                  <a:lnTo>
                    <a:pt x="486" y="117"/>
                  </a:lnTo>
                  <a:lnTo>
                    <a:pt x="490" y="115"/>
                  </a:lnTo>
                  <a:lnTo>
                    <a:pt x="493" y="113"/>
                  </a:lnTo>
                  <a:lnTo>
                    <a:pt x="497" y="111"/>
                  </a:lnTo>
                  <a:lnTo>
                    <a:pt x="499" y="109"/>
                  </a:lnTo>
                  <a:lnTo>
                    <a:pt x="502" y="107"/>
                  </a:lnTo>
                  <a:lnTo>
                    <a:pt x="505" y="105"/>
                  </a:lnTo>
                  <a:lnTo>
                    <a:pt x="505" y="103"/>
                  </a:lnTo>
                  <a:lnTo>
                    <a:pt x="507" y="102"/>
                  </a:lnTo>
                  <a:lnTo>
                    <a:pt x="508" y="102"/>
                  </a:lnTo>
                  <a:lnTo>
                    <a:pt x="508" y="100"/>
                  </a:lnTo>
                  <a:lnTo>
                    <a:pt x="509" y="100"/>
                  </a:lnTo>
                  <a:lnTo>
                    <a:pt x="510" y="98"/>
                  </a:lnTo>
                  <a:lnTo>
                    <a:pt x="511" y="96"/>
                  </a:lnTo>
                  <a:lnTo>
                    <a:pt x="512" y="96"/>
                  </a:lnTo>
                  <a:lnTo>
                    <a:pt x="513" y="96"/>
                  </a:lnTo>
                  <a:lnTo>
                    <a:pt x="514" y="96"/>
                  </a:lnTo>
                  <a:lnTo>
                    <a:pt x="517" y="94"/>
                  </a:lnTo>
                  <a:lnTo>
                    <a:pt x="518" y="94"/>
                  </a:lnTo>
                  <a:lnTo>
                    <a:pt x="519" y="94"/>
                  </a:lnTo>
                  <a:lnTo>
                    <a:pt x="521" y="92"/>
                  </a:lnTo>
                  <a:lnTo>
                    <a:pt x="522" y="92"/>
                  </a:lnTo>
                  <a:lnTo>
                    <a:pt x="524" y="90"/>
                  </a:lnTo>
                  <a:lnTo>
                    <a:pt x="528" y="90"/>
                  </a:lnTo>
                  <a:lnTo>
                    <a:pt x="530" y="86"/>
                  </a:lnTo>
                  <a:lnTo>
                    <a:pt x="533" y="84"/>
                  </a:lnTo>
                  <a:lnTo>
                    <a:pt x="537" y="84"/>
                  </a:lnTo>
                  <a:lnTo>
                    <a:pt x="539" y="82"/>
                  </a:lnTo>
                  <a:lnTo>
                    <a:pt x="542" y="81"/>
                  </a:lnTo>
                  <a:lnTo>
                    <a:pt x="545" y="81"/>
                  </a:lnTo>
                  <a:lnTo>
                    <a:pt x="546" y="79"/>
                  </a:lnTo>
                  <a:lnTo>
                    <a:pt x="547" y="79"/>
                  </a:lnTo>
                  <a:lnTo>
                    <a:pt x="548" y="77"/>
                  </a:lnTo>
                  <a:lnTo>
                    <a:pt x="549" y="77"/>
                  </a:lnTo>
                  <a:lnTo>
                    <a:pt x="549" y="75"/>
                  </a:lnTo>
                  <a:lnTo>
                    <a:pt x="550" y="75"/>
                  </a:lnTo>
                  <a:lnTo>
                    <a:pt x="551" y="75"/>
                  </a:lnTo>
                  <a:lnTo>
                    <a:pt x="555" y="71"/>
                  </a:lnTo>
                  <a:lnTo>
                    <a:pt x="557" y="69"/>
                  </a:lnTo>
                  <a:lnTo>
                    <a:pt x="560" y="67"/>
                  </a:lnTo>
                  <a:lnTo>
                    <a:pt x="564" y="65"/>
                  </a:lnTo>
                  <a:lnTo>
                    <a:pt x="567" y="61"/>
                  </a:lnTo>
                  <a:lnTo>
                    <a:pt x="570" y="60"/>
                  </a:lnTo>
                  <a:lnTo>
                    <a:pt x="573" y="60"/>
                  </a:lnTo>
                  <a:lnTo>
                    <a:pt x="576" y="58"/>
                  </a:lnTo>
                  <a:lnTo>
                    <a:pt x="579" y="56"/>
                  </a:lnTo>
                  <a:lnTo>
                    <a:pt x="583" y="54"/>
                  </a:lnTo>
                  <a:lnTo>
                    <a:pt x="586" y="52"/>
                  </a:lnTo>
                  <a:lnTo>
                    <a:pt x="589" y="52"/>
                  </a:lnTo>
                  <a:lnTo>
                    <a:pt x="593" y="50"/>
                  </a:lnTo>
                  <a:lnTo>
                    <a:pt x="596" y="48"/>
                  </a:lnTo>
                  <a:lnTo>
                    <a:pt x="598" y="46"/>
                  </a:lnTo>
                  <a:lnTo>
                    <a:pt x="602" y="44"/>
                  </a:lnTo>
                  <a:lnTo>
                    <a:pt x="604" y="44"/>
                  </a:lnTo>
                  <a:lnTo>
                    <a:pt x="606" y="44"/>
                  </a:lnTo>
                  <a:lnTo>
                    <a:pt x="607" y="42"/>
                  </a:lnTo>
                  <a:lnTo>
                    <a:pt x="609" y="42"/>
                  </a:lnTo>
                  <a:lnTo>
                    <a:pt x="612" y="42"/>
                  </a:lnTo>
                  <a:lnTo>
                    <a:pt x="613" y="40"/>
                  </a:lnTo>
                  <a:lnTo>
                    <a:pt x="615" y="40"/>
                  </a:lnTo>
                  <a:lnTo>
                    <a:pt x="616" y="40"/>
                  </a:lnTo>
                  <a:lnTo>
                    <a:pt x="619" y="39"/>
                  </a:lnTo>
                  <a:lnTo>
                    <a:pt x="623" y="37"/>
                  </a:lnTo>
                  <a:lnTo>
                    <a:pt x="626" y="35"/>
                  </a:lnTo>
                  <a:lnTo>
                    <a:pt x="630" y="35"/>
                  </a:lnTo>
                  <a:lnTo>
                    <a:pt x="632" y="33"/>
                  </a:lnTo>
                  <a:lnTo>
                    <a:pt x="635" y="33"/>
                  </a:lnTo>
                  <a:lnTo>
                    <a:pt x="638" y="31"/>
                  </a:lnTo>
                  <a:lnTo>
                    <a:pt x="642" y="27"/>
                  </a:lnTo>
                  <a:lnTo>
                    <a:pt x="644" y="27"/>
                  </a:lnTo>
                  <a:lnTo>
                    <a:pt x="645" y="25"/>
                  </a:lnTo>
                  <a:lnTo>
                    <a:pt x="646" y="25"/>
                  </a:lnTo>
                  <a:lnTo>
                    <a:pt x="647" y="25"/>
                  </a:lnTo>
                  <a:lnTo>
                    <a:pt x="650" y="23"/>
                  </a:lnTo>
                  <a:lnTo>
                    <a:pt x="651" y="23"/>
                  </a:lnTo>
                  <a:lnTo>
                    <a:pt x="652" y="21"/>
                  </a:lnTo>
                  <a:lnTo>
                    <a:pt x="654" y="21"/>
                  </a:lnTo>
                  <a:lnTo>
                    <a:pt x="655" y="20"/>
                  </a:lnTo>
                  <a:lnTo>
                    <a:pt x="657" y="20"/>
                  </a:lnTo>
                  <a:lnTo>
                    <a:pt x="660" y="18"/>
                  </a:lnTo>
                  <a:lnTo>
                    <a:pt x="662" y="16"/>
                  </a:lnTo>
                  <a:lnTo>
                    <a:pt x="663" y="14"/>
                  </a:lnTo>
                  <a:lnTo>
                    <a:pt x="665" y="14"/>
                  </a:lnTo>
                  <a:lnTo>
                    <a:pt x="667" y="12"/>
                  </a:lnTo>
                  <a:lnTo>
                    <a:pt x="670" y="12"/>
                  </a:lnTo>
                  <a:lnTo>
                    <a:pt x="671" y="12"/>
                  </a:lnTo>
                  <a:lnTo>
                    <a:pt x="671" y="14"/>
                  </a:lnTo>
                  <a:lnTo>
                    <a:pt x="671" y="16"/>
                  </a:lnTo>
                  <a:lnTo>
                    <a:pt x="671" y="18"/>
                  </a:lnTo>
                  <a:lnTo>
                    <a:pt x="672" y="20"/>
                  </a:lnTo>
                  <a:lnTo>
                    <a:pt x="671" y="20"/>
                  </a:lnTo>
                  <a:lnTo>
                    <a:pt x="711" y="2"/>
                  </a:lnTo>
                  <a:lnTo>
                    <a:pt x="708" y="2"/>
                  </a:lnTo>
                  <a:lnTo>
                    <a:pt x="704" y="0"/>
                  </a:lnTo>
                  <a:lnTo>
                    <a:pt x="701" y="0"/>
                  </a:lnTo>
                  <a:lnTo>
                    <a:pt x="698" y="0"/>
                  </a:lnTo>
                  <a:lnTo>
                    <a:pt x="694" y="0"/>
                  </a:lnTo>
                  <a:lnTo>
                    <a:pt x="691" y="0"/>
                  </a:lnTo>
                  <a:lnTo>
                    <a:pt x="688" y="0"/>
                  </a:lnTo>
                  <a:lnTo>
                    <a:pt x="684" y="0"/>
                  </a:lnTo>
                  <a:lnTo>
                    <a:pt x="681" y="2"/>
                  </a:lnTo>
                  <a:lnTo>
                    <a:pt x="676" y="4"/>
                  </a:lnTo>
                  <a:lnTo>
                    <a:pt x="673" y="6"/>
                  </a:lnTo>
                  <a:lnTo>
                    <a:pt x="670" y="6"/>
                  </a:lnTo>
                  <a:lnTo>
                    <a:pt x="666" y="8"/>
                  </a:lnTo>
                  <a:lnTo>
                    <a:pt x="663" y="10"/>
                  </a:lnTo>
                  <a:lnTo>
                    <a:pt x="660" y="12"/>
                  </a:lnTo>
                  <a:lnTo>
                    <a:pt x="656" y="14"/>
                  </a:lnTo>
                  <a:lnTo>
                    <a:pt x="654" y="16"/>
                  </a:lnTo>
                  <a:lnTo>
                    <a:pt x="653" y="16"/>
                  </a:lnTo>
                  <a:lnTo>
                    <a:pt x="651" y="16"/>
                  </a:lnTo>
                  <a:lnTo>
                    <a:pt x="650" y="16"/>
                  </a:lnTo>
                  <a:lnTo>
                    <a:pt x="647" y="16"/>
                  </a:lnTo>
                  <a:lnTo>
                    <a:pt x="646" y="18"/>
                  </a:lnTo>
                  <a:lnTo>
                    <a:pt x="644" y="18"/>
                  </a:lnTo>
                  <a:lnTo>
                    <a:pt x="643" y="20"/>
                  </a:lnTo>
                  <a:lnTo>
                    <a:pt x="638" y="21"/>
                  </a:lnTo>
                  <a:lnTo>
                    <a:pt x="635" y="23"/>
                  </a:lnTo>
                  <a:lnTo>
                    <a:pt x="631" y="25"/>
                  </a:lnTo>
                  <a:lnTo>
                    <a:pt x="627" y="27"/>
                  </a:lnTo>
                  <a:lnTo>
                    <a:pt x="623" y="29"/>
                  </a:lnTo>
                  <a:lnTo>
                    <a:pt x="619" y="31"/>
                  </a:lnTo>
                  <a:lnTo>
                    <a:pt x="615" y="33"/>
                  </a:lnTo>
                  <a:lnTo>
                    <a:pt x="612" y="35"/>
                  </a:lnTo>
                  <a:lnTo>
                    <a:pt x="607" y="37"/>
                  </a:lnTo>
                  <a:lnTo>
                    <a:pt x="604" y="39"/>
                  </a:lnTo>
                  <a:lnTo>
                    <a:pt x="599" y="40"/>
                  </a:lnTo>
                  <a:lnTo>
                    <a:pt x="596" y="42"/>
                  </a:lnTo>
                  <a:lnTo>
                    <a:pt x="592" y="44"/>
                  </a:lnTo>
                  <a:lnTo>
                    <a:pt x="588" y="46"/>
                  </a:lnTo>
                  <a:lnTo>
                    <a:pt x="584" y="48"/>
                  </a:lnTo>
                  <a:lnTo>
                    <a:pt x="580" y="50"/>
                  </a:lnTo>
                  <a:lnTo>
                    <a:pt x="577" y="52"/>
                  </a:lnTo>
                  <a:lnTo>
                    <a:pt x="575" y="52"/>
                  </a:lnTo>
                  <a:lnTo>
                    <a:pt x="573" y="54"/>
                  </a:lnTo>
                  <a:lnTo>
                    <a:pt x="570" y="54"/>
                  </a:lnTo>
                  <a:lnTo>
                    <a:pt x="568" y="56"/>
                  </a:lnTo>
                  <a:lnTo>
                    <a:pt x="566" y="56"/>
                  </a:lnTo>
                  <a:lnTo>
                    <a:pt x="564" y="58"/>
                  </a:lnTo>
                  <a:lnTo>
                    <a:pt x="561" y="60"/>
                  </a:lnTo>
                  <a:lnTo>
                    <a:pt x="559" y="61"/>
                  </a:lnTo>
                  <a:lnTo>
                    <a:pt x="557" y="63"/>
                  </a:lnTo>
                  <a:lnTo>
                    <a:pt x="555" y="65"/>
                  </a:lnTo>
                  <a:lnTo>
                    <a:pt x="552" y="67"/>
                  </a:lnTo>
                  <a:lnTo>
                    <a:pt x="550" y="71"/>
                  </a:lnTo>
                  <a:lnTo>
                    <a:pt x="548" y="73"/>
                  </a:lnTo>
                  <a:lnTo>
                    <a:pt x="545" y="75"/>
                  </a:lnTo>
                  <a:lnTo>
                    <a:pt x="542" y="77"/>
                  </a:lnTo>
                  <a:lnTo>
                    <a:pt x="541" y="77"/>
                  </a:lnTo>
                  <a:lnTo>
                    <a:pt x="540" y="77"/>
                  </a:lnTo>
                  <a:lnTo>
                    <a:pt x="539" y="77"/>
                  </a:lnTo>
                  <a:lnTo>
                    <a:pt x="538" y="77"/>
                  </a:lnTo>
                  <a:lnTo>
                    <a:pt x="537" y="77"/>
                  </a:lnTo>
                  <a:lnTo>
                    <a:pt x="536" y="77"/>
                  </a:lnTo>
                  <a:lnTo>
                    <a:pt x="535" y="77"/>
                  </a:lnTo>
                  <a:lnTo>
                    <a:pt x="532" y="79"/>
                  </a:lnTo>
                  <a:lnTo>
                    <a:pt x="528" y="82"/>
                  </a:lnTo>
                  <a:lnTo>
                    <a:pt x="522" y="84"/>
                  </a:lnTo>
                  <a:lnTo>
                    <a:pt x="518" y="88"/>
                  </a:lnTo>
                  <a:lnTo>
                    <a:pt x="513" y="92"/>
                  </a:lnTo>
                  <a:lnTo>
                    <a:pt x="508" y="94"/>
                  </a:lnTo>
                  <a:lnTo>
                    <a:pt x="503" y="98"/>
                  </a:lnTo>
                  <a:lnTo>
                    <a:pt x="498" y="102"/>
                  </a:lnTo>
                  <a:lnTo>
                    <a:pt x="493" y="105"/>
                  </a:lnTo>
                  <a:lnTo>
                    <a:pt x="488" y="109"/>
                  </a:lnTo>
                  <a:lnTo>
                    <a:pt x="483" y="113"/>
                  </a:lnTo>
                  <a:lnTo>
                    <a:pt x="479" y="117"/>
                  </a:lnTo>
                  <a:lnTo>
                    <a:pt x="473" y="119"/>
                  </a:lnTo>
                  <a:lnTo>
                    <a:pt x="469" y="122"/>
                  </a:lnTo>
                  <a:lnTo>
                    <a:pt x="464" y="126"/>
                  </a:lnTo>
                  <a:lnTo>
                    <a:pt x="459" y="128"/>
                  </a:lnTo>
                  <a:lnTo>
                    <a:pt x="454" y="132"/>
                  </a:lnTo>
                  <a:lnTo>
                    <a:pt x="452" y="134"/>
                  </a:lnTo>
                  <a:lnTo>
                    <a:pt x="451" y="136"/>
                  </a:lnTo>
                  <a:lnTo>
                    <a:pt x="449" y="138"/>
                  </a:lnTo>
                  <a:lnTo>
                    <a:pt x="446" y="140"/>
                  </a:lnTo>
                  <a:lnTo>
                    <a:pt x="445" y="140"/>
                  </a:lnTo>
                  <a:lnTo>
                    <a:pt x="443" y="140"/>
                  </a:lnTo>
                  <a:lnTo>
                    <a:pt x="441" y="142"/>
                  </a:lnTo>
                  <a:lnTo>
                    <a:pt x="440" y="142"/>
                  </a:lnTo>
                  <a:lnTo>
                    <a:pt x="437" y="143"/>
                  </a:lnTo>
                  <a:lnTo>
                    <a:pt x="436" y="143"/>
                  </a:lnTo>
                  <a:lnTo>
                    <a:pt x="434" y="145"/>
                  </a:lnTo>
                  <a:lnTo>
                    <a:pt x="432" y="145"/>
                  </a:lnTo>
                  <a:lnTo>
                    <a:pt x="431" y="147"/>
                  </a:lnTo>
                  <a:lnTo>
                    <a:pt x="428" y="149"/>
                  </a:lnTo>
                  <a:lnTo>
                    <a:pt x="427" y="149"/>
                  </a:lnTo>
                  <a:lnTo>
                    <a:pt x="425" y="151"/>
                  </a:lnTo>
                  <a:lnTo>
                    <a:pt x="422" y="153"/>
                  </a:lnTo>
                  <a:lnTo>
                    <a:pt x="419" y="157"/>
                  </a:lnTo>
                  <a:lnTo>
                    <a:pt x="416" y="159"/>
                  </a:lnTo>
                  <a:lnTo>
                    <a:pt x="413" y="161"/>
                  </a:lnTo>
                  <a:lnTo>
                    <a:pt x="411" y="163"/>
                  </a:lnTo>
                  <a:lnTo>
                    <a:pt x="407" y="166"/>
                  </a:lnTo>
                  <a:lnTo>
                    <a:pt x="405" y="168"/>
                  </a:lnTo>
                  <a:lnTo>
                    <a:pt x="402" y="172"/>
                  </a:lnTo>
                  <a:lnTo>
                    <a:pt x="398" y="174"/>
                  </a:lnTo>
                  <a:lnTo>
                    <a:pt x="396" y="178"/>
                  </a:lnTo>
                  <a:lnTo>
                    <a:pt x="393" y="182"/>
                  </a:lnTo>
                  <a:lnTo>
                    <a:pt x="390" y="184"/>
                  </a:lnTo>
                  <a:lnTo>
                    <a:pt x="387" y="187"/>
                  </a:lnTo>
                  <a:lnTo>
                    <a:pt x="385" y="191"/>
                  </a:lnTo>
                  <a:lnTo>
                    <a:pt x="381" y="193"/>
                  </a:lnTo>
                  <a:lnTo>
                    <a:pt x="379" y="197"/>
                  </a:lnTo>
                  <a:lnTo>
                    <a:pt x="377" y="199"/>
                  </a:lnTo>
                  <a:lnTo>
                    <a:pt x="375" y="201"/>
                  </a:lnTo>
                  <a:lnTo>
                    <a:pt x="373" y="203"/>
                  </a:lnTo>
                  <a:lnTo>
                    <a:pt x="370" y="204"/>
                  </a:lnTo>
                  <a:lnTo>
                    <a:pt x="368" y="208"/>
                  </a:lnTo>
                  <a:lnTo>
                    <a:pt x="367" y="210"/>
                  </a:lnTo>
                  <a:lnTo>
                    <a:pt x="365" y="212"/>
                  </a:lnTo>
                  <a:lnTo>
                    <a:pt x="362" y="214"/>
                  </a:lnTo>
                  <a:lnTo>
                    <a:pt x="359" y="218"/>
                  </a:lnTo>
                  <a:lnTo>
                    <a:pt x="356" y="220"/>
                  </a:lnTo>
                  <a:lnTo>
                    <a:pt x="354" y="224"/>
                  </a:lnTo>
                  <a:lnTo>
                    <a:pt x="350" y="225"/>
                  </a:lnTo>
                  <a:lnTo>
                    <a:pt x="347" y="229"/>
                  </a:lnTo>
                  <a:lnTo>
                    <a:pt x="345" y="231"/>
                  </a:lnTo>
                  <a:lnTo>
                    <a:pt x="341" y="235"/>
                  </a:lnTo>
                  <a:lnTo>
                    <a:pt x="338" y="237"/>
                  </a:lnTo>
                  <a:lnTo>
                    <a:pt x="336" y="241"/>
                  </a:lnTo>
                  <a:lnTo>
                    <a:pt x="332" y="243"/>
                  </a:lnTo>
                  <a:lnTo>
                    <a:pt x="329" y="245"/>
                  </a:lnTo>
                  <a:lnTo>
                    <a:pt x="327" y="248"/>
                  </a:lnTo>
                  <a:lnTo>
                    <a:pt x="323" y="250"/>
                  </a:lnTo>
                  <a:lnTo>
                    <a:pt x="321" y="254"/>
                  </a:lnTo>
                  <a:lnTo>
                    <a:pt x="318" y="256"/>
                  </a:lnTo>
                  <a:lnTo>
                    <a:pt x="314" y="260"/>
                  </a:lnTo>
                  <a:lnTo>
                    <a:pt x="312" y="262"/>
                  </a:lnTo>
                  <a:lnTo>
                    <a:pt x="310" y="264"/>
                  </a:lnTo>
                  <a:lnTo>
                    <a:pt x="308" y="267"/>
                  </a:lnTo>
                  <a:lnTo>
                    <a:pt x="307" y="269"/>
                  </a:lnTo>
                  <a:lnTo>
                    <a:pt x="304" y="273"/>
                  </a:lnTo>
                  <a:lnTo>
                    <a:pt x="303" y="275"/>
                  </a:lnTo>
                  <a:lnTo>
                    <a:pt x="301" y="277"/>
                  </a:lnTo>
                  <a:lnTo>
                    <a:pt x="299" y="279"/>
                  </a:lnTo>
                  <a:lnTo>
                    <a:pt x="297" y="283"/>
                  </a:lnTo>
                  <a:lnTo>
                    <a:pt x="295" y="285"/>
                  </a:lnTo>
                  <a:lnTo>
                    <a:pt x="294" y="285"/>
                  </a:lnTo>
                  <a:lnTo>
                    <a:pt x="292" y="286"/>
                  </a:lnTo>
                  <a:lnTo>
                    <a:pt x="291" y="288"/>
                  </a:lnTo>
                  <a:lnTo>
                    <a:pt x="290" y="288"/>
                  </a:lnTo>
                  <a:lnTo>
                    <a:pt x="288" y="290"/>
                  </a:lnTo>
                  <a:lnTo>
                    <a:pt x="287" y="292"/>
                  </a:lnTo>
                  <a:lnTo>
                    <a:pt x="283" y="296"/>
                  </a:lnTo>
                  <a:lnTo>
                    <a:pt x="280" y="300"/>
                  </a:lnTo>
                  <a:lnTo>
                    <a:pt x="278" y="304"/>
                  </a:lnTo>
                  <a:lnTo>
                    <a:pt x="274" y="307"/>
                  </a:lnTo>
                  <a:lnTo>
                    <a:pt x="271" y="309"/>
                  </a:lnTo>
                  <a:lnTo>
                    <a:pt x="268" y="313"/>
                  </a:lnTo>
                  <a:lnTo>
                    <a:pt x="265" y="317"/>
                  </a:lnTo>
                  <a:lnTo>
                    <a:pt x="262" y="319"/>
                  </a:lnTo>
                  <a:lnTo>
                    <a:pt x="259" y="323"/>
                  </a:lnTo>
                  <a:lnTo>
                    <a:pt x="255" y="327"/>
                  </a:lnTo>
                  <a:lnTo>
                    <a:pt x="252" y="330"/>
                  </a:lnTo>
                  <a:lnTo>
                    <a:pt x="250" y="334"/>
                  </a:lnTo>
                  <a:lnTo>
                    <a:pt x="246" y="338"/>
                  </a:lnTo>
                  <a:lnTo>
                    <a:pt x="244" y="342"/>
                  </a:lnTo>
                  <a:lnTo>
                    <a:pt x="241" y="346"/>
                  </a:lnTo>
                  <a:lnTo>
                    <a:pt x="237" y="351"/>
                  </a:lnTo>
                  <a:lnTo>
                    <a:pt x="235" y="353"/>
                  </a:lnTo>
                  <a:lnTo>
                    <a:pt x="234" y="357"/>
                  </a:lnTo>
                  <a:lnTo>
                    <a:pt x="231" y="361"/>
                  </a:lnTo>
                  <a:lnTo>
                    <a:pt x="228" y="363"/>
                  </a:lnTo>
                  <a:lnTo>
                    <a:pt x="226" y="367"/>
                  </a:lnTo>
                  <a:lnTo>
                    <a:pt x="224" y="370"/>
                  </a:lnTo>
                  <a:lnTo>
                    <a:pt x="222" y="372"/>
                  </a:lnTo>
                  <a:lnTo>
                    <a:pt x="221" y="376"/>
                  </a:lnTo>
                  <a:lnTo>
                    <a:pt x="217" y="380"/>
                  </a:lnTo>
                  <a:lnTo>
                    <a:pt x="214" y="384"/>
                  </a:lnTo>
                  <a:lnTo>
                    <a:pt x="212" y="388"/>
                  </a:lnTo>
                  <a:lnTo>
                    <a:pt x="208" y="393"/>
                  </a:lnTo>
                  <a:lnTo>
                    <a:pt x="206" y="397"/>
                  </a:lnTo>
                  <a:lnTo>
                    <a:pt x="204" y="403"/>
                  </a:lnTo>
                  <a:lnTo>
                    <a:pt x="200" y="405"/>
                  </a:lnTo>
                  <a:lnTo>
                    <a:pt x="198" y="409"/>
                  </a:lnTo>
                  <a:lnTo>
                    <a:pt x="192" y="418"/>
                  </a:lnTo>
                  <a:lnTo>
                    <a:pt x="187" y="426"/>
                  </a:lnTo>
                  <a:lnTo>
                    <a:pt x="180" y="435"/>
                  </a:lnTo>
                  <a:lnTo>
                    <a:pt x="175" y="443"/>
                  </a:lnTo>
                  <a:lnTo>
                    <a:pt x="170" y="452"/>
                  </a:lnTo>
                  <a:lnTo>
                    <a:pt x="165" y="460"/>
                  </a:lnTo>
                  <a:lnTo>
                    <a:pt x="159" y="470"/>
                  </a:lnTo>
                  <a:lnTo>
                    <a:pt x="154" y="479"/>
                  </a:lnTo>
                  <a:lnTo>
                    <a:pt x="148" y="489"/>
                  </a:lnTo>
                  <a:lnTo>
                    <a:pt x="144" y="498"/>
                  </a:lnTo>
                  <a:lnTo>
                    <a:pt x="138" y="508"/>
                  </a:lnTo>
                  <a:lnTo>
                    <a:pt x="133" y="519"/>
                  </a:lnTo>
                  <a:lnTo>
                    <a:pt x="128" y="529"/>
                  </a:lnTo>
                  <a:lnTo>
                    <a:pt x="122" y="540"/>
                  </a:lnTo>
                  <a:lnTo>
                    <a:pt x="118" y="552"/>
                  </a:lnTo>
                  <a:lnTo>
                    <a:pt x="113" y="565"/>
                  </a:lnTo>
                  <a:lnTo>
                    <a:pt x="110" y="571"/>
                  </a:lnTo>
                  <a:lnTo>
                    <a:pt x="108" y="576"/>
                  </a:lnTo>
                  <a:lnTo>
                    <a:pt x="104" y="582"/>
                  </a:lnTo>
                  <a:lnTo>
                    <a:pt x="102" y="590"/>
                  </a:lnTo>
                  <a:lnTo>
                    <a:pt x="100" y="597"/>
                  </a:lnTo>
                  <a:lnTo>
                    <a:pt x="98" y="603"/>
                  </a:lnTo>
                  <a:lnTo>
                    <a:pt x="95" y="611"/>
                  </a:lnTo>
                  <a:lnTo>
                    <a:pt x="93" y="616"/>
                  </a:lnTo>
                  <a:lnTo>
                    <a:pt x="91" y="624"/>
                  </a:lnTo>
                  <a:lnTo>
                    <a:pt x="89" y="632"/>
                  </a:lnTo>
                  <a:lnTo>
                    <a:pt x="87" y="639"/>
                  </a:lnTo>
                  <a:lnTo>
                    <a:pt x="83" y="647"/>
                  </a:lnTo>
                  <a:lnTo>
                    <a:pt x="81" y="654"/>
                  </a:lnTo>
                  <a:lnTo>
                    <a:pt x="78" y="664"/>
                  </a:lnTo>
                  <a:lnTo>
                    <a:pt x="75" y="672"/>
                  </a:lnTo>
                  <a:lnTo>
                    <a:pt x="72" y="679"/>
                  </a:lnTo>
                  <a:lnTo>
                    <a:pt x="70" y="687"/>
                  </a:lnTo>
                  <a:lnTo>
                    <a:pt x="66" y="695"/>
                  </a:lnTo>
                  <a:lnTo>
                    <a:pt x="64" y="700"/>
                  </a:lnTo>
                  <a:lnTo>
                    <a:pt x="61" y="708"/>
                  </a:lnTo>
                  <a:lnTo>
                    <a:pt x="59" y="716"/>
                  </a:lnTo>
                  <a:lnTo>
                    <a:pt x="56" y="723"/>
                  </a:lnTo>
                  <a:lnTo>
                    <a:pt x="53" y="733"/>
                  </a:lnTo>
                  <a:lnTo>
                    <a:pt x="51" y="740"/>
                  </a:lnTo>
                  <a:lnTo>
                    <a:pt x="47" y="748"/>
                  </a:lnTo>
                  <a:lnTo>
                    <a:pt x="44" y="757"/>
                  </a:lnTo>
                  <a:lnTo>
                    <a:pt x="42" y="767"/>
                  </a:lnTo>
                  <a:lnTo>
                    <a:pt x="38" y="775"/>
                  </a:lnTo>
                  <a:lnTo>
                    <a:pt x="36" y="782"/>
                  </a:lnTo>
                  <a:lnTo>
                    <a:pt x="33" y="792"/>
                  </a:lnTo>
                  <a:lnTo>
                    <a:pt x="31" y="799"/>
                  </a:lnTo>
                  <a:lnTo>
                    <a:pt x="28" y="809"/>
                  </a:lnTo>
                  <a:lnTo>
                    <a:pt x="26" y="818"/>
                  </a:lnTo>
                  <a:lnTo>
                    <a:pt x="23" y="828"/>
                  </a:lnTo>
                  <a:lnTo>
                    <a:pt x="19" y="838"/>
                  </a:lnTo>
                  <a:lnTo>
                    <a:pt x="17" y="849"/>
                  </a:lnTo>
                  <a:lnTo>
                    <a:pt x="14" y="859"/>
                  </a:lnTo>
                  <a:lnTo>
                    <a:pt x="11" y="872"/>
                  </a:lnTo>
                  <a:lnTo>
                    <a:pt x="7" y="883"/>
                  </a:lnTo>
                  <a:lnTo>
                    <a:pt x="4" y="897"/>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5" name="Freeform 30">
              <a:extLst>
                <a:ext uri="{FF2B5EF4-FFF2-40B4-BE49-F238E27FC236}">
                  <a16:creationId xmlns:a16="http://schemas.microsoft.com/office/drawing/2014/main" id="{7D25650A-3A27-4B6D-9C1A-8A2E52AB653E}"/>
                </a:ext>
              </a:extLst>
            </p:cNvPr>
            <p:cNvSpPr>
              <a:spLocks/>
            </p:cNvSpPr>
            <p:nvPr/>
          </p:nvSpPr>
          <p:spPr bwMode="auto">
            <a:xfrm>
              <a:off x="4440" y="2702"/>
              <a:ext cx="861" cy="1001"/>
            </a:xfrm>
            <a:custGeom>
              <a:avLst/>
              <a:gdLst>
                <a:gd name="T0" fmla="*/ 18 w 861"/>
                <a:gd name="T1" fmla="*/ 866 h 1001"/>
                <a:gd name="T2" fmla="*/ 24 w 861"/>
                <a:gd name="T3" fmla="*/ 900 h 1001"/>
                <a:gd name="T4" fmla="*/ 50 w 861"/>
                <a:gd name="T5" fmla="*/ 734 h 1001"/>
                <a:gd name="T6" fmla="*/ 72 w 861"/>
                <a:gd name="T7" fmla="*/ 641 h 1001"/>
                <a:gd name="T8" fmla="*/ 75 w 861"/>
                <a:gd name="T9" fmla="*/ 584 h 1001"/>
                <a:gd name="T10" fmla="*/ 149 w 861"/>
                <a:gd name="T11" fmla="*/ 421 h 1001"/>
                <a:gd name="T12" fmla="*/ 127 w 861"/>
                <a:gd name="T13" fmla="*/ 505 h 1001"/>
                <a:gd name="T14" fmla="*/ 96 w 861"/>
                <a:gd name="T15" fmla="*/ 664 h 1001"/>
                <a:gd name="T16" fmla="*/ 79 w 861"/>
                <a:gd name="T17" fmla="*/ 759 h 1001"/>
                <a:gd name="T18" fmla="*/ 67 w 861"/>
                <a:gd name="T19" fmla="*/ 866 h 1001"/>
                <a:gd name="T20" fmla="*/ 44 w 861"/>
                <a:gd name="T21" fmla="*/ 993 h 1001"/>
                <a:gd name="T22" fmla="*/ 69 w 861"/>
                <a:gd name="T23" fmla="*/ 875 h 1001"/>
                <a:gd name="T24" fmla="*/ 98 w 861"/>
                <a:gd name="T25" fmla="*/ 747 h 1001"/>
                <a:gd name="T26" fmla="*/ 144 w 861"/>
                <a:gd name="T27" fmla="*/ 658 h 1001"/>
                <a:gd name="T28" fmla="*/ 180 w 861"/>
                <a:gd name="T29" fmla="*/ 597 h 1001"/>
                <a:gd name="T30" fmla="*/ 266 w 861"/>
                <a:gd name="T31" fmla="*/ 456 h 1001"/>
                <a:gd name="T32" fmla="*/ 322 w 861"/>
                <a:gd name="T33" fmla="*/ 368 h 1001"/>
                <a:gd name="T34" fmla="*/ 376 w 861"/>
                <a:gd name="T35" fmla="*/ 297 h 1001"/>
                <a:gd name="T36" fmla="*/ 427 w 861"/>
                <a:gd name="T37" fmla="*/ 238 h 1001"/>
                <a:gd name="T38" fmla="*/ 497 w 861"/>
                <a:gd name="T39" fmla="*/ 172 h 1001"/>
                <a:gd name="T40" fmla="*/ 524 w 861"/>
                <a:gd name="T41" fmla="*/ 168 h 1001"/>
                <a:gd name="T42" fmla="*/ 583 w 861"/>
                <a:gd name="T43" fmla="*/ 217 h 1001"/>
                <a:gd name="T44" fmla="*/ 667 w 861"/>
                <a:gd name="T45" fmla="*/ 328 h 1001"/>
                <a:gd name="T46" fmla="*/ 734 w 861"/>
                <a:gd name="T47" fmla="*/ 454 h 1001"/>
                <a:gd name="T48" fmla="*/ 796 w 861"/>
                <a:gd name="T49" fmla="*/ 618 h 1001"/>
                <a:gd name="T50" fmla="*/ 846 w 861"/>
                <a:gd name="T51" fmla="*/ 778 h 1001"/>
                <a:gd name="T52" fmla="*/ 835 w 861"/>
                <a:gd name="T53" fmla="*/ 694 h 1001"/>
                <a:gd name="T54" fmla="*/ 771 w 861"/>
                <a:gd name="T55" fmla="*/ 475 h 1001"/>
                <a:gd name="T56" fmla="*/ 711 w 861"/>
                <a:gd name="T57" fmla="*/ 355 h 1001"/>
                <a:gd name="T58" fmla="*/ 684 w 861"/>
                <a:gd name="T59" fmla="*/ 315 h 1001"/>
                <a:gd name="T60" fmla="*/ 625 w 861"/>
                <a:gd name="T61" fmla="*/ 219 h 1001"/>
                <a:gd name="T62" fmla="*/ 593 w 861"/>
                <a:gd name="T63" fmla="*/ 187 h 1001"/>
                <a:gd name="T64" fmla="*/ 548 w 861"/>
                <a:gd name="T65" fmla="*/ 149 h 1001"/>
                <a:gd name="T66" fmla="*/ 563 w 861"/>
                <a:gd name="T67" fmla="*/ 126 h 1001"/>
                <a:gd name="T68" fmla="*/ 641 w 861"/>
                <a:gd name="T69" fmla="*/ 120 h 1001"/>
                <a:gd name="T70" fmla="*/ 718 w 861"/>
                <a:gd name="T71" fmla="*/ 137 h 1001"/>
                <a:gd name="T72" fmla="*/ 789 w 861"/>
                <a:gd name="T73" fmla="*/ 137 h 1001"/>
                <a:gd name="T74" fmla="*/ 823 w 861"/>
                <a:gd name="T75" fmla="*/ 135 h 1001"/>
                <a:gd name="T76" fmla="*/ 857 w 861"/>
                <a:gd name="T77" fmla="*/ 132 h 1001"/>
                <a:gd name="T78" fmla="*/ 813 w 861"/>
                <a:gd name="T79" fmla="*/ 95 h 1001"/>
                <a:gd name="T80" fmla="*/ 785 w 861"/>
                <a:gd name="T81" fmla="*/ 76 h 1001"/>
                <a:gd name="T82" fmla="*/ 716 w 861"/>
                <a:gd name="T83" fmla="*/ 69 h 1001"/>
                <a:gd name="T84" fmla="*/ 627 w 861"/>
                <a:gd name="T85" fmla="*/ 92 h 1001"/>
                <a:gd name="T86" fmla="*/ 564 w 861"/>
                <a:gd name="T87" fmla="*/ 113 h 1001"/>
                <a:gd name="T88" fmla="*/ 528 w 861"/>
                <a:gd name="T89" fmla="*/ 124 h 1001"/>
                <a:gd name="T90" fmla="*/ 498 w 861"/>
                <a:gd name="T91" fmla="*/ 116 h 1001"/>
                <a:gd name="T92" fmla="*/ 453 w 861"/>
                <a:gd name="T93" fmla="*/ 111 h 1001"/>
                <a:gd name="T94" fmla="*/ 380 w 861"/>
                <a:gd name="T95" fmla="*/ 118 h 1001"/>
                <a:gd name="T96" fmla="*/ 327 w 861"/>
                <a:gd name="T97" fmla="*/ 139 h 1001"/>
                <a:gd name="T98" fmla="*/ 290 w 861"/>
                <a:gd name="T99" fmla="*/ 172 h 1001"/>
                <a:gd name="T100" fmla="*/ 237 w 861"/>
                <a:gd name="T101" fmla="*/ 223 h 1001"/>
                <a:gd name="T102" fmla="*/ 200 w 861"/>
                <a:gd name="T103" fmla="*/ 286 h 1001"/>
                <a:gd name="T104" fmla="*/ 116 w 861"/>
                <a:gd name="T105" fmla="*/ 420 h 1001"/>
                <a:gd name="T106" fmla="*/ 155 w 861"/>
                <a:gd name="T107" fmla="*/ 288 h 1001"/>
                <a:gd name="T108" fmla="*/ 227 w 861"/>
                <a:gd name="T109" fmla="*/ 114 h 1001"/>
                <a:gd name="T110" fmla="*/ 269 w 861"/>
                <a:gd name="T111" fmla="*/ 50 h 1001"/>
                <a:gd name="T112" fmla="*/ 265 w 861"/>
                <a:gd name="T113" fmla="*/ 44 h 1001"/>
                <a:gd name="T114" fmla="*/ 215 w 861"/>
                <a:gd name="T115" fmla="*/ 122 h 1001"/>
                <a:gd name="T116" fmla="*/ 152 w 861"/>
                <a:gd name="T117" fmla="*/ 278 h 1001"/>
                <a:gd name="T118" fmla="*/ 98 w 861"/>
                <a:gd name="T119" fmla="*/ 463 h 1001"/>
                <a:gd name="T120" fmla="*/ 85 w 861"/>
                <a:gd name="T121" fmla="*/ 383 h 1001"/>
                <a:gd name="T122" fmla="*/ 50 w 861"/>
                <a:gd name="T123" fmla="*/ 597 h 10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1"/>
                <a:gd name="T187" fmla="*/ 0 h 1001"/>
                <a:gd name="T188" fmla="*/ 861 w 861"/>
                <a:gd name="T189" fmla="*/ 1001 h 10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1" h="1001">
                  <a:moveTo>
                    <a:pt x="0" y="809"/>
                  </a:moveTo>
                  <a:lnTo>
                    <a:pt x="32" y="709"/>
                  </a:lnTo>
                  <a:lnTo>
                    <a:pt x="33" y="709"/>
                  </a:lnTo>
                  <a:lnTo>
                    <a:pt x="34" y="709"/>
                  </a:lnTo>
                  <a:lnTo>
                    <a:pt x="34" y="711"/>
                  </a:lnTo>
                  <a:lnTo>
                    <a:pt x="36" y="711"/>
                  </a:lnTo>
                  <a:lnTo>
                    <a:pt x="36" y="715"/>
                  </a:lnTo>
                  <a:lnTo>
                    <a:pt x="33" y="730"/>
                  </a:lnTo>
                  <a:lnTo>
                    <a:pt x="31" y="747"/>
                  </a:lnTo>
                  <a:lnTo>
                    <a:pt x="29" y="765"/>
                  </a:lnTo>
                  <a:lnTo>
                    <a:pt x="27" y="782"/>
                  </a:lnTo>
                  <a:lnTo>
                    <a:pt x="24" y="799"/>
                  </a:lnTo>
                  <a:lnTo>
                    <a:pt x="22" y="816"/>
                  </a:lnTo>
                  <a:lnTo>
                    <a:pt x="21" y="833"/>
                  </a:lnTo>
                  <a:lnTo>
                    <a:pt x="19" y="850"/>
                  </a:lnTo>
                  <a:lnTo>
                    <a:pt x="18" y="866"/>
                  </a:lnTo>
                  <a:lnTo>
                    <a:pt x="17" y="879"/>
                  </a:lnTo>
                  <a:lnTo>
                    <a:pt x="15" y="892"/>
                  </a:lnTo>
                  <a:lnTo>
                    <a:pt x="14" y="906"/>
                  </a:lnTo>
                  <a:lnTo>
                    <a:pt x="14" y="913"/>
                  </a:lnTo>
                  <a:lnTo>
                    <a:pt x="13" y="923"/>
                  </a:lnTo>
                  <a:lnTo>
                    <a:pt x="13" y="931"/>
                  </a:lnTo>
                  <a:lnTo>
                    <a:pt x="12" y="938"/>
                  </a:lnTo>
                  <a:lnTo>
                    <a:pt x="11" y="946"/>
                  </a:lnTo>
                  <a:lnTo>
                    <a:pt x="10" y="953"/>
                  </a:lnTo>
                  <a:lnTo>
                    <a:pt x="9" y="961"/>
                  </a:lnTo>
                  <a:lnTo>
                    <a:pt x="9" y="971"/>
                  </a:lnTo>
                  <a:lnTo>
                    <a:pt x="20" y="944"/>
                  </a:lnTo>
                  <a:lnTo>
                    <a:pt x="21" y="921"/>
                  </a:lnTo>
                  <a:lnTo>
                    <a:pt x="22" y="913"/>
                  </a:lnTo>
                  <a:lnTo>
                    <a:pt x="23" y="906"/>
                  </a:lnTo>
                  <a:lnTo>
                    <a:pt x="24" y="900"/>
                  </a:lnTo>
                  <a:lnTo>
                    <a:pt x="25" y="894"/>
                  </a:lnTo>
                  <a:lnTo>
                    <a:pt x="27" y="887"/>
                  </a:lnTo>
                  <a:lnTo>
                    <a:pt x="27" y="881"/>
                  </a:lnTo>
                  <a:lnTo>
                    <a:pt x="28" y="873"/>
                  </a:lnTo>
                  <a:lnTo>
                    <a:pt x="29" y="868"/>
                  </a:lnTo>
                  <a:lnTo>
                    <a:pt x="30" y="862"/>
                  </a:lnTo>
                  <a:lnTo>
                    <a:pt x="30" y="858"/>
                  </a:lnTo>
                  <a:lnTo>
                    <a:pt x="31" y="852"/>
                  </a:lnTo>
                  <a:lnTo>
                    <a:pt x="31" y="849"/>
                  </a:lnTo>
                  <a:lnTo>
                    <a:pt x="33" y="829"/>
                  </a:lnTo>
                  <a:lnTo>
                    <a:pt x="36" y="814"/>
                  </a:lnTo>
                  <a:lnTo>
                    <a:pt x="38" y="797"/>
                  </a:lnTo>
                  <a:lnTo>
                    <a:pt x="41" y="782"/>
                  </a:lnTo>
                  <a:lnTo>
                    <a:pt x="43" y="765"/>
                  </a:lnTo>
                  <a:lnTo>
                    <a:pt x="47" y="749"/>
                  </a:lnTo>
                  <a:lnTo>
                    <a:pt x="50" y="734"/>
                  </a:lnTo>
                  <a:lnTo>
                    <a:pt x="53" y="717"/>
                  </a:lnTo>
                  <a:lnTo>
                    <a:pt x="53" y="713"/>
                  </a:lnTo>
                  <a:lnTo>
                    <a:pt x="54" y="709"/>
                  </a:lnTo>
                  <a:lnTo>
                    <a:pt x="56" y="706"/>
                  </a:lnTo>
                  <a:lnTo>
                    <a:pt x="57" y="702"/>
                  </a:lnTo>
                  <a:lnTo>
                    <a:pt x="58" y="700"/>
                  </a:lnTo>
                  <a:lnTo>
                    <a:pt x="58" y="696"/>
                  </a:lnTo>
                  <a:lnTo>
                    <a:pt x="59" y="692"/>
                  </a:lnTo>
                  <a:lnTo>
                    <a:pt x="60" y="688"/>
                  </a:lnTo>
                  <a:lnTo>
                    <a:pt x="61" y="681"/>
                  </a:lnTo>
                  <a:lnTo>
                    <a:pt x="63" y="675"/>
                  </a:lnTo>
                  <a:lnTo>
                    <a:pt x="65" y="667"/>
                  </a:lnTo>
                  <a:lnTo>
                    <a:pt x="67" y="660"/>
                  </a:lnTo>
                  <a:lnTo>
                    <a:pt x="68" y="654"/>
                  </a:lnTo>
                  <a:lnTo>
                    <a:pt x="70" y="648"/>
                  </a:lnTo>
                  <a:lnTo>
                    <a:pt x="72" y="641"/>
                  </a:lnTo>
                  <a:lnTo>
                    <a:pt x="73" y="635"/>
                  </a:lnTo>
                  <a:lnTo>
                    <a:pt x="76" y="627"/>
                  </a:lnTo>
                  <a:lnTo>
                    <a:pt x="78" y="622"/>
                  </a:lnTo>
                  <a:lnTo>
                    <a:pt x="79" y="616"/>
                  </a:lnTo>
                  <a:lnTo>
                    <a:pt x="81" y="608"/>
                  </a:lnTo>
                  <a:lnTo>
                    <a:pt x="82" y="603"/>
                  </a:lnTo>
                  <a:lnTo>
                    <a:pt x="85" y="597"/>
                  </a:lnTo>
                  <a:lnTo>
                    <a:pt x="87" y="589"/>
                  </a:lnTo>
                  <a:lnTo>
                    <a:pt x="89" y="584"/>
                  </a:lnTo>
                  <a:lnTo>
                    <a:pt x="66" y="631"/>
                  </a:lnTo>
                  <a:lnTo>
                    <a:pt x="65" y="631"/>
                  </a:lnTo>
                  <a:lnTo>
                    <a:pt x="63" y="631"/>
                  </a:lnTo>
                  <a:lnTo>
                    <a:pt x="62" y="627"/>
                  </a:lnTo>
                  <a:lnTo>
                    <a:pt x="67" y="612"/>
                  </a:lnTo>
                  <a:lnTo>
                    <a:pt x="70" y="599"/>
                  </a:lnTo>
                  <a:lnTo>
                    <a:pt x="75" y="584"/>
                  </a:lnTo>
                  <a:lnTo>
                    <a:pt x="79" y="568"/>
                  </a:lnTo>
                  <a:lnTo>
                    <a:pt x="85" y="553"/>
                  </a:lnTo>
                  <a:lnTo>
                    <a:pt x="89" y="538"/>
                  </a:lnTo>
                  <a:lnTo>
                    <a:pt x="95" y="524"/>
                  </a:lnTo>
                  <a:lnTo>
                    <a:pt x="100" y="509"/>
                  </a:lnTo>
                  <a:lnTo>
                    <a:pt x="106" y="496"/>
                  </a:lnTo>
                  <a:lnTo>
                    <a:pt x="111" y="482"/>
                  </a:lnTo>
                  <a:lnTo>
                    <a:pt x="117" y="469"/>
                  </a:lnTo>
                  <a:lnTo>
                    <a:pt x="123" y="458"/>
                  </a:lnTo>
                  <a:lnTo>
                    <a:pt x="129" y="446"/>
                  </a:lnTo>
                  <a:lnTo>
                    <a:pt x="135" y="435"/>
                  </a:lnTo>
                  <a:lnTo>
                    <a:pt x="142" y="425"/>
                  </a:lnTo>
                  <a:lnTo>
                    <a:pt x="147" y="416"/>
                  </a:lnTo>
                  <a:lnTo>
                    <a:pt x="148" y="416"/>
                  </a:lnTo>
                  <a:lnTo>
                    <a:pt x="149" y="418"/>
                  </a:lnTo>
                  <a:lnTo>
                    <a:pt x="149" y="421"/>
                  </a:lnTo>
                  <a:lnTo>
                    <a:pt x="149" y="423"/>
                  </a:lnTo>
                  <a:lnTo>
                    <a:pt x="148" y="425"/>
                  </a:lnTo>
                  <a:lnTo>
                    <a:pt x="147" y="427"/>
                  </a:lnTo>
                  <a:lnTo>
                    <a:pt x="147" y="429"/>
                  </a:lnTo>
                  <a:lnTo>
                    <a:pt x="146" y="431"/>
                  </a:lnTo>
                  <a:lnTo>
                    <a:pt x="145" y="431"/>
                  </a:lnTo>
                  <a:lnTo>
                    <a:pt x="145" y="435"/>
                  </a:lnTo>
                  <a:lnTo>
                    <a:pt x="144" y="437"/>
                  </a:lnTo>
                  <a:lnTo>
                    <a:pt x="142" y="444"/>
                  </a:lnTo>
                  <a:lnTo>
                    <a:pt x="138" y="454"/>
                  </a:lnTo>
                  <a:lnTo>
                    <a:pt x="136" y="461"/>
                  </a:lnTo>
                  <a:lnTo>
                    <a:pt x="134" y="471"/>
                  </a:lnTo>
                  <a:lnTo>
                    <a:pt x="132" y="479"/>
                  </a:lnTo>
                  <a:lnTo>
                    <a:pt x="130" y="488"/>
                  </a:lnTo>
                  <a:lnTo>
                    <a:pt x="128" y="496"/>
                  </a:lnTo>
                  <a:lnTo>
                    <a:pt x="127" y="505"/>
                  </a:lnTo>
                  <a:lnTo>
                    <a:pt x="126" y="507"/>
                  </a:lnTo>
                  <a:lnTo>
                    <a:pt x="125" y="507"/>
                  </a:lnTo>
                  <a:lnTo>
                    <a:pt x="125" y="509"/>
                  </a:lnTo>
                  <a:lnTo>
                    <a:pt x="122" y="524"/>
                  </a:lnTo>
                  <a:lnTo>
                    <a:pt x="119" y="540"/>
                  </a:lnTo>
                  <a:lnTo>
                    <a:pt x="116" y="555"/>
                  </a:lnTo>
                  <a:lnTo>
                    <a:pt x="113" y="570"/>
                  </a:lnTo>
                  <a:lnTo>
                    <a:pt x="110" y="585"/>
                  </a:lnTo>
                  <a:lnTo>
                    <a:pt x="108" y="601"/>
                  </a:lnTo>
                  <a:lnTo>
                    <a:pt x="105" y="616"/>
                  </a:lnTo>
                  <a:lnTo>
                    <a:pt x="101" y="631"/>
                  </a:lnTo>
                  <a:lnTo>
                    <a:pt x="100" y="637"/>
                  </a:lnTo>
                  <a:lnTo>
                    <a:pt x="99" y="643"/>
                  </a:lnTo>
                  <a:lnTo>
                    <a:pt x="98" y="650"/>
                  </a:lnTo>
                  <a:lnTo>
                    <a:pt x="97" y="656"/>
                  </a:lnTo>
                  <a:lnTo>
                    <a:pt x="96" y="664"/>
                  </a:lnTo>
                  <a:lnTo>
                    <a:pt x="95" y="669"/>
                  </a:lnTo>
                  <a:lnTo>
                    <a:pt x="94" y="675"/>
                  </a:lnTo>
                  <a:lnTo>
                    <a:pt x="92" y="681"/>
                  </a:lnTo>
                  <a:lnTo>
                    <a:pt x="91" y="686"/>
                  </a:lnTo>
                  <a:lnTo>
                    <a:pt x="90" y="692"/>
                  </a:lnTo>
                  <a:lnTo>
                    <a:pt x="90" y="700"/>
                  </a:lnTo>
                  <a:lnTo>
                    <a:pt x="89" y="706"/>
                  </a:lnTo>
                  <a:lnTo>
                    <a:pt x="88" y="711"/>
                  </a:lnTo>
                  <a:lnTo>
                    <a:pt x="87" y="717"/>
                  </a:lnTo>
                  <a:lnTo>
                    <a:pt x="86" y="723"/>
                  </a:lnTo>
                  <a:lnTo>
                    <a:pt x="85" y="728"/>
                  </a:lnTo>
                  <a:lnTo>
                    <a:pt x="85" y="734"/>
                  </a:lnTo>
                  <a:lnTo>
                    <a:pt x="84" y="740"/>
                  </a:lnTo>
                  <a:lnTo>
                    <a:pt x="82" y="746"/>
                  </a:lnTo>
                  <a:lnTo>
                    <a:pt x="80" y="753"/>
                  </a:lnTo>
                  <a:lnTo>
                    <a:pt x="79" y="759"/>
                  </a:lnTo>
                  <a:lnTo>
                    <a:pt x="78" y="765"/>
                  </a:lnTo>
                  <a:lnTo>
                    <a:pt x="77" y="768"/>
                  </a:lnTo>
                  <a:lnTo>
                    <a:pt x="76" y="774"/>
                  </a:lnTo>
                  <a:lnTo>
                    <a:pt x="42" y="904"/>
                  </a:lnTo>
                  <a:lnTo>
                    <a:pt x="46" y="896"/>
                  </a:lnTo>
                  <a:lnTo>
                    <a:pt x="49" y="889"/>
                  </a:lnTo>
                  <a:lnTo>
                    <a:pt x="52" y="881"/>
                  </a:lnTo>
                  <a:lnTo>
                    <a:pt x="54" y="871"/>
                  </a:lnTo>
                  <a:lnTo>
                    <a:pt x="58" y="864"/>
                  </a:lnTo>
                  <a:lnTo>
                    <a:pt x="60" y="856"/>
                  </a:lnTo>
                  <a:lnTo>
                    <a:pt x="63" y="849"/>
                  </a:lnTo>
                  <a:lnTo>
                    <a:pt x="67" y="843"/>
                  </a:lnTo>
                  <a:lnTo>
                    <a:pt x="69" y="845"/>
                  </a:lnTo>
                  <a:lnTo>
                    <a:pt x="69" y="852"/>
                  </a:lnTo>
                  <a:lnTo>
                    <a:pt x="67" y="858"/>
                  </a:lnTo>
                  <a:lnTo>
                    <a:pt x="67" y="866"/>
                  </a:lnTo>
                  <a:lnTo>
                    <a:pt x="66" y="871"/>
                  </a:lnTo>
                  <a:lnTo>
                    <a:pt x="63" y="879"/>
                  </a:lnTo>
                  <a:lnTo>
                    <a:pt x="61" y="889"/>
                  </a:lnTo>
                  <a:lnTo>
                    <a:pt x="59" y="898"/>
                  </a:lnTo>
                  <a:lnTo>
                    <a:pt x="58" y="908"/>
                  </a:lnTo>
                  <a:lnTo>
                    <a:pt x="56" y="917"/>
                  </a:lnTo>
                  <a:lnTo>
                    <a:pt x="54" y="927"/>
                  </a:lnTo>
                  <a:lnTo>
                    <a:pt x="52" y="936"/>
                  </a:lnTo>
                  <a:lnTo>
                    <a:pt x="51" y="946"/>
                  </a:lnTo>
                  <a:lnTo>
                    <a:pt x="50" y="952"/>
                  </a:lnTo>
                  <a:lnTo>
                    <a:pt x="49" y="959"/>
                  </a:lnTo>
                  <a:lnTo>
                    <a:pt x="48" y="967"/>
                  </a:lnTo>
                  <a:lnTo>
                    <a:pt x="48" y="974"/>
                  </a:lnTo>
                  <a:lnTo>
                    <a:pt x="47" y="980"/>
                  </a:lnTo>
                  <a:lnTo>
                    <a:pt x="46" y="988"/>
                  </a:lnTo>
                  <a:lnTo>
                    <a:pt x="44" y="993"/>
                  </a:lnTo>
                  <a:lnTo>
                    <a:pt x="43" y="1001"/>
                  </a:lnTo>
                  <a:lnTo>
                    <a:pt x="46" y="997"/>
                  </a:lnTo>
                  <a:lnTo>
                    <a:pt x="48" y="993"/>
                  </a:lnTo>
                  <a:lnTo>
                    <a:pt x="49" y="992"/>
                  </a:lnTo>
                  <a:lnTo>
                    <a:pt x="50" y="986"/>
                  </a:lnTo>
                  <a:lnTo>
                    <a:pt x="52" y="982"/>
                  </a:lnTo>
                  <a:lnTo>
                    <a:pt x="52" y="976"/>
                  </a:lnTo>
                  <a:lnTo>
                    <a:pt x="53" y="971"/>
                  </a:lnTo>
                  <a:lnTo>
                    <a:pt x="54" y="967"/>
                  </a:lnTo>
                  <a:lnTo>
                    <a:pt x="57" y="953"/>
                  </a:lnTo>
                  <a:lnTo>
                    <a:pt x="59" y="940"/>
                  </a:lnTo>
                  <a:lnTo>
                    <a:pt x="60" y="927"/>
                  </a:lnTo>
                  <a:lnTo>
                    <a:pt x="62" y="913"/>
                  </a:lnTo>
                  <a:lnTo>
                    <a:pt x="65" y="902"/>
                  </a:lnTo>
                  <a:lnTo>
                    <a:pt x="67" y="889"/>
                  </a:lnTo>
                  <a:lnTo>
                    <a:pt x="69" y="875"/>
                  </a:lnTo>
                  <a:lnTo>
                    <a:pt x="71" y="862"/>
                  </a:lnTo>
                  <a:lnTo>
                    <a:pt x="73" y="852"/>
                  </a:lnTo>
                  <a:lnTo>
                    <a:pt x="75" y="843"/>
                  </a:lnTo>
                  <a:lnTo>
                    <a:pt x="77" y="833"/>
                  </a:lnTo>
                  <a:lnTo>
                    <a:pt x="79" y="822"/>
                  </a:lnTo>
                  <a:lnTo>
                    <a:pt x="80" y="812"/>
                  </a:lnTo>
                  <a:lnTo>
                    <a:pt x="82" y="803"/>
                  </a:lnTo>
                  <a:lnTo>
                    <a:pt x="85" y="793"/>
                  </a:lnTo>
                  <a:lnTo>
                    <a:pt x="87" y="784"/>
                  </a:lnTo>
                  <a:lnTo>
                    <a:pt x="87" y="780"/>
                  </a:lnTo>
                  <a:lnTo>
                    <a:pt x="88" y="776"/>
                  </a:lnTo>
                  <a:lnTo>
                    <a:pt x="89" y="772"/>
                  </a:lnTo>
                  <a:lnTo>
                    <a:pt x="90" y="768"/>
                  </a:lnTo>
                  <a:lnTo>
                    <a:pt x="92" y="761"/>
                  </a:lnTo>
                  <a:lnTo>
                    <a:pt x="96" y="753"/>
                  </a:lnTo>
                  <a:lnTo>
                    <a:pt x="98" y="747"/>
                  </a:lnTo>
                  <a:lnTo>
                    <a:pt x="101" y="740"/>
                  </a:lnTo>
                  <a:lnTo>
                    <a:pt x="105" y="732"/>
                  </a:lnTo>
                  <a:lnTo>
                    <a:pt x="107" y="725"/>
                  </a:lnTo>
                  <a:lnTo>
                    <a:pt x="110" y="719"/>
                  </a:lnTo>
                  <a:lnTo>
                    <a:pt x="113" y="711"/>
                  </a:lnTo>
                  <a:lnTo>
                    <a:pt x="116" y="706"/>
                  </a:lnTo>
                  <a:lnTo>
                    <a:pt x="119" y="700"/>
                  </a:lnTo>
                  <a:lnTo>
                    <a:pt x="123" y="692"/>
                  </a:lnTo>
                  <a:lnTo>
                    <a:pt x="125" y="686"/>
                  </a:lnTo>
                  <a:lnTo>
                    <a:pt x="128" y="683"/>
                  </a:lnTo>
                  <a:lnTo>
                    <a:pt x="132" y="677"/>
                  </a:lnTo>
                  <a:lnTo>
                    <a:pt x="135" y="673"/>
                  </a:lnTo>
                  <a:lnTo>
                    <a:pt x="138" y="667"/>
                  </a:lnTo>
                  <a:lnTo>
                    <a:pt x="141" y="664"/>
                  </a:lnTo>
                  <a:lnTo>
                    <a:pt x="142" y="660"/>
                  </a:lnTo>
                  <a:lnTo>
                    <a:pt x="144" y="658"/>
                  </a:lnTo>
                  <a:lnTo>
                    <a:pt x="146" y="654"/>
                  </a:lnTo>
                  <a:lnTo>
                    <a:pt x="147" y="650"/>
                  </a:lnTo>
                  <a:lnTo>
                    <a:pt x="149" y="648"/>
                  </a:lnTo>
                  <a:lnTo>
                    <a:pt x="152" y="645"/>
                  </a:lnTo>
                  <a:lnTo>
                    <a:pt x="154" y="643"/>
                  </a:lnTo>
                  <a:lnTo>
                    <a:pt x="156" y="639"/>
                  </a:lnTo>
                  <a:lnTo>
                    <a:pt x="158" y="633"/>
                  </a:lnTo>
                  <a:lnTo>
                    <a:pt x="161" y="629"/>
                  </a:lnTo>
                  <a:lnTo>
                    <a:pt x="163" y="625"/>
                  </a:lnTo>
                  <a:lnTo>
                    <a:pt x="165" y="622"/>
                  </a:lnTo>
                  <a:lnTo>
                    <a:pt x="167" y="618"/>
                  </a:lnTo>
                  <a:lnTo>
                    <a:pt x="170" y="614"/>
                  </a:lnTo>
                  <a:lnTo>
                    <a:pt x="172" y="608"/>
                  </a:lnTo>
                  <a:lnTo>
                    <a:pt x="174" y="606"/>
                  </a:lnTo>
                  <a:lnTo>
                    <a:pt x="176" y="601"/>
                  </a:lnTo>
                  <a:lnTo>
                    <a:pt x="180" y="597"/>
                  </a:lnTo>
                  <a:lnTo>
                    <a:pt x="182" y="593"/>
                  </a:lnTo>
                  <a:lnTo>
                    <a:pt x="184" y="589"/>
                  </a:lnTo>
                  <a:lnTo>
                    <a:pt x="186" y="585"/>
                  </a:lnTo>
                  <a:lnTo>
                    <a:pt x="189" y="582"/>
                  </a:lnTo>
                  <a:lnTo>
                    <a:pt x="191" y="578"/>
                  </a:lnTo>
                  <a:lnTo>
                    <a:pt x="198" y="566"/>
                  </a:lnTo>
                  <a:lnTo>
                    <a:pt x="204" y="555"/>
                  </a:lnTo>
                  <a:lnTo>
                    <a:pt x="211" y="543"/>
                  </a:lnTo>
                  <a:lnTo>
                    <a:pt x="218" y="532"/>
                  </a:lnTo>
                  <a:lnTo>
                    <a:pt x="224" y="522"/>
                  </a:lnTo>
                  <a:lnTo>
                    <a:pt x="231" y="511"/>
                  </a:lnTo>
                  <a:lnTo>
                    <a:pt x="238" y="500"/>
                  </a:lnTo>
                  <a:lnTo>
                    <a:pt x="246" y="490"/>
                  </a:lnTo>
                  <a:lnTo>
                    <a:pt x="252" y="479"/>
                  </a:lnTo>
                  <a:lnTo>
                    <a:pt x="259" y="467"/>
                  </a:lnTo>
                  <a:lnTo>
                    <a:pt x="266" y="456"/>
                  </a:lnTo>
                  <a:lnTo>
                    <a:pt x="272" y="444"/>
                  </a:lnTo>
                  <a:lnTo>
                    <a:pt x="279" y="433"/>
                  </a:lnTo>
                  <a:lnTo>
                    <a:pt x="286" y="421"/>
                  </a:lnTo>
                  <a:lnTo>
                    <a:pt x="291" y="410"/>
                  </a:lnTo>
                  <a:lnTo>
                    <a:pt x="298" y="399"/>
                  </a:lnTo>
                  <a:lnTo>
                    <a:pt x="300" y="395"/>
                  </a:lnTo>
                  <a:lnTo>
                    <a:pt x="303" y="391"/>
                  </a:lnTo>
                  <a:lnTo>
                    <a:pt x="305" y="389"/>
                  </a:lnTo>
                  <a:lnTo>
                    <a:pt x="307" y="387"/>
                  </a:lnTo>
                  <a:lnTo>
                    <a:pt x="309" y="383"/>
                  </a:lnTo>
                  <a:lnTo>
                    <a:pt x="311" y="381"/>
                  </a:lnTo>
                  <a:lnTo>
                    <a:pt x="313" y="379"/>
                  </a:lnTo>
                  <a:lnTo>
                    <a:pt x="315" y="376"/>
                  </a:lnTo>
                  <a:lnTo>
                    <a:pt x="317" y="374"/>
                  </a:lnTo>
                  <a:lnTo>
                    <a:pt x="319" y="372"/>
                  </a:lnTo>
                  <a:lnTo>
                    <a:pt x="322" y="368"/>
                  </a:lnTo>
                  <a:lnTo>
                    <a:pt x="324" y="366"/>
                  </a:lnTo>
                  <a:lnTo>
                    <a:pt x="326" y="364"/>
                  </a:lnTo>
                  <a:lnTo>
                    <a:pt x="327" y="360"/>
                  </a:lnTo>
                  <a:lnTo>
                    <a:pt x="329" y="358"/>
                  </a:lnTo>
                  <a:lnTo>
                    <a:pt x="332" y="355"/>
                  </a:lnTo>
                  <a:lnTo>
                    <a:pt x="336" y="351"/>
                  </a:lnTo>
                  <a:lnTo>
                    <a:pt x="341" y="347"/>
                  </a:lnTo>
                  <a:lnTo>
                    <a:pt x="344" y="341"/>
                  </a:lnTo>
                  <a:lnTo>
                    <a:pt x="348" y="336"/>
                  </a:lnTo>
                  <a:lnTo>
                    <a:pt x="352" y="330"/>
                  </a:lnTo>
                  <a:lnTo>
                    <a:pt x="356" y="324"/>
                  </a:lnTo>
                  <a:lnTo>
                    <a:pt x="361" y="318"/>
                  </a:lnTo>
                  <a:lnTo>
                    <a:pt x="364" y="313"/>
                  </a:lnTo>
                  <a:lnTo>
                    <a:pt x="368" y="307"/>
                  </a:lnTo>
                  <a:lnTo>
                    <a:pt x="372" y="303"/>
                  </a:lnTo>
                  <a:lnTo>
                    <a:pt x="376" y="297"/>
                  </a:lnTo>
                  <a:lnTo>
                    <a:pt x="380" y="292"/>
                  </a:lnTo>
                  <a:lnTo>
                    <a:pt x="384" y="286"/>
                  </a:lnTo>
                  <a:lnTo>
                    <a:pt x="389" y="282"/>
                  </a:lnTo>
                  <a:lnTo>
                    <a:pt x="392" y="276"/>
                  </a:lnTo>
                  <a:lnTo>
                    <a:pt x="396" y="273"/>
                  </a:lnTo>
                  <a:lnTo>
                    <a:pt x="399" y="271"/>
                  </a:lnTo>
                  <a:lnTo>
                    <a:pt x="400" y="267"/>
                  </a:lnTo>
                  <a:lnTo>
                    <a:pt x="402" y="265"/>
                  </a:lnTo>
                  <a:lnTo>
                    <a:pt x="404" y="263"/>
                  </a:lnTo>
                  <a:lnTo>
                    <a:pt x="405" y="261"/>
                  </a:lnTo>
                  <a:lnTo>
                    <a:pt x="408" y="259"/>
                  </a:lnTo>
                  <a:lnTo>
                    <a:pt x="409" y="257"/>
                  </a:lnTo>
                  <a:lnTo>
                    <a:pt x="411" y="256"/>
                  </a:lnTo>
                  <a:lnTo>
                    <a:pt x="416" y="252"/>
                  </a:lnTo>
                  <a:lnTo>
                    <a:pt x="422" y="244"/>
                  </a:lnTo>
                  <a:lnTo>
                    <a:pt x="427" y="238"/>
                  </a:lnTo>
                  <a:lnTo>
                    <a:pt x="432" y="235"/>
                  </a:lnTo>
                  <a:lnTo>
                    <a:pt x="438" y="229"/>
                  </a:lnTo>
                  <a:lnTo>
                    <a:pt x="442" y="223"/>
                  </a:lnTo>
                  <a:lnTo>
                    <a:pt x="448" y="217"/>
                  </a:lnTo>
                  <a:lnTo>
                    <a:pt x="453" y="214"/>
                  </a:lnTo>
                  <a:lnTo>
                    <a:pt x="458" y="208"/>
                  </a:lnTo>
                  <a:lnTo>
                    <a:pt x="463" y="202"/>
                  </a:lnTo>
                  <a:lnTo>
                    <a:pt x="468" y="198"/>
                  </a:lnTo>
                  <a:lnTo>
                    <a:pt x="473" y="193"/>
                  </a:lnTo>
                  <a:lnTo>
                    <a:pt x="479" y="187"/>
                  </a:lnTo>
                  <a:lnTo>
                    <a:pt x="484" y="183"/>
                  </a:lnTo>
                  <a:lnTo>
                    <a:pt x="489" y="177"/>
                  </a:lnTo>
                  <a:lnTo>
                    <a:pt x="494" y="172"/>
                  </a:lnTo>
                  <a:lnTo>
                    <a:pt x="495" y="172"/>
                  </a:lnTo>
                  <a:lnTo>
                    <a:pt x="496" y="172"/>
                  </a:lnTo>
                  <a:lnTo>
                    <a:pt x="497" y="172"/>
                  </a:lnTo>
                  <a:lnTo>
                    <a:pt x="498" y="170"/>
                  </a:lnTo>
                  <a:lnTo>
                    <a:pt x="499" y="170"/>
                  </a:lnTo>
                  <a:lnTo>
                    <a:pt x="500" y="170"/>
                  </a:lnTo>
                  <a:lnTo>
                    <a:pt x="501" y="168"/>
                  </a:lnTo>
                  <a:lnTo>
                    <a:pt x="503" y="168"/>
                  </a:lnTo>
                  <a:lnTo>
                    <a:pt x="504" y="166"/>
                  </a:lnTo>
                  <a:lnTo>
                    <a:pt x="506" y="164"/>
                  </a:lnTo>
                  <a:lnTo>
                    <a:pt x="508" y="162"/>
                  </a:lnTo>
                  <a:lnTo>
                    <a:pt x="509" y="162"/>
                  </a:lnTo>
                  <a:lnTo>
                    <a:pt x="511" y="162"/>
                  </a:lnTo>
                  <a:lnTo>
                    <a:pt x="514" y="162"/>
                  </a:lnTo>
                  <a:lnTo>
                    <a:pt x="516" y="162"/>
                  </a:lnTo>
                  <a:lnTo>
                    <a:pt x="517" y="164"/>
                  </a:lnTo>
                  <a:lnTo>
                    <a:pt x="519" y="164"/>
                  </a:lnTo>
                  <a:lnTo>
                    <a:pt x="522" y="166"/>
                  </a:lnTo>
                  <a:lnTo>
                    <a:pt x="524" y="168"/>
                  </a:lnTo>
                  <a:lnTo>
                    <a:pt x="526" y="170"/>
                  </a:lnTo>
                  <a:lnTo>
                    <a:pt x="528" y="172"/>
                  </a:lnTo>
                  <a:lnTo>
                    <a:pt x="529" y="172"/>
                  </a:lnTo>
                  <a:lnTo>
                    <a:pt x="532" y="174"/>
                  </a:lnTo>
                  <a:lnTo>
                    <a:pt x="534" y="175"/>
                  </a:lnTo>
                  <a:lnTo>
                    <a:pt x="538" y="179"/>
                  </a:lnTo>
                  <a:lnTo>
                    <a:pt x="543" y="183"/>
                  </a:lnTo>
                  <a:lnTo>
                    <a:pt x="548" y="187"/>
                  </a:lnTo>
                  <a:lnTo>
                    <a:pt x="553" y="189"/>
                  </a:lnTo>
                  <a:lnTo>
                    <a:pt x="557" y="195"/>
                  </a:lnTo>
                  <a:lnTo>
                    <a:pt x="562" y="198"/>
                  </a:lnTo>
                  <a:lnTo>
                    <a:pt x="566" y="202"/>
                  </a:lnTo>
                  <a:lnTo>
                    <a:pt x="571" y="206"/>
                  </a:lnTo>
                  <a:lnTo>
                    <a:pt x="575" y="210"/>
                  </a:lnTo>
                  <a:lnTo>
                    <a:pt x="580" y="214"/>
                  </a:lnTo>
                  <a:lnTo>
                    <a:pt x="583" y="217"/>
                  </a:lnTo>
                  <a:lnTo>
                    <a:pt x="587" y="223"/>
                  </a:lnTo>
                  <a:lnTo>
                    <a:pt x="592" y="227"/>
                  </a:lnTo>
                  <a:lnTo>
                    <a:pt x="596" y="231"/>
                  </a:lnTo>
                  <a:lnTo>
                    <a:pt x="601" y="236"/>
                  </a:lnTo>
                  <a:lnTo>
                    <a:pt x="605" y="240"/>
                  </a:lnTo>
                  <a:lnTo>
                    <a:pt x="611" y="250"/>
                  </a:lnTo>
                  <a:lnTo>
                    <a:pt x="616" y="257"/>
                  </a:lnTo>
                  <a:lnTo>
                    <a:pt x="622" y="265"/>
                  </a:lnTo>
                  <a:lnTo>
                    <a:pt x="628" y="273"/>
                  </a:lnTo>
                  <a:lnTo>
                    <a:pt x="633" y="280"/>
                  </a:lnTo>
                  <a:lnTo>
                    <a:pt x="639" y="288"/>
                  </a:lnTo>
                  <a:lnTo>
                    <a:pt x="644" y="296"/>
                  </a:lnTo>
                  <a:lnTo>
                    <a:pt x="651" y="303"/>
                  </a:lnTo>
                  <a:lnTo>
                    <a:pt x="657" y="311"/>
                  </a:lnTo>
                  <a:lnTo>
                    <a:pt x="661" y="318"/>
                  </a:lnTo>
                  <a:lnTo>
                    <a:pt x="667" y="328"/>
                  </a:lnTo>
                  <a:lnTo>
                    <a:pt x="672" y="336"/>
                  </a:lnTo>
                  <a:lnTo>
                    <a:pt x="677" y="345"/>
                  </a:lnTo>
                  <a:lnTo>
                    <a:pt x="682" y="355"/>
                  </a:lnTo>
                  <a:lnTo>
                    <a:pt x="688" y="364"/>
                  </a:lnTo>
                  <a:lnTo>
                    <a:pt x="692" y="376"/>
                  </a:lnTo>
                  <a:lnTo>
                    <a:pt x="696" y="381"/>
                  </a:lnTo>
                  <a:lnTo>
                    <a:pt x="699" y="389"/>
                  </a:lnTo>
                  <a:lnTo>
                    <a:pt x="702" y="395"/>
                  </a:lnTo>
                  <a:lnTo>
                    <a:pt x="707" y="400"/>
                  </a:lnTo>
                  <a:lnTo>
                    <a:pt x="710" y="408"/>
                  </a:lnTo>
                  <a:lnTo>
                    <a:pt x="714" y="414"/>
                  </a:lnTo>
                  <a:lnTo>
                    <a:pt x="717" y="420"/>
                  </a:lnTo>
                  <a:lnTo>
                    <a:pt x="720" y="427"/>
                  </a:lnTo>
                  <a:lnTo>
                    <a:pt x="725" y="435"/>
                  </a:lnTo>
                  <a:lnTo>
                    <a:pt x="729" y="444"/>
                  </a:lnTo>
                  <a:lnTo>
                    <a:pt x="734" y="454"/>
                  </a:lnTo>
                  <a:lnTo>
                    <a:pt x="738" y="463"/>
                  </a:lnTo>
                  <a:lnTo>
                    <a:pt x="743" y="471"/>
                  </a:lnTo>
                  <a:lnTo>
                    <a:pt x="746" y="482"/>
                  </a:lnTo>
                  <a:lnTo>
                    <a:pt x="751" y="492"/>
                  </a:lnTo>
                  <a:lnTo>
                    <a:pt x="755" y="502"/>
                  </a:lnTo>
                  <a:lnTo>
                    <a:pt x="758" y="511"/>
                  </a:lnTo>
                  <a:lnTo>
                    <a:pt x="763" y="522"/>
                  </a:lnTo>
                  <a:lnTo>
                    <a:pt x="766" y="532"/>
                  </a:lnTo>
                  <a:lnTo>
                    <a:pt x="771" y="542"/>
                  </a:lnTo>
                  <a:lnTo>
                    <a:pt x="774" y="553"/>
                  </a:lnTo>
                  <a:lnTo>
                    <a:pt x="778" y="564"/>
                  </a:lnTo>
                  <a:lnTo>
                    <a:pt x="782" y="574"/>
                  </a:lnTo>
                  <a:lnTo>
                    <a:pt x="785" y="585"/>
                  </a:lnTo>
                  <a:lnTo>
                    <a:pt x="789" y="597"/>
                  </a:lnTo>
                  <a:lnTo>
                    <a:pt x="792" y="606"/>
                  </a:lnTo>
                  <a:lnTo>
                    <a:pt x="796" y="618"/>
                  </a:lnTo>
                  <a:lnTo>
                    <a:pt x="800" y="629"/>
                  </a:lnTo>
                  <a:lnTo>
                    <a:pt x="803" y="639"/>
                  </a:lnTo>
                  <a:lnTo>
                    <a:pt x="806" y="650"/>
                  </a:lnTo>
                  <a:lnTo>
                    <a:pt x="810" y="662"/>
                  </a:lnTo>
                  <a:lnTo>
                    <a:pt x="813" y="673"/>
                  </a:lnTo>
                  <a:lnTo>
                    <a:pt x="816" y="683"/>
                  </a:lnTo>
                  <a:lnTo>
                    <a:pt x="819" y="694"/>
                  </a:lnTo>
                  <a:lnTo>
                    <a:pt x="822" y="706"/>
                  </a:lnTo>
                  <a:lnTo>
                    <a:pt x="825" y="715"/>
                  </a:lnTo>
                  <a:lnTo>
                    <a:pt x="829" y="727"/>
                  </a:lnTo>
                  <a:lnTo>
                    <a:pt x="832" y="738"/>
                  </a:lnTo>
                  <a:lnTo>
                    <a:pt x="835" y="747"/>
                  </a:lnTo>
                  <a:lnTo>
                    <a:pt x="839" y="759"/>
                  </a:lnTo>
                  <a:lnTo>
                    <a:pt x="841" y="765"/>
                  </a:lnTo>
                  <a:lnTo>
                    <a:pt x="843" y="770"/>
                  </a:lnTo>
                  <a:lnTo>
                    <a:pt x="846" y="778"/>
                  </a:lnTo>
                  <a:lnTo>
                    <a:pt x="847" y="784"/>
                  </a:lnTo>
                  <a:lnTo>
                    <a:pt x="849" y="791"/>
                  </a:lnTo>
                  <a:lnTo>
                    <a:pt x="851" y="795"/>
                  </a:lnTo>
                  <a:lnTo>
                    <a:pt x="853" y="803"/>
                  </a:lnTo>
                  <a:lnTo>
                    <a:pt x="856" y="809"/>
                  </a:lnTo>
                  <a:lnTo>
                    <a:pt x="856" y="810"/>
                  </a:lnTo>
                  <a:lnTo>
                    <a:pt x="857" y="814"/>
                  </a:lnTo>
                  <a:lnTo>
                    <a:pt x="858" y="816"/>
                  </a:lnTo>
                  <a:lnTo>
                    <a:pt x="859" y="820"/>
                  </a:lnTo>
                  <a:lnTo>
                    <a:pt x="859" y="822"/>
                  </a:lnTo>
                  <a:lnTo>
                    <a:pt x="860" y="824"/>
                  </a:lnTo>
                  <a:lnTo>
                    <a:pt x="861" y="826"/>
                  </a:lnTo>
                  <a:lnTo>
                    <a:pt x="861" y="828"/>
                  </a:lnTo>
                  <a:lnTo>
                    <a:pt x="838" y="706"/>
                  </a:lnTo>
                  <a:lnTo>
                    <a:pt x="837" y="700"/>
                  </a:lnTo>
                  <a:lnTo>
                    <a:pt x="835" y="694"/>
                  </a:lnTo>
                  <a:lnTo>
                    <a:pt x="834" y="686"/>
                  </a:lnTo>
                  <a:lnTo>
                    <a:pt x="833" y="683"/>
                  </a:lnTo>
                  <a:lnTo>
                    <a:pt x="832" y="677"/>
                  </a:lnTo>
                  <a:lnTo>
                    <a:pt x="830" y="669"/>
                  </a:lnTo>
                  <a:lnTo>
                    <a:pt x="829" y="664"/>
                  </a:lnTo>
                  <a:lnTo>
                    <a:pt x="828" y="658"/>
                  </a:lnTo>
                  <a:lnTo>
                    <a:pt x="823" y="639"/>
                  </a:lnTo>
                  <a:lnTo>
                    <a:pt x="819" y="620"/>
                  </a:lnTo>
                  <a:lnTo>
                    <a:pt x="813" y="601"/>
                  </a:lnTo>
                  <a:lnTo>
                    <a:pt x="808" y="582"/>
                  </a:lnTo>
                  <a:lnTo>
                    <a:pt x="802" y="563"/>
                  </a:lnTo>
                  <a:lnTo>
                    <a:pt x="796" y="543"/>
                  </a:lnTo>
                  <a:lnTo>
                    <a:pt x="790" y="526"/>
                  </a:lnTo>
                  <a:lnTo>
                    <a:pt x="784" y="509"/>
                  </a:lnTo>
                  <a:lnTo>
                    <a:pt x="777" y="490"/>
                  </a:lnTo>
                  <a:lnTo>
                    <a:pt x="771" y="475"/>
                  </a:lnTo>
                  <a:lnTo>
                    <a:pt x="763" y="458"/>
                  </a:lnTo>
                  <a:lnTo>
                    <a:pt x="756" y="440"/>
                  </a:lnTo>
                  <a:lnTo>
                    <a:pt x="749" y="425"/>
                  </a:lnTo>
                  <a:lnTo>
                    <a:pt x="742" y="410"/>
                  </a:lnTo>
                  <a:lnTo>
                    <a:pt x="734" y="397"/>
                  </a:lnTo>
                  <a:lnTo>
                    <a:pt x="727" y="381"/>
                  </a:lnTo>
                  <a:lnTo>
                    <a:pt x="725" y="379"/>
                  </a:lnTo>
                  <a:lnTo>
                    <a:pt x="724" y="378"/>
                  </a:lnTo>
                  <a:lnTo>
                    <a:pt x="723" y="374"/>
                  </a:lnTo>
                  <a:lnTo>
                    <a:pt x="720" y="372"/>
                  </a:lnTo>
                  <a:lnTo>
                    <a:pt x="719" y="368"/>
                  </a:lnTo>
                  <a:lnTo>
                    <a:pt x="718" y="366"/>
                  </a:lnTo>
                  <a:lnTo>
                    <a:pt x="717" y="362"/>
                  </a:lnTo>
                  <a:lnTo>
                    <a:pt x="715" y="360"/>
                  </a:lnTo>
                  <a:lnTo>
                    <a:pt x="714" y="357"/>
                  </a:lnTo>
                  <a:lnTo>
                    <a:pt x="711" y="355"/>
                  </a:lnTo>
                  <a:lnTo>
                    <a:pt x="710" y="351"/>
                  </a:lnTo>
                  <a:lnTo>
                    <a:pt x="708" y="349"/>
                  </a:lnTo>
                  <a:lnTo>
                    <a:pt x="706" y="345"/>
                  </a:lnTo>
                  <a:lnTo>
                    <a:pt x="705" y="343"/>
                  </a:lnTo>
                  <a:lnTo>
                    <a:pt x="702" y="339"/>
                  </a:lnTo>
                  <a:lnTo>
                    <a:pt x="700" y="338"/>
                  </a:lnTo>
                  <a:lnTo>
                    <a:pt x="699" y="336"/>
                  </a:lnTo>
                  <a:lnTo>
                    <a:pt x="697" y="332"/>
                  </a:lnTo>
                  <a:lnTo>
                    <a:pt x="695" y="330"/>
                  </a:lnTo>
                  <a:lnTo>
                    <a:pt x="692" y="328"/>
                  </a:lnTo>
                  <a:lnTo>
                    <a:pt x="691" y="324"/>
                  </a:lnTo>
                  <a:lnTo>
                    <a:pt x="689" y="322"/>
                  </a:lnTo>
                  <a:lnTo>
                    <a:pt x="687" y="320"/>
                  </a:lnTo>
                  <a:lnTo>
                    <a:pt x="686" y="317"/>
                  </a:lnTo>
                  <a:lnTo>
                    <a:pt x="685" y="315"/>
                  </a:lnTo>
                  <a:lnTo>
                    <a:pt x="684" y="315"/>
                  </a:lnTo>
                  <a:lnTo>
                    <a:pt x="684" y="313"/>
                  </a:lnTo>
                  <a:lnTo>
                    <a:pt x="684" y="311"/>
                  </a:lnTo>
                  <a:lnTo>
                    <a:pt x="680" y="303"/>
                  </a:lnTo>
                  <a:lnTo>
                    <a:pt x="676" y="297"/>
                  </a:lnTo>
                  <a:lnTo>
                    <a:pt x="671" y="290"/>
                  </a:lnTo>
                  <a:lnTo>
                    <a:pt x="668" y="282"/>
                  </a:lnTo>
                  <a:lnTo>
                    <a:pt x="665" y="276"/>
                  </a:lnTo>
                  <a:lnTo>
                    <a:pt x="660" y="269"/>
                  </a:lnTo>
                  <a:lnTo>
                    <a:pt x="656" y="261"/>
                  </a:lnTo>
                  <a:lnTo>
                    <a:pt x="652" y="256"/>
                  </a:lnTo>
                  <a:lnTo>
                    <a:pt x="648" y="248"/>
                  </a:lnTo>
                  <a:lnTo>
                    <a:pt x="643" y="242"/>
                  </a:lnTo>
                  <a:lnTo>
                    <a:pt x="639" y="236"/>
                  </a:lnTo>
                  <a:lnTo>
                    <a:pt x="634" y="231"/>
                  </a:lnTo>
                  <a:lnTo>
                    <a:pt x="630" y="225"/>
                  </a:lnTo>
                  <a:lnTo>
                    <a:pt x="625" y="219"/>
                  </a:lnTo>
                  <a:lnTo>
                    <a:pt x="621" y="214"/>
                  </a:lnTo>
                  <a:lnTo>
                    <a:pt x="616" y="210"/>
                  </a:lnTo>
                  <a:lnTo>
                    <a:pt x="615" y="210"/>
                  </a:lnTo>
                  <a:lnTo>
                    <a:pt x="614" y="208"/>
                  </a:lnTo>
                  <a:lnTo>
                    <a:pt x="613" y="208"/>
                  </a:lnTo>
                  <a:lnTo>
                    <a:pt x="612" y="206"/>
                  </a:lnTo>
                  <a:lnTo>
                    <a:pt x="612" y="204"/>
                  </a:lnTo>
                  <a:lnTo>
                    <a:pt x="611" y="204"/>
                  </a:lnTo>
                  <a:lnTo>
                    <a:pt x="610" y="202"/>
                  </a:lnTo>
                  <a:lnTo>
                    <a:pt x="609" y="202"/>
                  </a:lnTo>
                  <a:lnTo>
                    <a:pt x="606" y="198"/>
                  </a:lnTo>
                  <a:lnTo>
                    <a:pt x="604" y="196"/>
                  </a:lnTo>
                  <a:lnTo>
                    <a:pt x="601" y="193"/>
                  </a:lnTo>
                  <a:lnTo>
                    <a:pt x="599" y="191"/>
                  </a:lnTo>
                  <a:lnTo>
                    <a:pt x="595" y="189"/>
                  </a:lnTo>
                  <a:lnTo>
                    <a:pt x="593" y="187"/>
                  </a:lnTo>
                  <a:lnTo>
                    <a:pt x="590" y="183"/>
                  </a:lnTo>
                  <a:lnTo>
                    <a:pt x="587" y="181"/>
                  </a:lnTo>
                  <a:lnTo>
                    <a:pt x="584" y="179"/>
                  </a:lnTo>
                  <a:lnTo>
                    <a:pt x="582" y="177"/>
                  </a:lnTo>
                  <a:lnTo>
                    <a:pt x="578" y="175"/>
                  </a:lnTo>
                  <a:lnTo>
                    <a:pt x="576" y="172"/>
                  </a:lnTo>
                  <a:lnTo>
                    <a:pt x="573" y="170"/>
                  </a:lnTo>
                  <a:lnTo>
                    <a:pt x="570" y="168"/>
                  </a:lnTo>
                  <a:lnTo>
                    <a:pt x="567" y="164"/>
                  </a:lnTo>
                  <a:lnTo>
                    <a:pt x="565" y="162"/>
                  </a:lnTo>
                  <a:lnTo>
                    <a:pt x="562" y="160"/>
                  </a:lnTo>
                  <a:lnTo>
                    <a:pt x="559" y="158"/>
                  </a:lnTo>
                  <a:lnTo>
                    <a:pt x="556" y="156"/>
                  </a:lnTo>
                  <a:lnTo>
                    <a:pt x="554" y="154"/>
                  </a:lnTo>
                  <a:lnTo>
                    <a:pt x="552" y="151"/>
                  </a:lnTo>
                  <a:lnTo>
                    <a:pt x="548" y="149"/>
                  </a:lnTo>
                  <a:lnTo>
                    <a:pt x="545" y="147"/>
                  </a:lnTo>
                  <a:lnTo>
                    <a:pt x="543" y="145"/>
                  </a:lnTo>
                  <a:lnTo>
                    <a:pt x="543" y="143"/>
                  </a:lnTo>
                  <a:lnTo>
                    <a:pt x="542" y="143"/>
                  </a:lnTo>
                  <a:lnTo>
                    <a:pt x="542" y="139"/>
                  </a:lnTo>
                  <a:lnTo>
                    <a:pt x="543" y="139"/>
                  </a:lnTo>
                  <a:lnTo>
                    <a:pt x="544" y="137"/>
                  </a:lnTo>
                  <a:lnTo>
                    <a:pt x="546" y="137"/>
                  </a:lnTo>
                  <a:lnTo>
                    <a:pt x="547" y="135"/>
                  </a:lnTo>
                  <a:lnTo>
                    <a:pt x="548" y="135"/>
                  </a:lnTo>
                  <a:lnTo>
                    <a:pt x="549" y="133"/>
                  </a:lnTo>
                  <a:lnTo>
                    <a:pt x="551" y="132"/>
                  </a:lnTo>
                  <a:lnTo>
                    <a:pt x="552" y="130"/>
                  </a:lnTo>
                  <a:lnTo>
                    <a:pt x="553" y="128"/>
                  </a:lnTo>
                  <a:lnTo>
                    <a:pt x="558" y="126"/>
                  </a:lnTo>
                  <a:lnTo>
                    <a:pt x="563" y="126"/>
                  </a:lnTo>
                  <a:lnTo>
                    <a:pt x="567" y="122"/>
                  </a:lnTo>
                  <a:lnTo>
                    <a:pt x="573" y="122"/>
                  </a:lnTo>
                  <a:lnTo>
                    <a:pt x="577" y="120"/>
                  </a:lnTo>
                  <a:lnTo>
                    <a:pt x="583" y="120"/>
                  </a:lnTo>
                  <a:lnTo>
                    <a:pt x="587" y="118"/>
                  </a:lnTo>
                  <a:lnTo>
                    <a:pt x="592" y="118"/>
                  </a:lnTo>
                  <a:lnTo>
                    <a:pt x="597" y="118"/>
                  </a:lnTo>
                  <a:lnTo>
                    <a:pt x="602" y="118"/>
                  </a:lnTo>
                  <a:lnTo>
                    <a:pt x="606" y="118"/>
                  </a:lnTo>
                  <a:lnTo>
                    <a:pt x="612" y="118"/>
                  </a:lnTo>
                  <a:lnTo>
                    <a:pt x="616" y="118"/>
                  </a:lnTo>
                  <a:lnTo>
                    <a:pt x="621" y="118"/>
                  </a:lnTo>
                  <a:lnTo>
                    <a:pt x="627" y="118"/>
                  </a:lnTo>
                  <a:lnTo>
                    <a:pt x="631" y="118"/>
                  </a:lnTo>
                  <a:lnTo>
                    <a:pt x="635" y="118"/>
                  </a:lnTo>
                  <a:lnTo>
                    <a:pt x="641" y="120"/>
                  </a:lnTo>
                  <a:lnTo>
                    <a:pt x="646" y="120"/>
                  </a:lnTo>
                  <a:lnTo>
                    <a:pt x="651" y="120"/>
                  </a:lnTo>
                  <a:lnTo>
                    <a:pt x="656" y="122"/>
                  </a:lnTo>
                  <a:lnTo>
                    <a:pt x="660" y="122"/>
                  </a:lnTo>
                  <a:lnTo>
                    <a:pt x="666" y="124"/>
                  </a:lnTo>
                  <a:lnTo>
                    <a:pt x="670" y="126"/>
                  </a:lnTo>
                  <a:lnTo>
                    <a:pt x="675" y="126"/>
                  </a:lnTo>
                  <a:lnTo>
                    <a:pt x="680" y="128"/>
                  </a:lnTo>
                  <a:lnTo>
                    <a:pt x="685" y="130"/>
                  </a:lnTo>
                  <a:lnTo>
                    <a:pt x="689" y="130"/>
                  </a:lnTo>
                  <a:lnTo>
                    <a:pt x="694" y="132"/>
                  </a:lnTo>
                  <a:lnTo>
                    <a:pt x="699" y="133"/>
                  </a:lnTo>
                  <a:lnTo>
                    <a:pt x="704" y="135"/>
                  </a:lnTo>
                  <a:lnTo>
                    <a:pt x="708" y="135"/>
                  </a:lnTo>
                  <a:lnTo>
                    <a:pt x="714" y="137"/>
                  </a:lnTo>
                  <a:lnTo>
                    <a:pt x="718" y="137"/>
                  </a:lnTo>
                  <a:lnTo>
                    <a:pt x="723" y="137"/>
                  </a:lnTo>
                  <a:lnTo>
                    <a:pt x="727" y="137"/>
                  </a:lnTo>
                  <a:lnTo>
                    <a:pt x="733" y="137"/>
                  </a:lnTo>
                  <a:lnTo>
                    <a:pt x="737" y="137"/>
                  </a:lnTo>
                  <a:lnTo>
                    <a:pt x="742" y="137"/>
                  </a:lnTo>
                  <a:lnTo>
                    <a:pt x="746" y="137"/>
                  </a:lnTo>
                  <a:lnTo>
                    <a:pt x="752" y="137"/>
                  </a:lnTo>
                  <a:lnTo>
                    <a:pt x="756" y="137"/>
                  </a:lnTo>
                  <a:lnTo>
                    <a:pt x="761" y="135"/>
                  </a:lnTo>
                  <a:lnTo>
                    <a:pt x="765" y="135"/>
                  </a:lnTo>
                  <a:lnTo>
                    <a:pt x="771" y="135"/>
                  </a:lnTo>
                  <a:lnTo>
                    <a:pt x="775" y="135"/>
                  </a:lnTo>
                  <a:lnTo>
                    <a:pt x="780" y="135"/>
                  </a:lnTo>
                  <a:lnTo>
                    <a:pt x="784" y="137"/>
                  </a:lnTo>
                  <a:lnTo>
                    <a:pt x="786" y="137"/>
                  </a:lnTo>
                  <a:lnTo>
                    <a:pt x="789" y="137"/>
                  </a:lnTo>
                  <a:lnTo>
                    <a:pt x="791" y="137"/>
                  </a:lnTo>
                  <a:lnTo>
                    <a:pt x="793" y="137"/>
                  </a:lnTo>
                  <a:lnTo>
                    <a:pt x="795" y="137"/>
                  </a:lnTo>
                  <a:lnTo>
                    <a:pt x="797" y="137"/>
                  </a:lnTo>
                  <a:lnTo>
                    <a:pt x="800" y="137"/>
                  </a:lnTo>
                  <a:lnTo>
                    <a:pt x="801" y="135"/>
                  </a:lnTo>
                  <a:lnTo>
                    <a:pt x="803" y="135"/>
                  </a:lnTo>
                  <a:lnTo>
                    <a:pt x="805" y="135"/>
                  </a:lnTo>
                  <a:lnTo>
                    <a:pt x="808" y="135"/>
                  </a:lnTo>
                  <a:lnTo>
                    <a:pt x="809" y="135"/>
                  </a:lnTo>
                  <a:lnTo>
                    <a:pt x="811" y="135"/>
                  </a:lnTo>
                  <a:lnTo>
                    <a:pt x="813" y="135"/>
                  </a:lnTo>
                  <a:lnTo>
                    <a:pt x="815" y="135"/>
                  </a:lnTo>
                  <a:lnTo>
                    <a:pt x="818" y="135"/>
                  </a:lnTo>
                  <a:lnTo>
                    <a:pt x="820" y="135"/>
                  </a:lnTo>
                  <a:lnTo>
                    <a:pt x="823" y="135"/>
                  </a:lnTo>
                  <a:lnTo>
                    <a:pt x="825" y="135"/>
                  </a:lnTo>
                  <a:lnTo>
                    <a:pt x="829" y="137"/>
                  </a:lnTo>
                  <a:lnTo>
                    <a:pt x="831" y="137"/>
                  </a:lnTo>
                  <a:lnTo>
                    <a:pt x="834" y="137"/>
                  </a:lnTo>
                  <a:lnTo>
                    <a:pt x="837" y="137"/>
                  </a:lnTo>
                  <a:lnTo>
                    <a:pt x="840" y="137"/>
                  </a:lnTo>
                  <a:lnTo>
                    <a:pt x="842" y="137"/>
                  </a:lnTo>
                  <a:lnTo>
                    <a:pt x="846" y="137"/>
                  </a:lnTo>
                  <a:lnTo>
                    <a:pt x="848" y="137"/>
                  </a:lnTo>
                  <a:lnTo>
                    <a:pt x="850" y="137"/>
                  </a:lnTo>
                  <a:lnTo>
                    <a:pt x="853" y="137"/>
                  </a:lnTo>
                  <a:lnTo>
                    <a:pt x="856" y="137"/>
                  </a:lnTo>
                  <a:lnTo>
                    <a:pt x="859" y="139"/>
                  </a:lnTo>
                  <a:lnTo>
                    <a:pt x="861" y="139"/>
                  </a:lnTo>
                  <a:lnTo>
                    <a:pt x="859" y="135"/>
                  </a:lnTo>
                  <a:lnTo>
                    <a:pt x="857" y="132"/>
                  </a:lnTo>
                  <a:lnTo>
                    <a:pt x="853" y="130"/>
                  </a:lnTo>
                  <a:lnTo>
                    <a:pt x="851" y="126"/>
                  </a:lnTo>
                  <a:lnTo>
                    <a:pt x="848" y="124"/>
                  </a:lnTo>
                  <a:lnTo>
                    <a:pt x="846" y="120"/>
                  </a:lnTo>
                  <a:lnTo>
                    <a:pt x="842" y="118"/>
                  </a:lnTo>
                  <a:lnTo>
                    <a:pt x="840" y="116"/>
                  </a:lnTo>
                  <a:lnTo>
                    <a:pt x="837" y="114"/>
                  </a:lnTo>
                  <a:lnTo>
                    <a:pt x="833" y="113"/>
                  </a:lnTo>
                  <a:lnTo>
                    <a:pt x="831" y="111"/>
                  </a:lnTo>
                  <a:lnTo>
                    <a:pt x="828" y="107"/>
                  </a:lnTo>
                  <a:lnTo>
                    <a:pt x="824" y="105"/>
                  </a:lnTo>
                  <a:lnTo>
                    <a:pt x="821" y="103"/>
                  </a:lnTo>
                  <a:lnTo>
                    <a:pt x="819" y="99"/>
                  </a:lnTo>
                  <a:lnTo>
                    <a:pt x="815" y="97"/>
                  </a:lnTo>
                  <a:lnTo>
                    <a:pt x="814" y="95"/>
                  </a:lnTo>
                  <a:lnTo>
                    <a:pt x="813" y="95"/>
                  </a:lnTo>
                  <a:lnTo>
                    <a:pt x="813" y="93"/>
                  </a:lnTo>
                  <a:lnTo>
                    <a:pt x="812" y="93"/>
                  </a:lnTo>
                  <a:lnTo>
                    <a:pt x="811" y="92"/>
                  </a:lnTo>
                  <a:lnTo>
                    <a:pt x="810" y="90"/>
                  </a:lnTo>
                  <a:lnTo>
                    <a:pt x="810" y="88"/>
                  </a:lnTo>
                  <a:lnTo>
                    <a:pt x="809" y="88"/>
                  </a:lnTo>
                  <a:lnTo>
                    <a:pt x="806" y="86"/>
                  </a:lnTo>
                  <a:lnTo>
                    <a:pt x="803" y="84"/>
                  </a:lnTo>
                  <a:lnTo>
                    <a:pt x="801" y="84"/>
                  </a:lnTo>
                  <a:lnTo>
                    <a:pt x="799" y="82"/>
                  </a:lnTo>
                  <a:lnTo>
                    <a:pt x="796" y="82"/>
                  </a:lnTo>
                  <a:lnTo>
                    <a:pt x="794" y="80"/>
                  </a:lnTo>
                  <a:lnTo>
                    <a:pt x="792" y="80"/>
                  </a:lnTo>
                  <a:lnTo>
                    <a:pt x="790" y="78"/>
                  </a:lnTo>
                  <a:lnTo>
                    <a:pt x="787" y="78"/>
                  </a:lnTo>
                  <a:lnTo>
                    <a:pt x="785" y="76"/>
                  </a:lnTo>
                  <a:lnTo>
                    <a:pt x="783" y="76"/>
                  </a:lnTo>
                  <a:lnTo>
                    <a:pt x="781" y="74"/>
                  </a:lnTo>
                  <a:lnTo>
                    <a:pt x="780" y="72"/>
                  </a:lnTo>
                  <a:lnTo>
                    <a:pt x="777" y="71"/>
                  </a:lnTo>
                  <a:lnTo>
                    <a:pt x="775" y="71"/>
                  </a:lnTo>
                  <a:lnTo>
                    <a:pt x="773" y="69"/>
                  </a:lnTo>
                  <a:lnTo>
                    <a:pt x="767" y="69"/>
                  </a:lnTo>
                  <a:lnTo>
                    <a:pt x="762" y="69"/>
                  </a:lnTo>
                  <a:lnTo>
                    <a:pt x="756" y="67"/>
                  </a:lnTo>
                  <a:lnTo>
                    <a:pt x="751" y="67"/>
                  </a:lnTo>
                  <a:lnTo>
                    <a:pt x="745" y="67"/>
                  </a:lnTo>
                  <a:lnTo>
                    <a:pt x="739" y="67"/>
                  </a:lnTo>
                  <a:lnTo>
                    <a:pt x="734" y="67"/>
                  </a:lnTo>
                  <a:lnTo>
                    <a:pt x="728" y="67"/>
                  </a:lnTo>
                  <a:lnTo>
                    <a:pt x="723" y="69"/>
                  </a:lnTo>
                  <a:lnTo>
                    <a:pt x="716" y="69"/>
                  </a:lnTo>
                  <a:lnTo>
                    <a:pt x="711" y="71"/>
                  </a:lnTo>
                  <a:lnTo>
                    <a:pt x="705" y="71"/>
                  </a:lnTo>
                  <a:lnTo>
                    <a:pt x="700" y="71"/>
                  </a:lnTo>
                  <a:lnTo>
                    <a:pt x="694" y="72"/>
                  </a:lnTo>
                  <a:lnTo>
                    <a:pt x="688" y="72"/>
                  </a:lnTo>
                  <a:lnTo>
                    <a:pt x="682" y="74"/>
                  </a:lnTo>
                  <a:lnTo>
                    <a:pt x="677" y="76"/>
                  </a:lnTo>
                  <a:lnTo>
                    <a:pt x="671" y="78"/>
                  </a:lnTo>
                  <a:lnTo>
                    <a:pt x="666" y="78"/>
                  </a:lnTo>
                  <a:lnTo>
                    <a:pt x="660" y="80"/>
                  </a:lnTo>
                  <a:lnTo>
                    <a:pt x="654" y="84"/>
                  </a:lnTo>
                  <a:lnTo>
                    <a:pt x="649" y="84"/>
                  </a:lnTo>
                  <a:lnTo>
                    <a:pt x="643" y="86"/>
                  </a:lnTo>
                  <a:lnTo>
                    <a:pt x="638" y="88"/>
                  </a:lnTo>
                  <a:lnTo>
                    <a:pt x="632" y="90"/>
                  </a:lnTo>
                  <a:lnTo>
                    <a:pt x="627" y="92"/>
                  </a:lnTo>
                  <a:lnTo>
                    <a:pt x="621" y="93"/>
                  </a:lnTo>
                  <a:lnTo>
                    <a:pt x="615" y="95"/>
                  </a:lnTo>
                  <a:lnTo>
                    <a:pt x="610" y="97"/>
                  </a:lnTo>
                  <a:lnTo>
                    <a:pt x="603" y="99"/>
                  </a:lnTo>
                  <a:lnTo>
                    <a:pt x="597" y="101"/>
                  </a:lnTo>
                  <a:lnTo>
                    <a:pt x="592" y="103"/>
                  </a:lnTo>
                  <a:lnTo>
                    <a:pt x="590" y="103"/>
                  </a:lnTo>
                  <a:lnTo>
                    <a:pt x="586" y="103"/>
                  </a:lnTo>
                  <a:lnTo>
                    <a:pt x="584" y="105"/>
                  </a:lnTo>
                  <a:lnTo>
                    <a:pt x="581" y="105"/>
                  </a:lnTo>
                  <a:lnTo>
                    <a:pt x="578" y="107"/>
                  </a:lnTo>
                  <a:lnTo>
                    <a:pt x="575" y="109"/>
                  </a:lnTo>
                  <a:lnTo>
                    <a:pt x="572" y="109"/>
                  </a:lnTo>
                  <a:lnTo>
                    <a:pt x="570" y="111"/>
                  </a:lnTo>
                  <a:lnTo>
                    <a:pt x="567" y="111"/>
                  </a:lnTo>
                  <a:lnTo>
                    <a:pt x="564" y="113"/>
                  </a:lnTo>
                  <a:lnTo>
                    <a:pt x="562" y="113"/>
                  </a:lnTo>
                  <a:lnTo>
                    <a:pt x="558" y="114"/>
                  </a:lnTo>
                  <a:lnTo>
                    <a:pt x="556" y="116"/>
                  </a:lnTo>
                  <a:lnTo>
                    <a:pt x="553" y="118"/>
                  </a:lnTo>
                  <a:lnTo>
                    <a:pt x="551" y="118"/>
                  </a:lnTo>
                  <a:lnTo>
                    <a:pt x="547" y="120"/>
                  </a:lnTo>
                  <a:lnTo>
                    <a:pt x="546" y="122"/>
                  </a:lnTo>
                  <a:lnTo>
                    <a:pt x="544" y="122"/>
                  </a:lnTo>
                  <a:lnTo>
                    <a:pt x="542" y="122"/>
                  </a:lnTo>
                  <a:lnTo>
                    <a:pt x="540" y="122"/>
                  </a:lnTo>
                  <a:lnTo>
                    <a:pt x="538" y="122"/>
                  </a:lnTo>
                  <a:lnTo>
                    <a:pt x="537" y="122"/>
                  </a:lnTo>
                  <a:lnTo>
                    <a:pt x="535" y="122"/>
                  </a:lnTo>
                  <a:lnTo>
                    <a:pt x="534" y="124"/>
                  </a:lnTo>
                  <a:lnTo>
                    <a:pt x="532" y="124"/>
                  </a:lnTo>
                  <a:lnTo>
                    <a:pt x="528" y="124"/>
                  </a:lnTo>
                  <a:lnTo>
                    <a:pt x="526" y="122"/>
                  </a:lnTo>
                  <a:lnTo>
                    <a:pt x="524" y="122"/>
                  </a:lnTo>
                  <a:lnTo>
                    <a:pt x="522" y="122"/>
                  </a:lnTo>
                  <a:lnTo>
                    <a:pt x="519" y="120"/>
                  </a:lnTo>
                  <a:lnTo>
                    <a:pt x="517" y="120"/>
                  </a:lnTo>
                  <a:lnTo>
                    <a:pt x="515" y="118"/>
                  </a:lnTo>
                  <a:lnTo>
                    <a:pt x="514" y="118"/>
                  </a:lnTo>
                  <a:lnTo>
                    <a:pt x="513" y="116"/>
                  </a:lnTo>
                  <a:lnTo>
                    <a:pt x="513" y="114"/>
                  </a:lnTo>
                  <a:lnTo>
                    <a:pt x="511" y="114"/>
                  </a:lnTo>
                  <a:lnTo>
                    <a:pt x="510" y="114"/>
                  </a:lnTo>
                  <a:lnTo>
                    <a:pt x="509" y="113"/>
                  </a:lnTo>
                  <a:lnTo>
                    <a:pt x="508" y="113"/>
                  </a:lnTo>
                  <a:lnTo>
                    <a:pt x="503" y="118"/>
                  </a:lnTo>
                  <a:lnTo>
                    <a:pt x="500" y="116"/>
                  </a:lnTo>
                  <a:lnTo>
                    <a:pt x="498" y="116"/>
                  </a:lnTo>
                  <a:lnTo>
                    <a:pt x="496" y="116"/>
                  </a:lnTo>
                  <a:lnTo>
                    <a:pt x="494" y="118"/>
                  </a:lnTo>
                  <a:lnTo>
                    <a:pt x="491" y="118"/>
                  </a:lnTo>
                  <a:lnTo>
                    <a:pt x="489" y="118"/>
                  </a:lnTo>
                  <a:lnTo>
                    <a:pt x="487" y="118"/>
                  </a:lnTo>
                  <a:lnTo>
                    <a:pt x="485" y="116"/>
                  </a:lnTo>
                  <a:lnTo>
                    <a:pt x="481" y="116"/>
                  </a:lnTo>
                  <a:lnTo>
                    <a:pt x="479" y="116"/>
                  </a:lnTo>
                  <a:lnTo>
                    <a:pt x="476" y="116"/>
                  </a:lnTo>
                  <a:lnTo>
                    <a:pt x="472" y="114"/>
                  </a:lnTo>
                  <a:lnTo>
                    <a:pt x="469" y="114"/>
                  </a:lnTo>
                  <a:lnTo>
                    <a:pt x="466" y="114"/>
                  </a:lnTo>
                  <a:lnTo>
                    <a:pt x="463" y="113"/>
                  </a:lnTo>
                  <a:lnTo>
                    <a:pt x="460" y="113"/>
                  </a:lnTo>
                  <a:lnTo>
                    <a:pt x="457" y="111"/>
                  </a:lnTo>
                  <a:lnTo>
                    <a:pt x="453" y="111"/>
                  </a:lnTo>
                  <a:lnTo>
                    <a:pt x="450" y="111"/>
                  </a:lnTo>
                  <a:lnTo>
                    <a:pt x="447" y="111"/>
                  </a:lnTo>
                  <a:lnTo>
                    <a:pt x="443" y="109"/>
                  </a:lnTo>
                  <a:lnTo>
                    <a:pt x="441" y="109"/>
                  </a:lnTo>
                  <a:lnTo>
                    <a:pt x="438" y="109"/>
                  </a:lnTo>
                  <a:lnTo>
                    <a:pt x="434" y="111"/>
                  </a:lnTo>
                  <a:lnTo>
                    <a:pt x="429" y="111"/>
                  </a:lnTo>
                  <a:lnTo>
                    <a:pt x="423" y="111"/>
                  </a:lnTo>
                  <a:lnTo>
                    <a:pt x="418" y="113"/>
                  </a:lnTo>
                  <a:lnTo>
                    <a:pt x="412" y="113"/>
                  </a:lnTo>
                  <a:lnTo>
                    <a:pt x="406" y="113"/>
                  </a:lnTo>
                  <a:lnTo>
                    <a:pt x="401" y="114"/>
                  </a:lnTo>
                  <a:lnTo>
                    <a:pt x="395" y="114"/>
                  </a:lnTo>
                  <a:lnTo>
                    <a:pt x="390" y="116"/>
                  </a:lnTo>
                  <a:lnTo>
                    <a:pt x="385" y="118"/>
                  </a:lnTo>
                  <a:lnTo>
                    <a:pt x="380" y="118"/>
                  </a:lnTo>
                  <a:lnTo>
                    <a:pt x="374" y="120"/>
                  </a:lnTo>
                  <a:lnTo>
                    <a:pt x="368" y="122"/>
                  </a:lnTo>
                  <a:lnTo>
                    <a:pt x="363" y="124"/>
                  </a:lnTo>
                  <a:lnTo>
                    <a:pt x="357" y="126"/>
                  </a:lnTo>
                  <a:lnTo>
                    <a:pt x="352" y="128"/>
                  </a:lnTo>
                  <a:lnTo>
                    <a:pt x="346" y="130"/>
                  </a:lnTo>
                  <a:lnTo>
                    <a:pt x="345" y="132"/>
                  </a:lnTo>
                  <a:lnTo>
                    <a:pt x="343" y="132"/>
                  </a:lnTo>
                  <a:lnTo>
                    <a:pt x="341" y="133"/>
                  </a:lnTo>
                  <a:lnTo>
                    <a:pt x="338" y="135"/>
                  </a:lnTo>
                  <a:lnTo>
                    <a:pt x="337" y="135"/>
                  </a:lnTo>
                  <a:lnTo>
                    <a:pt x="335" y="137"/>
                  </a:lnTo>
                  <a:lnTo>
                    <a:pt x="333" y="137"/>
                  </a:lnTo>
                  <a:lnTo>
                    <a:pt x="332" y="139"/>
                  </a:lnTo>
                  <a:lnTo>
                    <a:pt x="329" y="139"/>
                  </a:lnTo>
                  <a:lnTo>
                    <a:pt x="327" y="139"/>
                  </a:lnTo>
                  <a:lnTo>
                    <a:pt x="325" y="141"/>
                  </a:lnTo>
                  <a:lnTo>
                    <a:pt x="323" y="143"/>
                  </a:lnTo>
                  <a:lnTo>
                    <a:pt x="322" y="143"/>
                  </a:lnTo>
                  <a:lnTo>
                    <a:pt x="319" y="145"/>
                  </a:lnTo>
                  <a:lnTo>
                    <a:pt x="317" y="147"/>
                  </a:lnTo>
                  <a:lnTo>
                    <a:pt x="316" y="147"/>
                  </a:lnTo>
                  <a:lnTo>
                    <a:pt x="314" y="149"/>
                  </a:lnTo>
                  <a:lnTo>
                    <a:pt x="311" y="151"/>
                  </a:lnTo>
                  <a:lnTo>
                    <a:pt x="309" y="154"/>
                  </a:lnTo>
                  <a:lnTo>
                    <a:pt x="307" y="156"/>
                  </a:lnTo>
                  <a:lnTo>
                    <a:pt x="305" y="158"/>
                  </a:lnTo>
                  <a:lnTo>
                    <a:pt x="303" y="162"/>
                  </a:lnTo>
                  <a:lnTo>
                    <a:pt x="300" y="164"/>
                  </a:lnTo>
                  <a:lnTo>
                    <a:pt x="298" y="166"/>
                  </a:lnTo>
                  <a:lnTo>
                    <a:pt x="294" y="170"/>
                  </a:lnTo>
                  <a:lnTo>
                    <a:pt x="290" y="172"/>
                  </a:lnTo>
                  <a:lnTo>
                    <a:pt x="287" y="175"/>
                  </a:lnTo>
                  <a:lnTo>
                    <a:pt x="284" y="179"/>
                  </a:lnTo>
                  <a:lnTo>
                    <a:pt x="279" y="181"/>
                  </a:lnTo>
                  <a:lnTo>
                    <a:pt x="276" y="185"/>
                  </a:lnTo>
                  <a:lnTo>
                    <a:pt x="272" y="187"/>
                  </a:lnTo>
                  <a:lnTo>
                    <a:pt x="269" y="191"/>
                  </a:lnTo>
                  <a:lnTo>
                    <a:pt x="265" y="195"/>
                  </a:lnTo>
                  <a:lnTo>
                    <a:pt x="261" y="196"/>
                  </a:lnTo>
                  <a:lnTo>
                    <a:pt x="258" y="200"/>
                  </a:lnTo>
                  <a:lnTo>
                    <a:pt x="254" y="204"/>
                  </a:lnTo>
                  <a:lnTo>
                    <a:pt x="251" y="206"/>
                  </a:lnTo>
                  <a:lnTo>
                    <a:pt x="248" y="210"/>
                  </a:lnTo>
                  <a:lnTo>
                    <a:pt x="243" y="214"/>
                  </a:lnTo>
                  <a:lnTo>
                    <a:pt x="241" y="217"/>
                  </a:lnTo>
                  <a:lnTo>
                    <a:pt x="239" y="221"/>
                  </a:lnTo>
                  <a:lnTo>
                    <a:pt x="237" y="223"/>
                  </a:lnTo>
                  <a:lnTo>
                    <a:pt x="234" y="227"/>
                  </a:lnTo>
                  <a:lnTo>
                    <a:pt x="232" y="231"/>
                  </a:lnTo>
                  <a:lnTo>
                    <a:pt x="231" y="235"/>
                  </a:lnTo>
                  <a:lnTo>
                    <a:pt x="229" y="236"/>
                  </a:lnTo>
                  <a:lnTo>
                    <a:pt x="227" y="238"/>
                  </a:lnTo>
                  <a:lnTo>
                    <a:pt x="225" y="242"/>
                  </a:lnTo>
                  <a:lnTo>
                    <a:pt x="223" y="246"/>
                  </a:lnTo>
                  <a:lnTo>
                    <a:pt x="221" y="248"/>
                  </a:lnTo>
                  <a:lnTo>
                    <a:pt x="219" y="252"/>
                  </a:lnTo>
                  <a:lnTo>
                    <a:pt x="218" y="256"/>
                  </a:lnTo>
                  <a:lnTo>
                    <a:pt x="215" y="257"/>
                  </a:lnTo>
                  <a:lnTo>
                    <a:pt x="213" y="261"/>
                  </a:lnTo>
                  <a:lnTo>
                    <a:pt x="211" y="263"/>
                  </a:lnTo>
                  <a:lnTo>
                    <a:pt x="210" y="267"/>
                  </a:lnTo>
                  <a:lnTo>
                    <a:pt x="204" y="276"/>
                  </a:lnTo>
                  <a:lnTo>
                    <a:pt x="200" y="286"/>
                  </a:lnTo>
                  <a:lnTo>
                    <a:pt x="194" y="296"/>
                  </a:lnTo>
                  <a:lnTo>
                    <a:pt x="189" y="305"/>
                  </a:lnTo>
                  <a:lnTo>
                    <a:pt x="184" y="313"/>
                  </a:lnTo>
                  <a:lnTo>
                    <a:pt x="179" y="322"/>
                  </a:lnTo>
                  <a:lnTo>
                    <a:pt x="173" y="330"/>
                  </a:lnTo>
                  <a:lnTo>
                    <a:pt x="168" y="339"/>
                  </a:lnTo>
                  <a:lnTo>
                    <a:pt x="163" y="347"/>
                  </a:lnTo>
                  <a:lnTo>
                    <a:pt x="157" y="357"/>
                  </a:lnTo>
                  <a:lnTo>
                    <a:pt x="153" y="364"/>
                  </a:lnTo>
                  <a:lnTo>
                    <a:pt x="147" y="374"/>
                  </a:lnTo>
                  <a:lnTo>
                    <a:pt x="143" y="381"/>
                  </a:lnTo>
                  <a:lnTo>
                    <a:pt x="137" y="391"/>
                  </a:lnTo>
                  <a:lnTo>
                    <a:pt x="133" y="400"/>
                  </a:lnTo>
                  <a:lnTo>
                    <a:pt x="127" y="408"/>
                  </a:lnTo>
                  <a:lnTo>
                    <a:pt x="118" y="421"/>
                  </a:lnTo>
                  <a:lnTo>
                    <a:pt x="116" y="420"/>
                  </a:lnTo>
                  <a:lnTo>
                    <a:pt x="116" y="418"/>
                  </a:lnTo>
                  <a:lnTo>
                    <a:pt x="116" y="416"/>
                  </a:lnTo>
                  <a:lnTo>
                    <a:pt x="116" y="414"/>
                  </a:lnTo>
                  <a:lnTo>
                    <a:pt x="120" y="404"/>
                  </a:lnTo>
                  <a:lnTo>
                    <a:pt x="124" y="393"/>
                  </a:lnTo>
                  <a:lnTo>
                    <a:pt x="127" y="383"/>
                  </a:lnTo>
                  <a:lnTo>
                    <a:pt x="130" y="372"/>
                  </a:lnTo>
                  <a:lnTo>
                    <a:pt x="134" y="362"/>
                  </a:lnTo>
                  <a:lnTo>
                    <a:pt x="136" y="351"/>
                  </a:lnTo>
                  <a:lnTo>
                    <a:pt x="139" y="341"/>
                  </a:lnTo>
                  <a:lnTo>
                    <a:pt x="143" y="330"/>
                  </a:lnTo>
                  <a:lnTo>
                    <a:pt x="145" y="322"/>
                  </a:lnTo>
                  <a:lnTo>
                    <a:pt x="147" y="313"/>
                  </a:lnTo>
                  <a:lnTo>
                    <a:pt x="149" y="305"/>
                  </a:lnTo>
                  <a:lnTo>
                    <a:pt x="153" y="296"/>
                  </a:lnTo>
                  <a:lnTo>
                    <a:pt x="155" y="288"/>
                  </a:lnTo>
                  <a:lnTo>
                    <a:pt x="158" y="280"/>
                  </a:lnTo>
                  <a:lnTo>
                    <a:pt x="161" y="271"/>
                  </a:lnTo>
                  <a:lnTo>
                    <a:pt x="163" y="263"/>
                  </a:lnTo>
                  <a:lnTo>
                    <a:pt x="167" y="252"/>
                  </a:lnTo>
                  <a:lnTo>
                    <a:pt x="172" y="238"/>
                  </a:lnTo>
                  <a:lnTo>
                    <a:pt x="176" y="227"/>
                  </a:lnTo>
                  <a:lnTo>
                    <a:pt x="182" y="214"/>
                  </a:lnTo>
                  <a:lnTo>
                    <a:pt x="186" y="202"/>
                  </a:lnTo>
                  <a:lnTo>
                    <a:pt x="191" y="191"/>
                  </a:lnTo>
                  <a:lnTo>
                    <a:pt x="195" y="179"/>
                  </a:lnTo>
                  <a:lnTo>
                    <a:pt x="201" y="168"/>
                  </a:lnTo>
                  <a:lnTo>
                    <a:pt x="205" y="154"/>
                  </a:lnTo>
                  <a:lnTo>
                    <a:pt x="211" y="145"/>
                  </a:lnTo>
                  <a:lnTo>
                    <a:pt x="215" y="135"/>
                  </a:lnTo>
                  <a:lnTo>
                    <a:pt x="221" y="126"/>
                  </a:lnTo>
                  <a:lnTo>
                    <a:pt x="227" y="114"/>
                  </a:lnTo>
                  <a:lnTo>
                    <a:pt x="232" y="107"/>
                  </a:lnTo>
                  <a:lnTo>
                    <a:pt x="238" y="99"/>
                  </a:lnTo>
                  <a:lnTo>
                    <a:pt x="243" y="92"/>
                  </a:lnTo>
                  <a:lnTo>
                    <a:pt x="246" y="88"/>
                  </a:lnTo>
                  <a:lnTo>
                    <a:pt x="249" y="82"/>
                  </a:lnTo>
                  <a:lnTo>
                    <a:pt x="251" y="78"/>
                  </a:lnTo>
                  <a:lnTo>
                    <a:pt x="254" y="74"/>
                  </a:lnTo>
                  <a:lnTo>
                    <a:pt x="257" y="71"/>
                  </a:lnTo>
                  <a:lnTo>
                    <a:pt x="259" y="65"/>
                  </a:lnTo>
                  <a:lnTo>
                    <a:pt x="262" y="61"/>
                  </a:lnTo>
                  <a:lnTo>
                    <a:pt x="265" y="55"/>
                  </a:lnTo>
                  <a:lnTo>
                    <a:pt x="266" y="55"/>
                  </a:lnTo>
                  <a:lnTo>
                    <a:pt x="267" y="53"/>
                  </a:lnTo>
                  <a:lnTo>
                    <a:pt x="268" y="51"/>
                  </a:lnTo>
                  <a:lnTo>
                    <a:pt x="269" y="51"/>
                  </a:lnTo>
                  <a:lnTo>
                    <a:pt x="269" y="50"/>
                  </a:lnTo>
                  <a:lnTo>
                    <a:pt x="270" y="50"/>
                  </a:lnTo>
                  <a:lnTo>
                    <a:pt x="271" y="50"/>
                  </a:lnTo>
                  <a:lnTo>
                    <a:pt x="305" y="0"/>
                  </a:lnTo>
                  <a:lnTo>
                    <a:pt x="303" y="2"/>
                  </a:lnTo>
                  <a:lnTo>
                    <a:pt x="299" y="4"/>
                  </a:lnTo>
                  <a:lnTo>
                    <a:pt x="296" y="8"/>
                  </a:lnTo>
                  <a:lnTo>
                    <a:pt x="294" y="10"/>
                  </a:lnTo>
                  <a:lnTo>
                    <a:pt x="290" y="11"/>
                  </a:lnTo>
                  <a:lnTo>
                    <a:pt x="287" y="15"/>
                  </a:lnTo>
                  <a:lnTo>
                    <a:pt x="284" y="19"/>
                  </a:lnTo>
                  <a:lnTo>
                    <a:pt x="280" y="21"/>
                  </a:lnTo>
                  <a:lnTo>
                    <a:pt x="277" y="27"/>
                  </a:lnTo>
                  <a:lnTo>
                    <a:pt x="273" y="32"/>
                  </a:lnTo>
                  <a:lnTo>
                    <a:pt x="270" y="36"/>
                  </a:lnTo>
                  <a:lnTo>
                    <a:pt x="267" y="40"/>
                  </a:lnTo>
                  <a:lnTo>
                    <a:pt x="265" y="44"/>
                  </a:lnTo>
                  <a:lnTo>
                    <a:pt x="261" y="50"/>
                  </a:lnTo>
                  <a:lnTo>
                    <a:pt x="258" y="55"/>
                  </a:lnTo>
                  <a:lnTo>
                    <a:pt x="254" y="61"/>
                  </a:lnTo>
                  <a:lnTo>
                    <a:pt x="251" y="65"/>
                  </a:lnTo>
                  <a:lnTo>
                    <a:pt x="248" y="69"/>
                  </a:lnTo>
                  <a:lnTo>
                    <a:pt x="244" y="74"/>
                  </a:lnTo>
                  <a:lnTo>
                    <a:pt x="241" y="78"/>
                  </a:lnTo>
                  <a:lnTo>
                    <a:pt x="239" y="84"/>
                  </a:lnTo>
                  <a:lnTo>
                    <a:pt x="235" y="90"/>
                  </a:lnTo>
                  <a:lnTo>
                    <a:pt x="232" y="95"/>
                  </a:lnTo>
                  <a:lnTo>
                    <a:pt x="229" y="101"/>
                  </a:lnTo>
                  <a:lnTo>
                    <a:pt x="227" y="105"/>
                  </a:lnTo>
                  <a:lnTo>
                    <a:pt x="224" y="111"/>
                  </a:lnTo>
                  <a:lnTo>
                    <a:pt x="221" y="114"/>
                  </a:lnTo>
                  <a:lnTo>
                    <a:pt x="219" y="118"/>
                  </a:lnTo>
                  <a:lnTo>
                    <a:pt x="215" y="122"/>
                  </a:lnTo>
                  <a:lnTo>
                    <a:pt x="213" y="126"/>
                  </a:lnTo>
                  <a:lnTo>
                    <a:pt x="211" y="132"/>
                  </a:lnTo>
                  <a:lnTo>
                    <a:pt x="208" y="135"/>
                  </a:lnTo>
                  <a:lnTo>
                    <a:pt x="203" y="147"/>
                  </a:lnTo>
                  <a:lnTo>
                    <a:pt x="198" y="156"/>
                  </a:lnTo>
                  <a:lnTo>
                    <a:pt x="193" y="168"/>
                  </a:lnTo>
                  <a:lnTo>
                    <a:pt x="189" y="177"/>
                  </a:lnTo>
                  <a:lnTo>
                    <a:pt x="184" y="187"/>
                  </a:lnTo>
                  <a:lnTo>
                    <a:pt x="180" y="198"/>
                  </a:lnTo>
                  <a:lnTo>
                    <a:pt x="175" y="210"/>
                  </a:lnTo>
                  <a:lnTo>
                    <a:pt x="171" y="221"/>
                  </a:lnTo>
                  <a:lnTo>
                    <a:pt x="167" y="231"/>
                  </a:lnTo>
                  <a:lnTo>
                    <a:pt x="163" y="242"/>
                  </a:lnTo>
                  <a:lnTo>
                    <a:pt x="160" y="256"/>
                  </a:lnTo>
                  <a:lnTo>
                    <a:pt x="155" y="265"/>
                  </a:lnTo>
                  <a:lnTo>
                    <a:pt x="152" y="278"/>
                  </a:lnTo>
                  <a:lnTo>
                    <a:pt x="148" y="288"/>
                  </a:lnTo>
                  <a:lnTo>
                    <a:pt x="145" y="299"/>
                  </a:lnTo>
                  <a:lnTo>
                    <a:pt x="142" y="313"/>
                  </a:lnTo>
                  <a:lnTo>
                    <a:pt x="138" y="324"/>
                  </a:lnTo>
                  <a:lnTo>
                    <a:pt x="134" y="336"/>
                  </a:lnTo>
                  <a:lnTo>
                    <a:pt x="130" y="347"/>
                  </a:lnTo>
                  <a:lnTo>
                    <a:pt x="127" y="358"/>
                  </a:lnTo>
                  <a:lnTo>
                    <a:pt x="125" y="370"/>
                  </a:lnTo>
                  <a:lnTo>
                    <a:pt x="122" y="381"/>
                  </a:lnTo>
                  <a:lnTo>
                    <a:pt x="118" y="395"/>
                  </a:lnTo>
                  <a:lnTo>
                    <a:pt x="114" y="406"/>
                  </a:lnTo>
                  <a:lnTo>
                    <a:pt x="111" y="416"/>
                  </a:lnTo>
                  <a:lnTo>
                    <a:pt x="108" y="429"/>
                  </a:lnTo>
                  <a:lnTo>
                    <a:pt x="105" y="440"/>
                  </a:lnTo>
                  <a:lnTo>
                    <a:pt x="101" y="452"/>
                  </a:lnTo>
                  <a:lnTo>
                    <a:pt x="98" y="463"/>
                  </a:lnTo>
                  <a:lnTo>
                    <a:pt x="95" y="475"/>
                  </a:lnTo>
                  <a:lnTo>
                    <a:pt x="90" y="484"/>
                  </a:lnTo>
                  <a:lnTo>
                    <a:pt x="87" y="496"/>
                  </a:lnTo>
                  <a:lnTo>
                    <a:pt x="84" y="492"/>
                  </a:lnTo>
                  <a:lnTo>
                    <a:pt x="82" y="488"/>
                  </a:lnTo>
                  <a:lnTo>
                    <a:pt x="107" y="265"/>
                  </a:lnTo>
                  <a:lnTo>
                    <a:pt x="105" y="276"/>
                  </a:lnTo>
                  <a:lnTo>
                    <a:pt x="103" y="288"/>
                  </a:lnTo>
                  <a:lnTo>
                    <a:pt x="100" y="299"/>
                  </a:lnTo>
                  <a:lnTo>
                    <a:pt x="98" y="311"/>
                  </a:lnTo>
                  <a:lnTo>
                    <a:pt x="96" y="322"/>
                  </a:lnTo>
                  <a:lnTo>
                    <a:pt x="94" y="336"/>
                  </a:lnTo>
                  <a:lnTo>
                    <a:pt x="91" y="347"/>
                  </a:lnTo>
                  <a:lnTo>
                    <a:pt x="89" y="358"/>
                  </a:lnTo>
                  <a:lnTo>
                    <a:pt x="87" y="372"/>
                  </a:lnTo>
                  <a:lnTo>
                    <a:pt x="85" y="383"/>
                  </a:lnTo>
                  <a:lnTo>
                    <a:pt x="82" y="395"/>
                  </a:lnTo>
                  <a:lnTo>
                    <a:pt x="81" y="408"/>
                  </a:lnTo>
                  <a:lnTo>
                    <a:pt x="79" y="420"/>
                  </a:lnTo>
                  <a:lnTo>
                    <a:pt x="77" y="433"/>
                  </a:lnTo>
                  <a:lnTo>
                    <a:pt x="75" y="444"/>
                  </a:lnTo>
                  <a:lnTo>
                    <a:pt x="72" y="456"/>
                  </a:lnTo>
                  <a:lnTo>
                    <a:pt x="71" y="461"/>
                  </a:lnTo>
                  <a:lnTo>
                    <a:pt x="71" y="467"/>
                  </a:lnTo>
                  <a:lnTo>
                    <a:pt x="70" y="471"/>
                  </a:lnTo>
                  <a:lnTo>
                    <a:pt x="69" y="477"/>
                  </a:lnTo>
                  <a:lnTo>
                    <a:pt x="67" y="498"/>
                  </a:lnTo>
                  <a:lnTo>
                    <a:pt x="63" y="519"/>
                  </a:lnTo>
                  <a:lnTo>
                    <a:pt x="60" y="538"/>
                  </a:lnTo>
                  <a:lnTo>
                    <a:pt x="57" y="557"/>
                  </a:lnTo>
                  <a:lnTo>
                    <a:pt x="53" y="576"/>
                  </a:lnTo>
                  <a:lnTo>
                    <a:pt x="50" y="597"/>
                  </a:lnTo>
                  <a:lnTo>
                    <a:pt x="47" y="616"/>
                  </a:lnTo>
                  <a:lnTo>
                    <a:pt x="43" y="635"/>
                  </a:lnTo>
                  <a:lnTo>
                    <a:pt x="0" y="786"/>
                  </a:lnTo>
                  <a:lnTo>
                    <a:pt x="0" y="809"/>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6" name="Freeform 31">
              <a:extLst>
                <a:ext uri="{FF2B5EF4-FFF2-40B4-BE49-F238E27FC236}">
                  <a16:creationId xmlns:a16="http://schemas.microsoft.com/office/drawing/2014/main" id="{F1079C17-4EF6-4AF5-A53B-B9DFBEFAA69F}"/>
                </a:ext>
              </a:extLst>
            </p:cNvPr>
            <p:cNvSpPr>
              <a:spLocks/>
            </p:cNvSpPr>
            <p:nvPr/>
          </p:nvSpPr>
          <p:spPr bwMode="auto">
            <a:xfrm>
              <a:off x="4226" y="1478"/>
              <a:ext cx="346" cy="2219"/>
            </a:xfrm>
            <a:custGeom>
              <a:avLst/>
              <a:gdLst>
                <a:gd name="T0" fmla="*/ 169 w 346"/>
                <a:gd name="T1" fmla="*/ 2031 h 2219"/>
                <a:gd name="T2" fmla="*/ 179 w 346"/>
                <a:gd name="T3" fmla="*/ 2090 h 2219"/>
                <a:gd name="T4" fmla="*/ 198 w 346"/>
                <a:gd name="T5" fmla="*/ 2183 h 2219"/>
                <a:gd name="T6" fmla="*/ 193 w 346"/>
                <a:gd name="T7" fmla="*/ 2191 h 2219"/>
                <a:gd name="T8" fmla="*/ 179 w 346"/>
                <a:gd name="T9" fmla="*/ 2155 h 2219"/>
                <a:gd name="T10" fmla="*/ 166 w 346"/>
                <a:gd name="T11" fmla="*/ 2111 h 2219"/>
                <a:gd name="T12" fmla="*/ 147 w 346"/>
                <a:gd name="T13" fmla="*/ 2174 h 2219"/>
                <a:gd name="T14" fmla="*/ 123 w 346"/>
                <a:gd name="T15" fmla="*/ 2101 h 2219"/>
                <a:gd name="T16" fmla="*/ 105 w 346"/>
                <a:gd name="T17" fmla="*/ 2012 h 2219"/>
                <a:gd name="T18" fmla="*/ 90 w 346"/>
                <a:gd name="T19" fmla="*/ 1928 h 2219"/>
                <a:gd name="T20" fmla="*/ 85 w 346"/>
                <a:gd name="T21" fmla="*/ 1813 h 2219"/>
                <a:gd name="T22" fmla="*/ 76 w 346"/>
                <a:gd name="T23" fmla="*/ 1699 h 2219"/>
                <a:gd name="T24" fmla="*/ 62 w 346"/>
                <a:gd name="T25" fmla="*/ 1535 h 2219"/>
                <a:gd name="T26" fmla="*/ 52 w 346"/>
                <a:gd name="T27" fmla="*/ 1457 h 2219"/>
                <a:gd name="T28" fmla="*/ 38 w 346"/>
                <a:gd name="T29" fmla="*/ 1352 h 2219"/>
                <a:gd name="T30" fmla="*/ 27 w 346"/>
                <a:gd name="T31" fmla="*/ 1220 h 2219"/>
                <a:gd name="T32" fmla="*/ 1 w 346"/>
                <a:gd name="T33" fmla="*/ 1193 h 2219"/>
                <a:gd name="T34" fmla="*/ 15 w 346"/>
                <a:gd name="T35" fmla="*/ 1193 h 2219"/>
                <a:gd name="T36" fmla="*/ 29 w 346"/>
                <a:gd name="T37" fmla="*/ 1186 h 2219"/>
                <a:gd name="T38" fmla="*/ 35 w 346"/>
                <a:gd name="T39" fmla="*/ 1241 h 2219"/>
                <a:gd name="T40" fmla="*/ 45 w 346"/>
                <a:gd name="T41" fmla="*/ 1384 h 2219"/>
                <a:gd name="T42" fmla="*/ 64 w 346"/>
                <a:gd name="T43" fmla="*/ 1493 h 2219"/>
                <a:gd name="T44" fmla="*/ 57 w 346"/>
                <a:gd name="T45" fmla="*/ 1279 h 2219"/>
                <a:gd name="T46" fmla="*/ 64 w 346"/>
                <a:gd name="T47" fmla="*/ 1279 h 2219"/>
                <a:gd name="T48" fmla="*/ 72 w 346"/>
                <a:gd name="T49" fmla="*/ 1134 h 2219"/>
                <a:gd name="T50" fmla="*/ 96 w 346"/>
                <a:gd name="T51" fmla="*/ 915 h 2219"/>
                <a:gd name="T52" fmla="*/ 117 w 346"/>
                <a:gd name="T53" fmla="*/ 785 h 2219"/>
                <a:gd name="T54" fmla="*/ 136 w 346"/>
                <a:gd name="T55" fmla="*/ 684 h 2219"/>
                <a:gd name="T56" fmla="*/ 170 w 346"/>
                <a:gd name="T57" fmla="*/ 513 h 2219"/>
                <a:gd name="T58" fmla="*/ 196 w 346"/>
                <a:gd name="T59" fmla="*/ 416 h 2219"/>
                <a:gd name="T60" fmla="*/ 253 w 346"/>
                <a:gd name="T61" fmla="*/ 232 h 2219"/>
                <a:gd name="T62" fmla="*/ 313 w 346"/>
                <a:gd name="T63" fmla="*/ 67 h 2219"/>
                <a:gd name="T64" fmla="*/ 334 w 346"/>
                <a:gd name="T65" fmla="*/ 23 h 2219"/>
                <a:gd name="T66" fmla="*/ 328 w 346"/>
                <a:gd name="T67" fmla="*/ 61 h 2219"/>
                <a:gd name="T68" fmla="*/ 290 w 346"/>
                <a:gd name="T69" fmla="*/ 166 h 2219"/>
                <a:gd name="T70" fmla="*/ 257 w 346"/>
                <a:gd name="T71" fmla="*/ 259 h 2219"/>
                <a:gd name="T72" fmla="*/ 228 w 346"/>
                <a:gd name="T73" fmla="*/ 362 h 2219"/>
                <a:gd name="T74" fmla="*/ 208 w 346"/>
                <a:gd name="T75" fmla="*/ 429 h 2219"/>
                <a:gd name="T76" fmla="*/ 194 w 346"/>
                <a:gd name="T77" fmla="*/ 484 h 2219"/>
                <a:gd name="T78" fmla="*/ 170 w 346"/>
                <a:gd name="T79" fmla="*/ 581 h 2219"/>
                <a:gd name="T80" fmla="*/ 151 w 346"/>
                <a:gd name="T81" fmla="*/ 665 h 2219"/>
                <a:gd name="T82" fmla="*/ 131 w 346"/>
                <a:gd name="T83" fmla="*/ 804 h 2219"/>
                <a:gd name="T84" fmla="*/ 105 w 346"/>
                <a:gd name="T85" fmla="*/ 967 h 2219"/>
                <a:gd name="T86" fmla="*/ 95 w 346"/>
                <a:gd name="T87" fmla="*/ 1039 h 2219"/>
                <a:gd name="T88" fmla="*/ 83 w 346"/>
                <a:gd name="T89" fmla="*/ 1153 h 2219"/>
                <a:gd name="T90" fmla="*/ 84 w 346"/>
                <a:gd name="T91" fmla="*/ 1344 h 2219"/>
                <a:gd name="T92" fmla="*/ 108 w 346"/>
                <a:gd name="T93" fmla="*/ 1466 h 2219"/>
                <a:gd name="T94" fmla="*/ 117 w 346"/>
                <a:gd name="T95" fmla="*/ 1377 h 2219"/>
                <a:gd name="T96" fmla="*/ 125 w 346"/>
                <a:gd name="T97" fmla="*/ 1270 h 2219"/>
                <a:gd name="T98" fmla="*/ 137 w 346"/>
                <a:gd name="T99" fmla="*/ 1184 h 2219"/>
                <a:gd name="T100" fmla="*/ 201 w 346"/>
                <a:gd name="T101" fmla="*/ 1003 h 2219"/>
                <a:gd name="T102" fmla="*/ 170 w 346"/>
                <a:gd name="T103" fmla="*/ 1087 h 2219"/>
                <a:gd name="T104" fmla="*/ 150 w 346"/>
                <a:gd name="T105" fmla="*/ 1153 h 2219"/>
                <a:gd name="T106" fmla="*/ 137 w 346"/>
                <a:gd name="T107" fmla="*/ 1216 h 2219"/>
                <a:gd name="T108" fmla="*/ 125 w 346"/>
                <a:gd name="T109" fmla="*/ 1302 h 2219"/>
                <a:gd name="T110" fmla="*/ 119 w 346"/>
                <a:gd name="T111" fmla="*/ 1520 h 2219"/>
                <a:gd name="T112" fmla="*/ 125 w 346"/>
                <a:gd name="T113" fmla="*/ 1644 h 2219"/>
                <a:gd name="T114" fmla="*/ 133 w 346"/>
                <a:gd name="T115" fmla="*/ 1733 h 2219"/>
                <a:gd name="T116" fmla="*/ 146 w 346"/>
                <a:gd name="T117" fmla="*/ 1867 h 2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46"/>
                <a:gd name="T178" fmla="*/ 0 h 2219"/>
                <a:gd name="T179" fmla="*/ 346 w 346"/>
                <a:gd name="T180" fmla="*/ 2219 h 2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46" h="2219">
                  <a:moveTo>
                    <a:pt x="159" y="1935"/>
                  </a:moveTo>
                  <a:lnTo>
                    <a:pt x="159" y="1943"/>
                  </a:lnTo>
                  <a:lnTo>
                    <a:pt x="159" y="1951"/>
                  </a:lnTo>
                  <a:lnTo>
                    <a:pt x="160" y="1956"/>
                  </a:lnTo>
                  <a:lnTo>
                    <a:pt x="161" y="1964"/>
                  </a:lnTo>
                  <a:lnTo>
                    <a:pt x="162" y="1971"/>
                  </a:lnTo>
                  <a:lnTo>
                    <a:pt x="163" y="1977"/>
                  </a:lnTo>
                  <a:lnTo>
                    <a:pt x="165" y="1985"/>
                  </a:lnTo>
                  <a:lnTo>
                    <a:pt x="166" y="1992"/>
                  </a:lnTo>
                  <a:lnTo>
                    <a:pt x="167" y="2002"/>
                  </a:lnTo>
                  <a:lnTo>
                    <a:pt x="167" y="2012"/>
                  </a:lnTo>
                  <a:lnTo>
                    <a:pt x="168" y="2021"/>
                  </a:lnTo>
                  <a:lnTo>
                    <a:pt x="169" y="2031"/>
                  </a:lnTo>
                  <a:lnTo>
                    <a:pt x="169" y="2038"/>
                  </a:lnTo>
                  <a:lnTo>
                    <a:pt x="170" y="2044"/>
                  </a:lnTo>
                  <a:lnTo>
                    <a:pt x="171" y="2052"/>
                  </a:lnTo>
                  <a:lnTo>
                    <a:pt x="174" y="2057"/>
                  </a:lnTo>
                  <a:lnTo>
                    <a:pt x="175" y="2065"/>
                  </a:lnTo>
                  <a:lnTo>
                    <a:pt x="176" y="2071"/>
                  </a:lnTo>
                  <a:lnTo>
                    <a:pt x="177" y="2078"/>
                  </a:lnTo>
                  <a:lnTo>
                    <a:pt x="178" y="2084"/>
                  </a:lnTo>
                  <a:lnTo>
                    <a:pt x="178" y="2086"/>
                  </a:lnTo>
                  <a:lnTo>
                    <a:pt x="178" y="2088"/>
                  </a:lnTo>
                  <a:lnTo>
                    <a:pt x="177" y="2090"/>
                  </a:lnTo>
                  <a:lnTo>
                    <a:pt x="178" y="2090"/>
                  </a:lnTo>
                  <a:lnTo>
                    <a:pt x="179" y="2090"/>
                  </a:lnTo>
                  <a:lnTo>
                    <a:pt x="180" y="2090"/>
                  </a:lnTo>
                  <a:lnTo>
                    <a:pt x="180" y="2092"/>
                  </a:lnTo>
                  <a:lnTo>
                    <a:pt x="181" y="2095"/>
                  </a:lnTo>
                  <a:lnTo>
                    <a:pt x="182" y="2099"/>
                  </a:lnTo>
                  <a:lnTo>
                    <a:pt x="190" y="2135"/>
                  </a:lnTo>
                  <a:lnTo>
                    <a:pt x="194" y="2143"/>
                  </a:lnTo>
                  <a:lnTo>
                    <a:pt x="194" y="2149"/>
                  </a:lnTo>
                  <a:lnTo>
                    <a:pt x="194" y="2155"/>
                  </a:lnTo>
                  <a:lnTo>
                    <a:pt x="195" y="2160"/>
                  </a:lnTo>
                  <a:lnTo>
                    <a:pt x="195" y="2166"/>
                  </a:lnTo>
                  <a:lnTo>
                    <a:pt x="196" y="2172"/>
                  </a:lnTo>
                  <a:lnTo>
                    <a:pt x="197" y="2177"/>
                  </a:lnTo>
                  <a:lnTo>
                    <a:pt x="198" y="2183"/>
                  </a:lnTo>
                  <a:lnTo>
                    <a:pt x="199" y="2189"/>
                  </a:lnTo>
                  <a:lnTo>
                    <a:pt x="199" y="2193"/>
                  </a:lnTo>
                  <a:lnTo>
                    <a:pt x="200" y="2196"/>
                  </a:lnTo>
                  <a:lnTo>
                    <a:pt x="201" y="2200"/>
                  </a:lnTo>
                  <a:lnTo>
                    <a:pt x="201" y="2204"/>
                  </a:lnTo>
                  <a:lnTo>
                    <a:pt x="203" y="2208"/>
                  </a:lnTo>
                  <a:lnTo>
                    <a:pt x="203" y="2212"/>
                  </a:lnTo>
                  <a:lnTo>
                    <a:pt x="204" y="2216"/>
                  </a:lnTo>
                  <a:lnTo>
                    <a:pt x="205" y="2219"/>
                  </a:lnTo>
                  <a:lnTo>
                    <a:pt x="194" y="2196"/>
                  </a:lnTo>
                  <a:lnTo>
                    <a:pt x="193" y="2195"/>
                  </a:lnTo>
                  <a:lnTo>
                    <a:pt x="193" y="2193"/>
                  </a:lnTo>
                  <a:lnTo>
                    <a:pt x="193" y="2191"/>
                  </a:lnTo>
                  <a:lnTo>
                    <a:pt x="191" y="2191"/>
                  </a:lnTo>
                  <a:lnTo>
                    <a:pt x="188" y="2176"/>
                  </a:lnTo>
                  <a:lnTo>
                    <a:pt x="187" y="2176"/>
                  </a:lnTo>
                  <a:lnTo>
                    <a:pt x="186" y="2176"/>
                  </a:lnTo>
                  <a:lnTo>
                    <a:pt x="185" y="2176"/>
                  </a:lnTo>
                  <a:lnTo>
                    <a:pt x="185" y="2177"/>
                  </a:lnTo>
                  <a:lnTo>
                    <a:pt x="185" y="2179"/>
                  </a:lnTo>
                  <a:lnTo>
                    <a:pt x="184" y="2181"/>
                  </a:lnTo>
                  <a:lnTo>
                    <a:pt x="182" y="2183"/>
                  </a:lnTo>
                  <a:lnTo>
                    <a:pt x="181" y="2183"/>
                  </a:lnTo>
                  <a:lnTo>
                    <a:pt x="181" y="2174"/>
                  </a:lnTo>
                  <a:lnTo>
                    <a:pt x="180" y="2162"/>
                  </a:lnTo>
                  <a:lnTo>
                    <a:pt x="179" y="2155"/>
                  </a:lnTo>
                  <a:lnTo>
                    <a:pt x="178" y="2145"/>
                  </a:lnTo>
                  <a:lnTo>
                    <a:pt x="177" y="2137"/>
                  </a:lnTo>
                  <a:lnTo>
                    <a:pt x="175" y="2130"/>
                  </a:lnTo>
                  <a:lnTo>
                    <a:pt x="174" y="2120"/>
                  </a:lnTo>
                  <a:lnTo>
                    <a:pt x="171" y="2113"/>
                  </a:lnTo>
                  <a:lnTo>
                    <a:pt x="171" y="2111"/>
                  </a:lnTo>
                  <a:lnTo>
                    <a:pt x="171" y="2109"/>
                  </a:lnTo>
                  <a:lnTo>
                    <a:pt x="170" y="2107"/>
                  </a:lnTo>
                  <a:lnTo>
                    <a:pt x="169" y="2105"/>
                  </a:lnTo>
                  <a:lnTo>
                    <a:pt x="168" y="2105"/>
                  </a:lnTo>
                  <a:lnTo>
                    <a:pt x="167" y="2107"/>
                  </a:lnTo>
                  <a:lnTo>
                    <a:pt x="167" y="2109"/>
                  </a:lnTo>
                  <a:lnTo>
                    <a:pt x="166" y="2111"/>
                  </a:lnTo>
                  <a:lnTo>
                    <a:pt x="163" y="2212"/>
                  </a:lnTo>
                  <a:lnTo>
                    <a:pt x="162" y="2208"/>
                  </a:lnTo>
                  <a:lnTo>
                    <a:pt x="160" y="2204"/>
                  </a:lnTo>
                  <a:lnTo>
                    <a:pt x="159" y="2200"/>
                  </a:lnTo>
                  <a:lnTo>
                    <a:pt x="157" y="2196"/>
                  </a:lnTo>
                  <a:lnTo>
                    <a:pt x="156" y="2193"/>
                  </a:lnTo>
                  <a:lnTo>
                    <a:pt x="153" y="2189"/>
                  </a:lnTo>
                  <a:lnTo>
                    <a:pt x="152" y="2185"/>
                  </a:lnTo>
                  <a:lnTo>
                    <a:pt x="150" y="2183"/>
                  </a:lnTo>
                  <a:lnTo>
                    <a:pt x="150" y="2179"/>
                  </a:lnTo>
                  <a:lnTo>
                    <a:pt x="149" y="2177"/>
                  </a:lnTo>
                  <a:lnTo>
                    <a:pt x="148" y="2176"/>
                  </a:lnTo>
                  <a:lnTo>
                    <a:pt x="147" y="2174"/>
                  </a:lnTo>
                  <a:lnTo>
                    <a:pt x="147" y="2172"/>
                  </a:lnTo>
                  <a:lnTo>
                    <a:pt x="146" y="2170"/>
                  </a:lnTo>
                  <a:lnTo>
                    <a:pt x="144" y="2166"/>
                  </a:lnTo>
                  <a:lnTo>
                    <a:pt x="143" y="2164"/>
                  </a:lnTo>
                  <a:lnTo>
                    <a:pt x="141" y="2158"/>
                  </a:lnTo>
                  <a:lnTo>
                    <a:pt x="138" y="2151"/>
                  </a:lnTo>
                  <a:lnTo>
                    <a:pt x="136" y="2145"/>
                  </a:lnTo>
                  <a:lnTo>
                    <a:pt x="133" y="2137"/>
                  </a:lnTo>
                  <a:lnTo>
                    <a:pt x="131" y="2130"/>
                  </a:lnTo>
                  <a:lnTo>
                    <a:pt x="129" y="2124"/>
                  </a:lnTo>
                  <a:lnTo>
                    <a:pt x="127" y="2116"/>
                  </a:lnTo>
                  <a:lnTo>
                    <a:pt x="124" y="2109"/>
                  </a:lnTo>
                  <a:lnTo>
                    <a:pt x="123" y="2101"/>
                  </a:lnTo>
                  <a:lnTo>
                    <a:pt x="121" y="2094"/>
                  </a:lnTo>
                  <a:lnTo>
                    <a:pt x="120" y="2084"/>
                  </a:lnTo>
                  <a:lnTo>
                    <a:pt x="119" y="2076"/>
                  </a:lnTo>
                  <a:lnTo>
                    <a:pt x="117" y="2069"/>
                  </a:lnTo>
                  <a:lnTo>
                    <a:pt x="115" y="2061"/>
                  </a:lnTo>
                  <a:lnTo>
                    <a:pt x="114" y="2052"/>
                  </a:lnTo>
                  <a:lnTo>
                    <a:pt x="113" y="2044"/>
                  </a:lnTo>
                  <a:lnTo>
                    <a:pt x="112" y="2038"/>
                  </a:lnTo>
                  <a:lnTo>
                    <a:pt x="111" y="2033"/>
                  </a:lnTo>
                  <a:lnTo>
                    <a:pt x="110" y="2027"/>
                  </a:lnTo>
                  <a:lnTo>
                    <a:pt x="109" y="2023"/>
                  </a:lnTo>
                  <a:lnTo>
                    <a:pt x="106" y="2017"/>
                  </a:lnTo>
                  <a:lnTo>
                    <a:pt x="105" y="2012"/>
                  </a:lnTo>
                  <a:lnTo>
                    <a:pt x="104" y="2006"/>
                  </a:lnTo>
                  <a:lnTo>
                    <a:pt x="104" y="2000"/>
                  </a:lnTo>
                  <a:lnTo>
                    <a:pt x="63" y="1865"/>
                  </a:lnTo>
                  <a:lnTo>
                    <a:pt x="60" y="1855"/>
                  </a:lnTo>
                  <a:lnTo>
                    <a:pt x="81" y="1893"/>
                  </a:lnTo>
                  <a:lnTo>
                    <a:pt x="82" y="1897"/>
                  </a:lnTo>
                  <a:lnTo>
                    <a:pt x="83" y="1903"/>
                  </a:lnTo>
                  <a:lnTo>
                    <a:pt x="84" y="1907"/>
                  </a:lnTo>
                  <a:lnTo>
                    <a:pt x="84" y="1912"/>
                  </a:lnTo>
                  <a:lnTo>
                    <a:pt x="85" y="1916"/>
                  </a:lnTo>
                  <a:lnTo>
                    <a:pt x="88" y="1922"/>
                  </a:lnTo>
                  <a:lnTo>
                    <a:pt x="89" y="1924"/>
                  </a:lnTo>
                  <a:lnTo>
                    <a:pt x="90" y="1928"/>
                  </a:lnTo>
                  <a:lnTo>
                    <a:pt x="91" y="1926"/>
                  </a:lnTo>
                  <a:lnTo>
                    <a:pt x="91" y="1924"/>
                  </a:lnTo>
                  <a:lnTo>
                    <a:pt x="91" y="1922"/>
                  </a:lnTo>
                  <a:lnTo>
                    <a:pt x="91" y="1918"/>
                  </a:lnTo>
                  <a:lnTo>
                    <a:pt x="91" y="1905"/>
                  </a:lnTo>
                  <a:lnTo>
                    <a:pt x="91" y="1889"/>
                  </a:lnTo>
                  <a:lnTo>
                    <a:pt x="90" y="1874"/>
                  </a:lnTo>
                  <a:lnTo>
                    <a:pt x="90" y="1859"/>
                  </a:lnTo>
                  <a:lnTo>
                    <a:pt x="89" y="1849"/>
                  </a:lnTo>
                  <a:lnTo>
                    <a:pt x="89" y="1842"/>
                  </a:lnTo>
                  <a:lnTo>
                    <a:pt x="88" y="1832"/>
                  </a:lnTo>
                  <a:lnTo>
                    <a:pt x="86" y="1825"/>
                  </a:lnTo>
                  <a:lnTo>
                    <a:pt x="85" y="1813"/>
                  </a:lnTo>
                  <a:lnTo>
                    <a:pt x="85" y="1802"/>
                  </a:lnTo>
                  <a:lnTo>
                    <a:pt x="85" y="1790"/>
                  </a:lnTo>
                  <a:lnTo>
                    <a:pt x="84" y="1779"/>
                  </a:lnTo>
                  <a:lnTo>
                    <a:pt x="83" y="1775"/>
                  </a:lnTo>
                  <a:lnTo>
                    <a:pt x="83" y="1769"/>
                  </a:lnTo>
                  <a:lnTo>
                    <a:pt x="82" y="1764"/>
                  </a:lnTo>
                  <a:lnTo>
                    <a:pt x="81" y="1758"/>
                  </a:lnTo>
                  <a:lnTo>
                    <a:pt x="80" y="1752"/>
                  </a:lnTo>
                  <a:lnTo>
                    <a:pt x="80" y="1746"/>
                  </a:lnTo>
                  <a:lnTo>
                    <a:pt x="79" y="1741"/>
                  </a:lnTo>
                  <a:lnTo>
                    <a:pt x="79" y="1735"/>
                  </a:lnTo>
                  <a:lnTo>
                    <a:pt x="76" y="1718"/>
                  </a:lnTo>
                  <a:lnTo>
                    <a:pt x="76" y="1699"/>
                  </a:lnTo>
                  <a:lnTo>
                    <a:pt x="75" y="1682"/>
                  </a:lnTo>
                  <a:lnTo>
                    <a:pt x="75" y="1663"/>
                  </a:lnTo>
                  <a:lnTo>
                    <a:pt x="74" y="1644"/>
                  </a:lnTo>
                  <a:lnTo>
                    <a:pt x="74" y="1626"/>
                  </a:lnTo>
                  <a:lnTo>
                    <a:pt x="73" y="1607"/>
                  </a:lnTo>
                  <a:lnTo>
                    <a:pt x="73" y="1590"/>
                  </a:lnTo>
                  <a:lnTo>
                    <a:pt x="73" y="1588"/>
                  </a:lnTo>
                  <a:lnTo>
                    <a:pt x="73" y="1586"/>
                  </a:lnTo>
                  <a:lnTo>
                    <a:pt x="73" y="1584"/>
                  </a:lnTo>
                  <a:lnTo>
                    <a:pt x="66" y="1552"/>
                  </a:lnTo>
                  <a:lnTo>
                    <a:pt x="65" y="1546"/>
                  </a:lnTo>
                  <a:lnTo>
                    <a:pt x="63" y="1541"/>
                  </a:lnTo>
                  <a:lnTo>
                    <a:pt x="62" y="1535"/>
                  </a:lnTo>
                  <a:lnTo>
                    <a:pt x="61" y="1527"/>
                  </a:lnTo>
                  <a:lnTo>
                    <a:pt x="60" y="1521"/>
                  </a:lnTo>
                  <a:lnTo>
                    <a:pt x="60" y="1516"/>
                  </a:lnTo>
                  <a:lnTo>
                    <a:pt x="58" y="1508"/>
                  </a:lnTo>
                  <a:lnTo>
                    <a:pt x="57" y="1500"/>
                  </a:lnTo>
                  <a:lnTo>
                    <a:pt x="56" y="1497"/>
                  </a:lnTo>
                  <a:lnTo>
                    <a:pt x="56" y="1491"/>
                  </a:lnTo>
                  <a:lnTo>
                    <a:pt x="55" y="1485"/>
                  </a:lnTo>
                  <a:lnTo>
                    <a:pt x="55" y="1480"/>
                  </a:lnTo>
                  <a:lnTo>
                    <a:pt x="54" y="1474"/>
                  </a:lnTo>
                  <a:lnTo>
                    <a:pt x="54" y="1468"/>
                  </a:lnTo>
                  <a:lnTo>
                    <a:pt x="53" y="1462"/>
                  </a:lnTo>
                  <a:lnTo>
                    <a:pt x="52" y="1457"/>
                  </a:lnTo>
                  <a:lnTo>
                    <a:pt x="51" y="1449"/>
                  </a:lnTo>
                  <a:lnTo>
                    <a:pt x="50" y="1443"/>
                  </a:lnTo>
                  <a:lnTo>
                    <a:pt x="48" y="1436"/>
                  </a:lnTo>
                  <a:lnTo>
                    <a:pt x="47" y="1428"/>
                  </a:lnTo>
                  <a:lnTo>
                    <a:pt x="46" y="1420"/>
                  </a:lnTo>
                  <a:lnTo>
                    <a:pt x="45" y="1415"/>
                  </a:lnTo>
                  <a:lnTo>
                    <a:pt x="44" y="1407"/>
                  </a:lnTo>
                  <a:lnTo>
                    <a:pt x="43" y="1399"/>
                  </a:lnTo>
                  <a:lnTo>
                    <a:pt x="42" y="1394"/>
                  </a:lnTo>
                  <a:lnTo>
                    <a:pt x="42" y="1386"/>
                  </a:lnTo>
                  <a:lnTo>
                    <a:pt x="42" y="1377"/>
                  </a:lnTo>
                  <a:lnTo>
                    <a:pt x="41" y="1369"/>
                  </a:lnTo>
                  <a:lnTo>
                    <a:pt x="38" y="1352"/>
                  </a:lnTo>
                  <a:lnTo>
                    <a:pt x="37" y="1333"/>
                  </a:lnTo>
                  <a:lnTo>
                    <a:pt x="36" y="1316"/>
                  </a:lnTo>
                  <a:lnTo>
                    <a:pt x="36" y="1295"/>
                  </a:lnTo>
                  <a:lnTo>
                    <a:pt x="35" y="1287"/>
                  </a:lnTo>
                  <a:lnTo>
                    <a:pt x="34" y="1279"/>
                  </a:lnTo>
                  <a:lnTo>
                    <a:pt x="34" y="1272"/>
                  </a:lnTo>
                  <a:lnTo>
                    <a:pt x="33" y="1262"/>
                  </a:lnTo>
                  <a:lnTo>
                    <a:pt x="33" y="1255"/>
                  </a:lnTo>
                  <a:lnTo>
                    <a:pt x="32" y="1245"/>
                  </a:lnTo>
                  <a:lnTo>
                    <a:pt x="31" y="1237"/>
                  </a:lnTo>
                  <a:lnTo>
                    <a:pt x="29" y="1228"/>
                  </a:lnTo>
                  <a:lnTo>
                    <a:pt x="28" y="1226"/>
                  </a:lnTo>
                  <a:lnTo>
                    <a:pt x="27" y="1220"/>
                  </a:lnTo>
                  <a:lnTo>
                    <a:pt x="25" y="1218"/>
                  </a:lnTo>
                  <a:lnTo>
                    <a:pt x="24" y="1214"/>
                  </a:lnTo>
                  <a:lnTo>
                    <a:pt x="22" y="1213"/>
                  </a:lnTo>
                  <a:lnTo>
                    <a:pt x="19" y="1211"/>
                  </a:lnTo>
                  <a:lnTo>
                    <a:pt x="18" y="1209"/>
                  </a:lnTo>
                  <a:lnTo>
                    <a:pt x="16" y="1205"/>
                  </a:lnTo>
                  <a:lnTo>
                    <a:pt x="14" y="1203"/>
                  </a:lnTo>
                  <a:lnTo>
                    <a:pt x="13" y="1201"/>
                  </a:lnTo>
                  <a:lnTo>
                    <a:pt x="10" y="1201"/>
                  </a:lnTo>
                  <a:lnTo>
                    <a:pt x="8" y="1199"/>
                  </a:lnTo>
                  <a:lnTo>
                    <a:pt x="6" y="1197"/>
                  </a:lnTo>
                  <a:lnTo>
                    <a:pt x="4" y="1195"/>
                  </a:lnTo>
                  <a:lnTo>
                    <a:pt x="1" y="1193"/>
                  </a:lnTo>
                  <a:lnTo>
                    <a:pt x="0" y="1192"/>
                  </a:lnTo>
                  <a:lnTo>
                    <a:pt x="1" y="1192"/>
                  </a:lnTo>
                  <a:lnTo>
                    <a:pt x="3" y="1192"/>
                  </a:lnTo>
                  <a:lnTo>
                    <a:pt x="4" y="1190"/>
                  </a:lnTo>
                  <a:lnTo>
                    <a:pt x="5" y="1190"/>
                  </a:lnTo>
                  <a:lnTo>
                    <a:pt x="6" y="1190"/>
                  </a:lnTo>
                  <a:lnTo>
                    <a:pt x="7" y="1190"/>
                  </a:lnTo>
                  <a:lnTo>
                    <a:pt x="8" y="1192"/>
                  </a:lnTo>
                  <a:lnTo>
                    <a:pt x="9" y="1192"/>
                  </a:lnTo>
                  <a:lnTo>
                    <a:pt x="10" y="1192"/>
                  </a:lnTo>
                  <a:lnTo>
                    <a:pt x="12" y="1193"/>
                  </a:lnTo>
                  <a:lnTo>
                    <a:pt x="13" y="1193"/>
                  </a:lnTo>
                  <a:lnTo>
                    <a:pt x="15" y="1193"/>
                  </a:lnTo>
                  <a:lnTo>
                    <a:pt x="16" y="1195"/>
                  </a:lnTo>
                  <a:lnTo>
                    <a:pt x="17" y="1197"/>
                  </a:lnTo>
                  <a:lnTo>
                    <a:pt x="19" y="1199"/>
                  </a:lnTo>
                  <a:lnTo>
                    <a:pt x="20" y="1201"/>
                  </a:lnTo>
                  <a:lnTo>
                    <a:pt x="23" y="1203"/>
                  </a:lnTo>
                  <a:lnTo>
                    <a:pt x="24" y="1203"/>
                  </a:lnTo>
                  <a:lnTo>
                    <a:pt x="25" y="1205"/>
                  </a:lnTo>
                  <a:lnTo>
                    <a:pt x="26" y="1203"/>
                  </a:lnTo>
                  <a:lnTo>
                    <a:pt x="26" y="1201"/>
                  </a:lnTo>
                  <a:lnTo>
                    <a:pt x="27" y="1134"/>
                  </a:lnTo>
                  <a:lnTo>
                    <a:pt x="27" y="1152"/>
                  </a:lnTo>
                  <a:lnTo>
                    <a:pt x="28" y="1169"/>
                  </a:lnTo>
                  <a:lnTo>
                    <a:pt x="29" y="1186"/>
                  </a:lnTo>
                  <a:lnTo>
                    <a:pt x="31" y="1203"/>
                  </a:lnTo>
                  <a:lnTo>
                    <a:pt x="32" y="1209"/>
                  </a:lnTo>
                  <a:lnTo>
                    <a:pt x="33" y="1214"/>
                  </a:lnTo>
                  <a:lnTo>
                    <a:pt x="34" y="1220"/>
                  </a:lnTo>
                  <a:lnTo>
                    <a:pt x="35" y="1226"/>
                  </a:lnTo>
                  <a:lnTo>
                    <a:pt x="35" y="1228"/>
                  </a:lnTo>
                  <a:lnTo>
                    <a:pt x="36" y="1230"/>
                  </a:lnTo>
                  <a:lnTo>
                    <a:pt x="37" y="1234"/>
                  </a:lnTo>
                  <a:lnTo>
                    <a:pt x="37" y="1237"/>
                  </a:lnTo>
                  <a:lnTo>
                    <a:pt x="36" y="1237"/>
                  </a:lnTo>
                  <a:lnTo>
                    <a:pt x="35" y="1237"/>
                  </a:lnTo>
                  <a:lnTo>
                    <a:pt x="35" y="1239"/>
                  </a:lnTo>
                  <a:lnTo>
                    <a:pt x="35" y="1241"/>
                  </a:lnTo>
                  <a:lnTo>
                    <a:pt x="35" y="1260"/>
                  </a:lnTo>
                  <a:lnTo>
                    <a:pt x="36" y="1279"/>
                  </a:lnTo>
                  <a:lnTo>
                    <a:pt x="37" y="1300"/>
                  </a:lnTo>
                  <a:lnTo>
                    <a:pt x="38" y="1319"/>
                  </a:lnTo>
                  <a:lnTo>
                    <a:pt x="39" y="1325"/>
                  </a:lnTo>
                  <a:lnTo>
                    <a:pt x="39" y="1333"/>
                  </a:lnTo>
                  <a:lnTo>
                    <a:pt x="41" y="1338"/>
                  </a:lnTo>
                  <a:lnTo>
                    <a:pt x="41" y="1346"/>
                  </a:lnTo>
                  <a:lnTo>
                    <a:pt x="42" y="1354"/>
                  </a:lnTo>
                  <a:lnTo>
                    <a:pt x="43" y="1361"/>
                  </a:lnTo>
                  <a:lnTo>
                    <a:pt x="43" y="1369"/>
                  </a:lnTo>
                  <a:lnTo>
                    <a:pt x="44" y="1377"/>
                  </a:lnTo>
                  <a:lnTo>
                    <a:pt x="45" y="1384"/>
                  </a:lnTo>
                  <a:lnTo>
                    <a:pt x="46" y="1392"/>
                  </a:lnTo>
                  <a:lnTo>
                    <a:pt x="47" y="1399"/>
                  </a:lnTo>
                  <a:lnTo>
                    <a:pt x="48" y="1407"/>
                  </a:lnTo>
                  <a:lnTo>
                    <a:pt x="50" y="1417"/>
                  </a:lnTo>
                  <a:lnTo>
                    <a:pt x="51" y="1424"/>
                  </a:lnTo>
                  <a:lnTo>
                    <a:pt x="53" y="1434"/>
                  </a:lnTo>
                  <a:lnTo>
                    <a:pt x="54" y="1441"/>
                  </a:lnTo>
                  <a:lnTo>
                    <a:pt x="54" y="1445"/>
                  </a:lnTo>
                  <a:lnTo>
                    <a:pt x="55" y="1451"/>
                  </a:lnTo>
                  <a:lnTo>
                    <a:pt x="55" y="1459"/>
                  </a:lnTo>
                  <a:lnTo>
                    <a:pt x="56" y="1462"/>
                  </a:lnTo>
                  <a:lnTo>
                    <a:pt x="62" y="1491"/>
                  </a:lnTo>
                  <a:lnTo>
                    <a:pt x="64" y="1493"/>
                  </a:lnTo>
                  <a:lnTo>
                    <a:pt x="66" y="1487"/>
                  </a:lnTo>
                  <a:lnTo>
                    <a:pt x="67" y="1483"/>
                  </a:lnTo>
                  <a:lnTo>
                    <a:pt x="69" y="1478"/>
                  </a:lnTo>
                  <a:lnTo>
                    <a:pt x="69" y="1470"/>
                  </a:lnTo>
                  <a:lnTo>
                    <a:pt x="69" y="1445"/>
                  </a:lnTo>
                  <a:lnTo>
                    <a:pt x="69" y="1422"/>
                  </a:lnTo>
                  <a:lnTo>
                    <a:pt x="69" y="1398"/>
                  </a:lnTo>
                  <a:lnTo>
                    <a:pt x="69" y="1373"/>
                  </a:lnTo>
                  <a:lnTo>
                    <a:pt x="69" y="1350"/>
                  </a:lnTo>
                  <a:lnTo>
                    <a:pt x="66" y="1327"/>
                  </a:lnTo>
                  <a:lnTo>
                    <a:pt x="63" y="1304"/>
                  </a:lnTo>
                  <a:lnTo>
                    <a:pt x="58" y="1287"/>
                  </a:lnTo>
                  <a:lnTo>
                    <a:pt x="57" y="1279"/>
                  </a:lnTo>
                  <a:lnTo>
                    <a:pt x="55" y="1274"/>
                  </a:lnTo>
                  <a:lnTo>
                    <a:pt x="53" y="1268"/>
                  </a:lnTo>
                  <a:lnTo>
                    <a:pt x="50" y="1262"/>
                  </a:lnTo>
                  <a:lnTo>
                    <a:pt x="47" y="1255"/>
                  </a:lnTo>
                  <a:lnTo>
                    <a:pt x="45" y="1251"/>
                  </a:lnTo>
                  <a:lnTo>
                    <a:pt x="43" y="1243"/>
                  </a:lnTo>
                  <a:lnTo>
                    <a:pt x="42" y="1237"/>
                  </a:lnTo>
                  <a:lnTo>
                    <a:pt x="58" y="1293"/>
                  </a:lnTo>
                  <a:lnTo>
                    <a:pt x="60" y="1293"/>
                  </a:lnTo>
                  <a:lnTo>
                    <a:pt x="61" y="1293"/>
                  </a:lnTo>
                  <a:lnTo>
                    <a:pt x="62" y="1293"/>
                  </a:lnTo>
                  <a:lnTo>
                    <a:pt x="63" y="1287"/>
                  </a:lnTo>
                  <a:lnTo>
                    <a:pt x="64" y="1279"/>
                  </a:lnTo>
                  <a:lnTo>
                    <a:pt x="65" y="1274"/>
                  </a:lnTo>
                  <a:lnTo>
                    <a:pt x="65" y="1266"/>
                  </a:lnTo>
                  <a:lnTo>
                    <a:pt x="65" y="1256"/>
                  </a:lnTo>
                  <a:lnTo>
                    <a:pt x="65" y="1249"/>
                  </a:lnTo>
                  <a:lnTo>
                    <a:pt x="65" y="1239"/>
                  </a:lnTo>
                  <a:lnTo>
                    <a:pt x="66" y="1232"/>
                  </a:lnTo>
                  <a:lnTo>
                    <a:pt x="66" y="1220"/>
                  </a:lnTo>
                  <a:lnTo>
                    <a:pt x="66" y="1209"/>
                  </a:lnTo>
                  <a:lnTo>
                    <a:pt x="67" y="1195"/>
                  </a:lnTo>
                  <a:lnTo>
                    <a:pt x="69" y="1182"/>
                  </a:lnTo>
                  <a:lnTo>
                    <a:pt x="70" y="1167"/>
                  </a:lnTo>
                  <a:lnTo>
                    <a:pt x="71" y="1150"/>
                  </a:lnTo>
                  <a:lnTo>
                    <a:pt x="72" y="1134"/>
                  </a:lnTo>
                  <a:lnTo>
                    <a:pt x="73" y="1117"/>
                  </a:lnTo>
                  <a:lnTo>
                    <a:pt x="75" y="1100"/>
                  </a:lnTo>
                  <a:lnTo>
                    <a:pt x="76" y="1085"/>
                  </a:lnTo>
                  <a:lnTo>
                    <a:pt x="77" y="1068"/>
                  </a:lnTo>
                  <a:lnTo>
                    <a:pt x="80" y="1052"/>
                  </a:lnTo>
                  <a:lnTo>
                    <a:pt x="91" y="940"/>
                  </a:lnTo>
                  <a:lnTo>
                    <a:pt x="92" y="940"/>
                  </a:lnTo>
                  <a:lnTo>
                    <a:pt x="93" y="940"/>
                  </a:lnTo>
                  <a:lnTo>
                    <a:pt x="93" y="934"/>
                  </a:lnTo>
                  <a:lnTo>
                    <a:pt x="94" y="928"/>
                  </a:lnTo>
                  <a:lnTo>
                    <a:pt x="94" y="925"/>
                  </a:lnTo>
                  <a:lnTo>
                    <a:pt x="95" y="919"/>
                  </a:lnTo>
                  <a:lnTo>
                    <a:pt x="96" y="915"/>
                  </a:lnTo>
                  <a:lnTo>
                    <a:pt x="98" y="909"/>
                  </a:lnTo>
                  <a:lnTo>
                    <a:pt x="99" y="906"/>
                  </a:lnTo>
                  <a:lnTo>
                    <a:pt x="99" y="900"/>
                  </a:lnTo>
                  <a:lnTo>
                    <a:pt x="101" y="888"/>
                  </a:lnTo>
                  <a:lnTo>
                    <a:pt x="102" y="877"/>
                  </a:lnTo>
                  <a:lnTo>
                    <a:pt x="104" y="866"/>
                  </a:lnTo>
                  <a:lnTo>
                    <a:pt x="105" y="854"/>
                  </a:lnTo>
                  <a:lnTo>
                    <a:pt x="108" y="843"/>
                  </a:lnTo>
                  <a:lnTo>
                    <a:pt x="110" y="831"/>
                  </a:lnTo>
                  <a:lnTo>
                    <a:pt x="111" y="820"/>
                  </a:lnTo>
                  <a:lnTo>
                    <a:pt x="113" y="808"/>
                  </a:lnTo>
                  <a:lnTo>
                    <a:pt x="114" y="797"/>
                  </a:lnTo>
                  <a:lnTo>
                    <a:pt x="117" y="785"/>
                  </a:lnTo>
                  <a:lnTo>
                    <a:pt x="119" y="774"/>
                  </a:lnTo>
                  <a:lnTo>
                    <a:pt x="120" y="763"/>
                  </a:lnTo>
                  <a:lnTo>
                    <a:pt x="122" y="753"/>
                  </a:lnTo>
                  <a:lnTo>
                    <a:pt x="124" y="742"/>
                  </a:lnTo>
                  <a:lnTo>
                    <a:pt x="127" y="730"/>
                  </a:lnTo>
                  <a:lnTo>
                    <a:pt x="129" y="719"/>
                  </a:lnTo>
                  <a:lnTo>
                    <a:pt x="130" y="715"/>
                  </a:lnTo>
                  <a:lnTo>
                    <a:pt x="131" y="711"/>
                  </a:lnTo>
                  <a:lnTo>
                    <a:pt x="132" y="705"/>
                  </a:lnTo>
                  <a:lnTo>
                    <a:pt x="133" y="700"/>
                  </a:lnTo>
                  <a:lnTo>
                    <a:pt x="133" y="696"/>
                  </a:lnTo>
                  <a:lnTo>
                    <a:pt x="134" y="690"/>
                  </a:lnTo>
                  <a:lnTo>
                    <a:pt x="136" y="684"/>
                  </a:lnTo>
                  <a:lnTo>
                    <a:pt x="137" y="681"/>
                  </a:lnTo>
                  <a:lnTo>
                    <a:pt x="148" y="620"/>
                  </a:lnTo>
                  <a:lnTo>
                    <a:pt x="148" y="618"/>
                  </a:lnTo>
                  <a:lnTo>
                    <a:pt x="149" y="614"/>
                  </a:lnTo>
                  <a:lnTo>
                    <a:pt x="150" y="612"/>
                  </a:lnTo>
                  <a:lnTo>
                    <a:pt x="151" y="608"/>
                  </a:lnTo>
                  <a:lnTo>
                    <a:pt x="153" y="595"/>
                  </a:lnTo>
                  <a:lnTo>
                    <a:pt x="156" y="579"/>
                  </a:lnTo>
                  <a:lnTo>
                    <a:pt x="159" y="568"/>
                  </a:lnTo>
                  <a:lnTo>
                    <a:pt x="161" y="553"/>
                  </a:lnTo>
                  <a:lnTo>
                    <a:pt x="163" y="539"/>
                  </a:lnTo>
                  <a:lnTo>
                    <a:pt x="167" y="526"/>
                  </a:lnTo>
                  <a:lnTo>
                    <a:pt x="170" y="513"/>
                  </a:lnTo>
                  <a:lnTo>
                    <a:pt x="174" y="501"/>
                  </a:lnTo>
                  <a:lnTo>
                    <a:pt x="176" y="494"/>
                  </a:lnTo>
                  <a:lnTo>
                    <a:pt x="177" y="486"/>
                  </a:lnTo>
                  <a:lnTo>
                    <a:pt x="179" y="478"/>
                  </a:lnTo>
                  <a:lnTo>
                    <a:pt x="181" y="471"/>
                  </a:lnTo>
                  <a:lnTo>
                    <a:pt x="182" y="463"/>
                  </a:lnTo>
                  <a:lnTo>
                    <a:pt x="185" y="457"/>
                  </a:lnTo>
                  <a:lnTo>
                    <a:pt x="187" y="450"/>
                  </a:lnTo>
                  <a:lnTo>
                    <a:pt x="188" y="444"/>
                  </a:lnTo>
                  <a:lnTo>
                    <a:pt x="190" y="436"/>
                  </a:lnTo>
                  <a:lnTo>
                    <a:pt x="193" y="429"/>
                  </a:lnTo>
                  <a:lnTo>
                    <a:pt x="195" y="421"/>
                  </a:lnTo>
                  <a:lnTo>
                    <a:pt x="196" y="416"/>
                  </a:lnTo>
                  <a:lnTo>
                    <a:pt x="198" y="408"/>
                  </a:lnTo>
                  <a:lnTo>
                    <a:pt x="200" y="402"/>
                  </a:lnTo>
                  <a:lnTo>
                    <a:pt x="203" y="395"/>
                  </a:lnTo>
                  <a:lnTo>
                    <a:pt x="205" y="387"/>
                  </a:lnTo>
                  <a:lnTo>
                    <a:pt x="209" y="370"/>
                  </a:lnTo>
                  <a:lnTo>
                    <a:pt x="215" y="353"/>
                  </a:lnTo>
                  <a:lnTo>
                    <a:pt x="220" y="335"/>
                  </a:lnTo>
                  <a:lnTo>
                    <a:pt x="225" y="318"/>
                  </a:lnTo>
                  <a:lnTo>
                    <a:pt x="231" y="301"/>
                  </a:lnTo>
                  <a:lnTo>
                    <a:pt x="236" y="284"/>
                  </a:lnTo>
                  <a:lnTo>
                    <a:pt x="242" y="267"/>
                  </a:lnTo>
                  <a:lnTo>
                    <a:pt x="247" y="250"/>
                  </a:lnTo>
                  <a:lnTo>
                    <a:pt x="253" y="232"/>
                  </a:lnTo>
                  <a:lnTo>
                    <a:pt x="258" y="215"/>
                  </a:lnTo>
                  <a:lnTo>
                    <a:pt x="264" y="198"/>
                  </a:lnTo>
                  <a:lnTo>
                    <a:pt x="271" y="181"/>
                  </a:lnTo>
                  <a:lnTo>
                    <a:pt x="276" y="164"/>
                  </a:lnTo>
                  <a:lnTo>
                    <a:pt x="283" y="147"/>
                  </a:lnTo>
                  <a:lnTo>
                    <a:pt x="289" y="129"/>
                  </a:lnTo>
                  <a:lnTo>
                    <a:pt x="295" y="110"/>
                  </a:lnTo>
                  <a:lnTo>
                    <a:pt x="299" y="105"/>
                  </a:lnTo>
                  <a:lnTo>
                    <a:pt x="302" y="97"/>
                  </a:lnTo>
                  <a:lnTo>
                    <a:pt x="304" y="89"/>
                  </a:lnTo>
                  <a:lnTo>
                    <a:pt x="308" y="82"/>
                  </a:lnTo>
                  <a:lnTo>
                    <a:pt x="310" y="74"/>
                  </a:lnTo>
                  <a:lnTo>
                    <a:pt x="313" y="67"/>
                  </a:lnTo>
                  <a:lnTo>
                    <a:pt x="317" y="59"/>
                  </a:lnTo>
                  <a:lnTo>
                    <a:pt x="320" y="53"/>
                  </a:lnTo>
                  <a:lnTo>
                    <a:pt x="321" y="51"/>
                  </a:lnTo>
                  <a:lnTo>
                    <a:pt x="322" y="49"/>
                  </a:lnTo>
                  <a:lnTo>
                    <a:pt x="323" y="47"/>
                  </a:lnTo>
                  <a:lnTo>
                    <a:pt x="324" y="46"/>
                  </a:lnTo>
                  <a:lnTo>
                    <a:pt x="325" y="46"/>
                  </a:lnTo>
                  <a:lnTo>
                    <a:pt x="325" y="42"/>
                  </a:lnTo>
                  <a:lnTo>
                    <a:pt x="327" y="40"/>
                  </a:lnTo>
                  <a:lnTo>
                    <a:pt x="328" y="38"/>
                  </a:lnTo>
                  <a:lnTo>
                    <a:pt x="330" y="32"/>
                  </a:lnTo>
                  <a:lnTo>
                    <a:pt x="332" y="28"/>
                  </a:lnTo>
                  <a:lnTo>
                    <a:pt x="334" y="23"/>
                  </a:lnTo>
                  <a:lnTo>
                    <a:pt x="337" y="17"/>
                  </a:lnTo>
                  <a:lnTo>
                    <a:pt x="339" y="13"/>
                  </a:lnTo>
                  <a:lnTo>
                    <a:pt x="341" y="7"/>
                  </a:lnTo>
                  <a:lnTo>
                    <a:pt x="343" y="4"/>
                  </a:lnTo>
                  <a:lnTo>
                    <a:pt x="346" y="0"/>
                  </a:lnTo>
                  <a:lnTo>
                    <a:pt x="343" y="7"/>
                  </a:lnTo>
                  <a:lnTo>
                    <a:pt x="341" y="15"/>
                  </a:lnTo>
                  <a:lnTo>
                    <a:pt x="340" y="23"/>
                  </a:lnTo>
                  <a:lnTo>
                    <a:pt x="337" y="30"/>
                  </a:lnTo>
                  <a:lnTo>
                    <a:pt x="334" y="38"/>
                  </a:lnTo>
                  <a:lnTo>
                    <a:pt x="332" y="46"/>
                  </a:lnTo>
                  <a:lnTo>
                    <a:pt x="330" y="53"/>
                  </a:lnTo>
                  <a:lnTo>
                    <a:pt x="328" y="61"/>
                  </a:lnTo>
                  <a:lnTo>
                    <a:pt x="324" y="68"/>
                  </a:lnTo>
                  <a:lnTo>
                    <a:pt x="322" y="76"/>
                  </a:lnTo>
                  <a:lnTo>
                    <a:pt x="319" y="84"/>
                  </a:lnTo>
                  <a:lnTo>
                    <a:pt x="315" y="91"/>
                  </a:lnTo>
                  <a:lnTo>
                    <a:pt x="313" y="99"/>
                  </a:lnTo>
                  <a:lnTo>
                    <a:pt x="310" y="108"/>
                  </a:lnTo>
                  <a:lnTo>
                    <a:pt x="308" y="116"/>
                  </a:lnTo>
                  <a:lnTo>
                    <a:pt x="304" y="124"/>
                  </a:lnTo>
                  <a:lnTo>
                    <a:pt x="301" y="133"/>
                  </a:lnTo>
                  <a:lnTo>
                    <a:pt x="299" y="141"/>
                  </a:lnTo>
                  <a:lnTo>
                    <a:pt x="295" y="149"/>
                  </a:lnTo>
                  <a:lnTo>
                    <a:pt x="293" y="158"/>
                  </a:lnTo>
                  <a:lnTo>
                    <a:pt x="290" y="166"/>
                  </a:lnTo>
                  <a:lnTo>
                    <a:pt x="286" y="173"/>
                  </a:lnTo>
                  <a:lnTo>
                    <a:pt x="283" y="183"/>
                  </a:lnTo>
                  <a:lnTo>
                    <a:pt x="280" y="190"/>
                  </a:lnTo>
                  <a:lnTo>
                    <a:pt x="279" y="194"/>
                  </a:lnTo>
                  <a:lnTo>
                    <a:pt x="276" y="200"/>
                  </a:lnTo>
                  <a:lnTo>
                    <a:pt x="274" y="206"/>
                  </a:lnTo>
                  <a:lnTo>
                    <a:pt x="272" y="211"/>
                  </a:lnTo>
                  <a:lnTo>
                    <a:pt x="270" y="217"/>
                  </a:lnTo>
                  <a:lnTo>
                    <a:pt x="267" y="223"/>
                  </a:lnTo>
                  <a:lnTo>
                    <a:pt x="266" y="227"/>
                  </a:lnTo>
                  <a:lnTo>
                    <a:pt x="264" y="234"/>
                  </a:lnTo>
                  <a:lnTo>
                    <a:pt x="261" y="246"/>
                  </a:lnTo>
                  <a:lnTo>
                    <a:pt x="257" y="259"/>
                  </a:lnTo>
                  <a:lnTo>
                    <a:pt x="254" y="272"/>
                  </a:lnTo>
                  <a:lnTo>
                    <a:pt x="251" y="284"/>
                  </a:lnTo>
                  <a:lnTo>
                    <a:pt x="247" y="295"/>
                  </a:lnTo>
                  <a:lnTo>
                    <a:pt x="244" y="309"/>
                  </a:lnTo>
                  <a:lnTo>
                    <a:pt x="239" y="320"/>
                  </a:lnTo>
                  <a:lnTo>
                    <a:pt x="236" y="334"/>
                  </a:lnTo>
                  <a:lnTo>
                    <a:pt x="235" y="337"/>
                  </a:lnTo>
                  <a:lnTo>
                    <a:pt x="234" y="341"/>
                  </a:lnTo>
                  <a:lnTo>
                    <a:pt x="233" y="345"/>
                  </a:lnTo>
                  <a:lnTo>
                    <a:pt x="232" y="349"/>
                  </a:lnTo>
                  <a:lnTo>
                    <a:pt x="232" y="353"/>
                  </a:lnTo>
                  <a:lnTo>
                    <a:pt x="229" y="358"/>
                  </a:lnTo>
                  <a:lnTo>
                    <a:pt x="228" y="362"/>
                  </a:lnTo>
                  <a:lnTo>
                    <a:pt x="227" y="366"/>
                  </a:lnTo>
                  <a:lnTo>
                    <a:pt x="226" y="372"/>
                  </a:lnTo>
                  <a:lnTo>
                    <a:pt x="224" y="377"/>
                  </a:lnTo>
                  <a:lnTo>
                    <a:pt x="223" y="383"/>
                  </a:lnTo>
                  <a:lnTo>
                    <a:pt x="222" y="389"/>
                  </a:lnTo>
                  <a:lnTo>
                    <a:pt x="219" y="395"/>
                  </a:lnTo>
                  <a:lnTo>
                    <a:pt x="218" y="400"/>
                  </a:lnTo>
                  <a:lnTo>
                    <a:pt x="216" y="406"/>
                  </a:lnTo>
                  <a:lnTo>
                    <a:pt x="215" y="412"/>
                  </a:lnTo>
                  <a:lnTo>
                    <a:pt x="213" y="417"/>
                  </a:lnTo>
                  <a:lnTo>
                    <a:pt x="212" y="421"/>
                  </a:lnTo>
                  <a:lnTo>
                    <a:pt x="210" y="425"/>
                  </a:lnTo>
                  <a:lnTo>
                    <a:pt x="208" y="429"/>
                  </a:lnTo>
                  <a:lnTo>
                    <a:pt x="207" y="435"/>
                  </a:lnTo>
                  <a:lnTo>
                    <a:pt x="206" y="438"/>
                  </a:lnTo>
                  <a:lnTo>
                    <a:pt x="205" y="444"/>
                  </a:lnTo>
                  <a:lnTo>
                    <a:pt x="204" y="450"/>
                  </a:lnTo>
                  <a:lnTo>
                    <a:pt x="203" y="450"/>
                  </a:lnTo>
                  <a:lnTo>
                    <a:pt x="203" y="452"/>
                  </a:lnTo>
                  <a:lnTo>
                    <a:pt x="201" y="454"/>
                  </a:lnTo>
                  <a:lnTo>
                    <a:pt x="200" y="459"/>
                  </a:lnTo>
                  <a:lnTo>
                    <a:pt x="199" y="463"/>
                  </a:lnTo>
                  <a:lnTo>
                    <a:pt x="198" y="469"/>
                  </a:lnTo>
                  <a:lnTo>
                    <a:pt x="197" y="475"/>
                  </a:lnTo>
                  <a:lnTo>
                    <a:pt x="195" y="478"/>
                  </a:lnTo>
                  <a:lnTo>
                    <a:pt x="194" y="484"/>
                  </a:lnTo>
                  <a:lnTo>
                    <a:pt x="193" y="490"/>
                  </a:lnTo>
                  <a:lnTo>
                    <a:pt x="191" y="496"/>
                  </a:lnTo>
                  <a:lnTo>
                    <a:pt x="189" y="503"/>
                  </a:lnTo>
                  <a:lnTo>
                    <a:pt x="187" y="513"/>
                  </a:lnTo>
                  <a:lnTo>
                    <a:pt x="185" y="522"/>
                  </a:lnTo>
                  <a:lnTo>
                    <a:pt x="182" y="532"/>
                  </a:lnTo>
                  <a:lnTo>
                    <a:pt x="180" y="539"/>
                  </a:lnTo>
                  <a:lnTo>
                    <a:pt x="178" y="549"/>
                  </a:lnTo>
                  <a:lnTo>
                    <a:pt x="176" y="559"/>
                  </a:lnTo>
                  <a:lnTo>
                    <a:pt x="174" y="568"/>
                  </a:lnTo>
                  <a:lnTo>
                    <a:pt x="172" y="574"/>
                  </a:lnTo>
                  <a:lnTo>
                    <a:pt x="171" y="578"/>
                  </a:lnTo>
                  <a:lnTo>
                    <a:pt x="170" y="581"/>
                  </a:lnTo>
                  <a:lnTo>
                    <a:pt x="170" y="585"/>
                  </a:lnTo>
                  <a:lnTo>
                    <a:pt x="169" y="591"/>
                  </a:lnTo>
                  <a:lnTo>
                    <a:pt x="168" y="595"/>
                  </a:lnTo>
                  <a:lnTo>
                    <a:pt x="167" y="600"/>
                  </a:lnTo>
                  <a:lnTo>
                    <a:pt x="166" y="604"/>
                  </a:lnTo>
                  <a:lnTo>
                    <a:pt x="163" y="612"/>
                  </a:lnTo>
                  <a:lnTo>
                    <a:pt x="162" y="620"/>
                  </a:lnTo>
                  <a:lnTo>
                    <a:pt x="160" y="627"/>
                  </a:lnTo>
                  <a:lnTo>
                    <a:pt x="159" y="635"/>
                  </a:lnTo>
                  <a:lnTo>
                    <a:pt x="157" y="642"/>
                  </a:lnTo>
                  <a:lnTo>
                    <a:pt x="156" y="650"/>
                  </a:lnTo>
                  <a:lnTo>
                    <a:pt x="153" y="658"/>
                  </a:lnTo>
                  <a:lnTo>
                    <a:pt x="151" y="665"/>
                  </a:lnTo>
                  <a:lnTo>
                    <a:pt x="152" y="669"/>
                  </a:lnTo>
                  <a:lnTo>
                    <a:pt x="152" y="671"/>
                  </a:lnTo>
                  <a:lnTo>
                    <a:pt x="150" y="682"/>
                  </a:lnTo>
                  <a:lnTo>
                    <a:pt x="149" y="696"/>
                  </a:lnTo>
                  <a:lnTo>
                    <a:pt x="147" y="707"/>
                  </a:lnTo>
                  <a:lnTo>
                    <a:pt x="144" y="719"/>
                  </a:lnTo>
                  <a:lnTo>
                    <a:pt x="143" y="732"/>
                  </a:lnTo>
                  <a:lnTo>
                    <a:pt x="141" y="743"/>
                  </a:lnTo>
                  <a:lnTo>
                    <a:pt x="139" y="755"/>
                  </a:lnTo>
                  <a:lnTo>
                    <a:pt x="137" y="766"/>
                  </a:lnTo>
                  <a:lnTo>
                    <a:pt x="134" y="780"/>
                  </a:lnTo>
                  <a:lnTo>
                    <a:pt x="133" y="791"/>
                  </a:lnTo>
                  <a:lnTo>
                    <a:pt x="131" y="804"/>
                  </a:lnTo>
                  <a:lnTo>
                    <a:pt x="129" y="816"/>
                  </a:lnTo>
                  <a:lnTo>
                    <a:pt x="128" y="829"/>
                  </a:lnTo>
                  <a:lnTo>
                    <a:pt x="125" y="843"/>
                  </a:lnTo>
                  <a:lnTo>
                    <a:pt x="123" y="854"/>
                  </a:lnTo>
                  <a:lnTo>
                    <a:pt x="121" y="867"/>
                  </a:lnTo>
                  <a:lnTo>
                    <a:pt x="119" y="879"/>
                  </a:lnTo>
                  <a:lnTo>
                    <a:pt x="118" y="892"/>
                  </a:lnTo>
                  <a:lnTo>
                    <a:pt x="115" y="906"/>
                  </a:lnTo>
                  <a:lnTo>
                    <a:pt x="113" y="917"/>
                  </a:lnTo>
                  <a:lnTo>
                    <a:pt x="111" y="930"/>
                  </a:lnTo>
                  <a:lnTo>
                    <a:pt x="109" y="942"/>
                  </a:lnTo>
                  <a:lnTo>
                    <a:pt x="108" y="955"/>
                  </a:lnTo>
                  <a:lnTo>
                    <a:pt x="105" y="967"/>
                  </a:lnTo>
                  <a:lnTo>
                    <a:pt x="104" y="972"/>
                  </a:lnTo>
                  <a:lnTo>
                    <a:pt x="104" y="976"/>
                  </a:lnTo>
                  <a:lnTo>
                    <a:pt x="103" y="982"/>
                  </a:lnTo>
                  <a:lnTo>
                    <a:pt x="102" y="986"/>
                  </a:lnTo>
                  <a:lnTo>
                    <a:pt x="101" y="989"/>
                  </a:lnTo>
                  <a:lnTo>
                    <a:pt x="101" y="995"/>
                  </a:lnTo>
                  <a:lnTo>
                    <a:pt x="100" y="1001"/>
                  </a:lnTo>
                  <a:lnTo>
                    <a:pt x="99" y="1005"/>
                  </a:lnTo>
                  <a:lnTo>
                    <a:pt x="99" y="1012"/>
                  </a:lnTo>
                  <a:lnTo>
                    <a:pt x="98" y="1018"/>
                  </a:lnTo>
                  <a:lnTo>
                    <a:pt x="96" y="1026"/>
                  </a:lnTo>
                  <a:lnTo>
                    <a:pt x="96" y="1031"/>
                  </a:lnTo>
                  <a:lnTo>
                    <a:pt x="95" y="1039"/>
                  </a:lnTo>
                  <a:lnTo>
                    <a:pt x="94" y="1047"/>
                  </a:lnTo>
                  <a:lnTo>
                    <a:pt x="93" y="1052"/>
                  </a:lnTo>
                  <a:lnTo>
                    <a:pt x="93" y="1060"/>
                  </a:lnTo>
                  <a:lnTo>
                    <a:pt x="92" y="1070"/>
                  </a:lnTo>
                  <a:lnTo>
                    <a:pt x="90" y="1081"/>
                  </a:lnTo>
                  <a:lnTo>
                    <a:pt x="90" y="1091"/>
                  </a:lnTo>
                  <a:lnTo>
                    <a:pt x="89" y="1100"/>
                  </a:lnTo>
                  <a:lnTo>
                    <a:pt x="88" y="1110"/>
                  </a:lnTo>
                  <a:lnTo>
                    <a:pt x="86" y="1121"/>
                  </a:lnTo>
                  <a:lnTo>
                    <a:pt x="85" y="1131"/>
                  </a:lnTo>
                  <a:lnTo>
                    <a:pt x="84" y="1142"/>
                  </a:lnTo>
                  <a:lnTo>
                    <a:pt x="83" y="1148"/>
                  </a:lnTo>
                  <a:lnTo>
                    <a:pt x="83" y="1153"/>
                  </a:lnTo>
                  <a:lnTo>
                    <a:pt x="82" y="1159"/>
                  </a:lnTo>
                  <a:lnTo>
                    <a:pt x="82" y="1165"/>
                  </a:lnTo>
                  <a:lnTo>
                    <a:pt x="81" y="1176"/>
                  </a:lnTo>
                  <a:lnTo>
                    <a:pt x="80" y="1188"/>
                  </a:lnTo>
                  <a:lnTo>
                    <a:pt x="79" y="1199"/>
                  </a:lnTo>
                  <a:lnTo>
                    <a:pt x="77" y="1211"/>
                  </a:lnTo>
                  <a:lnTo>
                    <a:pt x="76" y="1237"/>
                  </a:lnTo>
                  <a:lnTo>
                    <a:pt x="75" y="1262"/>
                  </a:lnTo>
                  <a:lnTo>
                    <a:pt x="74" y="1287"/>
                  </a:lnTo>
                  <a:lnTo>
                    <a:pt x="74" y="1314"/>
                  </a:lnTo>
                  <a:lnTo>
                    <a:pt x="77" y="1323"/>
                  </a:lnTo>
                  <a:lnTo>
                    <a:pt x="81" y="1335"/>
                  </a:lnTo>
                  <a:lnTo>
                    <a:pt x="84" y="1344"/>
                  </a:lnTo>
                  <a:lnTo>
                    <a:pt x="88" y="1354"/>
                  </a:lnTo>
                  <a:lnTo>
                    <a:pt x="91" y="1365"/>
                  </a:lnTo>
                  <a:lnTo>
                    <a:pt x="94" y="1377"/>
                  </a:lnTo>
                  <a:lnTo>
                    <a:pt x="96" y="1388"/>
                  </a:lnTo>
                  <a:lnTo>
                    <a:pt x="99" y="1399"/>
                  </a:lnTo>
                  <a:lnTo>
                    <a:pt x="99" y="1401"/>
                  </a:lnTo>
                  <a:lnTo>
                    <a:pt x="100" y="1401"/>
                  </a:lnTo>
                  <a:lnTo>
                    <a:pt x="101" y="1399"/>
                  </a:lnTo>
                  <a:lnTo>
                    <a:pt x="102" y="1396"/>
                  </a:lnTo>
                  <a:lnTo>
                    <a:pt x="102" y="1394"/>
                  </a:lnTo>
                  <a:lnTo>
                    <a:pt x="103" y="1390"/>
                  </a:lnTo>
                  <a:lnTo>
                    <a:pt x="103" y="1386"/>
                  </a:lnTo>
                  <a:lnTo>
                    <a:pt x="108" y="1466"/>
                  </a:lnTo>
                  <a:lnTo>
                    <a:pt x="109" y="1468"/>
                  </a:lnTo>
                  <a:lnTo>
                    <a:pt x="110" y="1470"/>
                  </a:lnTo>
                  <a:lnTo>
                    <a:pt x="111" y="1470"/>
                  </a:lnTo>
                  <a:lnTo>
                    <a:pt x="112" y="1470"/>
                  </a:lnTo>
                  <a:lnTo>
                    <a:pt x="113" y="1466"/>
                  </a:lnTo>
                  <a:lnTo>
                    <a:pt x="113" y="1464"/>
                  </a:lnTo>
                  <a:lnTo>
                    <a:pt x="114" y="1460"/>
                  </a:lnTo>
                  <a:lnTo>
                    <a:pt x="114" y="1457"/>
                  </a:lnTo>
                  <a:lnTo>
                    <a:pt x="113" y="1439"/>
                  </a:lnTo>
                  <a:lnTo>
                    <a:pt x="114" y="1420"/>
                  </a:lnTo>
                  <a:lnTo>
                    <a:pt x="115" y="1401"/>
                  </a:lnTo>
                  <a:lnTo>
                    <a:pt x="115" y="1382"/>
                  </a:lnTo>
                  <a:lnTo>
                    <a:pt x="117" y="1377"/>
                  </a:lnTo>
                  <a:lnTo>
                    <a:pt x="117" y="1371"/>
                  </a:lnTo>
                  <a:lnTo>
                    <a:pt x="118" y="1365"/>
                  </a:lnTo>
                  <a:lnTo>
                    <a:pt x="119" y="1357"/>
                  </a:lnTo>
                  <a:lnTo>
                    <a:pt x="119" y="1346"/>
                  </a:lnTo>
                  <a:lnTo>
                    <a:pt x="120" y="1333"/>
                  </a:lnTo>
                  <a:lnTo>
                    <a:pt x="120" y="1321"/>
                  </a:lnTo>
                  <a:lnTo>
                    <a:pt x="121" y="1308"/>
                  </a:lnTo>
                  <a:lnTo>
                    <a:pt x="122" y="1300"/>
                  </a:lnTo>
                  <a:lnTo>
                    <a:pt x="123" y="1295"/>
                  </a:lnTo>
                  <a:lnTo>
                    <a:pt x="124" y="1287"/>
                  </a:lnTo>
                  <a:lnTo>
                    <a:pt x="124" y="1279"/>
                  </a:lnTo>
                  <a:lnTo>
                    <a:pt x="125" y="1275"/>
                  </a:lnTo>
                  <a:lnTo>
                    <a:pt x="125" y="1270"/>
                  </a:lnTo>
                  <a:lnTo>
                    <a:pt x="127" y="1264"/>
                  </a:lnTo>
                  <a:lnTo>
                    <a:pt x="128" y="1256"/>
                  </a:lnTo>
                  <a:lnTo>
                    <a:pt x="128" y="1251"/>
                  </a:lnTo>
                  <a:lnTo>
                    <a:pt x="129" y="1245"/>
                  </a:lnTo>
                  <a:lnTo>
                    <a:pt x="129" y="1237"/>
                  </a:lnTo>
                  <a:lnTo>
                    <a:pt x="130" y="1232"/>
                  </a:lnTo>
                  <a:lnTo>
                    <a:pt x="131" y="1224"/>
                  </a:lnTo>
                  <a:lnTo>
                    <a:pt x="131" y="1218"/>
                  </a:lnTo>
                  <a:lnTo>
                    <a:pt x="132" y="1211"/>
                  </a:lnTo>
                  <a:lnTo>
                    <a:pt x="133" y="1205"/>
                  </a:lnTo>
                  <a:lnTo>
                    <a:pt x="134" y="1197"/>
                  </a:lnTo>
                  <a:lnTo>
                    <a:pt x="136" y="1190"/>
                  </a:lnTo>
                  <a:lnTo>
                    <a:pt x="137" y="1184"/>
                  </a:lnTo>
                  <a:lnTo>
                    <a:pt x="138" y="1176"/>
                  </a:lnTo>
                  <a:lnTo>
                    <a:pt x="140" y="1171"/>
                  </a:lnTo>
                  <a:lnTo>
                    <a:pt x="141" y="1165"/>
                  </a:lnTo>
                  <a:lnTo>
                    <a:pt x="142" y="1157"/>
                  </a:lnTo>
                  <a:lnTo>
                    <a:pt x="143" y="1152"/>
                  </a:lnTo>
                  <a:lnTo>
                    <a:pt x="172" y="1014"/>
                  </a:lnTo>
                  <a:lnTo>
                    <a:pt x="160" y="1089"/>
                  </a:lnTo>
                  <a:lnTo>
                    <a:pt x="161" y="1089"/>
                  </a:lnTo>
                  <a:lnTo>
                    <a:pt x="161" y="1091"/>
                  </a:lnTo>
                  <a:lnTo>
                    <a:pt x="162" y="1091"/>
                  </a:lnTo>
                  <a:lnTo>
                    <a:pt x="210" y="976"/>
                  </a:lnTo>
                  <a:lnTo>
                    <a:pt x="205" y="997"/>
                  </a:lnTo>
                  <a:lnTo>
                    <a:pt x="201" y="1003"/>
                  </a:lnTo>
                  <a:lnTo>
                    <a:pt x="200" y="1005"/>
                  </a:lnTo>
                  <a:lnTo>
                    <a:pt x="199" y="1007"/>
                  </a:lnTo>
                  <a:lnTo>
                    <a:pt x="199" y="1009"/>
                  </a:lnTo>
                  <a:lnTo>
                    <a:pt x="196" y="1016"/>
                  </a:lnTo>
                  <a:lnTo>
                    <a:pt x="193" y="1024"/>
                  </a:lnTo>
                  <a:lnTo>
                    <a:pt x="190" y="1031"/>
                  </a:lnTo>
                  <a:lnTo>
                    <a:pt x="187" y="1039"/>
                  </a:lnTo>
                  <a:lnTo>
                    <a:pt x="184" y="1047"/>
                  </a:lnTo>
                  <a:lnTo>
                    <a:pt x="181" y="1054"/>
                  </a:lnTo>
                  <a:lnTo>
                    <a:pt x="178" y="1062"/>
                  </a:lnTo>
                  <a:lnTo>
                    <a:pt x="176" y="1071"/>
                  </a:lnTo>
                  <a:lnTo>
                    <a:pt x="172" y="1077"/>
                  </a:lnTo>
                  <a:lnTo>
                    <a:pt x="170" y="1087"/>
                  </a:lnTo>
                  <a:lnTo>
                    <a:pt x="167" y="1094"/>
                  </a:lnTo>
                  <a:lnTo>
                    <a:pt x="165" y="1102"/>
                  </a:lnTo>
                  <a:lnTo>
                    <a:pt x="162" y="1110"/>
                  </a:lnTo>
                  <a:lnTo>
                    <a:pt x="160" y="1119"/>
                  </a:lnTo>
                  <a:lnTo>
                    <a:pt x="157" y="1127"/>
                  </a:lnTo>
                  <a:lnTo>
                    <a:pt x="155" y="1134"/>
                  </a:lnTo>
                  <a:lnTo>
                    <a:pt x="155" y="1136"/>
                  </a:lnTo>
                  <a:lnTo>
                    <a:pt x="153" y="1140"/>
                  </a:lnTo>
                  <a:lnTo>
                    <a:pt x="152" y="1142"/>
                  </a:lnTo>
                  <a:lnTo>
                    <a:pt x="152" y="1146"/>
                  </a:lnTo>
                  <a:lnTo>
                    <a:pt x="151" y="1148"/>
                  </a:lnTo>
                  <a:lnTo>
                    <a:pt x="150" y="1152"/>
                  </a:lnTo>
                  <a:lnTo>
                    <a:pt x="150" y="1153"/>
                  </a:lnTo>
                  <a:lnTo>
                    <a:pt x="149" y="1157"/>
                  </a:lnTo>
                  <a:lnTo>
                    <a:pt x="149" y="1159"/>
                  </a:lnTo>
                  <a:lnTo>
                    <a:pt x="148" y="1163"/>
                  </a:lnTo>
                  <a:lnTo>
                    <a:pt x="148" y="1167"/>
                  </a:lnTo>
                  <a:lnTo>
                    <a:pt x="147" y="1169"/>
                  </a:lnTo>
                  <a:lnTo>
                    <a:pt x="147" y="1173"/>
                  </a:lnTo>
                  <a:lnTo>
                    <a:pt x="146" y="1176"/>
                  </a:lnTo>
                  <a:lnTo>
                    <a:pt x="144" y="1180"/>
                  </a:lnTo>
                  <a:lnTo>
                    <a:pt x="143" y="1182"/>
                  </a:lnTo>
                  <a:lnTo>
                    <a:pt x="142" y="1192"/>
                  </a:lnTo>
                  <a:lnTo>
                    <a:pt x="140" y="1199"/>
                  </a:lnTo>
                  <a:lnTo>
                    <a:pt x="139" y="1209"/>
                  </a:lnTo>
                  <a:lnTo>
                    <a:pt x="137" y="1216"/>
                  </a:lnTo>
                  <a:lnTo>
                    <a:pt x="136" y="1226"/>
                  </a:lnTo>
                  <a:lnTo>
                    <a:pt x="133" y="1235"/>
                  </a:lnTo>
                  <a:lnTo>
                    <a:pt x="133" y="1243"/>
                  </a:lnTo>
                  <a:lnTo>
                    <a:pt x="132" y="1253"/>
                  </a:lnTo>
                  <a:lnTo>
                    <a:pt x="131" y="1258"/>
                  </a:lnTo>
                  <a:lnTo>
                    <a:pt x="130" y="1264"/>
                  </a:lnTo>
                  <a:lnTo>
                    <a:pt x="130" y="1270"/>
                  </a:lnTo>
                  <a:lnTo>
                    <a:pt x="129" y="1275"/>
                  </a:lnTo>
                  <a:lnTo>
                    <a:pt x="129" y="1279"/>
                  </a:lnTo>
                  <a:lnTo>
                    <a:pt x="128" y="1285"/>
                  </a:lnTo>
                  <a:lnTo>
                    <a:pt x="128" y="1291"/>
                  </a:lnTo>
                  <a:lnTo>
                    <a:pt x="127" y="1296"/>
                  </a:lnTo>
                  <a:lnTo>
                    <a:pt x="125" y="1302"/>
                  </a:lnTo>
                  <a:lnTo>
                    <a:pt x="125" y="1310"/>
                  </a:lnTo>
                  <a:lnTo>
                    <a:pt x="124" y="1316"/>
                  </a:lnTo>
                  <a:lnTo>
                    <a:pt x="124" y="1321"/>
                  </a:lnTo>
                  <a:lnTo>
                    <a:pt x="122" y="1344"/>
                  </a:lnTo>
                  <a:lnTo>
                    <a:pt x="121" y="1367"/>
                  </a:lnTo>
                  <a:lnTo>
                    <a:pt x="120" y="1390"/>
                  </a:lnTo>
                  <a:lnTo>
                    <a:pt x="119" y="1413"/>
                  </a:lnTo>
                  <a:lnTo>
                    <a:pt x="119" y="1434"/>
                  </a:lnTo>
                  <a:lnTo>
                    <a:pt x="118" y="1455"/>
                  </a:lnTo>
                  <a:lnTo>
                    <a:pt x="117" y="1476"/>
                  </a:lnTo>
                  <a:lnTo>
                    <a:pt x="118" y="1499"/>
                  </a:lnTo>
                  <a:lnTo>
                    <a:pt x="118" y="1508"/>
                  </a:lnTo>
                  <a:lnTo>
                    <a:pt x="119" y="1520"/>
                  </a:lnTo>
                  <a:lnTo>
                    <a:pt x="119" y="1529"/>
                  </a:lnTo>
                  <a:lnTo>
                    <a:pt x="120" y="1539"/>
                  </a:lnTo>
                  <a:lnTo>
                    <a:pt x="121" y="1548"/>
                  </a:lnTo>
                  <a:lnTo>
                    <a:pt x="121" y="1556"/>
                  </a:lnTo>
                  <a:lnTo>
                    <a:pt x="121" y="1563"/>
                  </a:lnTo>
                  <a:lnTo>
                    <a:pt x="122" y="1573"/>
                  </a:lnTo>
                  <a:lnTo>
                    <a:pt x="122" y="1582"/>
                  </a:lnTo>
                  <a:lnTo>
                    <a:pt x="123" y="1596"/>
                  </a:lnTo>
                  <a:lnTo>
                    <a:pt x="123" y="1607"/>
                  </a:lnTo>
                  <a:lnTo>
                    <a:pt x="124" y="1621"/>
                  </a:lnTo>
                  <a:lnTo>
                    <a:pt x="124" y="1628"/>
                  </a:lnTo>
                  <a:lnTo>
                    <a:pt x="125" y="1636"/>
                  </a:lnTo>
                  <a:lnTo>
                    <a:pt x="125" y="1644"/>
                  </a:lnTo>
                  <a:lnTo>
                    <a:pt x="125" y="1649"/>
                  </a:lnTo>
                  <a:lnTo>
                    <a:pt x="127" y="1651"/>
                  </a:lnTo>
                  <a:lnTo>
                    <a:pt x="129" y="1653"/>
                  </a:lnTo>
                  <a:lnTo>
                    <a:pt x="130" y="1653"/>
                  </a:lnTo>
                  <a:lnTo>
                    <a:pt x="131" y="1653"/>
                  </a:lnTo>
                  <a:lnTo>
                    <a:pt x="131" y="1664"/>
                  </a:lnTo>
                  <a:lnTo>
                    <a:pt x="130" y="1676"/>
                  </a:lnTo>
                  <a:lnTo>
                    <a:pt x="130" y="1687"/>
                  </a:lnTo>
                  <a:lnTo>
                    <a:pt x="130" y="1699"/>
                  </a:lnTo>
                  <a:lnTo>
                    <a:pt x="131" y="1706"/>
                  </a:lnTo>
                  <a:lnTo>
                    <a:pt x="131" y="1716"/>
                  </a:lnTo>
                  <a:lnTo>
                    <a:pt x="132" y="1724"/>
                  </a:lnTo>
                  <a:lnTo>
                    <a:pt x="133" y="1733"/>
                  </a:lnTo>
                  <a:lnTo>
                    <a:pt x="133" y="1748"/>
                  </a:lnTo>
                  <a:lnTo>
                    <a:pt x="134" y="1764"/>
                  </a:lnTo>
                  <a:lnTo>
                    <a:pt x="137" y="1777"/>
                  </a:lnTo>
                  <a:lnTo>
                    <a:pt x="138" y="1792"/>
                  </a:lnTo>
                  <a:lnTo>
                    <a:pt x="139" y="1800"/>
                  </a:lnTo>
                  <a:lnTo>
                    <a:pt x="139" y="1808"/>
                  </a:lnTo>
                  <a:lnTo>
                    <a:pt x="140" y="1815"/>
                  </a:lnTo>
                  <a:lnTo>
                    <a:pt x="141" y="1823"/>
                  </a:lnTo>
                  <a:lnTo>
                    <a:pt x="142" y="1830"/>
                  </a:lnTo>
                  <a:lnTo>
                    <a:pt x="142" y="1838"/>
                  </a:lnTo>
                  <a:lnTo>
                    <a:pt x="143" y="1846"/>
                  </a:lnTo>
                  <a:lnTo>
                    <a:pt x="144" y="1853"/>
                  </a:lnTo>
                  <a:lnTo>
                    <a:pt x="146" y="1867"/>
                  </a:lnTo>
                  <a:lnTo>
                    <a:pt x="148" y="1882"/>
                  </a:lnTo>
                  <a:lnTo>
                    <a:pt x="149" y="1895"/>
                  </a:lnTo>
                  <a:lnTo>
                    <a:pt x="149" y="1907"/>
                  </a:lnTo>
                  <a:lnTo>
                    <a:pt x="150" y="1909"/>
                  </a:lnTo>
                  <a:lnTo>
                    <a:pt x="151" y="1909"/>
                  </a:lnTo>
                  <a:lnTo>
                    <a:pt x="152" y="1909"/>
                  </a:lnTo>
                  <a:lnTo>
                    <a:pt x="153" y="1910"/>
                  </a:lnTo>
                  <a:lnTo>
                    <a:pt x="159" y="1935"/>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7" name="Freeform 32">
              <a:extLst>
                <a:ext uri="{FF2B5EF4-FFF2-40B4-BE49-F238E27FC236}">
                  <a16:creationId xmlns:a16="http://schemas.microsoft.com/office/drawing/2014/main" id="{E9C28CFA-6C20-45F3-A360-95F86E3CB31C}"/>
                </a:ext>
              </a:extLst>
            </p:cNvPr>
            <p:cNvSpPr>
              <a:spLocks/>
            </p:cNvSpPr>
            <p:nvPr/>
          </p:nvSpPr>
          <p:spPr bwMode="auto">
            <a:xfrm>
              <a:off x="4378" y="1403"/>
              <a:ext cx="968" cy="2235"/>
            </a:xfrm>
            <a:custGeom>
              <a:avLst/>
              <a:gdLst>
                <a:gd name="T0" fmla="*/ 20 w 968"/>
                <a:gd name="T1" fmla="*/ 1749 h 2235"/>
                <a:gd name="T2" fmla="*/ 43 w 968"/>
                <a:gd name="T3" fmla="*/ 1518 h 2235"/>
                <a:gd name="T4" fmla="*/ 98 w 968"/>
                <a:gd name="T5" fmla="*/ 1187 h 2235"/>
                <a:gd name="T6" fmla="*/ 121 w 968"/>
                <a:gd name="T7" fmla="*/ 992 h 2235"/>
                <a:gd name="T8" fmla="*/ 149 w 968"/>
                <a:gd name="T9" fmla="*/ 807 h 2235"/>
                <a:gd name="T10" fmla="*/ 168 w 968"/>
                <a:gd name="T11" fmla="*/ 714 h 2235"/>
                <a:gd name="T12" fmla="*/ 197 w 968"/>
                <a:gd name="T13" fmla="*/ 590 h 2235"/>
                <a:gd name="T14" fmla="*/ 246 w 968"/>
                <a:gd name="T15" fmla="*/ 429 h 2235"/>
                <a:gd name="T16" fmla="*/ 301 w 968"/>
                <a:gd name="T17" fmla="*/ 298 h 2235"/>
                <a:gd name="T18" fmla="*/ 370 w 968"/>
                <a:gd name="T19" fmla="*/ 174 h 2235"/>
                <a:gd name="T20" fmla="*/ 480 w 968"/>
                <a:gd name="T21" fmla="*/ 56 h 2235"/>
                <a:gd name="T22" fmla="*/ 532 w 968"/>
                <a:gd name="T23" fmla="*/ 31 h 2235"/>
                <a:gd name="T24" fmla="*/ 609 w 968"/>
                <a:gd name="T25" fmla="*/ 4 h 2235"/>
                <a:gd name="T26" fmla="*/ 708 w 968"/>
                <a:gd name="T27" fmla="*/ 16 h 2235"/>
                <a:gd name="T28" fmla="*/ 759 w 968"/>
                <a:gd name="T29" fmla="*/ 33 h 2235"/>
                <a:gd name="T30" fmla="*/ 826 w 968"/>
                <a:gd name="T31" fmla="*/ 75 h 2235"/>
                <a:gd name="T32" fmla="*/ 886 w 968"/>
                <a:gd name="T33" fmla="*/ 130 h 2235"/>
                <a:gd name="T34" fmla="*/ 931 w 968"/>
                <a:gd name="T35" fmla="*/ 168 h 2235"/>
                <a:gd name="T36" fmla="*/ 961 w 968"/>
                <a:gd name="T37" fmla="*/ 204 h 2235"/>
                <a:gd name="T38" fmla="*/ 914 w 968"/>
                <a:gd name="T39" fmla="*/ 168 h 2235"/>
                <a:gd name="T40" fmla="*/ 856 w 968"/>
                <a:gd name="T41" fmla="*/ 121 h 2235"/>
                <a:gd name="T42" fmla="*/ 814 w 968"/>
                <a:gd name="T43" fmla="*/ 88 h 2235"/>
                <a:gd name="T44" fmla="*/ 760 w 968"/>
                <a:gd name="T45" fmla="*/ 58 h 2235"/>
                <a:gd name="T46" fmla="*/ 703 w 968"/>
                <a:gd name="T47" fmla="*/ 37 h 2235"/>
                <a:gd name="T48" fmla="*/ 613 w 968"/>
                <a:gd name="T49" fmla="*/ 31 h 2235"/>
                <a:gd name="T50" fmla="*/ 553 w 968"/>
                <a:gd name="T51" fmla="*/ 46 h 2235"/>
                <a:gd name="T52" fmla="*/ 511 w 968"/>
                <a:gd name="T53" fmla="*/ 73 h 2235"/>
                <a:gd name="T54" fmla="*/ 457 w 968"/>
                <a:gd name="T55" fmla="*/ 109 h 2235"/>
                <a:gd name="T56" fmla="*/ 415 w 968"/>
                <a:gd name="T57" fmla="*/ 168 h 2235"/>
                <a:gd name="T58" fmla="*/ 300 w 968"/>
                <a:gd name="T59" fmla="*/ 349 h 2235"/>
                <a:gd name="T60" fmla="*/ 199 w 968"/>
                <a:gd name="T61" fmla="*/ 630 h 2235"/>
                <a:gd name="T62" fmla="*/ 146 w 968"/>
                <a:gd name="T63" fmla="*/ 876 h 2235"/>
                <a:gd name="T64" fmla="*/ 111 w 968"/>
                <a:gd name="T65" fmla="*/ 1148 h 2235"/>
                <a:gd name="T66" fmla="*/ 179 w 968"/>
                <a:gd name="T67" fmla="*/ 950 h 2235"/>
                <a:gd name="T68" fmla="*/ 244 w 968"/>
                <a:gd name="T69" fmla="*/ 771 h 2235"/>
                <a:gd name="T70" fmla="*/ 318 w 968"/>
                <a:gd name="T71" fmla="*/ 641 h 2235"/>
                <a:gd name="T72" fmla="*/ 384 w 968"/>
                <a:gd name="T73" fmla="*/ 550 h 2235"/>
                <a:gd name="T74" fmla="*/ 486 w 968"/>
                <a:gd name="T75" fmla="*/ 443 h 2235"/>
                <a:gd name="T76" fmla="*/ 548 w 968"/>
                <a:gd name="T77" fmla="*/ 386 h 2235"/>
                <a:gd name="T78" fmla="*/ 652 w 968"/>
                <a:gd name="T79" fmla="*/ 315 h 2235"/>
                <a:gd name="T80" fmla="*/ 705 w 968"/>
                <a:gd name="T81" fmla="*/ 283 h 2235"/>
                <a:gd name="T82" fmla="*/ 677 w 968"/>
                <a:gd name="T83" fmla="*/ 315 h 2235"/>
                <a:gd name="T84" fmla="*/ 602 w 968"/>
                <a:gd name="T85" fmla="*/ 365 h 2235"/>
                <a:gd name="T86" fmla="*/ 543 w 968"/>
                <a:gd name="T87" fmla="*/ 416 h 2235"/>
                <a:gd name="T88" fmla="*/ 487 w 968"/>
                <a:gd name="T89" fmla="*/ 471 h 2235"/>
                <a:gd name="T90" fmla="*/ 385 w 968"/>
                <a:gd name="T91" fmla="*/ 588 h 2235"/>
                <a:gd name="T92" fmla="*/ 309 w 968"/>
                <a:gd name="T93" fmla="*/ 698 h 2235"/>
                <a:gd name="T94" fmla="*/ 224 w 968"/>
                <a:gd name="T95" fmla="*/ 889 h 2235"/>
                <a:gd name="T96" fmla="*/ 141 w 968"/>
                <a:gd name="T97" fmla="*/ 1085 h 2235"/>
                <a:gd name="T98" fmla="*/ 96 w 968"/>
                <a:gd name="T99" fmla="*/ 1339 h 2235"/>
                <a:gd name="T100" fmla="*/ 73 w 968"/>
                <a:gd name="T101" fmla="*/ 1617 h 2235"/>
                <a:gd name="T102" fmla="*/ 84 w 968"/>
                <a:gd name="T103" fmla="*/ 1703 h 2235"/>
                <a:gd name="T104" fmla="*/ 140 w 968"/>
                <a:gd name="T105" fmla="*/ 1520 h 2235"/>
                <a:gd name="T106" fmla="*/ 225 w 968"/>
                <a:gd name="T107" fmla="*/ 1318 h 2235"/>
                <a:gd name="T108" fmla="*/ 210 w 968"/>
                <a:gd name="T109" fmla="*/ 1362 h 2235"/>
                <a:gd name="T110" fmla="*/ 160 w 968"/>
                <a:gd name="T111" fmla="*/ 1495 h 2235"/>
                <a:gd name="T112" fmla="*/ 87 w 968"/>
                <a:gd name="T113" fmla="*/ 1745 h 2235"/>
                <a:gd name="T114" fmla="*/ 58 w 968"/>
                <a:gd name="T115" fmla="*/ 2060 h 2235"/>
                <a:gd name="T116" fmla="*/ 33 w 968"/>
                <a:gd name="T117" fmla="*/ 2157 h 2235"/>
                <a:gd name="T118" fmla="*/ 62 w 968"/>
                <a:gd name="T119" fmla="*/ 1591 h 2235"/>
                <a:gd name="T120" fmla="*/ 68 w 968"/>
                <a:gd name="T121" fmla="*/ 1442 h 2235"/>
                <a:gd name="T122" fmla="*/ 41 w 968"/>
                <a:gd name="T123" fmla="*/ 1663 h 2235"/>
                <a:gd name="T124" fmla="*/ 23 w 968"/>
                <a:gd name="T125" fmla="*/ 1865 h 223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8"/>
                <a:gd name="T190" fmla="*/ 0 h 2235"/>
                <a:gd name="T191" fmla="*/ 968 w 968"/>
                <a:gd name="T192" fmla="*/ 2235 h 223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8" h="2235">
                  <a:moveTo>
                    <a:pt x="6" y="2012"/>
                  </a:moveTo>
                  <a:lnTo>
                    <a:pt x="0" y="1987"/>
                  </a:lnTo>
                  <a:lnTo>
                    <a:pt x="3" y="1972"/>
                  </a:lnTo>
                  <a:lnTo>
                    <a:pt x="4" y="1947"/>
                  </a:lnTo>
                  <a:lnTo>
                    <a:pt x="5" y="1934"/>
                  </a:lnTo>
                  <a:lnTo>
                    <a:pt x="6" y="1921"/>
                  </a:lnTo>
                  <a:lnTo>
                    <a:pt x="7" y="1907"/>
                  </a:lnTo>
                  <a:lnTo>
                    <a:pt x="8" y="1894"/>
                  </a:lnTo>
                  <a:lnTo>
                    <a:pt x="9" y="1881"/>
                  </a:lnTo>
                  <a:lnTo>
                    <a:pt x="9" y="1867"/>
                  </a:lnTo>
                  <a:lnTo>
                    <a:pt x="10" y="1854"/>
                  </a:lnTo>
                  <a:lnTo>
                    <a:pt x="11" y="1841"/>
                  </a:lnTo>
                  <a:lnTo>
                    <a:pt x="13" y="1833"/>
                  </a:lnTo>
                  <a:lnTo>
                    <a:pt x="14" y="1825"/>
                  </a:lnTo>
                  <a:lnTo>
                    <a:pt x="15" y="1818"/>
                  </a:lnTo>
                  <a:lnTo>
                    <a:pt x="16" y="1808"/>
                  </a:lnTo>
                  <a:lnTo>
                    <a:pt x="16" y="1802"/>
                  </a:lnTo>
                  <a:lnTo>
                    <a:pt x="17" y="1797"/>
                  </a:lnTo>
                  <a:lnTo>
                    <a:pt x="17" y="1791"/>
                  </a:lnTo>
                  <a:lnTo>
                    <a:pt x="18" y="1783"/>
                  </a:lnTo>
                  <a:lnTo>
                    <a:pt x="18" y="1778"/>
                  </a:lnTo>
                  <a:lnTo>
                    <a:pt x="18" y="1772"/>
                  </a:lnTo>
                  <a:lnTo>
                    <a:pt x="19" y="1764"/>
                  </a:lnTo>
                  <a:lnTo>
                    <a:pt x="19" y="1757"/>
                  </a:lnTo>
                  <a:lnTo>
                    <a:pt x="20" y="1749"/>
                  </a:lnTo>
                  <a:lnTo>
                    <a:pt x="20" y="1741"/>
                  </a:lnTo>
                  <a:lnTo>
                    <a:pt x="20" y="1732"/>
                  </a:lnTo>
                  <a:lnTo>
                    <a:pt x="22" y="1724"/>
                  </a:lnTo>
                  <a:lnTo>
                    <a:pt x="22" y="1722"/>
                  </a:lnTo>
                  <a:lnTo>
                    <a:pt x="22" y="1720"/>
                  </a:lnTo>
                  <a:lnTo>
                    <a:pt x="23" y="1715"/>
                  </a:lnTo>
                  <a:lnTo>
                    <a:pt x="24" y="1711"/>
                  </a:lnTo>
                  <a:lnTo>
                    <a:pt x="24" y="1705"/>
                  </a:lnTo>
                  <a:lnTo>
                    <a:pt x="25" y="1699"/>
                  </a:lnTo>
                  <a:lnTo>
                    <a:pt x="26" y="1694"/>
                  </a:lnTo>
                  <a:lnTo>
                    <a:pt x="26" y="1688"/>
                  </a:lnTo>
                  <a:lnTo>
                    <a:pt x="27" y="1682"/>
                  </a:lnTo>
                  <a:lnTo>
                    <a:pt x="28" y="1677"/>
                  </a:lnTo>
                  <a:lnTo>
                    <a:pt x="29" y="1663"/>
                  </a:lnTo>
                  <a:lnTo>
                    <a:pt x="30" y="1652"/>
                  </a:lnTo>
                  <a:lnTo>
                    <a:pt x="32" y="1638"/>
                  </a:lnTo>
                  <a:lnTo>
                    <a:pt x="33" y="1627"/>
                  </a:lnTo>
                  <a:lnTo>
                    <a:pt x="34" y="1614"/>
                  </a:lnTo>
                  <a:lnTo>
                    <a:pt x="35" y="1600"/>
                  </a:lnTo>
                  <a:lnTo>
                    <a:pt x="36" y="1587"/>
                  </a:lnTo>
                  <a:lnTo>
                    <a:pt x="37" y="1575"/>
                  </a:lnTo>
                  <a:lnTo>
                    <a:pt x="39" y="1560"/>
                  </a:lnTo>
                  <a:lnTo>
                    <a:pt x="41" y="1547"/>
                  </a:lnTo>
                  <a:lnTo>
                    <a:pt x="42" y="1534"/>
                  </a:lnTo>
                  <a:lnTo>
                    <a:pt x="43" y="1518"/>
                  </a:lnTo>
                  <a:lnTo>
                    <a:pt x="45" y="1505"/>
                  </a:lnTo>
                  <a:lnTo>
                    <a:pt x="46" y="1492"/>
                  </a:lnTo>
                  <a:lnTo>
                    <a:pt x="48" y="1478"/>
                  </a:lnTo>
                  <a:lnTo>
                    <a:pt x="51" y="1467"/>
                  </a:lnTo>
                  <a:lnTo>
                    <a:pt x="73" y="1331"/>
                  </a:lnTo>
                  <a:lnTo>
                    <a:pt x="74" y="1328"/>
                  </a:lnTo>
                  <a:lnTo>
                    <a:pt x="75" y="1326"/>
                  </a:lnTo>
                  <a:lnTo>
                    <a:pt x="76" y="1322"/>
                  </a:lnTo>
                  <a:lnTo>
                    <a:pt x="76" y="1318"/>
                  </a:lnTo>
                  <a:lnTo>
                    <a:pt x="79" y="1310"/>
                  </a:lnTo>
                  <a:lnTo>
                    <a:pt x="80" y="1305"/>
                  </a:lnTo>
                  <a:lnTo>
                    <a:pt x="82" y="1299"/>
                  </a:lnTo>
                  <a:lnTo>
                    <a:pt x="83" y="1291"/>
                  </a:lnTo>
                  <a:lnTo>
                    <a:pt x="84" y="1284"/>
                  </a:lnTo>
                  <a:lnTo>
                    <a:pt x="85" y="1278"/>
                  </a:lnTo>
                  <a:lnTo>
                    <a:pt x="86" y="1270"/>
                  </a:lnTo>
                  <a:lnTo>
                    <a:pt x="87" y="1263"/>
                  </a:lnTo>
                  <a:lnTo>
                    <a:pt x="89" y="1253"/>
                  </a:lnTo>
                  <a:lnTo>
                    <a:pt x="90" y="1244"/>
                  </a:lnTo>
                  <a:lnTo>
                    <a:pt x="91" y="1234"/>
                  </a:lnTo>
                  <a:lnTo>
                    <a:pt x="93" y="1225"/>
                  </a:lnTo>
                  <a:lnTo>
                    <a:pt x="94" y="1215"/>
                  </a:lnTo>
                  <a:lnTo>
                    <a:pt x="96" y="1207"/>
                  </a:lnTo>
                  <a:lnTo>
                    <a:pt x="96" y="1198"/>
                  </a:lnTo>
                  <a:lnTo>
                    <a:pt x="98" y="1187"/>
                  </a:lnTo>
                  <a:lnTo>
                    <a:pt x="99" y="1177"/>
                  </a:lnTo>
                  <a:lnTo>
                    <a:pt x="100" y="1166"/>
                  </a:lnTo>
                  <a:lnTo>
                    <a:pt x="100" y="1154"/>
                  </a:lnTo>
                  <a:lnTo>
                    <a:pt x="101" y="1143"/>
                  </a:lnTo>
                  <a:lnTo>
                    <a:pt x="101" y="1139"/>
                  </a:lnTo>
                  <a:lnTo>
                    <a:pt x="102" y="1133"/>
                  </a:lnTo>
                  <a:lnTo>
                    <a:pt x="103" y="1129"/>
                  </a:lnTo>
                  <a:lnTo>
                    <a:pt x="103" y="1124"/>
                  </a:lnTo>
                  <a:lnTo>
                    <a:pt x="105" y="1112"/>
                  </a:lnTo>
                  <a:lnTo>
                    <a:pt x="106" y="1101"/>
                  </a:lnTo>
                  <a:lnTo>
                    <a:pt x="108" y="1091"/>
                  </a:lnTo>
                  <a:lnTo>
                    <a:pt x="110" y="1080"/>
                  </a:lnTo>
                  <a:lnTo>
                    <a:pt x="111" y="1068"/>
                  </a:lnTo>
                  <a:lnTo>
                    <a:pt x="112" y="1059"/>
                  </a:lnTo>
                  <a:lnTo>
                    <a:pt x="113" y="1047"/>
                  </a:lnTo>
                  <a:lnTo>
                    <a:pt x="115" y="1036"/>
                  </a:lnTo>
                  <a:lnTo>
                    <a:pt x="115" y="1034"/>
                  </a:lnTo>
                  <a:lnTo>
                    <a:pt x="116" y="1032"/>
                  </a:lnTo>
                  <a:lnTo>
                    <a:pt x="116" y="1024"/>
                  </a:lnTo>
                  <a:lnTo>
                    <a:pt x="118" y="1019"/>
                  </a:lnTo>
                  <a:lnTo>
                    <a:pt x="118" y="1011"/>
                  </a:lnTo>
                  <a:lnTo>
                    <a:pt x="119" y="1005"/>
                  </a:lnTo>
                  <a:lnTo>
                    <a:pt x="120" y="1000"/>
                  </a:lnTo>
                  <a:lnTo>
                    <a:pt x="120" y="996"/>
                  </a:lnTo>
                  <a:lnTo>
                    <a:pt x="121" y="992"/>
                  </a:lnTo>
                  <a:lnTo>
                    <a:pt x="122" y="986"/>
                  </a:lnTo>
                  <a:lnTo>
                    <a:pt x="123" y="982"/>
                  </a:lnTo>
                  <a:lnTo>
                    <a:pt x="124" y="979"/>
                  </a:lnTo>
                  <a:lnTo>
                    <a:pt x="125" y="973"/>
                  </a:lnTo>
                  <a:lnTo>
                    <a:pt x="125" y="967"/>
                  </a:lnTo>
                  <a:lnTo>
                    <a:pt x="127" y="958"/>
                  </a:lnTo>
                  <a:lnTo>
                    <a:pt x="128" y="948"/>
                  </a:lnTo>
                  <a:lnTo>
                    <a:pt x="129" y="937"/>
                  </a:lnTo>
                  <a:lnTo>
                    <a:pt x="129" y="925"/>
                  </a:lnTo>
                  <a:lnTo>
                    <a:pt x="129" y="921"/>
                  </a:lnTo>
                  <a:lnTo>
                    <a:pt x="130" y="920"/>
                  </a:lnTo>
                  <a:lnTo>
                    <a:pt x="131" y="916"/>
                  </a:lnTo>
                  <a:lnTo>
                    <a:pt x="131" y="912"/>
                  </a:lnTo>
                  <a:lnTo>
                    <a:pt x="132" y="910"/>
                  </a:lnTo>
                  <a:lnTo>
                    <a:pt x="133" y="908"/>
                  </a:lnTo>
                  <a:lnTo>
                    <a:pt x="134" y="904"/>
                  </a:lnTo>
                  <a:lnTo>
                    <a:pt x="134" y="900"/>
                  </a:lnTo>
                  <a:lnTo>
                    <a:pt x="137" y="889"/>
                  </a:lnTo>
                  <a:lnTo>
                    <a:pt x="138" y="879"/>
                  </a:lnTo>
                  <a:lnTo>
                    <a:pt x="140" y="868"/>
                  </a:lnTo>
                  <a:lnTo>
                    <a:pt x="142" y="857"/>
                  </a:lnTo>
                  <a:lnTo>
                    <a:pt x="144" y="845"/>
                  </a:lnTo>
                  <a:lnTo>
                    <a:pt x="146" y="832"/>
                  </a:lnTo>
                  <a:lnTo>
                    <a:pt x="148" y="820"/>
                  </a:lnTo>
                  <a:lnTo>
                    <a:pt x="149" y="807"/>
                  </a:lnTo>
                  <a:lnTo>
                    <a:pt x="150" y="805"/>
                  </a:lnTo>
                  <a:lnTo>
                    <a:pt x="151" y="801"/>
                  </a:lnTo>
                  <a:lnTo>
                    <a:pt x="152" y="799"/>
                  </a:lnTo>
                  <a:lnTo>
                    <a:pt x="153" y="796"/>
                  </a:lnTo>
                  <a:lnTo>
                    <a:pt x="153" y="794"/>
                  </a:lnTo>
                  <a:lnTo>
                    <a:pt x="154" y="790"/>
                  </a:lnTo>
                  <a:lnTo>
                    <a:pt x="156" y="788"/>
                  </a:lnTo>
                  <a:lnTo>
                    <a:pt x="156" y="782"/>
                  </a:lnTo>
                  <a:lnTo>
                    <a:pt x="157" y="778"/>
                  </a:lnTo>
                  <a:lnTo>
                    <a:pt x="158" y="775"/>
                  </a:lnTo>
                  <a:lnTo>
                    <a:pt x="158" y="771"/>
                  </a:lnTo>
                  <a:lnTo>
                    <a:pt x="159" y="765"/>
                  </a:lnTo>
                  <a:lnTo>
                    <a:pt x="159" y="761"/>
                  </a:lnTo>
                  <a:lnTo>
                    <a:pt x="160" y="756"/>
                  </a:lnTo>
                  <a:lnTo>
                    <a:pt x="161" y="752"/>
                  </a:lnTo>
                  <a:lnTo>
                    <a:pt x="162" y="748"/>
                  </a:lnTo>
                  <a:lnTo>
                    <a:pt x="162" y="744"/>
                  </a:lnTo>
                  <a:lnTo>
                    <a:pt x="163" y="742"/>
                  </a:lnTo>
                  <a:lnTo>
                    <a:pt x="165" y="738"/>
                  </a:lnTo>
                  <a:lnTo>
                    <a:pt x="166" y="735"/>
                  </a:lnTo>
                  <a:lnTo>
                    <a:pt x="166" y="731"/>
                  </a:lnTo>
                  <a:lnTo>
                    <a:pt x="167" y="727"/>
                  </a:lnTo>
                  <a:lnTo>
                    <a:pt x="167" y="723"/>
                  </a:lnTo>
                  <a:lnTo>
                    <a:pt x="168" y="719"/>
                  </a:lnTo>
                  <a:lnTo>
                    <a:pt x="168" y="714"/>
                  </a:lnTo>
                  <a:lnTo>
                    <a:pt x="169" y="710"/>
                  </a:lnTo>
                  <a:lnTo>
                    <a:pt x="170" y="704"/>
                  </a:lnTo>
                  <a:lnTo>
                    <a:pt x="171" y="700"/>
                  </a:lnTo>
                  <a:lnTo>
                    <a:pt x="172" y="696"/>
                  </a:lnTo>
                  <a:lnTo>
                    <a:pt x="173" y="691"/>
                  </a:lnTo>
                  <a:lnTo>
                    <a:pt x="175" y="687"/>
                  </a:lnTo>
                  <a:lnTo>
                    <a:pt x="176" y="683"/>
                  </a:lnTo>
                  <a:lnTo>
                    <a:pt x="178" y="679"/>
                  </a:lnTo>
                  <a:lnTo>
                    <a:pt x="179" y="675"/>
                  </a:lnTo>
                  <a:lnTo>
                    <a:pt x="180" y="670"/>
                  </a:lnTo>
                  <a:lnTo>
                    <a:pt x="181" y="664"/>
                  </a:lnTo>
                  <a:lnTo>
                    <a:pt x="182" y="660"/>
                  </a:lnTo>
                  <a:lnTo>
                    <a:pt x="184" y="654"/>
                  </a:lnTo>
                  <a:lnTo>
                    <a:pt x="185" y="649"/>
                  </a:lnTo>
                  <a:lnTo>
                    <a:pt x="186" y="643"/>
                  </a:lnTo>
                  <a:lnTo>
                    <a:pt x="187" y="637"/>
                  </a:lnTo>
                  <a:lnTo>
                    <a:pt x="188" y="632"/>
                  </a:lnTo>
                  <a:lnTo>
                    <a:pt x="188" y="626"/>
                  </a:lnTo>
                  <a:lnTo>
                    <a:pt x="190" y="620"/>
                  </a:lnTo>
                  <a:lnTo>
                    <a:pt x="191" y="616"/>
                  </a:lnTo>
                  <a:lnTo>
                    <a:pt x="192" y="613"/>
                  </a:lnTo>
                  <a:lnTo>
                    <a:pt x="192" y="609"/>
                  </a:lnTo>
                  <a:lnTo>
                    <a:pt x="195" y="603"/>
                  </a:lnTo>
                  <a:lnTo>
                    <a:pt x="196" y="595"/>
                  </a:lnTo>
                  <a:lnTo>
                    <a:pt x="197" y="590"/>
                  </a:lnTo>
                  <a:lnTo>
                    <a:pt x="199" y="584"/>
                  </a:lnTo>
                  <a:lnTo>
                    <a:pt x="200" y="578"/>
                  </a:lnTo>
                  <a:lnTo>
                    <a:pt x="203" y="572"/>
                  </a:lnTo>
                  <a:lnTo>
                    <a:pt x="205" y="567"/>
                  </a:lnTo>
                  <a:lnTo>
                    <a:pt x="206" y="559"/>
                  </a:lnTo>
                  <a:lnTo>
                    <a:pt x="208" y="552"/>
                  </a:lnTo>
                  <a:lnTo>
                    <a:pt x="210" y="546"/>
                  </a:lnTo>
                  <a:lnTo>
                    <a:pt x="211" y="538"/>
                  </a:lnTo>
                  <a:lnTo>
                    <a:pt x="214" y="531"/>
                  </a:lnTo>
                  <a:lnTo>
                    <a:pt x="216" y="523"/>
                  </a:lnTo>
                  <a:lnTo>
                    <a:pt x="217" y="515"/>
                  </a:lnTo>
                  <a:lnTo>
                    <a:pt x="219" y="508"/>
                  </a:lnTo>
                  <a:lnTo>
                    <a:pt x="220" y="500"/>
                  </a:lnTo>
                  <a:lnTo>
                    <a:pt x="223" y="492"/>
                  </a:lnTo>
                  <a:lnTo>
                    <a:pt x="225" y="485"/>
                  </a:lnTo>
                  <a:lnTo>
                    <a:pt x="227" y="479"/>
                  </a:lnTo>
                  <a:lnTo>
                    <a:pt x="230" y="471"/>
                  </a:lnTo>
                  <a:lnTo>
                    <a:pt x="233" y="464"/>
                  </a:lnTo>
                  <a:lnTo>
                    <a:pt x="235" y="456"/>
                  </a:lnTo>
                  <a:lnTo>
                    <a:pt x="237" y="449"/>
                  </a:lnTo>
                  <a:lnTo>
                    <a:pt x="241" y="441"/>
                  </a:lnTo>
                  <a:lnTo>
                    <a:pt x="244" y="433"/>
                  </a:lnTo>
                  <a:lnTo>
                    <a:pt x="245" y="433"/>
                  </a:lnTo>
                  <a:lnTo>
                    <a:pt x="246" y="433"/>
                  </a:lnTo>
                  <a:lnTo>
                    <a:pt x="246" y="429"/>
                  </a:lnTo>
                  <a:lnTo>
                    <a:pt x="246" y="428"/>
                  </a:lnTo>
                  <a:lnTo>
                    <a:pt x="248" y="422"/>
                  </a:lnTo>
                  <a:lnTo>
                    <a:pt x="251" y="416"/>
                  </a:lnTo>
                  <a:lnTo>
                    <a:pt x="253" y="409"/>
                  </a:lnTo>
                  <a:lnTo>
                    <a:pt x="255" y="403"/>
                  </a:lnTo>
                  <a:lnTo>
                    <a:pt x="257" y="395"/>
                  </a:lnTo>
                  <a:lnTo>
                    <a:pt x="258" y="389"/>
                  </a:lnTo>
                  <a:lnTo>
                    <a:pt x="261" y="384"/>
                  </a:lnTo>
                  <a:lnTo>
                    <a:pt x="263" y="378"/>
                  </a:lnTo>
                  <a:lnTo>
                    <a:pt x="265" y="372"/>
                  </a:lnTo>
                  <a:lnTo>
                    <a:pt x="266" y="367"/>
                  </a:lnTo>
                  <a:lnTo>
                    <a:pt x="268" y="363"/>
                  </a:lnTo>
                  <a:lnTo>
                    <a:pt x="271" y="359"/>
                  </a:lnTo>
                  <a:lnTo>
                    <a:pt x="274" y="355"/>
                  </a:lnTo>
                  <a:lnTo>
                    <a:pt x="276" y="351"/>
                  </a:lnTo>
                  <a:lnTo>
                    <a:pt x="278" y="347"/>
                  </a:lnTo>
                  <a:lnTo>
                    <a:pt x="281" y="342"/>
                  </a:lnTo>
                  <a:lnTo>
                    <a:pt x="283" y="336"/>
                  </a:lnTo>
                  <a:lnTo>
                    <a:pt x="285" y="330"/>
                  </a:lnTo>
                  <a:lnTo>
                    <a:pt x="289" y="327"/>
                  </a:lnTo>
                  <a:lnTo>
                    <a:pt x="291" y="321"/>
                  </a:lnTo>
                  <a:lnTo>
                    <a:pt x="293" y="315"/>
                  </a:lnTo>
                  <a:lnTo>
                    <a:pt x="295" y="309"/>
                  </a:lnTo>
                  <a:lnTo>
                    <a:pt x="297" y="304"/>
                  </a:lnTo>
                  <a:lnTo>
                    <a:pt x="301" y="298"/>
                  </a:lnTo>
                  <a:lnTo>
                    <a:pt x="303" y="292"/>
                  </a:lnTo>
                  <a:lnTo>
                    <a:pt x="305" y="286"/>
                  </a:lnTo>
                  <a:lnTo>
                    <a:pt x="308" y="281"/>
                  </a:lnTo>
                  <a:lnTo>
                    <a:pt x="311" y="275"/>
                  </a:lnTo>
                  <a:lnTo>
                    <a:pt x="313" y="269"/>
                  </a:lnTo>
                  <a:lnTo>
                    <a:pt x="315" y="265"/>
                  </a:lnTo>
                  <a:lnTo>
                    <a:pt x="319" y="260"/>
                  </a:lnTo>
                  <a:lnTo>
                    <a:pt x="321" y="254"/>
                  </a:lnTo>
                  <a:lnTo>
                    <a:pt x="323" y="250"/>
                  </a:lnTo>
                  <a:lnTo>
                    <a:pt x="325" y="246"/>
                  </a:lnTo>
                  <a:lnTo>
                    <a:pt x="328" y="243"/>
                  </a:lnTo>
                  <a:lnTo>
                    <a:pt x="330" y="239"/>
                  </a:lnTo>
                  <a:lnTo>
                    <a:pt x="332" y="237"/>
                  </a:lnTo>
                  <a:lnTo>
                    <a:pt x="334" y="233"/>
                  </a:lnTo>
                  <a:lnTo>
                    <a:pt x="337" y="229"/>
                  </a:lnTo>
                  <a:lnTo>
                    <a:pt x="339" y="225"/>
                  </a:lnTo>
                  <a:lnTo>
                    <a:pt x="342" y="220"/>
                  </a:lnTo>
                  <a:lnTo>
                    <a:pt x="346" y="214"/>
                  </a:lnTo>
                  <a:lnTo>
                    <a:pt x="350" y="208"/>
                  </a:lnTo>
                  <a:lnTo>
                    <a:pt x="353" y="203"/>
                  </a:lnTo>
                  <a:lnTo>
                    <a:pt x="357" y="197"/>
                  </a:lnTo>
                  <a:lnTo>
                    <a:pt x="360" y="191"/>
                  </a:lnTo>
                  <a:lnTo>
                    <a:pt x="363" y="185"/>
                  </a:lnTo>
                  <a:lnTo>
                    <a:pt x="367" y="180"/>
                  </a:lnTo>
                  <a:lnTo>
                    <a:pt x="370" y="174"/>
                  </a:lnTo>
                  <a:lnTo>
                    <a:pt x="373" y="168"/>
                  </a:lnTo>
                  <a:lnTo>
                    <a:pt x="378" y="163"/>
                  </a:lnTo>
                  <a:lnTo>
                    <a:pt x="381" y="159"/>
                  </a:lnTo>
                  <a:lnTo>
                    <a:pt x="385" y="153"/>
                  </a:lnTo>
                  <a:lnTo>
                    <a:pt x="389" y="147"/>
                  </a:lnTo>
                  <a:lnTo>
                    <a:pt x="394" y="142"/>
                  </a:lnTo>
                  <a:lnTo>
                    <a:pt x="397" y="138"/>
                  </a:lnTo>
                  <a:lnTo>
                    <a:pt x="401" y="132"/>
                  </a:lnTo>
                  <a:lnTo>
                    <a:pt x="407" y="126"/>
                  </a:lnTo>
                  <a:lnTo>
                    <a:pt x="411" y="121"/>
                  </a:lnTo>
                  <a:lnTo>
                    <a:pt x="416" y="117"/>
                  </a:lnTo>
                  <a:lnTo>
                    <a:pt x="420" y="111"/>
                  </a:lnTo>
                  <a:lnTo>
                    <a:pt x="426" y="105"/>
                  </a:lnTo>
                  <a:lnTo>
                    <a:pt x="430" y="102"/>
                  </a:lnTo>
                  <a:lnTo>
                    <a:pt x="436" y="96"/>
                  </a:lnTo>
                  <a:lnTo>
                    <a:pt x="440" y="92"/>
                  </a:lnTo>
                  <a:lnTo>
                    <a:pt x="445" y="86"/>
                  </a:lnTo>
                  <a:lnTo>
                    <a:pt x="451" y="82"/>
                  </a:lnTo>
                  <a:lnTo>
                    <a:pt x="455" y="79"/>
                  </a:lnTo>
                  <a:lnTo>
                    <a:pt x="461" y="73"/>
                  </a:lnTo>
                  <a:lnTo>
                    <a:pt x="465" y="67"/>
                  </a:lnTo>
                  <a:lnTo>
                    <a:pt x="471" y="63"/>
                  </a:lnTo>
                  <a:lnTo>
                    <a:pt x="476" y="60"/>
                  </a:lnTo>
                  <a:lnTo>
                    <a:pt x="478" y="58"/>
                  </a:lnTo>
                  <a:lnTo>
                    <a:pt x="480" y="56"/>
                  </a:lnTo>
                  <a:lnTo>
                    <a:pt x="482" y="54"/>
                  </a:lnTo>
                  <a:lnTo>
                    <a:pt x="484" y="54"/>
                  </a:lnTo>
                  <a:lnTo>
                    <a:pt x="486" y="52"/>
                  </a:lnTo>
                  <a:lnTo>
                    <a:pt x="489" y="50"/>
                  </a:lnTo>
                  <a:lnTo>
                    <a:pt x="491" y="50"/>
                  </a:lnTo>
                  <a:lnTo>
                    <a:pt x="493" y="48"/>
                  </a:lnTo>
                  <a:lnTo>
                    <a:pt x="495" y="48"/>
                  </a:lnTo>
                  <a:lnTo>
                    <a:pt x="497" y="46"/>
                  </a:lnTo>
                  <a:lnTo>
                    <a:pt x="500" y="46"/>
                  </a:lnTo>
                  <a:lnTo>
                    <a:pt x="502" y="46"/>
                  </a:lnTo>
                  <a:lnTo>
                    <a:pt x="505" y="44"/>
                  </a:lnTo>
                  <a:lnTo>
                    <a:pt x="508" y="42"/>
                  </a:lnTo>
                  <a:lnTo>
                    <a:pt x="510" y="40"/>
                  </a:lnTo>
                  <a:lnTo>
                    <a:pt x="512" y="40"/>
                  </a:lnTo>
                  <a:lnTo>
                    <a:pt x="513" y="39"/>
                  </a:lnTo>
                  <a:lnTo>
                    <a:pt x="515" y="39"/>
                  </a:lnTo>
                  <a:lnTo>
                    <a:pt x="518" y="39"/>
                  </a:lnTo>
                  <a:lnTo>
                    <a:pt x="519" y="39"/>
                  </a:lnTo>
                  <a:lnTo>
                    <a:pt x="521" y="37"/>
                  </a:lnTo>
                  <a:lnTo>
                    <a:pt x="522" y="37"/>
                  </a:lnTo>
                  <a:lnTo>
                    <a:pt x="524" y="37"/>
                  </a:lnTo>
                  <a:lnTo>
                    <a:pt x="525" y="35"/>
                  </a:lnTo>
                  <a:lnTo>
                    <a:pt x="528" y="35"/>
                  </a:lnTo>
                  <a:lnTo>
                    <a:pt x="530" y="33"/>
                  </a:lnTo>
                  <a:lnTo>
                    <a:pt x="532" y="31"/>
                  </a:lnTo>
                  <a:lnTo>
                    <a:pt x="534" y="29"/>
                  </a:lnTo>
                  <a:lnTo>
                    <a:pt x="537" y="29"/>
                  </a:lnTo>
                  <a:lnTo>
                    <a:pt x="539" y="25"/>
                  </a:lnTo>
                  <a:lnTo>
                    <a:pt x="541" y="25"/>
                  </a:lnTo>
                  <a:lnTo>
                    <a:pt x="543" y="23"/>
                  </a:lnTo>
                  <a:lnTo>
                    <a:pt x="546" y="21"/>
                  </a:lnTo>
                  <a:lnTo>
                    <a:pt x="548" y="21"/>
                  </a:lnTo>
                  <a:lnTo>
                    <a:pt x="549" y="21"/>
                  </a:lnTo>
                  <a:lnTo>
                    <a:pt x="551" y="21"/>
                  </a:lnTo>
                  <a:lnTo>
                    <a:pt x="553" y="21"/>
                  </a:lnTo>
                  <a:lnTo>
                    <a:pt x="556" y="21"/>
                  </a:lnTo>
                  <a:lnTo>
                    <a:pt x="557" y="20"/>
                  </a:lnTo>
                  <a:lnTo>
                    <a:pt x="559" y="18"/>
                  </a:lnTo>
                  <a:lnTo>
                    <a:pt x="563" y="16"/>
                  </a:lnTo>
                  <a:lnTo>
                    <a:pt x="568" y="16"/>
                  </a:lnTo>
                  <a:lnTo>
                    <a:pt x="571" y="14"/>
                  </a:lnTo>
                  <a:lnTo>
                    <a:pt x="576" y="14"/>
                  </a:lnTo>
                  <a:lnTo>
                    <a:pt x="580" y="12"/>
                  </a:lnTo>
                  <a:lnTo>
                    <a:pt x="585" y="10"/>
                  </a:lnTo>
                  <a:lnTo>
                    <a:pt x="588" y="10"/>
                  </a:lnTo>
                  <a:lnTo>
                    <a:pt x="592" y="8"/>
                  </a:lnTo>
                  <a:lnTo>
                    <a:pt x="597" y="8"/>
                  </a:lnTo>
                  <a:lnTo>
                    <a:pt x="600" y="6"/>
                  </a:lnTo>
                  <a:lnTo>
                    <a:pt x="605" y="6"/>
                  </a:lnTo>
                  <a:lnTo>
                    <a:pt x="609" y="4"/>
                  </a:lnTo>
                  <a:lnTo>
                    <a:pt x="614" y="4"/>
                  </a:lnTo>
                  <a:lnTo>
                    <a:pt x="617" y="4"/>
                  </a:lnTo>
                  <a:lnTo>
                    <a:pt x="621" y="2"/>
                  </a:lnTo>
                  <a:lnTo>
                    <a:pt x="626" y="2"/>
                  </a:lnTo>
                  <a:lnTo>
                    <a:pt x="629" y="2"/>
                  </a:lnTo>
                  <a:lnTo>
                    <a:pt x="634" y="0"/>
                  </a:lnTo>
                  <a:lnTo>
                    <a:pt x="638" y="0"/>
                  </a:lnTo>
                  <a:lnTo>
                    <a:pt x="643" y="0"/>
                  </a:lnTo>
                  <a:lnTo>
                    <a:pt x="646" y="0"/>
                  </a:lnTo>
                  <a:lnTo>
                    <a:pt x="651" y="0"/>
                  </a:lnTo>
                  <a:lnTo>
                    <a:pt x="655" y="0"/>
                  </a:lnTo>
                  <a:lnTo>
                    <a:pt x="659" y="0"/>
                  </a:lnTo>
                  <a:lnTo>
                    <a:pt x="663" y="2"/>
                  </a:lnTo>
                  <a:lnTo>
                    <a:pt x="667" y="2"/>
                  </a:lnTo>
                  <a:lnTo>
                    <a:pt x="672" y="4"/>
                  </a:lnTo>
                  <a:lnTo>
                    <a:pt x="676" y="4"/>
                  </a:lnTo>
                  <a:lnTo>
                    <a:pt x="680" y="4"/>
                  </a:lnTo>
                  <a:lnTo>
                    <a:pt x="684" y="6"/>
                  </a:lnTo>
                  <a:lnTo>
                    <a:pt x="689" y="6"/>
                  </a:lnTo>
                  <a:lnTo>
                    <a:pt x="693" y="8"/>
                  </a:lnTo>
                  <a:lnTo>
                    <a:pt x="695" y="8"/>
                  </a:lnTo>
                  <a:lnTo>
                    <a:pt x="699" y="10"/>
                  </a:lnTo>
                  <a:lnTo>
                    <a:pt x="702" y="12"/>
                  </a:lnTo>
                  <a:lnTo>
                    <a:pt x="704" y="14"/>
                  </a:lnTo>
                  <a:lnTo>
                    <a:pt x="708" y="16"/>
                  </a:lnTo>
                  <a:lnTo>
                    <a:pt x="711" y="18"/>
                  </a:lnTo>
                  <a:lnTo>
                    <a:pt x="714" y="20"/>
                  </a:lnTo>
                  <a:lnTo>
                    <a:pt x="718" y="21"/>
                  </a:lnTo>
                  <a:lnTo>
                    <a:pt x="719" y="21"/>
                  </a:lnTo>
                  <a:lnTo>
                    <a:pt x="720" y="21"/>
                  </a:lnTo>
                  <a:lnTo>
                    <a:pt x="721" y="21"/>
                  </a:lnTo>
                  <a:lnTo>
                    <a:pt x="722" y="21"/>
                  </a:lnTo>
                  <a:lnTo>
                    <a:pt x="723" y="21"/>
                  </a:lnTo>
                  <a:lnTo>
                    <a:pt x="725" y="21"/>
                  </a:lnTo>
                  <a:lnTo>
                    <a:pt x="727" y="21"/>
                  </a:lnTo>
                  <a:lnTo>
                    <a:pt x="729" y="23"/>
                  </a:lnTo>
                  <a:lnTo>
                    <a:pt x="730" y="23"/>
                  </a:lnTo>
                  <a:lnTo>
                    <a:pt x="732" y="23"/>
                  </a:lnTo>
                  <a:lnTo>
                    <a:pt x="733" y="23"/>
                  </a:lnTo>
                  <a:lnTo>
                    <a:pt x="735" y="25"/>
                  </a:lnTo>
                  <a:lnTo>
                    <a:pt x="738" y="25"/>
                  </a:lnTo>
                  <a:lnTo>
                    <a:pt x="740" y="25"/>
                  </a:lnTo>
                  <a:lnTo>
                    <a:pt x="741" y="27"/>
                  </a:lnTo>
                  <a:lnTo>
                    <a:pt x="743" y="27"/>
                  </a:lnTo>
                  <a:lnTo>
                    <a:pt x="746" y="29"/>
                  </a:lnTo>
                  <a:lnTo>
                    <a:pt x="748" y="31"/>
                  </a:lnTo>
                  <a:lnTo>
                    <a:pt x="751" y="31"/>
                  </a:lnTo>
                  <a:lnTo>
                    <a:pt x="753" y="31"/>
                  </a:lnTo>
                  <a:lnTo>
                    <a:pt x="757" y="33"/>
                  </a:lnTo>
                  <a:lnTo>
                    <a:pt x="759" y="33"/>
                  </a:lnTo>
                  <a:lnTo>
                    <a:pt x="761" y="37"/>
                  </a:lnTo>
                  <a:lnTo>
                    <a:pt x="763" y="39"/>
                  </a:lnTo>
                  <a:lnTo>
                    <a:pt x="766" y="39"/>
                  </a:lnTo>
                  <a:lnTo>
                    <a:pt x="768" y="39"/>
                  </a:lnTo>
                  <a:lnTo>
                    <a:pt x="770" y="40"/>
                  </a:lnTo>
                  <a:lnTo>
                    <a:pt x="772" y="42"/>
                  </a:lnTo>
                  <a:lnTo>
                    <a:pt x="773" y="44"/>
                  </a:lnTo>
                  <a:lnTo>
                    <a:pt x="776" y="46"/>
                  </a:lnTo>
                  <a:lnTo>
                    <a:pt x="778" y="46"/>
                  </a:lnTo>
                  <a:lnTo>
                    <a:pt x="780" y="46"/>
                  </a:lnTo>
                  <a:lnTo>
                    <a:pt x="783" y="48"/>
                  </a:lnTo>
                  <a:lnTo>
                    <a:pt x="787" y="50"/>
                  </a:lnTo>
                  <a:lnTo>
                    <a:pt x="789" y="52"/>
                  </a:lnTo>
                  <a:lnTo>
                    <a:pt x="792" y="54"/>
                  </a:lnTo>
                  <a:lnTo>
                    <a:pt x="796" y="54"/>
                  </a:lnTo>
                  <a:lnTo>
                    <a:pt x="799" y="56"/>
                  </a:lnTo>
                  <a:lnTo>
                    <a:pt x="801" y="58"/>
                  </a:lnTo>
                  <a:lnTo>
                    <a:pt x="805" y="60"/>
                  </a:lnTo>
                  <a:lnTo>
                    <a:pt x="808" y="61"/>
                  </a:lnTo>
                  <a:lnTo>
                    <a:pt x="810" y="63"/>
                  </a:lnTo>
                  <a:lnTo>
                    <a:pt x="814" y="65"/>
                  </a:lnTo>
                  <a:lnTo>
                    <a:pt x="817" y="67"/>
                  </a:lnTo>
                  <a:lnTo>
                    <a:pt x="820" y="71"/>
                  </a:lnTo>
                  <a:lnTo>
                    <a:pt x="823" y="73"/>
                  </a:lnTo>
                  <a:lnTo>
                    <a:pt x="826" y="75"/>
                  </a:lnTo>
                  <a:lnTo>
                    <a:pt x="828" y="77"/>
                  </a:lnTo>
                  <a:lnTo>
                    <a:pt x="830" y="79"/>
                  </a:lnTo>
                  <a:lnTo>
                    <a:pt x="833" y="81"/>
                  </a:lnTo>
                  <a:lnTo>
                    <a:pt x="835" y="82"/>
                  </a:lnTo>
                  <a:lnTo>
                    <a:pt x="837" y="82"/>
                  </a:lnTo>
                  <a:lnTo>
                    <a:pt x="839" y="84"/>
                  </a:lnTo>
                  <a:lnTo>
                    <a:pt x="842" y="88"/>
                  </a:lnTo>
                  <a:lnTo>
                    <a:pt x="844" y="90"/>
                  </a:lnTo>
                  <a:lnTo>
                    <a:pt x="846" y="92"/>
                  </a:lnTo>
                  <a:lnTo>
                    <a:pt x="848" y="94"/>
                  </a:lnTo>
                  <a:lnTo>
                    <a:pt x="851" y="96"/>
                  </a:lnTo>
                  <a:lnTo>
                    <a:pt x="853" y="98"/>
                  </a:lnTo>
                  <a:lnTo>
                    <a:pt x="855" y="100"/>
                  </a:lnTo>
                  <a:lnTo>
                    <a:pt x="857" y="102"/>
                  </a:lnTo>
                  <a:lnTo>
                    <a:pt x="859" y="105"/>
                  </a:lnTo>
                  <a:lnTo>
                    <a:pt x="862" y="105"/>
                  </a:lnTo>
                  <a:lnTo>
                    <a:pt x="864" y="107"/>
                  </a:lnTo>
                  <a:lnTo>
                    <a:pt x="866" y="109"/>
                  </a:lnTo>
                  <a:lnTo>
                    <a:pt x="870" y="113"/>
                  </a:lnTo>
                  <a:lnTo>
                    <a:pt x="873" y="115"/>
                  </a:lnTo>
                  <a:lnTo>
                    <a:pt x="875" y="119"/>
                  </a:lnTo>
                  <a:lnTo>
                    <a:pt x="878" y="121"/>
                  </a:lnTo>
                  <a:lnTo>
                    <a:pt x="881" y="124"/>
                  </a:lnTo>
                  <a:lnTo>
                    <a:pt x="884" y="126"/>
                  </a:lnTo>
                  <a:lnTo>
                    <a:pt x="886" y="130"/>
                  </a:lnTo>
                  <a:lnTo>
                    <a:pt x="890" y="132"/>
                  </a:lnTo>
                  <a:lnTo>
                    <a:pt x="892" y="134"/>
                  </a:lnTo>
                  <a:lnTo>
                    <a:pt x="895" y="138"/>
                  </a:lnTo>
                  <a:lnTo>
                    <a:pt x="897" y="140"/>
                  </a:lnTo>
                  <a:lnTo>
                    <a:pt x="901" y="143"/>
                  </a:lnTo>
                  <a:lnTo>
                    <a:pt x="903" y="145"/>
                  </a:lnTo>
                  <a:lnTo>
                    <a:pt x="906" y="147"/>
                  </a:lnTo>
                  <a:lnTo>
                    <a:pt x="910" y="149"/>
                  </a:lnTo>
                  <a:lnTo>
                    <a:pt x="910" y="151"/>
                  </a:lnTo>
                  <a:lnTo>
                    <a:pt x="911" y="151"/>
                  </a:lnTo>
                  <a:lnTo>
                    <a:pt x="912" y="151"/>
                  </a:lnTo>
                  <a:lnTo>
                    <a:pt x="913" y="151"/>
                  </a:lnTo>
                  <a:lnTo>
                    <a:pt x="914" y="151"/>
                  </a:lnTo>
                  <a:lnTo>
                    <a:pt x="915" y="153"/>
                  </a:lnTo>
                  <a:lnTo>
                    <a:pt x="916" y="153"/>
                  </a:lnTo>
                  <a:lnTo>
                    <a:pt x="918" y="155"/>
                  </a:lnTo>
                  <a:lnTo>
                    <a:pt x="919" y="157"/>
                  </a:lnTo>
                  <a:lnTo>
                    <a:pt x="920" y="159"/>
                  </a:lnTo>
                  <a:lnTo>
                    <a:pt x="921" y="161"/>
                  </a:lnTo>
                  <a:lnTo>
                    <a:pt x="923" y="163"/>
                  </a:lnTo>
                  <a:lnTo>
                    <a:pt x="924" y="164"/>
                  </a:lnTo>
                  <a:lnTo>
                    <a:pt x="925" y="166"/>
                  </a:lnTo>
                  <a:lnTo>
                    <a:pt x="926" y="166"/>
                  </a:lnTo>
                  <a:lnTo>
                    <a:pt x="929" y="168"/>
                  </a:lnTo>
                  <a:lnTo>
                    <a:pt x="931" y="168"/>
                  </a:lnTo>
                  <a:lnTo>
                    <a:pt x="933" y="168"/>
                  </a:lnTo>
                  <a:lnTo>
                    <a:pt x="934" y="170"/>
                  </a:lnTo>
                  <a:lnTo>
                    <a:pt x="937" y="172"/>
                  </a:lnTo>
                  <a:lnTo>
                    <a:pt x="939" y="172"/>
                  </a:lnTo>
                  <a:lnTo>
                    <a:pt x="940" y="174"/>
                  </a:lnTo>
                  <a:lnTo>
                    <a:pt x="942" y="176"/>
                  </a:lnTo>
                  <a:lnTo>
                    <a:pt x="943" y="176"/>
                  </a:lnTo>
                  <a:lnTo>
                    <a:pt x="945" y="178"/>
                  </a:lnTo>
                  <a:lnTo>
                    <a:pt x="947" y="180"/>
                  </a:lnTo>
                  <a:lnTo>
                    <a:pt x="949" y="182"/>
                  </a:lnTo>
                  <a:lnTo>
                    <a:pt x="951" y="183"/>
                  </a:lnTo>
                  <a:lnTo>
                    <a:pt x="953" y="185"/>
                  </a:lnTo>
                  <a:lnTo>
                    <a:pt x="954" y="187"/>
                  </a:lnTo>
                  <a:lnTo>
                    <a:pt x="957" y="189"/>
                  </a:lnTo>
                  <a:lnTo>
                    <a:pt x="958" y="191"/>
                  </a:lnTo>
                  <a:lnTo>
                    <a:pt x="959" y="193"/>
                  </a:lnTo>
                  <a:lnTo>
                    <a:pt x="960" y="197"/>
                  </a:lnTo>
                  <a:lnTo>
                    <a:pt x="961" y="199"/>
                  </a:lnTo>
                  <a:lnTo>
                    <a:pt x="963" y="201"/>
                  </a:lnTo>
                  <a:lnTo>
                    <a:pt x="964" y="203"/>
                  </a:lnTo>
                  <a:lnTo>
                    <a:pt x="966" y="204"/>
                  </a:lnTo>
                  <a:lnTo>
                    <a:pt x="968" y="204"/>
                  </a:lnTo>
                  <a:lnTo>
                    <a:pt x="966" y="204"/>
                  </a:lnTo>
                  <a:lnTo>
                    <a:pt x="963" y="204"/>
                  </a:lnTo>
                  <a:lnTo>
                    <a:pt x="961" y="204"/>
                  </a:lnTo>
                  <a:lnTo>
                    <a:pt x="960" y="203"/>
                  </a:lnTo>
                  <a:lnTo>
                    <a:pt x="958" y="201"/>
                  </a:lnTo>
                  <a:lnTo>
                    <a:pt x="956" y="201"/>
                  </a:lnTo>
                  <a:lnTo>
                    <a:pt x="954" y="199"/>
                  </a:lnTo>
                  <a:lnTo>
                    <a:pt x="952" y="197"/>
                  </a:lnTo>
                  <a:lnTo>
                    <a:pt x="950" y="195"/>
                  </a:lnTo>
                  <a:lnTo>
                    <a:pt x="949" y="193"/>
                  </a:lnTo>
                  <a:lnTo>
                    <a:pt x="947" y="193"/>
                  </a:lnTo>
                  <a:lnTo>
                    <a:pt x="944" y="191"/>
                  </a:lnTo>
                  <a:lnTo>
                    <a:pt x="942" y="189"/>
                  </a:lnTo>
                  <a:lnTo>
                    <a:pt x="941" y="189"/>
                  </a:lnTo>
                  <a:lnTo>
                    <a:pt x="939" y="187"/>
                  </a:lnTo>
                  <a:lnTo>
                    <a:pt x="937" y="185"/>
                  </a:lnTo>
                  <a:lnTo>
                    <a:pt x="934" y="185"/>
                  </a:lnTo>
                  <a:lnTo>
                    <a:pt x="933" y="183"/>
                  </a:lnTo>
                  <a:lnTo>
                    <a:pt x="931" y="183"/>
                  </a:lnTo>
                  <a:lnTo>
                    <a:pt x="929" y="182"/>
                  </a:lnTo>
                  <a:lnTo>
                    <a:pt x="928" y="180"/>
                  </a:lnTo>
                  <a:lnTo>
                    <a:pt x="925" y="180"/>
                  </a:lnTo>
                  <a:lnTo>
                    <a:pt x="923" y="178"/>
                  </a:lnTo>
                  <a:lnTo>
                    <a:pt x="922" y="176"/>
                  </a:lnTo>
                  <a:lnTo>
                    <a:pt x="920" y="174"/>
                  </a:lnTo>
                  <a:lnTo>
                    <a:pt x="918" y="172"/>
                  </a:lnTo>
                  <a:lnTo>
                    <a:pt x="916" y="170"/>
                  </a:lnTo>
                  <a:lnTo>
                    <a:pt x="914" y="168"/>
                  </a:lnTo>
                  <a:lnTo>
                    <a:pt x="912" y="166"/>
                  </a:lnTo>
                  <a:lnTo>
                    <a:pt x="911" y="164"/>
                  </a:lnTo>
                  <a:lnTo>
                    <a:pt x="909" y="163"/>
                  </a:lnTo>
                  <a:lnTo>
                    <a:pt x="908" y="161"/>
                  </a:lnTo>
                  <a:lnTo>
                    <a:pt x="904" y="159"/>
                  </a:lnTo>
                  <a:lnTo>
                    <a:pt x="902" y="159"/>
                  </a:lnTo>
                  <a:lnTo>
                    <a:pt x="900" y="157"/>
                  </a:lnTo>
                  <a:lnTo>
                    <a:pt x="896" y="155"/>
                  </a:lnTo>
                  <a:lnTo>
                    <a:pt x="894" y="153"/>
                  </a:lnTo>
                  <a:lnTo>
                    <a:pt x="892" y="149"/>
                  </a:lnTo>
                  <a:lnTo>
                    <a:pt x="890" y="147"/>
                  </a:lnTo>
                  <a:lnTo>
                    <a:pt x="886" y="145"/>
                  </a:lnTo>
                  <a:lnTo>
                    <a:pt x="884" y="143"/>
                  </a:lnTo>
                  <a:lnTo>
                    <a:pt x="882" y="142"/>
                  </a:lnTo>
                  <a:lnTo>
                    <a:pt x="880" y="140"/>
                  </a:lnTo>
                  <a:lnTo>
                    <a:pt x="876" y="138"/>
                  </a:lnTo>
                  <a:lnTo>
                    <a:pt x="874" y="136"/>
                  </a:lnTo>
                  <a:lnTo>
                    <a:pt x="872" y="134"/>
                  </a:lnTo>
                  <a:lnTo>
                    <a:pt x="868" y="132"/>
                  </a:lnTo>
                  <a:lnTo>
                    <a:pt x="866" y="132"/>
                  </a:lnTo>
                  <a:lnTo>
                    <a:pt x="864" y="128"/>
                  </a:lnTo>
                  <a:lnTo>
                    <a:pt x="863" y="126"/>
                  </a:lnTo>
                  <a:lnTo>
                    <a:pt x="861" y="124"/>
                  </a:lnTo>
                  <a:lnTo>
                    <a:pt x="858" y="122"/>
                  </a:lnTo>
                  <a:lnTo>
                    <a:pt x="856" y="121"/>
                  </a:lnTo>
                  <a:lnTo>
                    <a:pt x="854" y="119"/>
                  </a:lnTo>
                  <a:lnTo>
                    <a:pt x="853" y="117"/>
                  </a:lnTo>
                  <a:lnTo>
                    <a:pt x="851" y="113"/>
                  </a:lnTo>
                  <a:lnTo>
                    <a:pt x="848" y="113"/>
                  </a:lnTo>
                  <a:lnTo>
                    <a:pt x="847" y="111"/>
                  </a:lnTo>
                  <a:lnTo>
                    <a:pt x="846" y="109"/>
                  </a:lnTo>
                  <a:lnTo>
                    <a:pt x="844" y="109"/>
                  </a:lnTo>
                  <a:lnTo>
                    <a:pt x="843" y="107"/>
                  </a:lnTo>
                  <a:lnTo>
                    <a:pt x="842" y="107"/>
                  </a:lnTo>
                  <a:lnTo>
                    <a:pt x="840" y="107"/>
                  </a:lnTo>
                  <a:lnTo>
                    <a:pt x="838" y="105"/>
                  </a:lnTo>
                  <a:lnTo>
                    <a:pt x="837" y="105"/>
                  </a:lnTo>
                  <a:lnTo>
                    <a:pt x="836" y="103"/>
                  </a:lnTo>
                  <a:lnTo>
                    <a:pt x="834" y="102"/>
                  </a:lnTo>
                  <a:lnTo>
                    <a:pt x="833" y="102"/>
                  </a:lnTo>
                  <a:lnTo>
                    <a:pt x="830" y="100"/>
                  </a:lnTo>
                  <a:lnTo>
                    <a:pt x="829" y="98"/>
                  </a:lnTo>
                  <a:lnTo>
                    <a:pt x="827" y="98"/>
                  </a:lnTo>
                  <a:lnTo>
                    <a:pt x="826" y="96"/>
                  </a:lnTo>
                  <a:lnTo>
                    <a:pt x="824" y="94"/>
                  </a:lnTo>
                  <a:lnTo>
                    <a:pt x="821" y="92"/>
                  </a:lnTo>
                  <a:lnTo>
                    <a:pt x="819" y="92"/>
                  </a:lnTo>
                  <a:lnTo>
                    <a:pt x="818" y="90"/>
                  </a:lnTo>
                  <a:lnTo>
                    <a:pt x="816" y="90"/>
                  </a:lnTo>
                  <a:lnTo>
                    <a:pt x="814" y="88"/>
                  </a:lnTo>
                  <a:lnTo>
                    <a:pt x="811" y="88"/>
                  </a:lnTo>
                  <a:lnTo>
                    <a:pt x="809" y="88"/>
                  </a:lnTo>
                  <a:lnTo>
                    <a:pt x="806" y="86"/>
                  </a:lnTo>
                  <a:lnTo>
                    <a:pt x="804" y="84"/>
                  </a:lnTo>
                  <a:lnTo>
                    <a:pt x="800" y="82"/>
                  </a:lnTo>
                  <a:lnTo>
                    <a:pt x="798" y="81"/>
                  </a:lnTo>
                  <a:lnTo>
                    <a:pt x="795" y="79"/>
                  </a:lnTo>
                  <a:lnTo>
                    <a:pt x="792" y="77"/>
                  </a:lnTo>
                  <a:lnTo>
                    <a:pt x="789" y="75"/>
                  </a:lnTo>
                  <a:lnTo>
                    <a:pt x="787" y="73"/>
                  </a:lnTo>
                  <a:lnTo>
                    <a:pt x="785" y="71"/>
                  </a:lnTo>
                  <a:lnTo>
                    <a:pt x="782" y="71"/>
                  </a:lnTo>
                  <a:lnTo>
                    <a:pt x="780" y="69"/>
                  </a:lnTo>
                  <a:lnTo>
                    <a:pt x="778" y="67"/>
                  </a:lnTo>
                  <a:lnTo>
                    <a:pt x="777" y="65"/>
                  </a:lnTo>
                  <a:lnTo>
                    <a:pt x="775" y="63"/>
                  </a:lnTo>
                  <a:lnTo>
                    <a:pt x="772" y="63"/>
                  </a:lnTo>
                  <a:lnTo>
                    <a:pt x="770" y="63"/>
                  </a:lnTo>
                  <a:lnTo>
                    <a:pt x="768" y="61"/>
                  </a:lnTo>
                  <a:lnTo>
                    <a:pt x="767" y="60"/>
                  </a:lnTo>
                  <a:lnTo>
                    <a:pt x="766" y="60"/>
                  </a:lnTo>
                  <a:lnTo>
                    <a:pt x="764" y="60"/>
                  </a:lnTo>
                  <a:lnTo>
                    <a:pt x="762" y="60"/>
                  </a:lnTo>
                  <a:lnTo>
                    <a:pt x="761" y="58"/>
                  </a:lnTo>
                  <a:lnTo>
                    <a:pt x="760" y="58"/>
                  </a:lnTo>
                  <a:lnTo>
                    <a:pt x="759" y="56"/>
                  </a:lnTo>
                  <a:lnTo>
                    <a:pt x="757" y="56"/>
                  </a:lnTo>
                  <a:lnTo>
                    <a:pt x="753" y="54"/>
                  </a:lnTo>
                  <a:lnTo>
                    <a:pt x="751" y="52"/>
                  </a:lnTo>
                  <a:lnTo>
                    <a:pt x="749" y="50"/>
                  </a:lnTo>
                  <a:lnTo>
                    <a:pt x="747" y="50"/>
                  </a:lnTo>
                  <a:lnTo>
                    <a:pt x="744" y="48"/>
                  </a:lnTo>
                  <a:lnTo>
                    <a:pt x="742" y="48"/>
                  </a:lnTo>
                  <a:lnTo>
                    <a:pt x="739" y="46"/>
                  </a:lnTo>
                  <a:lnTo>
                    <a:pt x="737" y="46"/>
                  </a:lnTo>
                  <a:lnTo>
                    <a:pt x="733" y="44"/>
                  </a:lnTo>
                  <a:lnTo>
                    <a:pt x="731" y="44"/>
                  </a:lnTo>
                  <a:lnTo>
                    <a:pt x="728" y="42"/>
                  </a:lnTo>
                  <a:lnTo>
                    <a:pt x="724" y="42"/>
                  </a:lnTo>
                  <a:lnTo>
                    <a:pt x="722" y="42"/>
                  </a:lnTo>
                  <a:lnTo>
                    <a:pt x="719" y="40"/>
                  </a:lnTo>
                  <a:lnTo>
                    <a:pt x="715" y="40"/>
                  </a:lnTo>
                  <a:lnTo>
                    <a:pt x="714" y="40"/>
                  </a:lnTo>
                  <a:lnTo>
                    <a:pt x="713" y="40"/>
                  </a:lnTo>
                  <a:lnTo>
                    <a:pt x="712" y="40"/>
                  </a:lnTo>
                  <a:lnTo>
                    <a:pt x="712" y="39"/>
                  </a:lnTo>
                  <a:lnTo>
                    <a:pt x="711" y="39"/>
                  </a:lnTo>
                  <a:lnTo>
                    <a:pt x="710" y="39"/>
                  </a:lnTo>
                  <a:lnTo>
                    <a:pt x="706" y="39"/>
                  </a:lnTo>
                  <a:lnTo>
                    <a:pt x="703" y="37"/>
                  </a:lnTo>
                  <a:lnTo>
                    <a:pt x="699" y="37"/>
                  </a:lnTo>
                  <a:lnTo>
                    <a:pt x="695" y="35"/>
                  </a:lnTo>
                  <a:lnTo>
                    <a:pt x="692" y="35"/>
                  </a:lnTo>
                  <a:lnTo>
                    <a:pt x="689" y="33"/>
                  </a:lnTo>
                  <a:lnTo>
                    <a:pt x="684" y="33"/>
                  </a:lnTo>
                  <a:lnTo>
                    <a:pt x="681" y="33"/>
                  </a:lnTo>
                  <a:lnTo>
                    <a:pt x="677" y="31"/>
                  </a:lnTo>
                  <a:lnTo>
                    <a:pt x="674" y="31"/>
                  </a:lnTo>
                  <a:lnTo>
                    <a:pt x="670" y="31"/>
                  </a:lnTo>
                  <a:lnTo>
                    <a:pt x="666" y="31"/>
                  </a:lnTo>
                  <a:lnTo>
                    <a:pt x="663" y="31"/>
                  </a:lnTo>
                  <a:lnTo>
                    <a:pt x="659" y="31"/>
                  </a:lnTo>
                  <a:lnTo>
                    <a:pt x="656" y="29"/>
                  </a:lnTo>
                  <a:lnTo>
                    <a:pt x="652" y="29"/>
                  </a:lnTo>
                  <a:lnTo>
                    <a:pt x="648" y="29"/>
                  </a:lnTo>
                  <a:lnTo>
                    <a:pt x="645" y="29"/>
                  </a:lnTo>
                  <a:lnTo>
                    <a:pt x="642" y="29"/>
                  </a:lnTo>
                  <a:lnTo>
                    <a:pt x="637" y="29"/>
                  </a:lnTo>
                  <a:lnTo>
                    <a:pt x="634" y="29"/>
                  </a:lnTo>
                  <a:lnTo>
                    <a:pt x="630" y="29"/>
                  </a:lnTo>
                  <a:lnTo>
                    <a:pt x="627" y="29"/>
                  </a:lnTo>
                  <a:lnTo>
                    <a:pt x="623" y="29"/>
                  </a:lnTo>
                  <a:lnTo>
                    <a:pt x="619" y="29"/>
                  </a:lnTo>
                  <a:lnTo>
                    <a:pt x="616" y="29"/>
                  </a:lnTo>
                  <a:lnTo>
                    <a:pt x="613" y="31"/>
                  </a:lnTo>
                  <a:lnTo>
                    <a:pt x="608" y="31"/>
                  </a:lnTo>
                  <a:lnTo>
                    <a:pt x="605" y="31"/>
                  </a:lnTo>
                  <a:lnTo>
                    <a:pt x="600" y="31"/>
                  </a:lnTo>
                  <a:lnTo>
                    <a:pt x="597" y="31"/>
                  </a:lnTo>
                  <a:lnTo>
                    <a:pt x="594" y="33"/>
                  </a:lnTo>
                  <a:lnTo>
                    <a:pt x="591" y="33"/>
                  </a:lnTo>
                  <a:lnTo>
                    <a:pt x="589" y="33"/>
                  </a:lnTo>
                  <a:lnTo>
                    <a:pt x="587" y="33"/>
                  </a:lnTo>
                  <a:lnTo>
                    <a:pt x="585" y="35"/>
                  </a:lnTo>
                  <a:lnTo>
                    <a:pt x="582" y="35"/>
                  </a:lnTo>
                  <a:lnTo>
                    <a:pt x="580" y="37"/>
                  </a:lnTo>
                  <a:lnTo>
                    <a:pt x="578" y="37"/>
                  </a:lnTo>
                  <a:lnTo>
                    <a:pt x="576" y="37"/>
                  </a:lnTo>
                  <a:lnTo>
                    <a:pt x="573" y="39"/>
                  </a:lnTo>
                  <a:lnTo>
                    <a:pt x="572" y="39"/>
                  </a:lnTo>
                  <a:lnTo>
                    <a:pt x="570" y="40"/>
                  </a:lnTo>
                  <a:lnTo>
                    <a:pt x="569" y="40"/>
                  </a:lnTo>
                  <a:lnTo>
                    <a:pt x="567" y="40"/>
                  </a:lnTo>
                  <a:lnTo>
                    <a:pt x="565" y="40"/>
                  </a:lnTo>
                  <a:lnTo>
                    <a:pt x="563" y="40"/>
                  </a:lnTo>
                  <a:lnTo>
                    <a:pt x="561" y="42"/>
                  </a:lnTo>
                  <a:lnTo>
                    <a:pt x="559" y="42"/>
                  </a:lnTo>
                  <a:lnTo>
                    <a:pt x="557" y="44"/>
                  </a:lnTo>
                  <a:lnTo>
                    <a:pt x="556" y="46"/>
                  </a:lnTo>
                  <a:lnTo>
                    <a:pt x="553" y="46"/>
                  </a:lnTo>
                  <a:lnTo>
                    <a:pt x="551" y="46"/>
                  </a:lnTo>
                  <a:lnTo>
                    <a:pt x="549" y="48"/>
                  </a:lnTo>
                  <a:lnTo>
                    <a:pt x="547" y="50"/>
                  </a:lnTo>
                  <a:lnTo>
                    <a:pt x="544" y="50"/>
                  </a:lnTo>
                  <a:lnTo>
                    <a:pt x="542" y="52"/>
                  </a:lnTo>
                  <a:lnTo>
                    <a:pt x="540" y="52"/>
                  </a:lnTo>
                  <a:lnTo>
                    <a:pt x="538" y="54"/>
                  </a:lnTo>
                  <a:lnTo>
                    <a:pt x="535" y="56"/>
                  </a:lnTo>
                  <a:lnTo>
                    <a:pt x="533" y="56"/>
                  </a:lnTo>
                  <a:lnTo>
                    <a:pt x="532" y="58"/>
                  </a:lnTo>
                  <a:lnTo>
                    <a:pt x="530" y="58"/>
                  </a:lnTo>
                  <a:lnTo>
                    <a:pt x="528" y="60"/>
                  </a:lnTo>
                  <a:lnTo>
                    <a:pt x="527" y="61"/>
                  </a:lnTo>
                  <a:lnTo>
                    <a:pt x="525" y="61"/>
                  </a:lnTo>
                  <a:lnTo>
                    <a:pt x="524" y="61"/>
                  </a:lnTo>
                  <a:lnTo>
                    <a:pt x="524" y="63"/>
                  </a:lnTo>
                  <a:lnTo>
                    <a:pt x="523" y="63"/>
                  </a:lnTo>
                  <a:lnTo>
                    <a:pt x="522" y="63"/>
                  </a:lnTo>
                  <a:lnTo>
                    <a:pt x="521" y="65"/>
                  </a:lnTo>
                  <a:lnTo>
                    <a:pt x="520" y="65"/>
                  </a:lnTo>
                  <a:lnTo>
                    <a:pt x="519" y="67"/>
                  </a:lnTo>
                  <a:lnTo>
                    <a:pt x="516" y="69"/>
                  </a:lnTo>
                  <a:lnTo>
                    <a:pt x="514" y="71"/>
                  </a:lnTo>
                  <a:lnTo>
                    <a:pt x="512" y="73"/>
                  </a:lnTo>
                  <a:lnTo>
                    <a:pt x="511" y="73"/>
                  </a:lnTo>
                  <a:lnTo>
                    <a:pt x="509" y="75"/>
                  </a:lnTo>
                  <a:lnTo>
                    <a:pt x="506" y="77"/>
                  </a:lnTo>
                  <a:lnTo>
                    <a:pt x="504" y="79"/>
                  </a:lnTo>
                  <a:lnTo>
                    <a:pt x="501" y="81"/>
                  </a:lnTo>
                  <a:lnTo>
                    <a:pt x="499" y="81"/>
                  </a:lnTo>
                  <a:lnTo>
                    <a:pt x="497" y="82"/>
                  </a:lnTo>
                  <a:lnTo>
                    <a:pt x="495" y="82"/>
                  </a:lnTo>
                  <a:lnTo>
                    <a:pt x="493" y="84"/>
                  </a:lnTo>
                  <a:lnTo>
                    <a:pt x="491" y="86"/>
                  </a:lnTo>
                  <a:lnTo>
                    <a:pt x="489" y="88"/>
                  </a:lnTo>
                  <a:lnTo>
                    <a:pt x="486" y="88"/>
                  </a:lnTo>
                  <a:lnTo>
                    <a:pt x="483" y="90"/>
                  </a:lnTo>
                  <a:lnTo>
                    <a:pt x="481" y="92"/>
                  </a:lnTo>
                  <a:lnTo>
                    <a:pt x="478" y="94"/>
                  </a:lnTo>
                  <a:lnTo>
                    <a:pt x="476" y="96"/>
                  </a:lnTo>
                  <a:lnTo>
                    <a:pt x="473" y="98"/>
                  </a:lnTo>
                  <a:lnTo>
                    <a:pt x="471" y="100"/>
                  </a:lnTo>
                  <a:lnTo>
                    <a:pt x="468" y="102"/>
                  </a:lnTo>
                  <a:lnTo>
                    <a:pt x="466" y="105"/>
                  </a:lnTo>
                  <a:lnTo>
                    <a:pt x="464" y="105"/>
                  </a:lnTo>
                  <a:lnTo>
                    <a:pt x="463" y="105"/>
                  </a:lnTo>
                  <a:lnTo>
                    <a:pt x="462" y="107"/>
                  </a:lnTo>
                  <a:lnTo>
                    <a:pt x="461" y="107"/>
                  </a:lnTo>
                  <a:lnTo>
                    <a:pt x="458" y="109"/>
                  </a:lnTo>
                  <a:lnTo>
                    <a:pt x="457" y="109"/>
                  </a:lnTo>
                  <a:lnTo>
                    <a:pt x="456" y="111"/>
                  </a:lnTo>
                  <a:lnTo>
                    <a:pt x="455" y="111"/>
                  </a:lnTo>
                  <a:lnTo>
                    <a:pt x="452" y="117"/>
                  </a:lnTo>
                  <a:lnTo>
                    <a:pt x="451" y="117"/>
                  </a:lnTo>
                  <a:lnTo>
                    <a:pt x="449" y="119"/>
                  </a:lnTo>
                  <a:lnTo>
                    <a:pt x="448" y="119"/>
                  </a:lnTo>
                  <a:lnTo>
                    <a:pt x="447" y="122"/>
                  </a:lnTo>
                  <a:lnTo>
                    <a:pt x="445" y="124"/>
                  </a:lnTo>
                  <a:lnTo>
                    <a:pt x="444" y="126"/>
                  </a:lnTo>
                  <a:lnTo>
                    <a:pt x="442" y="128"/>
                  </a:lnTo>
                  <a:lnTo>
                    <a:pt x="440" y="130"/>
                  </a:lnTo>
                  <a:lnTo>
                    <a:pt x="438" y="132"/>
                  </a:lnTo>
                  <a:lnTo>
                    <a:pt x="437" y="134"/>
                  </a:lnTo>
                  <a:lnTo>
                    <a:pt x="435" y="138"/>
                  </a:lnTo>
                  <a:lnTo>
                    <a:pt x="434" y="142"/>
                  </a:lnTo>
                  <a:lnTo>
                    <a:pt x="432" y="143"/>
                  </a:lnTo>
                  <a:lnTo>
                    <a:pt x="429" y="145"/>
                  </a:lnTo>
                  <a:lnTo>
                    <a:pt x="427" y="149"/>
                  </a:lnTo>
                  <a:lnTo>
                    <a:pt x="426" y="151"/>
                  </a:lnTo>
                  <a:lnTo>
                    <a:pt x="424" y="155"/>
                  </a:lnTo>
                  <a:lnTo>
                    <a:pt x="423" y="157"/>
                  </a:lnTo>
                  <a:lnTo>
                    <a:pt x="420" y="161"/>
                  </a:lnTo>
                  <a:lnTo>
                    <a:pt x="418" y="163"/>
                  </a:lnTo>
                  <a:lnTo>
                    <a:pt x="417" y="166"/>
                  </a:lnTo>
                  <a:lnTo>
                    <a:pt x="415" y="168"/>
                  </a:lnTo>
                  <a:lnTo>
                    <a:pt x="413" y="172"/>
                  </a:lnTo>
                  <a:lnTo>
                    <a:pt x="411" y="174"/>
                  </a:lnTo>
                  <a:lnTo>
                    <a:pt x="409" y="178"/>
                  </a:lnTo>
                  <a:lnTo>
                    <a:pt x="407" y="180"/>
                  </a:lnTo>
                  <a:lnTo>
                    <a:pt x="405" y="182"/>
                  </a:lnTo>
                  <a:lnTo>
                    <a:pt x="403" y="185"/>
                  </a:lnTo>
                  <a:lnTo>
                    <a:pt x="399" y="189"/>
                  </a:lnTo>
                  <a:lnTo>
                    <a:pt x="397" y="195"/>
                  </a:lnTo>
                  <a:lnTo>
                    <a:pt x="394" y="199"/>
                  </a:lnTo>
                  <a:lnTo>
                    <a:pt x="391" y="203"/>
                  </a:lnTo>
                  <a:lnTo>
                    <a:pt x="388" y="206"/>
                  </a:lnTo>
                  <a:lnTo>
                    <a:pt x="385" y="210"/>
                  </a:lnTo>
                  <a:lnTo>
                    <a:pt x="382" y="216"/>
                  </a:lnTo>
                  <a:lnTo>
                    <a:pt x="375" y="225"/>
                  </a:lnTo>
                  <a:lnTo>
                    <a:pt x="368" y="235"/>
                  </a:lnTo>
                  <a:lnTo>
                    <a:pt x="360" y="245"/>
                  </a:lnTo>
                  <a:lnTo>
                    <a:pt x="353" y="256"/>
                  </a:lnTo>
                  <a:lnTo>
                    <a:pt x="347" y="265"/>
                  </a:lnTo>
                  <a:lnTo>
                    <a:pt x="340" y="277"/>
                  </a:lnTo>
                  <a:lnTo>
                    <a:pt x="333" y="288"/>
                  </a:lnTo>
                  <a:lnTo>
                    <a:pt x="327" y="300"/>
                  </a:lnTo>
                  <a:lnTo>
                    <a:pt x="320" y="311"/>
                  </a:lnTo>
                  <a:lnTo>
                    <a:pt x="313" y="325"/>
                  </a:lnTo>
                  <a:lnTo>
                    <a:pt x="306" y="336"/>
                  </a:lnTo>
                  <a:lnTo>
                    <a:pt x="300" y="349"/>
                  </a:lnTo>
                  <a:lnTo>
                    <a:pt x="293" y="363"/>
                  </a:lnTo>
                  <a:lnTo>
                    <a:pt x="286" y="376"/>
                  </a:lnTo>
                  <a:lnTo>
                    <a:pt x="280" y="389"/>
                  </a:lnTo>
                  <a:lnTo>
                    <a:pt x="274" y="403"/>
                  </a:lnTo>
                  <a:lnTo>
                    <a:pt x="268" y="416"/>
                  </a:lnTo>
                  <a:lnTo>
                    <a:pt x="264" y="429"/>
                  </a:lnTo>
                  <a:lnTo>
                    <a:pt x="258" y="443"/>
                  </a:lnTo>
                  <a:lnTo>
                    <a:pt x="254" y="456"/>
                  </a:lnTo>
                  <a:lnTo>
                    <a:pt x="249" y="470"/>
                  </a:lnTo>
                  <a:lnTo>
                    <a:pt x="245" y="483"/>
                  </a:lnTo>
                  <a:lnTo>
                    <a:pt x="241" y="496"/>
                  </a:lnTo>
                  <a:lnTo>
                    <a:pt x="236" y="510"/>
                  </a:lnTo>
                  <a:lnTo>
                    <a:pt x="232" y="525"/>
                  </a:lnTo>
                  <a:lnTo>
                    <a:pt x="227" y="536"/>
                  </a:lnTo>
                  <a:lnTo>
                    <a:pt x="223" y="552"/>
                  </a:lnTo>
                  <a:lnTo>
                    <a:pt x="219" y="565"/>
                  </a:lnTo>
                  <a:lnTo>
                    <a:pt x="215" y="578"/>
                  </a:lnTo>
                  <a:lnTo>
                    <a:pt x="211" y="593"/>
                  </a:lnTo>
                  <a:lnTo>
                    <a:pt x="207" y="607"/>
                  </a:lnTo>
                  <a:lnTo>
                    <a:pt x="204" y="620"/>
                  </a:lnTo>
                  <a:lnTo>
                    <a:pt x="203" y="622"/>
                  </a:lnTo>
                  <a:lnTo>
                    <a:pt x="201" y="624"/>
                  </a:lnTo>
                  <a:lnTo>
                    <a:pt x="200" y="626"/>
                  </a:lnTo>
                  <a:lnTo>
                    <a:pt x="200" y="628"/>
                  </a:lnTo>
                  <a:lnTo>
                    <a:pt x="199" y="630"/>
                  </a:lnTo>
                  <a:lnTo>
                    <a:pt x="198" y="634"/>
                  </a:lnTo>
                  <a:lnTo>
                    <a:pt x="198" y="635"/>
                  </a:lnTo>
                  <a:lnTo>
                    <a:pt x="197" y="639"/>
                  </a:lnTo>
                  <a:lnTo>
                    <a:pt x="192" y="653"/>
                  </a:lnTo>
                  <a:lnTo>
                    <a:pt x="189" y="668"/>
                  </a:lnTo>
                  <a:lnTo>
                    <a:pt x="185" y="681"/>
                  </a:lnTo>
                  <a:lnTo>
                    <a:pt x="181" y="695"/>
                  </a:lnTo>
                  <a:lnTo>
                    <a:pt x="178" y="710"/>
                  </a:lnTo>
                  <a:lnTo>
                    <a:pt x="175" y="723"/>
                  </a:lnTo>
                  <a:lnTo>
                    <a:pt x="172" y="738"/>
                  </a:lnTo>
                  <a:lnTo>
                    <a:pt x="169" y="756"/>
                  </a:lnTo>
                  <a:lnTo>
                    <a:pt x="168" y="761"/>
                  </a:lnTo>
                  <a:lnTo>
                    <a:pt x="167" y="765"/>
                  </a:lnTo>
                  <a:lnTo>
                    <a:pt x="166" y="771"/>
                  </a:lnTo>
                  <a:lnTo>
                    <a:pt x="165" y="777"/>
                  </a:lnTo>
                  <a:lnTo>
                    <a:pt x="163" y="782"/>
                  </a:lnTo>
                  <a:lnTo>
                    <a:pt x="162" y="786"/>
                  </a:lnTo>
                  <a:lnTo>
                    <a:pt x="160" y="792"/>
                  </a:lnTo>
                  <a:lnTo>
                    <a:pt x="159" y="798"/>
                  </a:lnTo>
                  <a:lnTo>
                    <a:pt x="157" y="811"/>
                  </a:lnTo>
                  <a:lnTo>
                    <a:pt x="154" y="824"/>
                  </a:lnTo>
                  <a:lnTo>
                    <a:pt x="152" y="838"/>
                  </a:lnTo>
                  <a:lnTo>
                    <a:pt x="150" y="849"/>
                  </a:lnTo>
                  <a:lnTo>
                    <a:pt x="148" y="862"/>
                  </a:lnTo>
                  <a:lnTo>
                    <a:pt x="146" y="876"/>
                  </a:lnTo>
                  <a:lnTo>
                    <a:pt x="143" y="889"/>
                  </a:lnTo>
                  <a:lnTo>
                    <a:pt x="141" y="902"/>
                  </a:lnTo>
                  <a:lnTo>
                    <a:pt x="139" y="916"/>
                  </a:lnTo>
                  <a:lnTo>
                    <a:pt x="138" y="929"/>
                  </a:lnTo>
                  <a:lnTo>
                    <a:pt x="135" y="942"/>
                  </a:lnTo>
                  <a:lnTo>
                    <a:pt x="133" y="956"/>
                  </a:lnTo>
                  <a:lnTo>
                    <a:pt x="131" y="969"/>
                  </a:lnTo>
                  <a:lnTo>
                    <a:pt x="129" y="984"/>
                  </a:lnTo>
                  <a:lnTo>
                    <a:pt x="128" y="998"/>
                  </a:lnTo>
                  <a:lnTo>
                    <a:pt x="125" y="1011"/>
                  </a:lnTo>
                  <a:lnTo>
                    <a:pt x="124" y="1021"/>
                  </a:lnTo>
                  <a:lnTo>
                    <a:pt x="123" y="1030"/>
                  </a:lnTo>
                  <a:lnTo>
                    <a:pt x="122" y="1038"/>
                  </a:lnTo>
                  <a:lnTo>
                    <a:pt x="121" y="1047"/>
                  </a:lnTo>
                  <a:lnTo>
                    <a:pt x="120" y="1055"/>
                  </a:lnTo>
                  <a:lnTo>
                    <a:pt x="119" y="1064"/>
                  </a:lnTo>
                  <a:lnTo>
                    <a:pt x="118" y="1074"/>
                  </a:lnTo>
                  <a:lnTo>
                    <a:pt x="116" y="1082"/>
                  </a:lnTo>
                  <a:lnTo>
                    <a:pt x="115" y="1089"/>
                  </a:lnTo>
                  <a:lnTo>
                    <a:pt x="115" y="1097"/>
                  </a:lnTo>
                  <a:lnTo>
                    <a:pt x="114" y="1105"/>
                  </a:lnTo>
                  <a:lnTo>
                    <a:pt x="114" y="1110"/>
                  </a:lnTo>
                  <a:lnTo>
                    <a:pt x="113" y="1124"/>
                  </a:lnTo>
                  <a:lnTo>
                    <a:pt x="111" y="1135"/>
                  </a:lnTo>
                  <a:lnTo>
                    <a:pt x="111" y="1148"/>
                  </a:lnTo>
                  <a:lnTo>
                    <a:pt x="111" y="1160"/>
                  </a:lnTo>
                  <a:lnTo>
                    <a:pt x="114" y="1166"/>
                  </a:lnTo>
                  <a:lnTo>
                    <a:pt x="114" y="1164"/>
                  </a:lnTo>
                  <a:lnTo>
                    <a:pt x="114" y="1162"/>
                  </a:lnTo>
                  <a:lnTo>
                    <a:pt x="114" y="1160"/>
                  </a:lnTo>
                  <a:lnTo>
                    <a:pt x="115" y="1156"/>
                  </a:lnTo>
                  <a:lnTo>
                    <a:pt x="115" y="1152"/>
                  </a:lnTo>
                  <a:lnTo>
                    <a:pt x="115" y="1148"/>
                  </a:lnTo>
                  <a:lnTo>
                    <a:pt x="115" y="1145"/>
                  </a:lnTo>
                  <a:lnTo>
                    <a:pt x="119" y="1133"/>
                  </a:lnTo>
                  <a:lnTo>
                    <a:pt x="122" y="1120"/>
                  </a:lnTo>
                  <a:lnTo>
                    <a:pt x="125" y="1108"/>
                  </a:lnTo>
                  <a:lnTo>
                    <a:pt x="130" y="1097"/>
                  </a:lnTo>
                  <a:lnTo>
                    <a:pt x="133" y="1084"/>
                  </a:lnTo>
                  <a:lnTo>
                    <a:pt x="138" y="1072"/>
                  </a:lnTo>
                  <a:lnTo>
                    <a:pt x="142" y="1059"/>
                  </a:lnTo>
                  <a:lnTo>
                    <a:pt x="146" y="1047"/>
                  </a:lnTo>
                  <a:lnTo>
                    <a:pt x="150" y="1034"/>
                  </a:lnTo>
                  <a:lnTo>
                    <a:pt x="154" y="1023"/>
                  </a:lnTo>
                  <a:lnTo>
                    <a:pt x="159" y="1009"/>
                  </a:lnTo>
                  <a:lnTo>
                    <a:pt x="163" y="998"/>
                  </a:lnTo>
                  <a:lnTo>
                    <a:pt x="167" y="986"/>
                  </a:lnTo>
                  <a:lnTo>
                    <a:pt x="171" y="975"/>
                  </a:lnTo>
                  <a:lnTo>
                    <a:pt x="176" y="961"/>
                  </a:lnTo>
                  <a:lnTo>
                    <a:pt x="179" y="950"/>
                  </a:lnTo>
                  <a:lnTo>
                    <a:pt x="182" y="942"/>
                  </a:lnTo>
                  <a:lnTo>
                    <a:pt x="185" y="933"/>
                  </a:lnTo>
                  <a:lnTo>
                    <a:pt x="188" y="925"/>
                  </a:lnTo>
                  <a:lnTo>
                    <a:pt x="191" y="916"/>
                  </a:lnTo>
                  <a:lnTo>
                    <a:pt x="194" y="906"/>
                  </a:lnTo>
                  <a:lnTo>
                    <a:pt x="197" y="899"/>
                  </a:lnTo>
                  <a:lnTo>
                    <a:pt x="200" y="889"/>
                  </a:lnTo>
                  <a:lnTo>
                    <a:pt x="203" y="879"/>
                  </a:lnTo>
                  <a:lnTo>
                    <a:pt x="206" y="870"/>
                  </a:lnTo>
                  <a:lnTo>
                    <a:pt x="209" y="862"/>
                  </a:lnTo>
                  <a:lnTo>
                    <a:pt x="213" y="853"/>
                  </a:lnTo>
                  <a:lnTo>
                    <a:pt x="215" y="843"/>
                  </a:lnTo>
                  <a:lnTo>
                    <a:pt x="218" y="836"/>
                  </a:lnTo>
                  <a:lnTo>
                    <a:pt x="222" y="826"/>
                  </a:lnTo>
                  <a:lnTo>
                    <a:pt x="225" y="818"/>
                  </a:lnTo>
                  <a:lnTo>
                    <a:pt x="228" y="811"/>
                  </a:lnTo>
                  <a:lnTo>
                    <a:pt x="230" y="807"/>
                  </a:lnTo>
                  <a:lnTo>
                    <a:pt x="232" y="803"/>
                  </a:lnTo>
                  <a:lnTo>
                    <a:pt x="234" y="798"/>
                  </a:lnTo>
                  <a:lnTo>
                    <a:pt x="235" y="794"/>
                  </a:lnTo>
                  <a:lnTo>
                    <a:pt x="237" y="790"/>
                  </a:lnTo>
                  <a:lnTo>
                    <a:pt x="238" y="784"/>
                  </a:lnTo>
                  <a:lnTo>
                    <a:pt x="241" y="780"/>
                  </a:lnTo>
                  <a:lnTo>
                    <a:pt x="243" y="777"/>
                  </a:lnTo>
                  <a:lnTo>
                    <a:pt x="244" y="771"/>
                  </a:lnTo>
                  <a:lnTo>
                    <a:pt x="246" y="767"/>
                  </a:lnTo>
                  <a:lnTo>
                    <a:pt x="247" y="761"/>
                  </a:lnTo>
                  <a:lnTo>
                    <a:pt x="249" y="757"/>
                  </a:lnTo>
                  <a:lnTo>
                    <a:pt x="251" y="754"/>
                  </a:lnTo>
                  <a:lnTo>
                    <a:pt x="253" y="750"/>
                  </a:lnTo>
                  <a:lnTo>
                    <a:pt x="255" y="746"/>
                  </a:lnTo>
                  <a:lnTo>
                    <a:pt x="257" y="742"/>
                  </a:lnTo>
                  <a:lnTo>
                    <a:pt x="261" y="736"/>
                  </a:lnTo>
                  <a:lnTo>
                    <a:pt x="264" y="731"/>
                  </a:lnTo>
                  <a:lnTo>
                    <a:pt x="267" y="723"/>
                  </a:lnTo>
                  <a:lnTo>
                    <a:pt x="271" y="717"/>
                  </a:lnTo>
                  <a:lnTo>
                    <a:pt x="274" y="712"/>
                  </a:lnTo>
                  <a:lnTo>
                    <a:pt x="277" y="706"/>
                  </a:lnTo>
                  <a:lnTo>
                    <a:pt x="281" y="698"/>
                  </a:lnTo>
                  <a:lnTo>
                    <a:pt x="284" y="693"/>
                  </a:lnTo>
                  <a:lnTo>
                    <a:pt x="287" y="687"/>
                  </a:lnTo>
                  <a:lnTo>
                    <a:pt x="291" y="681"/>
                  </a:lnTo>
                  <a:lnTo>
                    <a:pt x="294" y="675"/>
                  </a:lnTo>
                  <a:lnTo>
                    <a:pt x="299" y="670"/>
                  </a:lnTo>
                  <a:lnTo>
                    <a:pt x="302" y="664"/>
                  </a:lnTo>
                  <a:lnTo>
                    <a:pt x="305" y="658"/>
                  </a:lnTo>
                  <a:lnTo>
                    <a:pt x="310" y="653"/>
                  </a:lnTo>
                  <a:lnTo>
                    <a:pt x="313" y="647"/>
                  </a:lnTo>
                  <a:lnTo>
                    <a:pt x="315" y="645"/>
                  </a:lnTo>
                  <a:lnTo>
                    <a:pt x="318" y="641"/>
                  </a:lnTo>
                  <a:lnTo>
                    <a:pt x="320" y="637"/>
                  </a:lnTo>
                  <a:lnTo>
                    <a:pt x="322" y="635"/>
                  </a:lnTo>
                  <a:lnTo>
                    <a:pt x="324" y="632"/>
                  </a:lnTo>
                  <a:lnTo>
                    <a:pt x="327" y="628"/>
                  </a:lnTo>
                  <a:lnTo>
                    <a:pt x="329" y="624"/>
                  </a:lnTo>
                  <a:lnTo>
                    <a:pt x="331" y="620"/>
                  </a:lnTo>
                  <a:lnTo>
                    <a:pt x="334" y="618"/>
                  </a:lnTo>
                  <a:lnTo>
                    <a:pt x="335" y="614"/>
                  </a:lnTo>
                  <a:lnTo>
                    <a:pt x="338" y="611"/>
                  </a:lnTo>
                  <a:lnTo>
                    <a:pt x="340" y="607"/>
                  </a:lnTo>
                  <a:lnTo>
                    <a:pt x="343" y="603"/>
                  </a:lnTo>
                  <a:lnTo>
                    <a:pt x="346" y="599"/>
                  </a:lnTo>
                  <a:lnTo>
                    <a:pt x="348" y="595"/>
                  </a:lnTo>
                  <a:lnTo>
                    <a:pt x="350" y="593"/>
                  </a:lnTo>
                  <a:lnTo>
                    <a:pt x="352" y="590"/>
                  </a:lnTo>
                  <a:lnTo>
                    <a:pt x="354" y="586"/>
                  </a:lnTo>
                  <a:lnTo>
                    <a:pt x="357" y="582"/>
                  </a:lnTo>
                  <a:lnTo>
                    <a:pt x="359" y="580"/>
                  </a:lnTo>
                  <a:lnTo>
                    <a:pt x="362" y="576"/>
                  </a:lnTo>
                  <a:lnTo>
                    <a:pt x="365" y="572"/>
                  </a:lnTo>
                  <a:lnTo>
                    <a:pt x="367" y="571"/>
                  </a:lnTo>
                  <a:lnTo>
                    <a:pt x="369" y="567"/>
                  </a:lnTo>
                  <a:lnTo>
                    <a:pt x="375" y="561"/>
                  </a:lnTo>
                  <a:lnTo>
                    <a:pt x="379" y="555"/>
                  </a:lnTo>
                  <a:lnTo>
                    <a:pt x="384" y="550"/>
                  </a:lnTo>
                  <a:lnTo>
                    <a:pt x="389" y="544"/>
                  </a:lnTo>
                  <a:lnTo>
                    <a:pt x="394" y="538"/>
                  </a:lnTo>
                  <a:lnTo>
                    <a:pt x="399" y="532"/>
                  </a:lnTo>
                  <a:lnTo>
                    <a:pt x="404" y="527"/>
                  </a:lnTo>
                  <a:lnTo>
                    <a:pt x="408" y="521"/>
                  </a:lnTo>
                  <a:lnTo>
                    <a:pt x="413" y="515"/>
                  </a:lnTo>
                  <a:lnTo>
                    <a:pt x="418" y="510"/>
                  </a:lnTo>
                  <a:lnTo>
                    <a:pt x="423" y="504"/>
                  </a:lnTo>
                  <a:lnTo>
                    <a:pt x="428" y="500"/>
                  </a:lnTo>
                  <a:lnTo>
                    <a:pt x="433" y="494"/>
                  </a:lnTo>
                  <a:lnTo>
                    <a:pt x="437" y="489"/>
                  </a:lnTo>
                  <a:lnTo>
                    <a:pt x="443" y="485"/>
                  </a:lnTo>
                  <a:lnTo>
                    <a:pt x="447" y="479"/>
                  </a:lnTo>
                  <a:lnTo>
                    <a:pt x="451" y="477"/>
                  </a:lnTo>
                  <a:lnTo>
                    <a:pt x="454" y="471"/>
                  </a:lnTo>
                  <a:lnTo>
                    <a:pt x="456" y="470"/>
                  </a:lnTo>
                  <a:lnTo>
                    <a:pt x="459" y="466"/>
                  </a:lnTo>
                  <a:lnTo>
                    <a:pt x="463" y="462"/>
                  </a:lnTo>
                  <a:lnTo>
                    <a:pt x="466" y="460"/>
                  </a:lnTo>
                  <a:lnTo>
                    <a:pt x="470" y="456"/>
                  </a:lnTo>
                  <a:lnTo>
                    <a:pt x="473" y="452"/>
                  </a:lnTo>
                  <a:lnTo>
                    <a:pt x="476" y="450"/>
                  </a:lnTo>
                  <a:lnTo>
                    <a:pt x="480" y="449"/>
                  </a:lnTo>
                  <a:lnTo>
                    <a:pt x="483" y="445"/>
                  </a:lnTo>
                  <a:lnTo>
                    <a:pt x="486" y="443"/>
                  </a:lnTo>
                  <a:lnTo>
                    <a:pt x="490" y="439"/>
                  </a:lnTo>
                  <a:lnTo>
                    <a:pt x="493" y="437"/>
                  </a:lnTo>
                  <a:lnTo>
                    <a:pt x="496" y="433"/>
                  </a:lnTo>
                  <a:lnTo>
                    <a:pt x="500" y="429"/>
                  </a:lnTo>
                  <a:lnTo>
                    <a:pt x="503" y="426"/>
                  </a:lnTo>
                  <a:lnTo>
                    <a:pt x="505" y="424"/>
                  </a:lnTo>
                  <a:lnTo>
                    <a:pt x="508" y="422"/>
                  </a:lnTo>
                  <a:lnTo>
                    <a:pt x="510" y="420"/>
                  </a:lnTo>
                  <a:lnTo>
                    <a:pt x="512" y="418"/>
                  </a:lnTo>
                  <a:lnTo>
                    <a:pt x="514" y="416"/>
                  </a:lnTo>
                  <a:lnTo>
                    <a:pt x="516" y="412"/>
                  </a:lnTo>
                  <a:lnTo>
                    <a:pt x="519" y="410"/>
                  </a:lnTo>
                  <a:lnTo>
                    <a:pt x="521" y="409"/>
                  </a:lnTo>
                  <a:lnTo>
                    <a:pt x="523" y="407"/>
                  </a:lnTo>
                  <a:lnTo>
                    <a:pt x="525" y="405"/>
                  </a:lnTo>
                  <a:lnTo>
                    <a:pt x="527" y="403"/>
                  </a:lnTo>
                  <a:lnTo>
                    <a:pt x="529" y="401"/>
                  </a:lnTo>
                  <a:lnTo>
                    <a:pt x="531" y="401"/>
                  </a:lnTo>
                  <a:lnTo>
                    <a:pt x="533" y="399"/>
                  </a:lnTo>
                  <a:lnTo>
                    <a:pt x="535" y="397"/>
                  </a:lnTo>
                  <a:lnTo>
                    <a:pt x="538" y="393"/>
                  </a:lnTo>
                  <a:lnTo>
                    <a:pt x="540" y="391"/>
                  </a:lnTo>
                  <a:lnTo>
                    <a:pt x="543" y="389"/>
                  </a:lnTo>
                  <a:lnTo>
                    <a:pt x="546" y="388"/>
                  </a:lnTo>
                  <a:lnTo>
                    <a:pt x="548" y="386"/>
                  </a:lnTo>
                  <a:lnTo>
                    <a:pt x="551" y="384"/>
                  </a:lnTo>
                  <a:lnTo>
                    <a:pt x="554" y="382"/>
                  </a:lnTo>
                  <a:lnTo>
                    <a:pt x="557" y="378"/>
                  </a:lnTo>
                  <a:lnTo>
                    <a:pt x="560" y="378"/>
                  </a:lnTo>
                  <a:lnTo>
                    <a:pt x="565" y="374"/>
                  </a:lnTo>
                  <a:lnTo>
                    <a:pt x="570" y="370"/>
                  </a:lnTo>
                  <a:lnTo>
                    <a:pt x="575" y="367"/>
                  </a:lnTo>
                  <a:lnTo>
                    <a:pt x="579" y="365"/>
                  </a:lnTo>
                  <a:lnTo>
                    <a:pt x="585" y="361"/>
                  </a:lnTo>
                  <a:lnTo>
                    <a:pt x="589" y="357"/>
                  </a:lnTo>
                  <a:lnTo>
                    <a:pt x="594" y="353"/>
                  </a:lnTo>
                  <a:lnTo>
                    <a:pt x="599" y="351"/>
                  </a:lnTo>
                  <a:lnTo>
                    <a:pt x="604" y="347"/>
                  </a:lnTo>
                  <a:lnTo>
                    <a:pt x="609" y="344"/>
                  </a:lnTo>
                  <a:lnTo>
                    <a:pt x="614" y="340"/>
                  </a:lnTo>
                  <a:lnTo>
                    <a:pt x="619" y="336"/>
                  </a:lnTo>
                  <a:lnTo>
                    <a:pt x="624" y="334"/>
                  </a:lnTo>
                  <a:lnTo>
                    <a:pt x="629" y="330"/>
                  </a:lnTo>
                  <a:lnTo>
                    <a:pt x="634" y="327"/>
                  </a:lnTo>
                  <a:lnTo>
                    <a:pt x="639" y="325"/>
                  </a:lnTo>
                  <a:lnTo>
                    <a:pt x="642" y="323"/>
                  </a:lnTo>
                  <a:lnTo>
                    <a:pt x="644" y="321"/>
                  </a:lnTo>
                  <a:lnTo>
                    <a:pt x="646" y="319"/>
                  </a:lnTo>
                  <a:lnTo>
                    <a:pt x="648" y="317"/>
                  </a:lnTo>
                  <a:lnTo>
                    <a:pt x="652" y="315"/>
                  </a:lnTo>
                  <a:lnTo>
                    <a:pt x="654" y="311"/>
                  </a:lnTo>
                  <a:lnTo>
                    <a:pt x="656" y="311"/>
                  </a:lnTo>
                  <a:lnTo>
                    <a:pt x="658" y="309"/>
                  </a:lnTo>
                  <a:lnTo>
                    <a:pt x="661" y="309"/>
                  </a:lnTo>
                  <a:lnTo>
                    <a:pt x="662" y="307"/>
                  </a:lnTo>
                  <a:lnTo>
                    <a:pt x="664" y="306"/>
                  </a:lnTo>
                  <a:lnTo>
                    <a:pt x="666" y="304"/>
                  </a:lnTo>
                  <a:lnTo>
                    <a:pt x="668" y="302"/>
                  </a:lnTo>
                  <a:lnTo>
                    <a:pt x="670" y="302"/>
                  </a:lnTo>
                  <a:lnTo>
                    <a:pt x="672" y="300"/>
                  </a:lnTo>
                  <a:lnTo>
                    <a:pt x="674" y="300"/>
                  </a:lnTo>
                  <a:lnTo>
                    <a:pt x="675" y="298"/>
                  </a:lnTo>
                  <a:lnTo>
                    <a:pt x="677" y="296"/>
                  </a:lnTo>
                  <a:lnTo>
                    <a:pt x="680" y="294"/>
                  </a:lnTo>
                  <a:lnTo>
                    <a:pt x="682" y="294"/>
                  </a:lnTo>
                  <a:lnTo>
                    <a:pt x="684" y="292"/>
                  </a:lnTo>
                  <a:lnTo>
                    <a:pt x="685" y="290"/>
                  </a:lnTo>
                  <a:lnTo>
                    <a:pt x="687" y="290"/>
                  </a:lnTo>
                  <a:lnTo>
                    <a:pt x="690" y="286"/>
                  </a:lnTo>
                  <a:lnTo>
                    <a:pt x="692" y="286"/>
                  </a:lnTo>
                  <a:lnTo>
                    <a:pt x="694" y="285"/>
                  </a:lnTo>
                  <a:lnTo>
                    <a:pt x="697" y="285"/>
                  </a:lnTo>
                  <a:lnTo>
                    <a:pt x="700" y="285"/>
                  </a:lnTo>
                  <a:lnTo>
                    <a:pt x="702" y="285"/>
                  </a:lnTo>
                  <a:lnTo>
                    <a:pt x="705" y="283"/>
                  </a:lnTo>
                  <a:lnTo>
                    <a:pt x="708" y="283"/>
                  </a:lnTo>
                  <a:lnTo>
                    <a:pt x="711" y="281"/>
                  </a:lnTo>
                  <a:lnTo>
                    <a:pt x="713" y="281"/>
                  </a:lnTo>
                  <a:lnTo>
                    <a:pt x="715" y="279"/>
                  </a:lnTo>
                  <a:lnTo>
                    <a:pt x="718" y="277"/>
                  </a:lnTo>
                  <a:lnTo>
                    <a:pt x="720" y="277"/>
                  </a:lnTo>
                  <a:lnTo>
                    <a:pt x="723" y="275"/>
                  </a:lnTo>
                  <a:lnTo>
                    <a:pt x="725" y="275"/>
                  </a:lnTo>
                  <a:lnTo>
                    <a:pt x="728" y="273"/>
                  </a:lnTo>
                  <a:lnTo>
                    <a:pt x="730" y="273"/>
                  </a:lnTo>
                  <a:lnTo>
                    <a:pt x="694" y="302"/>
                  </a:lnTo>
                  <a:lnTo>
                    <a:pt x="693" y="302"/>
                  </a:lnTo>
                  <a:lnTo>
                    <a:pt x="692" y="304"/>
                  </a:lnTo>
                  <a:lnTo>
                    <a:pt x="690" y="306"/>
                  </a:lnTo>
                  <a:lnTo>
                    <a:pt x="689" y="306"/>
                  </a:lnTo>
                  <a:lnTo>
                    <a:pt x="687" y="307"/>
                  </a:lnTo>
                  <a:lnTo>
                    <a:pt x="686" y="307"/>
                  </a:lnTo>
                  <a:lnTo>
                    <a:pt x="685" y="309"/>
                  </a:lnTo>
                  <a:lnTo>
                    <a:pt x="683" y="309"/>
                  </a:lnTo>
                  <a:lnTo>
                    <a:pt x="682" y="309"/>
                  </a:lnTo>
                  <a:lnTo>
                    <a:pt x="682" y="311"/>
                  </a:lnTo>
                  <a:lnTo>
                    <a:pt x="681" y="311"/>
                  </a:lnTo>
                  <a:lnTo>
                    <a:pt x="680" y="311"/>
                  </a:lnTo>
                  <a:lnTo>
                    <a:pt x="678" y="313"/>
                  </a:lnTo>
                  <a:lnTo>
                    <a:pt x="677" y="315"/>
                  </a:lnTo>
                  <a:lnTo>
                    <a:pt x="674" y="317"/>
                  </a:lnTo>
                  <a:lnTo>
                    <a:pt x="671" y="321"/>
                  </a:lnTo>
                  <a:lnTo>
                    <a:pt x="667" y="323"/>
                  </a:lnTo>
                  <a:lnTo>
                    <a:pt x="665" y="325"/>
                  </a:lnTo>
                  <a:lnTo>
                    <a:pt x="662" y="327"/>
                  </a:lnTo>
                  <a:lnTo>
                    <a:pt x="658" y="328"/>
                  </a:lnTo>
                  <a:lnTo>
                    <a:pt x="655" y="330"/>
                  </a:lnTo>
                  <a:lnTo>
                    <a:pt x="653" y="332"/>
                  </a:lnTo>
                  <a:lnTo>
                    <a:pt x="649" y="334"/>
                  </a:lnTo>
                  <a:lnTo>
                    <a:pt x="646" y="336"/>
                  </a:lnTo>
                  <a:lnTo>
                    <a:pt x="643" y="338"/>
                  </a:lnTo>
                  <a:lnTo>
                    <a:pt x="639" y="340"/>
                  </a:lnTo>
                  <a:lnTo>
                    <a:pt x="636" y="342"/>
                  </a:lnTo>
                  <a:lnTo>
                    <a:pt x="633" y="344"/>
                  </a:lnTo>
                  <a:lnTo>
                    <a:pt x="629" y="347"/>
                  </a:lnTo>
                  <a:lnTo>
                    <a:pt x="627" y="349"/>
                  </a:lnTo>
                  <a:lnTo>
                    <a:pt x="624" y="351"/>
                  </a:lnTo>
                  <a:lnTo>
                    <a:pt x="621" y="351"/>
                  </a:lnTo>
                  <a:lnTo>
                    <a:pt x="619" y="353"/>
                  </a:lnTo>
                  <a:lnTo>
                    <a:pt x="616" y="357"/>
                  </a:lnTo>
                  <a:lnTo>
                    <a:pt x="614" y="357"/>
                  </a:lnTo>
                  <a:lnTo>
                    <a:pt x="610" y="359"/>
                  </a:lnTo>
                  <a:lnTo>
                    <a:pt x="608" y="361"/>
                  </a:lnTo>
                  <a:lnTo>
                    <a:pt x="606" y="363"/>
                  </a:lnTo>
                  <a:lnTo>
                    <a:pt x="602" y="365"/>
                  </a:lnTo>
                  <a:lnTo>
                    <a:pt x="600" y="367"/>
                  </a:lnTo>
                  <a:lnTo>
                    <a:pt x="597" y="368"/>
                  </a:lnTo>
                  <a:lnTo>
                    <a:pt x="595" y="370"/>
                  </a:lnTo>
                  <a:lnTo>
                    <a:pt x="592" y="372"/>
                  </a:lnTo>
                  <a:lnTo>
                    <a:pt x="589" y="374"/>
                  </a:lnTo>
                  <a:lnTo>
                    <a:pt x="587" y="376"/>
                  </a:lnTo>
                  <a:lnTo>
                    <a:pt x="585" y="378"/>
                  </a:lnTo>
                  <a:lnTo>
                    <a:pt x="581" y="380"/>
                  </a:lnTo>
                  <a:lnTo>
                    <a:pt x="579" y="382"/>
                  </a:lnTo>
                  <a:lnTo>
                    <a:pt x="577" y="384"/>
                  </a:lnTo>
                  <a:lnTo>
                    <a:pt x="575" y="388"/>
                  </a:lnTo>
                  <a:lnTo>
                    <a:pt x="572" y="391"/>
                  </a:lnTo>
                  <a:lnTo>
                    <a:pt x="570" y="393"/>
                  </a:lnTo>
                  <a:lnTo>
                    <a:pt x="568" y="395"/>
                  </a:lnTo>
                  <a:lnTo>
                    <a:pt x="565" y="397"/>
                  </a:lnTo>
                  <a:lnTo>
                    <a:pt x="562" y="401"/>
                  </a:lnTo>
                  <a:lnTo>
                    <a:pt x="561" y="403"/>
                  </a:lnTo>
                  <a:lnTo>
                    <a:pt x="558" y="403"/>
                  </a:lnTo>
                  <a:lnTo>
                    <a:pt x="556" y="407"/>
                  </a:lnTo>
                  <a:lnTo>
                    <a:pt x="554" y="407"/>
                  </a:lnTo>
                  <a:lnTo>
                    <a:pt x="552" y="409"/>
                  </a:lnTo>
                  <a:lnTo>
                    <a:pt x="550" y="410"/>
                  </a:lnTo>
                  <a:lnTo>
                    <a:pt x="547" y="414"/>
                  </a:lnTo>
                  <a:lnTo>
                    <a:pt x="546" y="416"/>
                  </a:lnTo>
                  <a:lnTo>
                    <a:pt x="543" y="416"/>
                  </a:lnTo>
                  <a:lnTo>
                    <a:pt x="541" y="418"/>
                  </a:lnTo>
                  <a:lnTo>
                    <a:pt x="539" y="420"/>
                  </a:lnTo>
                  <a:lnTo>
                    <a:pt x="537" y="422"/>
                  </a:lnTo>
                  <a:lnTo>
                    <a:pt x="534" y="424"/>
                  </a:lnTo>
                  <a:lnTo>
                    <a:pt x="533" y="426"/>
                  </a:lnTo>
                  <a:lnTo>
                    <a:pt x="531" y="426"/>
                  </a:lnTo>
                  <a:lnTo>
                    <a:pt x="529" y="428"/>
                  </a:lnTo>
                  <a:lnTo>
                    <a:pt x="527" y="429"/>
                  </a:lnTo>
                  <a:lnTo>
                    <a:pt x="524" y="431"/>
                  </a:lnTo>
                  <a:lnTo>
                    <a:pt x="522" y="433"/>
                  </a:lnTo>
                  <a:lnTo>
                    <a:pt x="520" y="435"/>
                  </a:lnTo>
                  <a:lnTo>
                    <a:pt x="519" y="437"/>
                  </a:lnTo>
                  <a:lnTo>
                    <a:pt x="516" y="441"/>
                  </a:lnTo>
                  <a:lnTo>
                    <a:pt x="514" y="443"/>
                  </a:lnTo>
                  <a:lnTo>
                    <a:pt x="512" y="445"/>
                  </a:lnTo>
                  <a:lnTo>
                    <a:pt x="511" y="449"/>
                  </a:lnTo>
                  <a:lnTo>
                    <a:pt x="509" y="450"/>
                  </a:lnTo>
                  <a:lnTo>
                    <a:pt x="506" y="452"/>
                  </a:lnTo>
                  <a:lnTo>
                    <a:pt x="504" y="454"/>
                  </a:lnTo>
                  <a:lnTo>
                    <a:pt x="502" y="456"/>
                  </a:lnTo>
                  <a:lnTo>
                    <a:pt x="500" y="458"/>
                  </a:lnTo>
                  <a:lnTo>
                    <a:pt x="497" y="460"/>
                  </a:lnTo>
                  <a:lnTo>
                    <a:pt x="494" y="464"/>
                  </a:lnTo>
                  <a:lnTo>
                    <a:pt x="491" y="468"/>
                  </a:lnTo>
                  <a:lnTo>
                    <a:pt x="487" y="471"/>
                  </a:lnTo>
                  <a:lnTo>
                    <a:pt x="483" y="475"/>
                  </a:lnTo>
                  <a:lnTo>
                    <a:pt x="480" y="479"/>
                  </a:lnTo>
                  <a:lnTo>
                    <a:pt x="476" y="483"/>
                  </a:lnTo>
                  <a:lnTo>
                    <a:pt x="472" y="485"/>
                  </a:lnTo>
                  <a:lnTo>
                    <a:pt x="468" y="489"/>
                  </a:lnTo>
                  <a:lnTo>
                    <a:pt x="464" y="492"/>
                  </a:lnTo>
                  <a:lnTo>
                    <a:pt x="461" y="494"/>
                  </a:lnTo>
                  <a:lnTo>
                    <a:pt x="456" y="498"/>
                  </a:lnTo>
                  <a:lnTo>
                    <a:pt x="453" y="502"/>
                  </a:lnTo>
                  <a:lnTo>
                    <a:pt x="448" y="506"/>
                  </a:lnTo>
                  <a:lnTo>
                    <a:pt x="445" y="510"/>
                  </a:lnTo>
                  <a:lnTo>
                    <a:pt x="442" y="511"/>
                  </a:lnTo>
                  <a:lnTo>
                    <a:pt x="438" y="517"/>
                  </a:lnTo>
                  <a:lnTo>
                    <a:pt x="434" y="521"/>
                  </a:lnTo>
                  <a:lnTo>
                    <a:pt x="428" y="529"/>
                  </a:lnTo>
                  <a:lnTo>
                    <a:pt x="424" y="534"/>
                  </a:lnTo>
                  <a:lnTo>
                    <a:pt x="419" y="538"/>
                  </a:lnTo>
                  <a:lnTo>
                    <a:pt x="415" y="546"/>
                  </a:lnTo>
                  <a:lnTo>
                    <a:pt x="410" y="552"/>
                  </a:lnTo>
                  <a:lnTo>
                    <a:pt x="406" y="557"/>
                  </a:lnTo>
                  <a:lnTo>
                    <a:pt x="403" y="563"/>
                  </a:lnTo>
                  <a:lnTo>
                    <a:pt x="397" y="569"/>
                  </a:lnTo>
                  <a:lnTo>
                    <a:pt x="394" y="576"/>
                  </a:lnTo>
                  <a:lnTo>
                    <a:pt x="389" y="582"/>
                  </a:lnTo>
                  <a:lnTo>
                    <a:pt x="385" y="588"/>
                  </a:lnTo>
                  <a:lnTo>
                    <a:pt x="379" y="593"/>
                  </a:lnTo>
                  <a:lnTo>
                    <a:pt x="376" y="601"/>
                  </a:lnTo>
                  <a:lnTo>
                    <a:pt x="370" y="607"/>
                  </a:lnTo>
                  <a:lnTo>
                    <a:pt x="366" y="613"/>
                  </a:lnTo>
                  <a:lnTo>
                    <a:pt x="363" y="618"/>
                  </a:lnTo>
                  <a:lnTo>
                    <a:pt x="360" y="622"/>
                  </a:lnTo>
                  <a:lnTo>
                    <a:pt x="358" y="626"/>
                  </a:lnTo>
                  <a:lnTo>
                    <a:pt x="354" y="630"/>
                  </a:lnTo>
                  <a:lnTo>
                    <a:pt x="352" y="634"/>
                  </a:lnTo>
                  <a:lnTo>
                    <a:pt x="349" y="637"/>
                  </a:lnTo>
                  <a:lnTo>
                    <a:pt x="347" y="643"/>
                  </a:lnTo>
                  <a:lnTo>
                    <a:pt x="343" y="645"/>
                  </a:lnTo>
                  <a:lnTo>
                    <a:pt x="341" y="651"/>
                  </a:lnTo>
                  <a:lnTo>
                    <a:pt x="338" y="654"/>
                  </a:lnTo>
                  <a:lnTo>
                    <a:pt x="335" y="658"/>
                  </a:lnTo>
                  <a:lnTo>
                    <a:pt x="332" y="662"/>
                  </a:lnTo>
                  <a:lnTo>
                    <a:pt x="330" y="666"/>
                  </a:lnTo>
                  <a:lnTo>
                    <a:pt x="327" y="672"/>
                  </a:lnTo>
                  <a:lnTo>
                    <a:pt x="324" y="675"/>
                  </a:lnTo>
                  <a:lnTo>
                    <a:pt x="321" y="681"/>
                  </a:lnTo>
                  <a:lnTo>
                    <a:pt x="319" y="685"/>
                  </a:lnTo>
                  <a:lnTo>
                    <a:pt x="316" y="687"/>
                  </a:lnTo>
                  <a:lnTo>
                    <a:pt x="314" y="693"/>
                  </a:lnTo>
                  <a:lnTo>
                    <a:pt x="311" y="695"/>
                  </a:lnTo>
                  <a:lnTo>
                    <a:pt x="309" y="698"/>
                  </a:lnTo>
                  <a:lnTo>
                    <a:pt x="306" y="704"/>
                  </a:lnTo>
                  <a:lnTo>
                    <a:pt x="304" y="708"/>
                  </a:lnTo>
                  <a:lnTo>
                    <a:pt x="302" y="712"/>
                  </a:lnTo>
                  <a:lnTo>
                    <a:pt x="300" y="717"/>
                  </a:lnTo>
                  <a:lnTo>
                    <a:pt x="297" y="721"/>
                  </a:lnTo>
                  <a:lnTo>
                    <a:pt x="294" y="727"/>
                  </a:lnTo>
                  <a:lnTo>
                    <a:pt x="292" y="731"/>
                  </a:lnTo>
                  <a:lnTo>
                    <a:pt x="291" y="736"/>
                  </a:lnTo>
                  <a:lnTo>
                    <a:pt x="289" y="740"/>
                  </a:lnTo>
                  <a:lnTo>
                    <a:pt x="285" y="746"/>
                  </a:lnTo>
                  <a:lnTo>
                    <a:pt x="283" y="752"/>
                  </a:lnTo>
                  <a:lnTo>
                    <a:pt x="281" y="757"/>
                  </a:lnTo>
                  <a:lnTo>
                    <a:pt x="277" y="763"/>
                  </a:lnTo>
                  <a:lnTo>
                    <a:pt x="274" y="771"/>
                  </a:lnTo>
                  <a:lnTo>
                    <a:pt x="271" y="777"/>
                  </a:lnTo>
                  <a:lnTo>
                    <a:pt x="267" y="782"/>
                  </a:lnTo>
                  <a:lnTo>
                    <a:pt x="264" y="790"/>
                  </a:lnTo>
                  <a:lnTo>
                    <a:pt x="261" y="798"/>
                  </a:lnTo>
                  <a:lnTo>
                    <a:pt x="258" y="805"/>
                  </a:lnTo>
                  <a:lnTo>
                    <a:pt x="253" y="818"/>
                  </a:lnTo>
                  <a:lnTo>
                    <a:pt x="247" y="834"/>
                  </a:lnTo>
                  <a:lnTo>
                    <a:pt x="242" y="847"/>
                  </a:lnTo>
                  <a:lnTo>
                    <a:pt x="236" y="860"/>
                  </a:lnTo>
                  <a:lnTo>
                    <a:pt x="230" y="874"/>
                  </a:lnTo>
                  <a:lnTo>
                    <a:pt x="224" y="889"/>
                  </a:lnTo>
                  <a:lnTo>
                    <a:pt x="218" y="900"/>
                  </a:lnTo>
                  <a:lnTo>
                    <a:pt x="213" y="914"/>
                  </a:lnTo>
                  <a:lnTo>
                    <a:pt x="207" y="927"/>
                  </a:lnTo>
                  <a:lnTo>
                    <a:pt x="201" y="941"/>
                  </a:lnTo>
                  <a:lnTo>
                    <a:pt x="196" y="954"/>
                  </a:lnTo>
                  <a:lnTo>
                    <a:pt x="189" y="965"/>
                  </a:lnTo>
                  <a:lnTo>
                    <a:pt x="184" y="979"/>
                  </a:lnTo>
                  <a:lnTo>
                    <a:pt x="178" y="992"/>
                  </a:lnTo>
                  <a:lnTo>
                    <a:pt x="172" y="1003"/>
                  </a:lnTo>
                  <a:lnTo>
                    <a:pt x="166" y="1017"/>
                  </a:lnTo>
                  <a:lnTo>
                    <a:pt x="165" y="1017"/>
                  </a:lnTo>
                  <a:lnTo>
                    <a:pt x="163" y="1019"/>
                  </a:lnTo>
                  <a:lnTo>
                    <a:pt x="163" y="1021"/>
                  </a:lnTo>
                  <a:lnTo>
                    <a:pt x="163" y="1023"/>
                  </a:lnTo>
                  <a:lnTo>
                    <a:pt x="162" y="1026"/>
                  </a:lnTo>
                  <a:lnTo>
                    <a:pt x="160" y="1032"/>
                  </a:lnTo>
                  <a:lnTo>
                    <a:pt x="158" y="1038"/>
                  </a:lnTo>
                  <a:lnTo>
                    <a:pt x="157" y="1042"/>
                  </a:lnTo>
                  <a:lnTo>
                    <a:pt x="154" y="1047"/>
                  </a:lnTo>
                  <a:lnTo>
                    <a:pt x="152" y="1053"/>
                  </a:lnTo>
                  <a:lnTo>
                    <a:pt x="150" y="1057"/>
                  </a:lnTo>
                  <a:lnTo>
                    <a:pt x="148" y="1063"/>
                  </a:lnTo>
                  <a:lnTo>
                    <a:pt x="146" y="1070"/>
                  </a:lnTo>
                  <a:lnTo>
                    <a:pt x="143" y="1078"/>
                  </a:lnTo>
                  <a:lnTo>
                    <a:pt x="141" y="1085"/>
                  </a:lnTo>
                  <a:lnTo>
                    <a:pt x="139" y="1093"/>
                  </a:lnTo>
                  <a:lnTo>
                    <a:pt x="137" y="1099"/>
                  </a:lnTo>
                  <a:lnTo>
                    <a:pt x="134" y="1106"/>
                  </a:lnTo>
                  <a:lnTo>
                    <a:pt x="132" y="1116"/>
                  </a:lnTo>
                  <a:lnTo>
                    <a:pt x="129" y="1122"/>
                  </a:lnTo>
                  <a:lnTo>
                    <a:pt x="128" y="1131"/>
                  </a:lnTo>
                  <a:lnTo>
                    <a:pt x="125" y="1137"/>
                  </a:lnTo>
                  <a:lnTo>
                    <a:pt x="123" y="1146"/>
                  </a:lnTo>
                  <a:lnTo>
                    <a:pt x="121" y="1152"/>
                  </a:lnTo>
                  <a:lnTo>
                    <a:pt x="119" y="1160"/>
                  </a:lnTo>
                  <a:lnTo>
                    <a:pt x="116" y="1169"/>
                  </a:lnTo>
                  <a:lnTo>
                    <a:pt x="114" y="1177"/>
                  </a:lnTo>
                  <a:lnTo>
                    <a:pt x="112" y="1185"/>
                  </a:lnTo>
                  <a:lnTo>
                    <a:pt x="111" y="1200"/>
                  </a:lnTo>
                  <a:lnTo>
                    <a:pt x="109" y="1215"/>
                  </a:lnTo>
                  <a:lnTo>
                    <a:pt x="108" y="1228"/>
                  </a:lnTo>
                  <a:lnTo>
                    <a:pt x="105" y="1244"/>
                  </a:lnTo>
                  <a:lnTo>
                    <a:pt x="104" y="1259"/>
                  </a:lnTo>
                  <a:lnTo>
                    <a:pt x="102" y="1274"/>
                  </a:lnTo>
                  <a:lnTo>
                    <a:pt x="101" y="1289"/>
                  </a:lnTo>
                  <a:lnTo>
                    <a:pt x="100" y="1307"/>
                  </a:lnTo>
                  <a:lnTo>
                    <a:pt x="99" y="1314"/>
                  </a:lnTo>
                  <a:lnTo>
                    <a:pt x="98" y="1324"/>
                  </a:lnTo>
                  <a:lnTo>
                    <a:pt x="98" y="1331"/>
                  </a:lnTo>
                  <a:lnTo>
                    <a:pt x="96" y="1339"/>
                  </a:lnTo>
                  <a:lnTo>
                    <a:pt x="95" y="1349"/>
                  </a:lnTo>
                  <a:lnTo>
                    <a:pt x="94" y="1356"/>
                  </a:lnTo>
                  <a:lnTo>
                    <a:pt x="94" y="1366"/>
                  </a:lnTo>
                  <a:lnTo>
                    <a:pt x="93" y="1375"/>
                  </a:lnTo>
                  <a:lnTo>
                    <a:pt x="93" y="1381"/>
                  </a:lnTo>
                  <a:lnTo>
                    <a:pt x="92" y="1387"/>
                  </a:lnTo>
                  <a:lnTo>
                    <a:pt x="92" y="1392"/>
                  </a:lnTo>
                  <a:lnTo>
                    <a:pt x="91" y="1398"/>
                  </a:lnTo>
                  <a:lnTo>
                    <a:pt x="90" y="1408"/>
                  </a:lnTo>
                  <a:lnTo>
                    <a:pt x="90" y="1417"/>
                  </a:lnTo>
                  <a:lnTo>
                    <a:pt x="89" y="1425"/>
                  </a:lnTo>
                  <a:lnTo>
                    <a:pt x="87" y="1434"/>
                  </a:lnTo>
                  <a:lnTo>
                    <a:pt x="86" y="1446"/>
                  </a:lnTo>
                  <a:lnTo>
                    <a:pt x="85" y="1459"/>
                  </a:lnTo>
                  <a:lnTo>
                    <a:pt x="85" y="1471"/>
                  </a:lnTo>
                  <a:lnTo>
                    <a:pt x="83" y="1484"/>
                  </a:lnTo>
                  <a:lnTo>
                    <a:pt x="82" y="1499"/>
                  </a:lnTo>
                  <a:lnTo>
                    <a:pt x="81" y="1514"/>
                  </a:lnTo>
                  <a:lnTo>
                    <a:pt x="80" y="1530"/>
                  </a:lnTo>
                  <a:lnTo>
                    <a:pt x="79" y="1543"/>
                  </a:lnTo>
                  <a:lnTo>
                    <a:pt x="77" y="1558"/>
                  </a:lnTo>
                  <a:lnTo>
                    <a:pt x="76" y="1574"/>
                  </a:lnTo>
                  <a:lnTo>
                    <a:pt x="75" y="1589"/>
                  </a:lnTo>
                  <a:lnTo>
                    <a:pt x="74" y="1604"/>
                  </a:lnTo>
                  <a:lnTo>
                    <a:pt x="73" y="1617"/>
                  </a:lnTo>
                  <a:lnTo>
                    <a:pt x="72" y="1631"/>
                  </a:lnTo>
                  <a:lnTo>
                    <a:pt x="72" y="1644"/>
                  </a:lnTo>
                  <a:lnTo>
                    <a:pt x="71" y="1657"/>
                  </a:lnTo>
                  <a:lnTo>
                    <a:pt x="70" y="1680"/>
                  </a:lnTo>
                  <a:lnTo>
                    <a:pt x="68" y="1705"/>
                  </a:lnTo>
                  <a:lnTo>
                    <a:pt x="67" y="1726"/>
                  </a:lnTo>
                  <a:lnTo>
                    <a:pt x="67" y="1749"/>
                  </a:lnTo>
                  <a:lnTo>
                    <a:pt x="68" y="1751"/>
                  </a:lnTo>
                  <a:lnTo>
                    <a:pt x="68" y="1753"/>
                  </a:lnTo>
                  <a:lnTo>
                    <a:pt x="70" y="1755"/>
                  </a:lnTo>
                  <a:lnTo>
                    <a:pt x="71" y="1755"/>
                  </a:lnTo>
                  <a:lnTo>
                    <a:pt x="71" y="1757"/>
                  </a:lnTo>
                  <a:lnTo>
                    <a:pt x="72" y="1757"/>
                  </a:lnTo>
                  <a:lnTo>
                    <a:pt x="73" y="1757"/>
                  </a:lnTo>
                  <a:lnTo>
                    <a:pt x="74" y="1755"/>
                  </a:lnTo>
                  <a:lnTo>
                    <a:pt x="74" y="1753"/>
                  </a:lnTo>
                  <a:lnTo>
                    <a:pt x="75" y="1753"/>
                  </a:lnTo>
                  <a:lnTo>
                    <a:pt x="75" y="1751"/>
                  </a:lnTo>
                  <a:lnTo>
                    <a:pt x="80" y="1738"/>
                  </a:lnTo>
                  <a:lnTo>
                    <a:pt x="80" y="1732"/>
                  </a:lnTo>
                  <a:lnTo>
                    <a:pt x="81" y="1726"/>
                  </a:lnTo>
                  <a:lnTo>
                    <a:pt x="82" y="1720"/>
                  </a:lnTo>
                  <a:lnTo>
                    <a:pt x="82" y="1715"/>
                  </a:lnTo>
                  <a:lnTo>
                    <a:pt x="83" y="1709"/>
                  </a:lnTo>
                  <a:lnTo>
                    <a:pt x="84" y="1703"/>
                  </a:lnTo>
                  <a:lnTo>
                    <a:pt x="85" y="1698"/>
                  </a:lnTo>
                  <a:lnTo>
                    <a:pt x="87" y="1694"/>
                  </a:lnTo>
                  <a:lnTo>
                    <a:pt x="89" y="1690"/>
                  </a:lnTo>
                  <a:lnTo>
                    <a:pt x="90" y="1688"/>
                  </a:lnTo>
                  <a:lnTo>
                    <a:pt x="91" y="1684"/>
                  </a:lnTo>
                  <a:lnTo>
                    <a:pt x="92" y="1682"/>
                  </a:lnTo>
                  <a:lnTo>
                    <a:pt x="93" y="1680"/>
                  </a:lnTo>
                  <a:lnTo>
                    <a:pt x="93" y="1678"/>
                  </a:lnTo>
                  <a:lnTo>
                    <a:pt x="94" y="1673"/>
                  </a:lnTo>
                  <a:lnTo>
                    <a:pt x="95" y="1671"/>
                  </a:lnTo>
                  <a:lnTo>
                    <a:pt x="99" y="1661"/>
                  </a:lnTo>
                  <a:lnTo>
                    <a:pt x="101" y="1650"/>
                  </a:lnTo>
                  <a:lnTo>
                    <a:pt x="103" y="1640"/>
                  </a:lnTo>
                  <a:lnTo>
                    <a:pt x="106" y="1631"/>
                  </a:lnTo>
                  <a:lnTo>
                    <a:pt x="109" y="1619"/>
                  </a:lnTo>
                  <a:lnTo>
                    <a:pt x="112" y="1610"/>
                  </a:lnTo>
                  <a:lnTo>
                    <a:pt x="114" y="1598"/>
                  </a:lnTo>
                  <a:lnTo>
                    <a:pt x="116" y="1589"/>
                  </a:lnTo>
                  <a:lnTo>
                    <a:pt x="120" y="1579"/>
                  </a:lnTo>
                  <a:lnTo>
                    <a:pt x="123" y="1570"/>
                  </a:lnTo>
                  <a:lnTo>
                    <a:pt x="125" y="1558"/>
                  </a:lnTo>
                  <a:lnTo>
                    <a:pt x="129" y="1549"/>
                  </a:lnTo>
                  <a:lnTo>
                    <a:pt x="132" y="1539"/>
                  </a:lnTo>
                  <a:lnTo>
                    <a:pt x="135" y="1530"/>
                  </a:lnTo>
                  <a:lnTo>
                    <a:pt x="140" y="1520"/>
                  </a:lnTo>
                  <a:lnTo>
                    <a:pt x="143" y="1513"/>
                  </a:lnTo>
                  <a:lnTo>
                    <a:pt x="147" y="1503"/>
                  </a:lnTo>
                  <a:lnTo>
                    <a:pt x="149" y="1494"/>
                  </a:lnTo>
                  <a:lnTo>
                    <a:pt x="152" y="1486"/>
                  </a:lnTo>
                  <a:lnTo>
                    <a:pt x="156" y="1478"/>
                  </a:lnTo>
                  <a:lnTo>
                    <a:pt x="159" y="1469"/>
                  </a:lnTo>
                  <a:lnTo>
                    <a:pt x="162" y="1461"/>
                  </a:lnTo>
                  <a:lnTo>
                    <a:pt x="166" y="1453"/>
                  </a:lnTo>
                  <a:lnTo>
                    <a:pt x="169" y="1446"/>
                  </a:lnTo>
                  <a:lnTo>
                    <a:pt x="173" y="1438"/>
                  </a:lnTo>
                  <a:lnTo>
                    <a:pt x="177" y="1429"/>
                  </a:lnTo>
                  <a:lnTo>
                    <a:pt x="180" y="1421"/>
                  </a:lnTo>
                  <a:lnTo>
                    <a:pt x="184" y="1413"/>
                  </a:lnTo>
                  <a:lnTo>
                    <a:pt x="188" y="1406"/>
                  </a:lnTo>
                  <a:lnTo>
                    <a:pt x="191" y="1398"/>
                  </a:lnTo>
                  <a:lnTo>
                    <a:pt x="195" y="1389"/>
                  </a:lnTo>
                  <a:lnTo>
                    <a:pt x="198" y="1379"/>
                  </a:lnTo>
                  <a:lnTo>
                    <a:pt x="201" y="1371"/>
                  </a:lnTo>
                  <a:lnTo>
                    <a:pt x="205" y="1364"/>
                  </a:lnTo>
                  <a:lnTo>
                    <a:pt x="208" y="1354"/>
                  </a:lnTo>
                  <a:lnTo>
                    <a:pt x="211" y="1347"/>
                  </a:lnTo>
                  <a:lnTo>
                    <a:pt x="215" y="1339"/>
                  </a:lnTo>
                  <a:lnTo>
                    <a:pt x="218" y="1331"/>
                  </a:lnTo>
                  <a:lnTo>
                    <a:pt x="222" y="1326"/>
                  </a:lnTo>
                  <a:lnTo>
                    <a:pt x="225" y="1318"/>
                  </a:lnTo>
                  <a:lnTo>
                    <a:pt x="228" y="1310"/>
                  </a:lnTo>
                  <a:lnTo>
                    <a:pt x="232" y="1303"/>
                  </a:lnTo>
                  <a:lnTo>
                    <a:pt x="235" y="1295"/>
                  </a:lnTo>
                  <a:lnTo>
                    <a:pt x="238" y="1289"/>
                  </a:lnTo>
                  <a:lnTo>
                    <a:pt x="242" y="1282"/>
                  </a:lnTo>
                  <a:lnTo>
                    <a:pt x="245" y="1276"/>
                  </a:lnTo>
                  <a:lnTo>
                    <a:pt x="248" y="1268"/>
                  </a:lnTo>
                  <a:lnTo>
                    <a:pt x="252" y="1263"/>
                  </a:lnTo>
                  <a:lnTo>
                    <a:pt x="251" y="1267"/>
                  </a:lnTo>
                  <a:lnTo>
                    <a:pt x="249" y="1270"/>
                  </a:lnTo>
                  <a:lnTo>
                    <a:pt x="248" y="1274"/>
                  </a:lnTo>
                  <a:lnTo>
                    <a:pt x="247" y="1276"/>
                  </a:lnTo>
                  <a:lnTo>
                    <a:pt x="245" y="1284"/>
                  </a:lnTo>
                  <a:lnTo>
                    <a:pt x="242" y="1289"/>
                  </a:lnTo>
                  <a:lnTo>
                    <a:pt x="239" y="1297"/>
                  </a:lnTo>
                  <a:lnTo>
                    <a:pt x="236" y="1303"/>
                  </a:lnTo>
                  <a:lnTo>
                    <a:pt x="234" y="1310"/>
                  </a:lnTo>
                  <a:lnTo>
                    <a:pt x="230" y="1316"/>
                  </a:lnTo>
                  <a:lnTo>
                    <a:pt x="227" y="1324"/>
                  </a:lnTo>
                  <a:lnTo>
                    <a:pt x="225" y="1330"/>
                  </a:lnTo>
                  <a:lnTo>
                    <a:pt x="222" y="1335"/>
                  </a:lnTo>
                  <a:lnTo>
                    <a:pt x="218" y="1343"/>
                  </a:lnTo>
                  <a:lnTo>
                    <a:pt x="216" y="1349"/>
                  </a:lnTo>
                  <a:lnTo>
                    <a:pt x="213" y="1354"/>
                  </a:lnTo>
                  <a:lnTo>
                    <a:pt x="210" y="1362"/>
                  </a:lnTo>
                  <a:lnTo>
                    <a:pt x="207" y="1370"/>
                  </a:lnTo>
                  <a:lnTo>
                    <a:pt x="205" y="1375"/>
                  </a:lnTo>
                  <a:lnTo>
                    <a:pt x="203" y="1383"/>
                  </a:lnTo>
                  <a:lnTo>
                    <a:pt x="201" y="1385"/>
                  </a:lnTo>
                  <a:lnTo>
                    <a:pt x="200" y="1387"/>
                  </a:lnTo>
                  <a:lnTo>
                    <a:pt x="199" y="1389"/>
                  </a:lnTo>
                  <a:lnTo>
                    <a:pt x="198" y="1391"/>
                  </a:lnTo>
                  <a:lnTo>
                    <a:pt x="197" y="1392"/>
                  </a:lnTo>
                  <a:lnTo>
                    <a:pt x="196" y="1394"/>
                  </a:lnTo>
                  <a:lnTo>
                    <a:pt x="195" y="1398"/>
                  </a:lnTo>
                  <a:lnTo>
                    <a:pt x="194" y="1400"/>
                  </a:lnTo>
                  <a:lnTo>
                    <a:pt x="191" y="1408"/>
                  </a:lnTo>
                  <a:lnTo>
                    <a:pt x="189" y="1413"/>
                  </a:lnTo>
                  <a:lnTo>
                    <a:pt x="186" y="1419"/>
                  </a:lnTo>
                  <a:lnTo>
                    <a:pt x="184" y="1427"/>
                  </a:lnTo>
                  <a:lnTo>
                    <a:pt x="181" y="1434"/>
                  </a:lnTo>
                  <a:lnTo>
                    <a:pt x="178" y="1440"/>
                  </a:lnTo>
                  <a:lnTo>
                    <a:pt x="176" y="1448"/>
                  </a:lnTo>
                  <a:lnTo>
                    <a:pt x="173" y="1453"/>
                  </a:lnTo>
                  <a:lnTo>
                    <a:pt x="171" y="1461"/>
                  </a:lnTo>
                  <a:lnTo>
                    <a:pt x="169" y="1469"/>
                  </a:lnTo>
                  <a:lnTo>
                    <a:pt x="167" y="1474"/>
                  </a:lnTo>
                  <a:lnTo>
                    <a:pt x="165" y="1482"/>
                  </a:lnTo>
                  <a:lnTo>
                    <a:pt x="162" y="1490"/>
                  </a:lnTo>
                  <a:lnTo>
                    <a:pt x="160" y="1495"/>
                  </a:lnTo>
                  <a:lnTo>
                    <a:pt x="158" y="1503"/>
                  </a:lnTo>
                  <a:lnTo>
                    <a:pt x="156" y="1511"/>
                  </a:lnTo>
                  <a:lnTo>
                    <a:pt x="152" y="1520"/>
                  </a:lnTo>
                  <a:lnTo>
                    <a:pt x="149" y="1528"/>
                  </a:lnTo>
                  <a:lnTo>
                    <a:pt x="146" y="1537"/>
                  </a:lnTo>
                  <a:lnTo>
                    <a:pt x="142" y="1547"/>
                  </a:lnTo>
                  <a:lnTo>
                    <a:pt x="139" y="1556"/>
                  </a:lnTo>
                  <a:lnTo>
                    <a:pt x="137" y="1568"/>
                  </a:lnTo>
                  <a:lnTo>
                    <a:pt x="133" y="1577"/>
                  </a:lnTo>
                  <a:lnTo>
                    <a:pt x="131" y="1587"/>
                  </a:lnTo>
                  <a:lnTo>
                    <a:pt x="129" y="1596"/>
                  </a:lnTo>
                  <a:lnTo>
                    <a:pt x="125" y="1608"/>
                  </a:lnTo>
                  <a:lnTo>
                    <a:pt x="123" y="1617"/>
                  </a:lnTo>
                  <a:lnTo>
                    <a:pt x="120" y="1627"/>
                  </a:lnTo>
                  <a:lnTo>
                    <a:pt x="118" y="1637"/>
                  </a:lnTo>
                  <a:lnTo>
                    <a:pt x="114" y="1648"/>
                  </a:lnTo>
                  <a:lnTo>
                    <a:pt x="112" y="1657"/>
                  </a:lnTo>
                  <a:lnTo>
                    <a:pt x="109" y="1667"/>
                  </a:lnTo>
                  <a:lnTo>
                    <a:pt x="105" y="1678"/>
                  </a:lnTo>
                  <a:lnTo>
                    <a:pt x="102" y="1690"/>
                  </a:lnTo>
                  <a:lnTo>
                    <a:pt x="99" y="1699"/>
                  </a:lnTo>
                  <a:lnTo>
                    <a:pt x="96" y="1711"/>
                  </a:lnTo>
                  <a:lnTo>
                    <a:pt x="93" y="1722"/>
                  </a:lnTo>
                  <a:lnTo>
                    <a:pt x="91" y="1734"/>
                  </a:lnTo>
                  <a:lnTo>
                    <a:pt x="87" y="1745"/>
                  </a:lnTo>
                  <a:lnTo>
                    <a:pt x="85" y="1757"/>
                  </a:lnTo>
                  <a:lnTo>
                    <a:pt x="82" y="1774"/>
                  </a:lnTo>
                  <a:lnTo>
                    <a:pt x="80" y="1781"/>
                  </a:lnTo>
                  <a:lnTo>
                    <a:pt x="79" y="1787"/>
                  </a:lnTo>
                  <a:lnTo>
                    <a:pt x="77" y="1795"/>
                  </a:lnTo>
                  <a:lnTo>
                    <a:pt x="76" y="1801"/>
                  </a:lnTo>
                  <a:lnTo>
                    <a:pt x="74" y="1808"/>
                  </a:lnTo>
                  <a:lnTo>
                    <a:pt x="73" y="1816"/>
                  </a:lnTo>
                  <a:lnTo>
                    <a:pt x="72" y="1823"/>
                  </a:lnTo>
                  <a:lnTo>
                    <a:pt x="71" y="1831"/>
                  </a:lnTo>
                  <a:lnTo>
                    <a:pt x="71" y="1839"/>
                  </a:lnTo>
                  <a:lnTo>
                    <a:pt x="70" y="1848"/>
                  </a:lnTo>
                  <a:lnTo>
                    <a:pt x="68" y="1858"/>
                  </a:lnTo>
                  <a:lnTo>
                    <a:pt x="67" y="1867"/>
                  </a:lnTo>
                  <a:lnTo>
                    <a:pt x="67" y="1877"/>
                  </a:lnTo>
                  <a:lnTo>
                    <a:pt x="66" y="1886"/>
                  </a:lnTo>
                  <a:lnTo>
                    <a:pt x="65" y="1896"/>
                  </a:lnTo>
                  <a:lnTo>
                    <a:pt x="65" y="1905"/>
                  </a:lnTo>
                  <a:lnTo>
                    <a:pt x="63" y="1928"/>
                  </a:lnTo>
                  <a:lnTo>
                    <a:pt x="62" y="1951"/>
                  </a:lnTo>
                  <a:lnTo>
                    <a:pt x="61" y="1974"/>
                  </a:lnTo>
                  <a:lnTo>
                    <a:pt x="60" y="1995"/>
                  </a:lnTo>
                  <a:lnTo>
                    <a:pt x="60" y="2016"/>
                  </a:lnTo>
                  <a:lnTo>
                    <a:pt x="60" y="2035"/>
                  </a:lnTo>
                  <a:lnTo>
                    <a:pt x="58" y="2060"/>
                  </a:lnTo>
                  <a:lnTo>
                    <a:pt x="58" y="2094"/>
                  </a:lnTo>
                  <a:lnTo>
                    <a:pt x="56" y="2235"/>
                  </a:lnTo>
                  <a:lnTo>
                    <a:pt x="52" y="2188"/>
                  </a:lnTo>
                  <a:lnTo>
                    <a:pt x="52" y="2186"/>
                  </a:lnTo>
                  <a:lnTo>
                    <a:pt x="52" y="2184"/>
                  </a:lnTo>
                  <a:lnTo>
                    <a:pt x="51" y="2182"/>
                  </a:lnTo>
                  <a:lnTo>
                    <a:pt x="49" y="2182"/>
                  </a:lnTo>
                  <a:lnTo>
                    <a:pt x="42" y="2212"/>
                  </a:lnTo>
                  <a:lnTo>
                    <a:pt x="39" y="2207"/>
                  </a:lnTo>
                  <a:lnTo>
                    <a:pt x="49" y="2146"/>
                  </a:lnTo>
                  <a:lnTo>
                    <a:pt x="49" y="2144"/>
                  </a:lnTo>
                  <a:lnTo>
                    <a:pt x="48" y="2069"/>
                  </a:lnTo>
                  <a:lnTo>
                    <a:pt x="48" y="2067"/>
                  </a:lnTo>
                  <a:lnTo>
                    <a:pt x="47" y="2066"/>
                  </a:lnTo>
                  <a:lnTo>
                    <a:pt x="47" y="2064"/>
                  </a:lnTo>
                  <a:lnTo>
                    <a:pt x="47" y="2062"/>
                  </a:lnTo>
                  <a:lnTo>
                    <a:pt x="47" y="2060"/>
                  </a:lnTo>
                  <a:lnTo>
                    <a:pt x="47" y="2058"/>
                  </a:lnTo>
                  <a:lnTo>
                    <a:pt x="45" y="2073"/>
                  </a:lnTo>
                  <a:lnTo>
                    <a:pt x="43" y="2087"/>
                  </a:lnTo>
                  <a:lnTo>
                    <a:pt x="41" y="2102"/>
                  </a:lnTo>
                  <a:lnTo>
                    <a:pt x="38" y="2115"/>
                  </a:lnTo>
                  <a:lnTo>
                    <a:pt x="36" y="2128"/>
                  </a:lnTo>
                  <a:lnTo>
                    <a:pt x="34" y="2144"/>
                  </a:lnTo>
                  <a:lnTo>
                    <a:pt x="33" y="2157"/>
                  </a:lnTo>
                  <a:lnTo>
                    <a:pt x="30" y="2172"/>
                  </a:lnTo>
                  <a:lnTo>
                    <a:pt x="28" y="2163"/>
                  </a:lnTo>
                  <a:lnTo>
                    <a:pt x="34" y="2085"/>
                  </a:lnTo>
                  <a:lnTo>
                    <a:pt x="44" y="1964"/>
                  </a:lnTo>
                  <a:lnTo>
                    <a:pt x="47" y="1942"/>
                  </a:lnTo>
                  <a:lnTo>
                    <a:pt x="48" y="1923"/>
                  </a:lnTo>
                  <a:lnTo>
                    <a:pt x="49" y="1902"/>
                  </a:lnTo>
                  <a:lnTo>
                    <a:pt x="51" y="1881"/>
                  </a:lnTo>
                  <a:lnTo>
                    <a:pt x="52" y="1860"/>
                  </a:lnTo>
                  <a:lnTo>
                    <a:pt x="52" y="1839"/>
                  </a:lnTo>
                  <a:lnTo>
                    <a:pt x="52" y="1818"/>
                  </a:lnTo>
                  <a:lnTo>
                    <a:pt x="53" y="1797"/>
                  </a:lnTo>
                  <a:lnTo>
                    <a:pt x="53" y="1778"/>
                  </a:lnTo>
                  <a:lnTo>
                    <a:pt x="54" y="1759"/>
                  </a:lnTo>
                  <a:lnTo>
                    <a:pt x="54" y="1738"/>
                  </a:lnTo>
                  <a:lnTo>
                    <a:pt x="55" y="1720"/>
                  </a:lnTo>
                  <a:lnTo>
                    <a:pt x="55" y="1699"/>
                  </a:lnTo>
                  <a:lnTo>
                    <a:pt x="56" y="1680"/>
                  </a:lnTo>
                  <a:lnTo>
                    <a:pt x="57" y="1661"/>
                  </a:lnTo>
                  <a:lnTo>
                    <a:pt x="58" y="1642"/>
                  </a:lnTo>
                  <a:lnTo>
                    <a:pt x="60" y="1631"/>
                  </a:lnTo>
                  <a:lnTo>
                    <a:pt x="61" y="1621"/>
                  </a:lnTo>
                  <a:lnTo>
                    <a:pt x="61" y="1612"/>
                  </a:lnTo>
                  <a:lnTo>
                    <a:pt x="62" y="1602"/>
                  </a:lnTo>
                  <a:lnTo>
                    <a:pt x="62" y="1591"/>
                  </a:lnTo>
                  <a:lnTo>
                    <a:pt x="63" y="1581"/>
                  </a:lnTo>
                  <a:lnTo>
                    <a:pt x="64" y="1570"/>
                  </a:lnTo>
                  <a:lnTo>
                    <a:pt x="65" y="1558"/>
                  </a:lnTo>
                  <a:lnTo>
                    <a:pt x="66" y="1547"/>
                  </a:lnTo>
                  <a:lnTo>
                    <a:pt x="66" y="1537"/>
                  </a:lnTo>
                  <a:lnTo>
                    <a:pt x="67" y="1526"/>
                  </a:lnTo>
                  <a:lnTo>
                    <a:pt x="68" y="1514"/>
                  </a:lnTo>
                  <a:lnTo>
                    <a:pt x="70" y="1503"/>
                  </a:lnTo>
                  <a:lnTo>
                    <a:pt x="71" y="1492"/>
                  </a:lnTo>
                  <a:lnTo>
                    <a:pt x="71" y="1480"/>
                  </a:lnTo>
                  <a:lnTo>
                    <a:pt x="72" y="1471"/>
                  </a:lnTo>
                  <a:lnTo>
                    <a:pt x="77" y="1379"/>
                  </a:lnTo>
                  <a:lnTo>
                    <a:pt x="77" y="1377"/>
                  </a:lnTo>
                  <a:lnTo>
                    <a:pt x="77" y="1375"/>
                  </a:lnTo>
                  <a:lnTo>
                    <a:pt x="76" y="1379"/>
                  </a:lnTo>
                  <a:lnTo>
                    <a:pt x="75" y="1381"/>
                  </a:lnTo>
                  <a:lnTo>
                    <a:pt x="74" y="1385"/>
                  </a:lnTo>
                  <a:lnTo>
                    <a:pt x="74" y="1391"/>
                  </a:lnTo>
                  <a:lnTo>
                    <a:pt x="74" y="1394"/>
                  </a:lnTo>
                  <a:lnTo>
                    <a:pt x="73" y="1398"/>
                  </a:lnTo>
                  <a:lnTo>
                    <a:pt x="73" y="1404"/>
                  </a:lnTo>
                  <a:lnTo>
                    <a:pt x="72" y="1408"/>
                  </a:lnTo>
                  <a:lnTo>
                    <a:pt x="71" y="1419"/>
                  </a:lnTo>
                  <a:lnTo>
                    <a:pt x="70" y="1431"/>
                  </a:lnTo>
                  <a:lnTo>
                    <a:pt x="68" y="1442"/>
                  </a:lnTo>
                  <a:lnTo>
                    <a:pt x="67" y="1453"/>
                  </a:lnTo>
                  <a:lnTo>
                    <a:pt x="66" y="1465"/>
                  </a:lnTo>
                  <a:lnTo>
                    <a:pt x="64" y="1474"/>
                  </a:lnTo>
                  <a:lnTo>
                    <a:pt x="63" y="1486"/>
                  </a:lnTo>
                  <a:lnTo>
                    <a:pt x="62" y="1495"/>
                  </a:lnTo>
                  <a:lnTo>
                    <a:pt x="61" y="1505"/>
                  </a:lnTo>
                  <a:lnTo>
                    <a:pt x="60" y="1511"/>
                  </a:lnTo>
                  <a:lnTo>
                    <a:pt x="60" y="1518"/>
                  </a:lnTo>
                  <a:lnTo>
                    <a:pt x="58" y="1524"/>
                  </a:lnTo>
                  <a:lnTo>
                    <a:pt x="57" y="1534"/>
                  </a:lnTo>
                  <a:lnTo>
                    <a:pt x="56" y="1541"/>
                  </a:lnTo>
                  <a:lnTo>
                    <a:pt x="55" y="1549"/>
                  </a:lnTo>
                  <a:lnTo>
                    <a:pt x="54" y="1556"/>
                  </a:lnTo>
                  <a:lnTo>
                    <a:pt x="53" y="1564"/>
                  </a:lnTo>
                  <a:lnTo>
                    <a:pt x="52" y="1572"/>
                  </a:lnTo>
                  <a:lnTo>
                    <a:pt x="51" y="1581"/>
                  </a:lnTo>
                  <a:lnTo>
                    <a:pt x="48" y="1589"/>
                  </a:lnTo>
                  <a:lnTo>
                    <a:pt x="48" y="1598"/>
                  </a:lnTo>
                  <a:lnTo>
                    <a:pt x="46" y="1606"/>
                  </a:lnTo>
                  <a:lnTo>
                    <a:pt x="45" y="1616"/>
                  </a:lnTo>
                  <a:lnTo>
                    <a:pt x="44" y="1625"/>
                  </a:lnTo>
                  <a:lnTo>
                    <a:pt x="43" y="1635"/>
                  </a:lnTo>
                  <a:lnTo>
                    <a:pt x="42" y="1644"/>
                  </a:lnTo>
                  <a:lnTo>
                    <a:pt x="42" y="1654"/>
                  </a:lnTo>
                  <a:lnTo>
                    <a:pt x="41" y="1663"/>
                  </a:lnTo>
                  <a:lnTo>
                    <a:pt x="41" y="1673"/>
                  </a:lnTo>
                  <a:lnTo>
                    <a:pt x="41" y="1682"/>
                  </a:lnTo>
                  <a:lnTo>
                    <a:pt x="39" y="1694"/>
                  </a:lnTo>
                  <a:lnTo>
                    <a:pt x="38" y="1703"/>
                  </a:lnTo>
                  <a:lnTo>
                    <a:pt x="38" y="1707"/>
                  </a:lnTo>
                  <a:lnTo>
                    <a:pt x="37" y="1713"/>
                  </a:lnTo>
                  <a:lnTo>
                    <a:pt x="37" y="1719"/>
                  </a:lnTo>
                  <a:lnTo>
                    <a:pt x="36" y="1722"/>
                  </a:lnTo>
                  <a:lnTo>
                    <a:pt x="35" y="1728"/>
                  </a:lnTo>
                  <a:lnTo>
                    <a:pt x="34" y="1732"/>
                  </a:lnTo>
                  <a:lnTo>
                    <a:pt x="34" y="1738"/>
                  </a:lnTo>
                  <a:lnTo>
                    <a:pt x="33" y="1741"/>
                  </a:lnTo>
                  <a:lnTo>
                    <a:pt x="32" y="1753"/>
                  </a:lnTo>
                  <a:lnTo>
                    <a:pt x="30" y="1764"/>
                  </a:lnTo>
                  <a:lnTo>
                    <a:pt x="29" y="1774"/>
                  </a:lnTo>
                  <a:lnTo>
                    <a:pt x="29" y="1787"/>
                  </a:lnTo>
                  <a:lnTo>
                    <a:pt x="27" y="1797"/>
                  </a:lnTo>
                  <a:lnTo>
                    <a:pt x="27" y="1808"/>
                  </a:lnTo>
                  <a:lnTo>
                    <a:pt x="26" y="1820"/>
                  </a:lnTo>
                  <a:lnTo>
                    <a:pt x="25" y="1831"/>
                  </a:lnTo>
                  <a:lnTo>
                    <a:pt x="25" y="1837"/>
                  </a:lnTo>
                  <a:lnTo>
                    <a:pt x="25" y="1844"/>
                  </a:lnTo>
                  <a:lnTo>
                    <a:pt x="24" y="1850"/>
                  </a:lnTo>
                  <a:lnTo>
                    <a:pt x="24" y="1858"/>
                  </a:lnTo>
                  <a:lnTo>
                    <a:pt x="23" y="1865"/>
                  </a:lnTo>
                  <a:lnTo>
                    <a:pt x="22" y="1873"/>
                  </a:lnTo>
                  <a:lnTo>
                    <a:pt x="22" y="1879"/>
                  </a:lnTo>
                  <a:lnTo>
                    <a:pt x="20" y="1884"/>
                  </a:lnTo>
                  <a:lnTo>
                    <a:pt x="19" y="1896"/>
                  </a:lnTo>
                  <a:lnTo>
                    <a:pt x="18" y="1905"/>
                  </a:lnTo>
                  <a:lnTo>
                    <a:pt x="17" y="1915"/>
                  </a:lnTo>
                  <a:lnTo>
                    <a:pt x="16" y="1924"/>
                  </a:lnTo>
                  <a:lnTo>
                    <a:pt x="15" y="1934"/>
                  </a:lnTo>
                  <a:lnTo>
                    <a:pt x="14" y="1945"/>
                  </a:lnTo>
                  <a:lnTo>
                    <a:pt x="13" y="1955"/>
                  </a:lnTo>
                  <a:lnTo>
                    <a:pt x="11" y="1963"/>
                  </a:lnTo>
                  <a:lnTo>
                    <a:pt x="11" y="1968"/>
                  </a:lnTo>
                  <a:lnTo>
                    <a:pt x="10" y="1974"/>
                  </a:lnTo>
                  <a:lnTo>
                    <a:pt x="10" y="1980"/>
                  </a:lnTo>
                  <a:lnTo>
                    <a:pt x="9" y="1985"/>
                  </a:lnTo>
                  <a:lnTo>
                    <a:pt x="8" y="1991"/>
                  </a:lnTo>
                  <a:lnTo>
                    <a:pt x="7" y="1999"/>
                  </a:lnTo>
                  <a:lnTo>
                    <a:pt x="6" y="2006"/>
                  </a:lnTo>
                  <a:lnTo>
                    <a:pt x="6" y="201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8" name="Freeform 33">
              <a:extLst>
                <a:ext uri="{FF2B5EF4-FFF2-40B4-BE49-F238E27FC236}">
                  <a16:creationId xmlns:a16="http://schemas.microsoft.com/office/drawing/2014/main" id="{C14D495F-C010-4CDD-90EE-C955E7486F0D}"/>
                </a:ext>
              </a:extLst>
            </p:cNvPr>
            <p:cNvSpPr>
              <a:spLocks/>
            </p:cNvSpPr>
            <p:nvPr/>
          </p:nvSpPr>
          <p:spPr bwMode="auto">
            <a:xfrm>
              <a:off x="4506" y="2609"/>
              <a:ext cx="194" cy="349"/>
            </a:xfrm>
            <a:custGeom>
              <a:avLst/>
              <a:gdLst>
                <a:gd name="T0" fmla="*/ 180 w 194"/>
                <a:gd name="T1" fmla="*/ 230 h 349"/>
                <a:gd name="T2" fmla="*/ 161 w 194"/>
                <a:gd name="T3" fmla="*/ 226 h 349"/>
                <a:gd name="T4" fmla="*/ 142 w 194"/>
                <a:gd name="T5" fmla="*/ 230 h 349"/>
                <a:gd name="T6" fmla="*/ 129 w 194"/>
                <a:gd name="T7" fmla="*/ 238 h 349"/>
                <a:gd name="T8" fmla="*/ 118 w 194"/>
                <a:gd name="T9" fmla="*/ 249 h 349"/>
                <a:gd name="T10" fmla="*/ 107 w 194"/>
                <a:gd name="T11" fmla="*/ 263 h 349"/>
                <a:gd name="T12" fmla="*/ 96 w 194"/>
                <a:gd name="T13" fmla="*/ 272 h 349"/>
                <a:gd name="T14" fmla="*/ 89 w 194"/>
                <a:gd name="T15" fmla="*/ 259 h 349"/>
                <a:gd name="T16" fmla="*/ 83 w 194"/>
                <a:gd name="T17" fmla="*/ 253 h 349"/>
                <a:gd name="T18" fmla="*/ 81 w 194"/>
                <a:gd name="T19" fmla="*/ 247 h 349"/>
                <a:gd name="T20" fmla="*/ 76 w 194"/>
                <a:gd name="T21" fmla="*/ 230 h 349"/>
                <a:gd name="T22" fmla="*/ 75 w 194"/>
                <a:gd name="T23" fmla="*/ 217 h 349"/>
                <a:gd name="T24" fmla="*/ 85 w 194"/>
                <a:gd name="T25" fmla="*/ 226 h 349"/>
                <a:gd name="T26" fmla="*/ 89 w 194"/>
                <a:gd name="T27" fmla="*/ 228 h 349"/>
                <a:gd name="T28" fmla="*/ 99 w 194"/>
                <a:gd name="T29" fmla="*/ 175 h 349"/>
                <a:gd name="T30" fmla="*/ 105 w 194"/>
                <a:gd name="T31" fmla="*/ 112 h 349"/>
                <a:gd name="T32" fmla="*/ 98 w 194"/>
                <a:gd name="T33" fmla="*/ 51 h 349"/>
                <a:gd name="T34" fmla="*/ 94 w 194"/>
                <a:gd name="T35" fmla="*/ 21 h 349"/>
                <a:gd name="T36" fmla="*/ 89 w 194"/>
                <a:gd name="T37" fmla="*/ 99 h 349"/>
                <a:gd name="T38" fmla="*/ 77 w 194"/>
                <a:gd name="T39" fmla="*/ 148 h 349"/>
                <a:gd name="T40" fmla="*/ 73 w 194"/>
                <a:gd name="T41" fmla="*/ 196 h 349"/>
                <a:gd name="T42" fmla="*/ 69 w 194"/>
                <a:gd name="T43" fmla="*/ 219 h 349"/>
                <a:gd name="T44" fmla="*/ 62 w 194"/>
                <a:gd name="T45" fmla="*/ 219 h 349"/>
                <a:gd name="T46" fmla="*/ 58 w 194"/>
                <a:gd name="T47" fmla="*/ 198 h 349"/>
                <a:gd name="T48" fmla="*/ 44 w 194"/>
                <a:gd name="T49" fmla="*/ 129 h 349"/>
                <a:gd name="T50" fmla="*/ 28 w 194"/>
                <a:gd name="T51" fmla="*/ 68 h 349"/>
                <a:gd name="T52" fmla="*/ 5 w 194"/>
                <a:gd name="T53" fmla="*/ 17 h 349"/>
                <a:gd name="T54" fmla="*/ 4 w 194"/>
                <a:gd name="T55" fmla="*/ 57 h 349"/>
                <a:gd name="T56" fmla="*/ 7 w 194"/>
                <a:gd name="T57" fmla="*/ 78 h 349"/>
                <a:gd name="T58" fmla="*/ 12 w 194"/>
                <a:gd name="T59" fmla="*/ 120 h 349"/>
                <a:gd name="T60" fmla="*/ 23 w 194"/>
                <a:gd name="T61" fmla="*/ 179 h 349"/>
                <a:gd name="T62" fmla="*/ 34 w 194"/>
                <a:gd name="T63" fmla="*/ 202 h 349"/>
                <a:gd name="T64" fmla="*/ 44 w 194"/>
                <a:gd name="T65" fmla="*/ 215 h 349"/>
                <a:gd name="T66" fmla="*/ 54 w 194"/>
                <a:gd name="T67" fmla="*/ 226 h 349"/>
                <a:gd name="T68" fmla="*/ 59 w 194"/>
                <a:gd name="T69" fmla="*/ 240 h 349"/>
                <a:gd name="T70" fmla="*/ 82 w 194"/>
                <a:gd name="T71" fmla="*/ 263 h 349"/>
                <a:gd name="T72" fmla="*/ 59 w 194"/>
                <a:gd name="T73" fmla="*/ 282 h 349"/>
                <a:gd name="T74" fmla="*/ 52 w 194"/>
                <a:gd name="T75" fmla="*/ 268 h 349"/>
                <a:gd name="T76" fmla="*/ 49 w 194"/>
                <a:gd name="T77" fmla="*/ 263 h 349"/>
                <a:gd name="T78" fmla="*/ 45 w 194"/>
                <a:gd name="T79" fmla="*/ 259 h 349"/>
                <a:gd name="T80" fmla="*/ 51 w 194"/>
                <a:gd name="T81" fmla="*/ 293 h 349"/>
                <a:gd name="T82" fmla="*/ 39 w 194"/>
                <a:gd name="T83" fmla="*/ 308 h 349"/>
                <a:gd name="T84" fmla="*/ 25 w 194"/>
                <a:gd name="T85" fmla="*/ 326 h 349"/>
                <a:gd name="T86" fmla="*/ 30 w 194"/>
                <a:gd name="T87" fmla="*/ 341 h 349"/>
                <a:gd name="T88" fmla="*/ 43 w 194"/>
                <a:gd name="T89" fmla="*/ 345 h 349"/>
                <a:gd name="T90" fmla="*/ 56 w 194"/>
                <a:gd name="T91" fmla="*/ 349 h 349"/>
                <a:gd name="T92" fmla="*/ 69 w 194"/>
                <a:gd name="T93" fmla="*/ 343 h 349"/>
                <a:gd name="T94" fmla="*/ 81 w 194"/>
                <a:gd name="T95" fmla="*/ 322 h 349"/>
                <a:gd name="T96" fmla="*/ 86 w 194"/>
                <a:gd name="T97" fmla="*/ 308 h 349"/>
                <a:gd name="T98" fmla="*/ 88 w 194"/>
                <a:gd name="T99" fmla="*/ 297 h 349"/>
                <a:gd name="T100" fmla="*/ 95 w 194"/>
                <a:gd name="T101" fmla="*/ 301 h 349"/>
                <a:gd name="T102" fmla="*/ 105 w 194"/>
                <a:gd name="T103" fmla="*/ 314 h 349"/>
                <a:gd name="T104" fmla="*/ 114 w 194"/>
                <a:gd name="T105" fmla="*/ 331 h 349"/>
                <a:gd name="T106" fmla="*/ 113 w 194"/>
                <a:gd name="T107" fmla="*/ 320 h 349"/>
                <a:gd name="T108" fmla="*/ 99 w 194"/>
                <a:gd name="T109" fmla="*/ 299 h 349"/>
                <a:gd name="T110" fmla="*/ 96 w 194"/>
                <a:gd name="T111" fmla="*/ 280 h 349"/>
                <a:gd name="T112" fmla="*/ 104 w 194"/>
                <a:gd name="T113" fmla="*/ 278 h 349"/>
                <a:gd name="T114" fmla="*/ 116 w 194"/>
                <a:gd name="T115" fmla="*/ 284 h 349"/>
                <a:gd name="T116" fmla="*/ 134 w 194"/>
                <a:gd name="T117" fmla="*/ 286 h 349"/>
                <a:gd name="T118" fmla="*/ 153 w 194"/>
                <a:gd name="T119" fmla="*/ 278 h 349"/>
                <a:gd name="T120" fmla="*/ 171 w 194"/>
                <a:gd name="T121" fmla="*/ 265 h 349"/>
                <a:gd name="T122" fmla="*/ 188 w 194"/>
                <a:gd name="T123" fmla="*/ 244 h 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4"/>
                <a:gd name="T187" fmla="*/ 0 h 349"/>
                <a:gd name="T188" fmla="*/ 194 w 194"/>
                <a:gd name="T189" fmla="*/ 349 h 3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4" h="349">
                  <a:moveTo>
                    <a:pt x="194" y="230"/>
                  </a:moveTo>
                  <a:lnTo>
                    <a:pt x="191" y="230"/>
                  </a:lnTo>
                  <a:lnTo>
                    <a:pt x="187" y="230"/>
                  </a:lnTo>
                  <a:lnTo>
                    <a:pt x="183" y="230"/>
                  </a:lnTo>
                  <a:lnTo>
                    <a:pt x="180" y="230"/>
                  </a:lnTo>
                  <a:lnTo>
                    <a:pt x="176" y="228"/>
                  </a:lnTo>
                  <a:lnTo>
                    <a:pt x="172" y="228"/>
                  </a:lnTo>
                  <a:lnTo>
                    <a:pt x="168" y="226"/>
                  </a:lnTo>
                  <a:lnTo>
                    <a:pt x="164" y="226"/>
                  </a:lnTo>
                  <a:lnTo>
                    <a:pt x="161" y="226"/>
                  </a:lnTo>
                  <a:lnTo>
                    <a:pt x="156" y="226"/>
                  </a:lnTo>
                  <a:lnTo>
                    <a:pt x="153" y="226"/>
                  </a:lnTo>
                  <a:lnTo>
                    <a:pt x="149" y="228"/>
                  </a:lnTo>
                  <a:lnTo>
                    <a:pt x="145" y="228"/>
                  </a:lnTo>
                  <a:lnTo>
                    <a:pt x="142" y="230"/>
                  </a:lnTo>
                  <a:lnTo>
                    <a:pt x="138" y="234"/>
                  </a:lnTo>
                  <a:lnTo>
                    <a:pt x="134" y="238"/>
                  </a:lnTo>
                  <a:lnTo>
                    <a:pt x="133" y="238"/>
                  </a:lnTo>
                  <a:lnTo>
                    <a:pt x="132" y="238"/>
                  </a:lnTo>
                  <a:lnTo>
                    <a:pt x="129" y="238"/>
                  </a:lnTo>
                  <a:lnTo>
                    <a:pt x="127" y="240"/>
                  </a:lnTo>
                  <a:lnTo>
                    <a:pt x="125" y="242"/>
                  </a:lnTo>
                  <a:lnTo>
                    <a:pt x="123" y="246"/>
                  </a:lnTo>
                  <a:lnTo>
                    <a:pt x="119" y="247"/>
                  </a:lnTo>
                  <a:lnTo>
                    <a:pt x="118" y="249"/>
                  </a:lnTo>
                  <a:lnTo>
                    <a:pt x="116" y="253"/>
                  </a:lnTo>
                  <a:lnTo>
                    <a:pt x="114" y="255"/>
                  </a:lnTo>
                  <a:lnTo>
                    <a:pt x="111" y="257"/>
                  </a:lnTo>
                  <a:lnTo>
                    <a:pt x="109" y="261"/>
                  </a:lnTo>
                  <a:lnTo>
                    <a:pt x="107" y="263"/>
                  </a:lnTo>
                  <a:lnTo>
                    <a:pt x="105" y="265"/>
                  </a:lnTo>
                  <a:lnTo>
                    <a:pt x="102" y="268"/>
                  </a:lnTo>
                  <a:lnTo>
                    <a:pt x="100" y="270"/>
                  </a:lnTo>
                  <a:lnTo>
                    <a:pt x="98" y="270"/>
                  </a:lnTo>
                  <a:lnTo>
                    <a:pt x="96" y="272"/>
                  </a:lnTo>
                  <a:lnTo>
                    <a:pt x="94" y="270"/>
                  </a:lnTo>
                  <a:lnTo>
                    <a:pt x="92" y="267"/>
                  </a:lnTo>
                  <a:lnTo>
                    <a:pt x="91" y="265"/>
                  </a:lnTo>
                  <a:lnTo>
                    <a:pt x="90" y="261"/>
                  </a:lnTo>
                  <a:lnTo>
                    <a:pt x="89" y="259"/>
                  </a:lnTo>
                  <a:lnTo>
                    <a:pt x="88" y="257"/>
                  </a:lnTo>
                  <a:lnTo>
                    <a:pt x="87" y="255"/>
                  </a:lnTo>
                  <a:lnTo>
                    <a:pt x="85" y="255"/>
                  </a:lnTo>
                  <a:lnTo>
                    <a:pt x="85" y="253"/>
                  </a:lnTo>
                  <a:lnTo>
                    <a:pt x="83" y="253"/>
                  </a:lnTo>
                  <a:lnTo>
                    <a:pt x="83" y="251"/>
                  </a:lnTo>
                  <a:lnTo>
                    <a:pt x="83" y="249"/>
                  </a:lnTo>
                  <a:lnTo>
                    <a:pt x="85" y="249"/>
                  </a:lnTo>
                  <a:lnTo>
                    <a:pt x="82" y="249"/>
                  </a:lnTo>
                  <a:lnTo>
                    <a:pt x="81" y="247"/>
                  </a:lnTo>
                  <a:lnTo>
                    <a:pt x="80" y="246"/>
                  </a:lnTo>
                  <a:lnTo>
                    <a:pt x="79" y="242"/>
                  </a:lnTo>
                  <a:lnTo>
                    <a:pt x="77" y="238"/>
                  </a:lnTo>
                  <a:lnTo>
                    <a:pt x="77" y="234"/>
                  </a:lnTo>
                  <a:lnTo>
                    <a:pt x="76" y="230"/>
                  </a:lnTo>
                  <a:lnTo>
                    <a:pt x="75" y="228"/>
                  </a:lnTo>
                  <a:lnTo>
                    <a:pt x="73" y="226"/>
                  </a:lnTo>
                  <a:lnTo>
                    <a:pt x="73" y="223"/>
                  </a:lnTo>
                  <a:lnTo>
                    <a:pt x="75" y="221"/>
                  </a:lnTo>
                  <a:lnTo>
                    <a:pt x="75" y="217"/>
                  </a:lnTo>
                  <a:lnTo>
                    <a:pt x="76" y="215"/>
                  </a:lnTo>
                  <a:lnTo>
                    <a:pt x="77" y="213"/>
                  </a:lnTo>
                  <a:lnTo>
                    <a:pt x="77" y="211"/>
                  </a:lnTo>
                  <a:lnTo>
                    <a:pt x="78" y="211"/>
                  </a:lnTo>
                  <a:lnTo>
                    <a:pt x="85" y="226"/>
                  </a:lnTo>
                  <a:lnTo>
                    <a:pt x="85" y="232"/>
                  </a:lnTo>
                  <a:lnTo>
                    <a:pt x="86" y="232"/>
                  </a:lnTo>
                  <a:lnTo>
                    <a:pt x="87" y="232"/>
                  </a:lnTo>
                  <a:lnTo>
                    <a:pt x="88" y="230"/>
                  </a:lnTo>
                  <a:lnTo>
                    <a:pt x="89" y="228"/>
                  </a:lnTo>
                  <a:lnTo>
                    <a:pt x="91" y="219"/>
                  </a:lnTo>
                  <a:lnTo>
                    <a:pt x="94" y="207"/>
                  </a:lnTo>
                  <a:lnTo>
                    <a:pt x="95" y="198"/>
                  </a:lnTo>
                  <a:lnTo>
                    <a:pt x="97" y="186"/>
                  </a:lnTo>
                  <a:lnTo>
                    <a:pt x="99" y="175"/>
                  </a:lnTo>
                  <a:lnTo>
                    <a:pt x="101" y="162"/>
                  </a:lnTo>
                  <a:lnTo>
                    <a:pt x="102" y="150"/>
                  </a:lnTo>
                  <a:lnTo>
                    <a:pt x="104" y="137"/>
                  </a:lnTo>
                  <a:lnTo>
                    <a:pt x="105" y="125"/>
                  </a:lnTo>
                  <a:lnTo>
                    <a:pt x="105" y="112"/>
                  </a:lnTo>
                  <a:lnTo>
                    <a:pt x="104" y="101"/>
                  </a:lnTo>
                  <a:lnTo>
                    <a:pt x="102" y="87"/>
                  </a:lnTo>
                  <a:lnTo>
                    <a:pt x="101" y="76"/>
                  </a:lnTo>
                  <a:lnTo>
                    <a:pt x="100" y="62"/>
                  </a:lnTo>
                  <a:lnTo>
                    <a:pt x="98" y="51"/>
                  </a:lnTo>
                  <a:lnTo>
                    <a:pt x="97" y="42"/>
                  </a:lnTo>
                  <a:lnTo>
                    <a:pt x="96" y="36"/>
                  </a:lnTo>
                  <a:lnTo>
                    <a:pt x="95" y="30"/>
                  </a:lnTo>
                  <a:lnTo>
                    <a:pt x="95" y="24"/>
                  </a:lnTo>
                  <a:lnTo>
                    <a:pt x="94" y="21"/>
                  </a:lnTo>
                  <a:lnTo>
                    <a:pt x="92" y="15"/>
                  </a:lnTo>
                  <a:lnTo>
                    <a:pt x="91" y="9"/>
                  </a:lnTo>
                  <a:lnTo>
                    <a:pt x="91" y="5"/>
                  </a:lnTo>
                  <a:lnTo>
                    <a:pt x="90" y="0"/>
                  </a:lnTo>
                  <a:lnTo>
                    <a:pt x="89" y="99"/>
                  </a:lnTo>
                  <a:lnTo>
                    <a:pt x="88" y="110"/>
                  </a:lnTo>
                  <a:lnTo>
                    <a:pt x="86" y="120"/>
                  </a:lnTo>
                  <a:lnTo>
                    <a:pt x="82" y="129"/>
                  </a:lnTo>
                  <a:lnTo>
                    <a:pt x="80" y="139"/>
                  </a:lnTo>
                  <a:lnTo>
                    <a:pt x="77" y="148"/>
                  </a:lnTo>
                  <a:lnTo>
                    <a:pt x="76" y="160"/>
                  </a:lnTo>
                  <a:lnTo>
                    <a:pt x="75" y="169"/>
                  </a:lnTo>
                  <a:lnTo>
                    <a:pt x="75" y="183"/>
                  </a:lnTo>
                  <a:lnTo>
                    <a:pt x="75" y="188"/>
                  </a:lnTo>
                  <a:lnTo>
                    <a:pt x="73" y="196"/>
                  </a:lnTo>
                  <a:lnTo>
                    <a:pt x="72" y="204"/>
                  </a:lnTo>
                  <a:lnTo>
                    <a:pt x="72" y="209"/>
                  </a:lnTo>
                  <a:lnTo>
                    <a:pt x="71" y="213"/>
                  </a:lnTo>
                  <a:lnTo>
                    <a:pt x="70" y="217"/>
                  </a:lnTo>
                  <a:lnTo>
                    <a:pt x="69" y="219"/>
                  </a:lnTo>
                  <a:lnTo>
                    <a:pt x="68" y="223"/>
                  </a:lnTo>
                  <a:lnTo>
                    <a:pt x="67" y="226"/>
                  </a:lnTo>
                  <a:lnTo>
                    <a:pt x="64" y="226"/>
                  </a:lnTo>
                  <a:lnTo>
                    <a:pt x="63" y="223"/>
                  </a:lnTo>
                  <a:lnTo>
                    <a:pt x="62" y="219"/>
                  </a:lnTo>
                  <a:lnTo>
                    <a:pt x="61" y="215"/>
                  </a:lnTo>
                  <a:lnTo>
                    <a:pt x="60" y="211"/>
                  </a:lnTo>
                  <a:lnTo>
                    <a:pt x="59" y="207"/>
                  </a:lnTo>
                  <a:lnTo>
                    <a:pt x="59" y="204"/>
                  </a:lnTo>
                  <a:lnTo>
                    <a:pt x="58" y="198"/>
                  </a:lnTo>
                  <a:lnTo>
                    <a:pt x="56" y="185"/>
                  </a:lnTo>
                  <a:lnTo>
                    <a:pt x="53" y="171"/>
                  </a:lnTo>
                  <a:lnTo>
                    <a:pt x="50" y="156"/>
                  </a:lnTo>
                  <a:lnTo>
                    <a:pt x="47" y="143"/>
                  </a:lnTo>
                  <a:lnTo>
                    <a:pt x="44" y="129"/>
                  </a:lnTo>
                  <a:lnTo>
                    <a:pt x="41" y="118"/>
                  </a:lnTo>
                  <a:lnTo>
                    <a:pt x="38" y="104"/>
                  </a:lnTo>
                  <a:lnTo>
                    <a:pt x="34" y="93"/>
                  </a:lnTo>
                  <a:lnTo>
                    <a:pt x="31" y="80"/>
                  </a:lnTo>
                  <a:lnTo>
                    <a:pt x="28" y="68"/>
                  </a:lnTo>
                  <a:lnTo>
                    <a:pt x="23" y="57"/>
                  </a:lnTo>
                  <a:lnTo>
                    <a:pt x="19" y="45"/>
                  </a:lnTo>
                  <a:lnTo>
                    <a:pt x="14" y="36"/>
                  </a:lnTo>
                  <a:lnTo>
                    <a:pt x="10" y="26"/>
                  </a:lnTo>
                  <a:lnTo>
                    <a:pt x="5" y="17"/>
                  </a:lnTo>
                  <a:lnTo>
                    <a:pt x="0" y="5"/>
                  </a:lnTo>
                  <a:lnTo>
                    <a:pt x="1" y="19"/>
                  </a:lnTo>
                  <a:lnTo>
                    <a:pt x="2" y="32"/>
                  </a:lnTo>
                  <a:lnTo>
                    <a:pt x="3" y="43"/>
                  </a:lnTo>
                  <a:lnTo>
                    <a:pt x="4" y="57"/>
                  </a:lnTo>
                  <a:lnTo>
                    <a:pt x="4" y="61"/>
                  </a:lnTo>
                  <a:lnTo>
                    <a:pt x="4" y="64"/>
                  </a:lnTo>
                  <a:lnTo>
                    <a:pt x="5" y="70"/>
                  </a:lnTo>
                  <a:lnTo>
                    <a:pt x="6" y="74"/>
                  </a:lnTo>
                  <a:lnTo>
                    <a:pt x="7" y="78"/>
                  </a:lnTo>
                  <a:lnTo>
                    <a:pt x="7" y="82"/>
                  </a:lnTo>
                  <a:lnTo>
                    <a:pt x="9" y="85"/>
                  </a:lnTo>
                  <a:lnTo>
                    <a:pt x="9" y="91"/>
                  </a:lnTo>
                  <a:lnTo>
                    <a:pt x="11" y="104"/>
                  </a:lnTo>
                  <a:lnTo>
                    <a:pt x="12" y="120"/>
                  </a:lnTo>
                  <a:lnTo>
                    <a:pt x="14" y="131"/>
                  </a:lnTo>
                  <a:lnTo>
                    <a:pt x="16" y="144"/>
                  </a:lnTo>
                  <a:lnTo>
                    <a:pt x="18" y="156"/>
                  </a:lnTo>
                  <a:lnTo>
                    <a:pt x="21" y="167"/>
                  </a:lnTo>
                  <a:lnTo>
                    <a:pt x="23" y="179"/>
                  </a:lnTo>
                  <a:lnTo>
                    <a:pt x="28" y="188"/>
                  </a:lnTo>
                  <a:lnTo>
                    <a:pt x="29" y="192"/>
                  </a:lnTo>
                  <a:lnTo>
                    <a:pt x="31" y="196"/>
                  </a:lnTo>
                  <a:lnTo>
                    <a:pt x="32" y="198"/>
                  </a:lnTo>
                  <a:lnTo>
                    <a:pt x="34" y="202"/>
                  </a:lnTo>
                  <a:lnTo>
                    <a:pt x="37" y="206"/>
                  </a:lnTo>
                  <a:lnTo>
                    <a:pt x="38" y="207"/>
                  </a:lnTo>
                  <a:lnTo>
                    <a:pt x="40" y="209"/>
                  </a:lnTo>
                  <a:lnTo>
                    <a:pt x="42" y="211"/>
                  </a:lnTo>
                  <a:lnTo>
                    <a:pt x="44" y="215"/>
                  </a:lnTo>
                  <a:lnTo>
                    <a:pt x="47" y="217"/>
                  </a:lnTo>
                  <a:lnTo>
                    <a:pt x="49" y="219"/>
                  </a:lnTo>
                  <a:lnTo>
                    <a:pt x="50" y="221"/>
                  </a:lnTo>
                  <a:lnTo>
                    <a:pt x="52" y="223"/>
                  </a:lnTo>
                  <a:lnTo>
                    <a:pt x="54" y="226"/>
                  </a:lnTo>
                  <a:lnTo>
                    <a:pt x="57" y="228"/>
                  </a:lnTo>
                  <a:lnTo>
                    <a:pt x="58" y="232"/>
                  </a:lnTo>
                  <a:lnTo>
                    <a:pt x="59" y="234"/>
                  </a:lnTo>
                  <a:lnTo>
                    <a:pt x="59" y="236"/>
                  </a:lnTo>
                  <a:lnTo>
                    <a:pt x="59" y="240"/>
                  </a:lnTo>
                  <a:lnTo>
                    <a:pt x="59" y="244"/>
                  </a:lnTo>
                  <a:lnTo>
                    <a:pt x="60" y="244"/>
                  </a:lnTo>
                  <a:lnTo>
                    <a:pt x="61" y="244"/>
                  </a:lnTo>
                  <a:lnTo>
                    <a:pt x="62" y="244"/>
                  </a:lnTo>
                  <a:lnTo>
                    <a:pt x="82" y="263"/>
                  </a:lnTo>
                  <a:lnTo>
                    <a:pt x="82" y="265"/>
                  </a:lnTo>
                  <a:lnTo>
                    <a:pt x="82" y="267"/>
                  </a:lnTo>
                  <a:lnTo>
                    <a:pt x="82" y="268"/>
                  </a:lnTo>
                  <a:lnTo>
                    <a:pt x="81" y="270"/>
                  </a:lnTo>
                  <a:lnTo>
                    <a:pt x="59" y="282"/>
                  </a:lnTo>
                  <a:lnTo>
                    <a:pt x="58" y="280"/>
                  </a:lnTo>
                  <a:lnTo>
                    <a:pt x="57" y="278"/>
                  </a:lnTo>
                  <a:lnTo>
                    <a:pt x="56" y="274"/>
                  </a:lnTo>
                  <a:lnTo>
                    <a:pt x="60" y="249"/>
                  </a:lnTo>
                  <a:lnTo>
                    <a:pt x="52" y="268"/>
                  </a:lnTo>
                  <a:lnTo>
                    <a:pt x="51" y="268"/>
                  </a:lnTo>
                  <a:lnTo>
                    <a:pt x="50" y="268"/>
                  </a:lnTo>
                  <a:lnTo>
                    <a:pt x="50" y="267"/>
                  </a:lnTo>
                  <a:lnTo>
                    <a:pt x="49" y="265"/>
                  </a:lnTo>
                  <a:lnTo>
                    <a:pt x="49" y="263"/>
                  </a:lnTo>
                  <a:lnTo>
                    <a:pt x="49" y="259"/>
                  </a:lnTo>
                  <a:lnTo>
                    <a:pt x="49" y="255"/>
                  </a:lnTo>
                  <a:lnTo>
                    <a:pt x="48" y="253"/>
                  </a:lnTo>
                  <a:lnTo>
                    <a:pt x="47" y="257"/>
                  </a:lnTo>
                  <a:lnTo>
                    <a:pt x="45" y="259"/>
                  </a:lnTo>
                  <a:lnTo>
                    <a:pt x="44" y="265"/>
                  </a:lnTo>
                  <a:lnTo>
                    <a:pt x="44" y="268"/>
                  </a:lnTo>
                  <a:lnTo>
                    <a:pt x="52" y="286"/>
                  </a:lnTo>
                  <a:lnTo>
                    <a:pt x="52" y="289"/>
                  </a:lnTo>
                  <a:lnTo>
                    <a:pt x="51" y="293"/>
                  </a:lnTo>
                  <a:lnTo>
                    <a:pt x="50" y="295"/>
                  </a:lnTo>
                  <a:lnTo>
                    <a:pt x="49" y="299"/>
                  </a:lnTo>
                  <a:lnTo>
                    <a:pt x="45" y="303"/>
                  </a:lnTo>
                  <a:lnTo>
                    <a:pt x="42" y="305"/>
                  </a:lnTo>
                  <a:lnTo>
                    <a:pt x="39" y="308"/>
                  </a:lnTo>
                  <a:lnTo>
                    <a:pt x="37" y="312"/>
                  </a:lnTo>
                  <a:lnTo>
                    <a:pt x="33" y="314"/>
                  </a:lnTo>
                  <a:lnTo>
                    <a:pt x="31" y="318"/>
                  </a:lnTo>
                  <a:lnTo>
                    <a:pt x="28" y="322"/>
                  </a:lnTo>
                  <a:lnTo>
                    <a:pt x="25" y="326"/>
                  </a:lnTo>
                  <a:lnTo>
                    <a:pt x="20" y="333"/>
                  </a:lnTo>
                  <a:lnTo>
                    <a:pt x="23" y="335"/>
                  </a:lnTo>
                  <a:lnTo>
                    <a:pt x="25" y="337"/>
                  </a:lnTo>
                  <a:lnTo>
                    <a:pt x="28" y="339"/>
                  </a:lnTo>
                  <a:lnTo>
                    <a:pt x="30" y="341"/>
                  </a:lnTo>
                  <a:lnTo>
                    <a:pt x="33" y="341"/>
                  </a:lnTo>
                  <a:lnTo>
                    <a:pt x="35" y="343"/>
                  </a:lnTo>
                  <a:lnTo>
                    <a:pt x="38" y="345"/>
                  </a:lnTo>
                  <a:lnTo>
                    <a:pt x="40" y="345"/>
                  </a:lnTo>
                  <a:lnTo>
                    <a:pt x="43" y="345"/>
                  </a:lnTo>
                  <a:lnTo>
                    <a:pt x="45" y="347"/>
                  </a:lnTo>
                  <a:lnTo>
                    <a:pt x="48" y="347"/>
                  </a:lnTo>
                  <a:lnTo>
                    <a:pt x="51" y="347"/>
                  </a:lnTo>
                  <a:lnTo>
                    <a:pt x="53" y="347"/>
                  </a:lnTo>
                  <a:lnTo>
                    <a:pt x="56" y="349"/>
                  </a:lnTo>
                  <a:lnTo>
                    <a:pt x="59" y="349"/>
                  </a:lnTo>
                  <a:lnTo>
                    <a:pt x="61" y="349"/>
                  </a:lnTo>
                  <a:lnTo>
                    <a:pt x="63" y="347"/>
                  </a:lnTo>
                  <a:lnTo>
                    <a:pt x="67" y="347"/>
                  </a:lnTo>
                  <a:lnTo>
                    <a:pt x="69" y="343"/>
                  </a:lnTo>
                  <a:lnTo>
                    <a:pt x="72" y="339"/>
                  </a:lnTo>
                  <a:lnTo>
                    <a:pt x="75" y="335"/>
                  </a:lnTo>
                  <a:lnTo>
                    <a:pt x="77" y="331"/>
                  </a:lnTo>
                  <a:lnTo>
                    <a:pt x="79" y="326"/>
                  </a:lnTo>
                  <a:lnTo>
                    <a:pt x="81" y="322"/>
                  </a:lnTo>
                  <a:lnTo>
                    <a:pt x="82" y="318"/>
                  </a:lnTo>
                  <a:lnTo>
                    <a:pt x="83" y="316"/>
                  </a:lnTo>
                  <a:lnTo>
                    <a:pt x="83" y="312"/>
                  </a:lnTo>
                  <a:lnTo>
                    <a:pt x="85" y="310"/>
                  </a:lnTo>
                  <a:lnTo>
                    <a:pt x="86" y="308"/>
                  </a:lnTo>
                  <a:lnTo>
                    <a:pt x="87" y="307"/>
                  </a:lnTo>
                  <a:lnTo>
                    <a:pt x="87" y="305"/>
                  </a:lnTo>
                  <a:lnTo>
                    <a:pt x="88" y="301"/>
                  </a:lnTo>
                  <a:lnTo>
                    <a:pt x="88" y="299"/>
                  </a:lnTo>
                  <a:lnTo>
                    <a:pt x="88" y="297"/>
                  </a:lnTo>
                  <a:lnTo>
                    <a:pt x="88" y="295"/>
                  </a:lnTo>
                  <a:lnTo>
                    <a:pt x="89" y="293"/>
                  </a:lnTo>
                  <a:lnTo>
                    <a:pt x="91" y="295"/>
                  </a:lnTo>
                  <a:lnTo>
                    <a:pt x="94" y="297"/>
                  </a:lnTo>
                  <a:lnTo>
                    <a:pt x="95" y="301"/>
                  </a:lnTo>
                  <a:lnTo>
                    <a:pt x="97" y="303"/>
                  </a:lnTo>
                  <a:lnTo>
                    <a:pt x="99" y="307"/>
                  </a:lnTo>
                  <a:lnTo>
                    <a:pt x="101" y="308"/>
                  </a:lnTo>
                  <a:lnTo>
                    <a:pt x="102" y="312"/>
                  </a:lnTo>
                  <a:lnTo>
                    <a:pt x="105" y="314"/>
                  </a:lnTo>
                  <a:lnTo>
                    <a:pt x="106" y="318"/>
                  </a:lnTo>
                  <a:lnTo>
                    <a:pt x="108" y="322"/>
                  </a:lnTo>
                  <a:lnTo>
                    <a:pt x="110" y="324"/>
                  </a:lnTo>
                  <a:lnTo>
                    <a:pt x="111" y="329"/>
                  </a:lnTo>
                  <a:lnTo>
                    <a:pt x="114" y="331"/>
                  </a:lnTo>
                  <a:lnTo>
                    <a:pt x="115" y="337"/>
                  </a:lnTo>
                  <a:lnTo>
                    <a:pt x="116" y="341"/>
                  </a:lnTo>
                  <a:lnTo>
                    <a:pt x="118" y="347"/>
                  </a:lnTo>
                  <a:lnTo>
                    <a:pt x="115" y="324"/>
                  </a:lnTo>
                  <a:lnTo>
                    <a:pt x="113" y="320"/>
                  </a:lnTo>
                  <a:lnTo>
                    <a:pt x="110" y="316"/>
                  </a:lnTo>
                  <a:lnTo>
                    <a:pt x="107" y="312"/>
                  </a:lnTo>
                  <a:lnTo>
                    <a:pt x="105" y="308"/>
                  </a:lnTo>
                  <a:lnTo>
                    <a:pt x="102" y="305"/>
                  </a:lnTo>
                  <a:lnTo>
                    <a:pt x="99" y="299"/>
                  </a:lnTo>
                  <a:lnTo>
                    <a:pt x="98" y="291"/>
                  </a:lnTo>
                  <a:lnTo>
                    <a:pt x="97" y="286"/>
                  </a:lnTo>
                  <a:lnTo>
                    <a:pt x="96" y="284"/>
                  </a:lnTo>
                  <a:lnTo>
                    <a:pt x="96" y="282"/>
                  </a:lnTo>
                  <a:lnTo>
                    <a:pt x="96" y="280"/>
                  </a:lnTo>
                  <a:lnTo>
                    <a:pt x="97" y="278"/>
                  </a:lnTo>
                  <a:lnTo>
                    <a:pt x="98" y="278"/>
                  </a:lnTo>
                  <a:lnTo>
                    <a:pt x="99" y="276"/>
                  </a:lnTo>
                  <a:lnTo>
                    <a:pt x="101" y="278"/>
                  </a:lnTo>
                  <a:lnTo>
                    <a:pt x="104" y="278"/>
                  </a:lnTo>
                  <a:lnTo>
                    <a:pt x="105" y="280"/>
                  </a:lnTo>
                  <a:lnTo>
                    <a:pt x="107" y="280"/>
                  </a:lnTo>
                  <a:lnTo>
                    <a:pt x="108" y="280"/>
                  </a:lnTo>
                  <a:lnTo>
                    <a:pt x="111" y="282"/>
                  </a:lnTo>
                  <a:lnTo>
                    <a:pt x="116" y="284"/>
                  </a:lnTo>
                  <a:lnTo>
                    <a:pt x="119" y="286"/>
                  </a:lnTo>
                  <a:lnTo>
                    <a:pt x="123" y="286"/>
                  </a:lnTo>
                  <a:lnTo>
                    <a:pt x="126" y="286"/>
                  </a:lnTo>
                  <a:lnTo>
                    <a:pt x="130" y="286"/>
                  </a:lnTo>
                  <a:lnTo>
                    <a:pt x="134" y="286"/>
                  </a:lnTo>
                  <a:lnTo>
                    <a:pt x="137" y="286"/>
                  </a:lnTo>
                  <a:lnTo>
                    <a:pt x="142" y="284"/>
                  </a:lnTo>
                  <a:lnTo>
                    <a:pt x="145" y="282"/>
                  </a:lnTo>
                  <a:lnTo>
                    <a:pt x="149" y="280"/>
                  </a:lnTo>
                  <a:lnTo>
                    <a:pt x="153" y="278"/>
                  </a:lnTo>
                  <a:lnTo>
                    <a:pt x="156" y="276"/>
                  </a:lnTo>
                  <a:lnTo>
                    <a:pt x="159" y="274"/>
                  </a:lnTo>
                  <a:lnTo>
                    <a:pt x="164" y="272"/>
                  </a:lnTo>
                  <a:lnTo>
                    <a:pt x="167" y="268"/>
                  </a:lnTo>
                  <a:lnTo>
                    <a:pt x="171" y="265"/>
                  </a:lnTo>
                  <a:lnTo>
                    <a:pt x="174" y="261"/>
                  </a:lnTo>
                  <a:lnTo>
                    <a:pt x="177" y="257"/>
                  </a:lnTo>
                  <a:lnTo>
                    <a:pt x="182" y="253"/>
                  </a:lnTo>
                  <a:lnTo>
                    <a:pt x="185" y="247"/>
                  </a:lnTo>
                  <a:lnTo>
                    <a:pt x="188" y="244"/>
                  </a:lnTo>
                  <a:lnTo>
                    <a:pt x="192" y="238"/>
                  </a:lnTo>
                  <a:lnTo>
                    <a:pt x="194" y="230"/>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59" name="Freeform 34">
              <a:extLst>
                <a:ext uri="{FF2B5EF4-FFF2-40B4-BE49-F238E27FC236}">
                  <a16:creationId xmlns:a16="http://schemas.microsoft.com/office/drawing/2014/main" id="{56D49B67-4540-4A1D-9F49-4DE566C8032E}"/>
                </a:ext>
              </a:extLst>
            </p:cNvPr>
            <p:cNvSpPr>
              <a:spLocks/>
            </p:cNvSpPr>
            <p:nvPr/>
          </p:nvSpPr>
          <p:spPr bwMode="auto">
            <a:xfrm>
              <a:off x="4608" y="2805"/>
              <a:ext cx="14" cy="46"/>
            </a:xfrm>
            <a:custGeom>
              <a:avLst/>
              <a:gdLst>
                <a:gd name="T0" fmla="*/ 14 w 14"/>
                <a:gd name="T1" fmla="*/ 19 h 46"/>
                <a:gd name="T2" fmla="*/ 14 w 14"/>
                <a:gd name="T3" fmla="*/ 15 h 46"/>
                <a:gd name="T4" fmla="*/ 13 w 14"/>
                <a:gd name="T5" fmla="*/ 10 h 46"/>
                <a:gd name="T6" fmla="*/ 12 w 14"/>
                <a:gd name="T7" fmla="*/ 6 h 46"/>
                <a:gd name="T8" fmla="*/ 12 w 14"/>
                <a:gd name="T9" fmla="*/ 0 h 46"/>
                <a:gd name="T10" fmla="*/ 0 w 14"/>
                <a:gd name="T11" fmla="*/ 46 h 46"/>
                <a:gd name="T12" fmla="*/ 14 w 14"/>
                <a:gd name="T13" fmla="*/ 23 h 46"/>
                <a:gd name="T14" fmla="*/ 14 w 14"/>
                <a:gd name="T15" fmla="*/ 21 h 46"/>
                <a:gd name="T16" fmla="*/ 14 w 14"/>
                <a:gd name="T17" fmla="*/ 19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46"/>
                <a:gd name="T29" fmla="*/ 14 w 14"/>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46">
                  <a:moveTo>
                    <a:pt x="14" y="19"/>
                  </a:moveTo>
                  <a:lnTo>
                    <a:pt x="14" y="15"/>
                  </a:lnTo>
                  <a:lnTo>
                    <a:pt x="13" y="10"/>
                  </a:lnTo>
                  <a:lnTo>
                    <a:pt x="12" y="6"/>
                  </a:lnTo>
                  <a:lnTo>
                    <a:pt x="12" y="0"/>
                  </a:lnTo>
                  <a:lnTo>
                    <a:pt x="0" y="46"/>
                  </a:lnTo>
                  <a:lnTo>
                    <a:pt x="14" y="23"/>
                  </a:lnTo>
                  <a:lnTo>
                    <a:pt x="14" y="21"/>
                  </a:lnTo>
                  <a:lnTo>
                    <a:pt x="14" y="19"/>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0" name="Freeform 35">
              <a:extLst>
                <a:ext uri="{FF2B5EF4-FFF2-40B4-BE49-F238E27FC236}">
                  <a16:creationId xmlns:a16="http://schemas.microsoft.com/office/drawing/2014/main" id="{F4B650BF-292C-443B-BD5D-A289599ADC0B}"/>
                </a:ext>
              </a:extLst>
            </p:cNvPr>
            <p:cNvSpPr>
              <a:spLocks/>
            </p:cNvSpPr>
            <p:nvPr/>
          </p:nvSpPr>
          <p:spPr bwMode="auto">
            <a:xfrm>
              <a:off x="4585" y="2740"/>
              <a:ext cx="10" cy="82"/>
            </a:xfrm>
            <a:custGeom>
              <a:avLst/>
              <a:gdLst>
                <a:gd name="T0" fmla="*/ 10 w 10"/>
                <a:gd name="T1" fmla="*/ 6 h 82"/>
                <a:gd name="T2" fmla="*/ 10 w 10"/>
                <a:gd name="T3" fmla="*/ 4 h 82"/>
                <a:gd name="T4" fmla="*/ 9 w 10"/>
                <a:gd name="T5" fmla="*/ 4 h 82"/>
                <a:gd name="T6" fmla="*/ 9 w 10"/>
                <a:gd name="T7" fmla="*/ 2 h 82"/>
                <a:gd name="T8" fmla="*/ 8 w 10"/>
                <a:gd name="T9" fmla="*/ 0 h 82"/>
                <a:gd name="T10" fmla="*/ 7 w 10"/>
                <a:gd name="T11" fmla="*/ 8 h 82"/>
                <a:gd name="T12" fmla="*/ 4 w 10"/>
                <a:gd name="T13" fmla="*/ 15 h 82"/>
                <a:gd name="T14" fmla="*/ 3 w 10"/>
                <a:gd name="T15" fmla="*/ 23 h 82"/>
                <a:gd name="T16" fmla="*/ 1 w 10"/>
                <a:gd name="T17" fmla="*/ 33 h 82"/>
                <a:gd name="T18" fmla="*/ 0 w 10"/>
                <a:gd name="T19" fmla="*/ 40 h 82"/>
                <a:gd name="T20" fmla="*/ 0 w 10"/>
                <a:gd name="T21" fmla="*/ 50 h 82"/>
                <a:gd name="T22" fmla="*/ 0 w 10"/>
                <a:gd name="T23" fmla="*/ 59 h 82"/>
                <a:gd name="T24" fmla="*/ 0 w 10"/>
                <a:gd name="T25" fmla="*/ 69 h 82"/>
                <a:gd name="T26" fmla="*/ 1 w 10"/>
                <a:gd name="T27" fmla="*/ 71 h 82"/>
                <a:gd name="T28" fmla="*/ 2 w 10"/>
                <a:gd name="T29" fmla="*/ 73 h 82"/>
                <a:gd name="T30" fmla="*/ 3 w 10"/>
                <a:gd name="T31" fmla="*/ 75 h 82"/>
                <a:gd name="T32" fmla="*/ 3 w 10"/>
                <a:gd name="T33" fmla="*/ 76 h 82"/>
                <a:gd name="T34" fmla="*/ 4 w 10"/>
                <a:gd name="T35" fmla="*/ 78 h 82"/>
                <a:gd name="T36" fmla="*/ 6 w 10"/>
                <a:gd name="T37" fmla="*/ 78 h 82"/>
                <a:gd name="T38" fmla="*/ 6 w 10"/>
                <a:gd name="T39" fmla="*/ 80 h 82"/>
                <a:gd name="T40" fmla="*/ 7 w 10"/>
                <a:gd name="T41" fmla="*/ 82 h 82"/>
                <a:gd name="T42" fmla="*/ 10 w 10"/>
                <a:gd name="T43" fmla="*/ 6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82"/>
                <a:gd name="T68" fmla="*/ 10 w 10"/>
                <a:gd name="T69" fmla="*/ 82 h 8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82">
                  <a:moveTo>
                    <a:pt x="10" y="6"/>
                  </a:moveTo>
                  <a:lnTo>
                    <a:pt x="10" y="4"/>
                  </a:lnTo>
                  <a:lnTo>
                    <a:pt x="9" y="4"/>
                  </a:lnTo>
                  <a:lnTo>
                    <a:pt x="9" y="2"/>
                  </a:lnTo>
                  <a:lnTo>
                    <a:pt x="8" y="0"/>
                  </a:lnTo>
                  <a:lnTo>
                    <a:pt x="7" y="8"/>
                  </a:lnTo>
                  <a:lnTo>
                    <a:pt x="4" y="15"/>
                  </a:lnTo>
                  <a:lnTo>
                    <a:pt x="3" y="23"/>
                  </a:lnTo>
                  <a:lnTo>
                    <a:pt x="1" y="33"/>
                  </a:lnTo>
                  <a:lnTo>
                    <a:pt x="0" y="40"/>
                  </a:lnTo>
                  <a:lnTo>
                    <a:pt x="0" y="50"/>
                  </a:lnTo>
                  <a:lnTo>
                    <a:pt x="0" y="59"/>
                  </a:lnTo>
                  <a:lnTo>
                    <a:pt x="0" y="69"/>
                  </a:lnTo>
                  <a:lnTo>
                    <a:pt x="1" y="71"/>
                  </a:lnTo>
                  <a:lnTo>
                    <a:pt x="2" y="73"/>
                  </a:lnTo>
                  <a:lnTo>
                    <a:pt x="3" y="75"/>
                  </a:lnTo>
                  <a:lnTo>
                    <a:pt x="3" y="76"/>
                  </a:lnTo>
                  <a:lnTo>
                    <a:pt x="4" y="78"/>
                  </a:lnTo>
                  <a:lnTo>
                    <a:pt x="6" y="78"/>
                  </a:lnTo>
                  <a:lnTo>
                    <a:pt x="6" y="80"/>
                  </a:lnTo>
                  <a:lnTo>
                    <a:pt x="7" y="82"/>
                  </a:lnTo>
                  <a:lnTo>
                    <a:pt x="10" y="6"/>
                  </a:lnTo>
                  <a:close/>
                </a:path>
              </a:pathLst>
            </a:custGeom>
            <a:solidFill>
              <a:srgbClr val="FF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1" name="Freeform 36">
              <a:extLst>
                <a:ext uri="{FF2B5EF4-FFF2-40B4-BE49-F238E27FC236}">
                  <a16:creationId xmlns:a16="http://schemas.microsoft.com/office/drawing/2014/main" id="{7C4E3E85-13C7-4F31-B891-92F1ABD5FAB2}"/>
                </a:ext>
              </a:extLst>
            </p:cNvPr>
            <p:cNvSpPr>
              <a:spLocks/>
            </p:cNvSpPr>
            <p:nvPr/>
          </p:nvSpPr>
          <p:spPr bwMode="auto">
            <a:xfrm>
              <a:off x="4564" y="2855"/>
              <a:ext cx="24" cy="34"/>
            </a:xfrm>
            <a:custGeom>
              <a:avLst/>
              <a:gdLst>
                <a:gd name="T0" fmla="*/ 24 w 24"/>
                <a:gd name="T1" fmla="*/ 21 h 34"/>
                <a:gd name="T2" fmla="*/ 4 w 24"/>
                <a:gd name="T3" fmla="*/ 0 h 34"/>
                <a:gd name="T4" fmla="*/ 0 w 24"/>
                <a:gd name="T5" fmla="*/ 34 h 34"/>
                <a:gd name="T6" fmla="*/ 24 w 24"/>
                <a:gd name="T7" fmla="*/ 21 h 34"/>
                <a:gd name="T8" fmla="*/ 0 60000 65536"/>
                <a:gd name="T9" fmla="*/ 0 60000 65536"/>
                <a:gd name="T10" fmla="*/ 0 60000 65536"/>
                <a:gd name="T11" fmla="*/ 0 60000 65536"/>
                <a:gd name="T12" fmla="*/ 0 w 24"/>
                <a:gd name="T13" fmla="*/ 0 h 34"/>
                <a:gd name="T14" fmla="*/ 24 w 24"/>
                <a:gd name="T15" fmla="*/ 34 h 34"/>
              </a:gdLst>
              <a:ahLst/>
              <a:cxnLst>
                <a:cxn ang="T8">
                  <a:pos x="T0" y="T1"/>
                </a:cxn>
                <a:cxn ang="T9">
                  <a:pos x="T2" y="T3"/>
                </a:cxn>
                <a:cxn ang="T10">
                  <a:pos x="T4" y="T5"/>
                </a:cxn>
                <a:cxn ang="T11">
                  <a:pos x="T6" y="T7"/>
                </a:cxn>
              </a:cxnLst>
              <a:rect l="T12" t="T13" r="T14" b="T15"/>
              <a:pathLst>
                <a:path w="24" h="34">
                  <a:moveTo>
                    <a:pt x="24" y="21"/>
                  </a:moveTo>
                  <a:lnTo>
                    <a:pt x="4" y="0"/>
                  </a:lnTo>
                  <a:lnTo>
                    <a:pt x="0" y="34"/>
                  </a:lnTo>
                  <a:lnTo>
                    <a:pt x="24" y="21"/>
                  </a:lnTo>
                  <a:close/>
                </a:path>
              </a:pathLst>
            </a:custGeom>
            <a:solidFill>
              <a:srgbClr val="CC33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2" name="Freeform 37">
              <a:extLst>
                <a:ext uri="{FF2B5EF4-FFF2-40B4-BE49-F238E27FC236}">
                  <a16:creationId xmlns:a16="http://schemas.microsoft.com/office/drawing/2014/main" id="{44FE3057-A973-41DC-89F5-B2CA49B3EF6C}"/>
                </a:ext>
              </a:extLst>
            </p:cNvPr>
            <p:cNvSpPr>
              <a:spLocks/>
            </p:cNvSpPr>
            <p:nvPr/>
          </p:nvSpPr>
          <p:spPr bwMode="auto">
            <a:xfrm>
              <a:off x="4555" y="2839"/>
              <a:ext cx="5" cy="17"/>
            </a:xfrm>
            <a:custGeom>
              <a:avLst/>
              <a:gdLst>
                <a:gd name="T0" fmla="*/ 5 w 5"/>
                <a:gd name="T1" fmla="*/ 14 h 17"/>
                <a:gd name="T2" fmla="*/ 5 w 5"/>
                <a:gd name="T3" fmla="*/ 12 h 17"/>
                <a:gd name="T4" fmla="*/ 5 w 5"/>
                <a:gd name="T5" fmla="*/ 10 h 17"/>
                <a:gd name="T6" fmla="*/ 5 w 5"/>
                <a:gd name="T7" fmla="*/ 8 h 17"/>
                <a:gd name="T8" fmla="*/ 5 w 5"/>
                <a:gd name="T9" fmla="*/ 6 h 17"/>
                <a:gd name="T10" fmla="*/ 0 w 5"/>
                <a:gd name="T11" fmla="*/ 0 h 17"/>
                <a:gd name="T12" fmla="*/ 3 w 5"/>
                <a:gd name="T13" fmla="*/ 17 h 17"/>
                <a:gd name="T14" fmla="*/ 4 w 5"/>
                <a:gd name="T15" fmla="*/ 16 h 17"/>
                <a:gd name="T16" fmla="*/ 5 w 5"/>
                <a:gd name="T17" fmla="*/ 16 h 17"/>
                <a:gd name="T18" fmla="*/ 5 w 5"/>
                <a:gd name="T19" fmla="*/ 14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17"/>
                <a:gd name="T32" fmla="*/ 5 w 5"/>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17">
                  <a:moveTo>
                    <a:pt x="5" y="14"/>
                  </a:moveTo>
                  <a:lnTo>
                    <a:pt x="5" y="12"/>
                  </a:lnTo>
                  <a:lnTo>
                    <a:pt x="5" y="10"/>
                  </a:lnTo>
                  <a:lnTo>
                    <a:pt x="5" y="8"/>
                  </a:lnTo>
                  <a:lnTo>
                    <a:pt x="5" y="6"/>
                  </a:lnTo>
                  <a:lnTo>
                    <a:pt x="0" y="0"/>
                  </a:lnTo>
                  <a:lnTo>
                    <a:pt x="3" y="17"/>
                  </a:lnTo>
                  <a:lnTo>
                    <a:pt x="4" y="16"/>
                  </a:lnTo>
                  <a:lnTo>
                    <a:pt x="5" y="16"/>
                  </a:lnTo>
                  <a:lnTo>
                    <a:pt x="5"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3" name="Freeform 38">
              <a:extLst>
                <a:ext uri="{FF2B5EF4-FFF2-40B4-BE49-F238E27FC236}">
                  <a16:creationId xmlns:a16="http://schemas.microsoft.com/office/drawing/2014/main" id="{4EB69306-76E2-4E97-BDA4-BF54413BB415}"/>
                </a:ext>
              </a:extLst>
            </p:cNvPr>
            <p:cNvSpPr>
              <a:spLocks/>
            </p:cNvSpPr>
            <p:nvPr/>
          </p:nvSpPr>
          <p:spPr bwMode="auto">
            <a:xfrm>
              <a:off x="4425" y="1585"/>
              <a:ext cx="73" cy="42"/>
            </a:xfrm>
            <a:custGeom>
              <a:avLst/>
              <a:gdLst>
                <a:gd name="T0" fmla="*/ 69 w 73"/>
                <a:gd name="T1" fmla="*/ 24 h 42"/>
                <a:gd name="T2" fmla="*/ 66 w 73"/>
                <a:gd name="T3" fmla="*/ 19 h 42"/>
                <a:gd name="T4" fmla="*/ 63 w 73"/>
                <a:gd name="T5" fmla="*/ 15 h 42"/>
                <a:gd name="T6" fmla="*/ 58 w 73"/>
                <a:gd name="T7" fmla="*/ 11 h 42"/>
                <a:gd name="T8" fmla="*/ 53 w 73"/>
                <a:gd name="T9" fmla="*/ 5 h 42"/>
                <a:gd name="T10" fmla="*/ 48 w 73"/>
                <a:gd name="T11" fmla="*/ 3 h 42"/>
                <a:gd name="T12" fmla="*/ 44 w 73"/>
                <a:gd name="T13" fmla="*/ 1 h 42"/>
                <a:gd name="T14" fmla="*/ 38 w 73"/>
                <a:gd name="T15" fmla="*/ 0 h 42"/>
                <a:gd name="T16" fmla="*/ 33 w 73"/>
                <a:gd name="T17" fmla="*/ 0 h 42"/>
                <a:gd name="T18" fmla="*/ 27 w 73"/>
                <a:gd name="T19" fmla="*/ 3 h 42"/>
                <a:gd name="T20" fmla="*/ 21 w 73"/>
                <a:gd name="T21" fmla="*/ 7 h 42"/>
                <a:gd name="T22" fmla="*/ 16 w 73"/>
                <a:gd name="T23" fmla="*/ 13 h 42"/>
                <a:gd name="T24" fmla="*/ 11 w 73"/>
                <a:gd name="T25" fmla="*/ 19 h 42"/>
                <a:gd name="T26" fmla="*/ 8 w 73"/>
                <a:gd name="T27" fmla="*/ 22 h 42"/>
                <a:gd name="T28" fmla="*/ 5 w 73"/>
                <a:gd name="T29" fmla="*/ 26 h 42"/>
                <a:gd name="T30" fmla="*/ 1 w 73"/>
                <a:gd name="T31" fmla="*/ 32 h 42"/>
                <a:gd name="T32" fmla="*/ 0 w 73"/>
                <a:gd name="T33" fmla="*/ 36 h 42"/>
                <a:gd name="T34" fmla="*/ 0 w 73"/>
                <a:gd name="T35" fmla="*/ 36 h 42"/>
                <a:gd name="T36" fmla="*/ 1 w 73"/>
                <a:gd name="T37" fmla="*/ 32 h 42"/>
                <a:gd name="T38" fmla="*/ 4 w 73"/>
                <a:gd name="T39" fmla="*/ 28 h 42"/>
                <a:gd name="T40" fmla="*/ 5 w 73"/>
                <a:gd name="T41" fmla="*/ 26 h 42"/>
                <a:gd name="T42" fmla="*/ 8 w 73"/>
                <a:gd name="T43" fmla="*/ 24 h 42"/>
                <a:gd name="T44" fmla="*/ 13 w 73"/>
                <a:gd name="T45" fmla="*/ 24 h 42"/>
                <a:gd name="T46" fmla="*/ 16 w 73"/>
                <a:gd name="T47" fmla="*/ 26 h 42"/>
                <a:gd name="T48" fmla="*/ 20 w 73"/>
                <a:gd name="T49" fmla="*/ 28 h 42"/>
                <a:gd name="T50" fmla="*/ 25 w 73"/>
                <a:gd name="T51" fmla="*/ 32 h 42"/>
                <a:gd name="T52" fmla="*/ 29 w 73"/>
                <a:gd name="T53" fmla="*/ 34 h 42"/>
                <a:gd name="T54" fmla="*/ 34 w 73"/>
                <a:gd name="T55" fmla="*/ 36 h 42"/>
                <a:gd name="T56" fmla="*/ 38 w 73"/>
                <a:gd name="T57" fmla="*/ 38 h 42"/>
                <a:gd name="T58" fmla="*/ 42 w 73"/>
                <a:gd name="T59" fmla="*/ 40 h 42"/>
                <a:gd name="T60" fmla="*/ 46 w 73"/>
                <a:gd name="T61" fmla="*/ 42 h 42"/>
                <a:gd name="T62" fmla="*/ 51 w 73"/>
                <a:gd name="T63" fmla="*/ 40 h 42"/>
                <a:gd name="T64" fmla="*/ 54 w 73"/>
                <a:gd name="T65" fmla="*/ 40 h 42"/>
                <a:gd name="T66" fmla="*/ 58 w 73"/>
                <a:gd name="T67" fmla="*/ 36 h 42"/>
                <a:gd name="T68" fmla="*/ 63 w 73"/>
                <a:gd name="T69" fmla="*/ 32 h 42"/>
                <a:gd name="T70" fmla="*/ 66 w 73"/>
                <a:gd name="T71" fmla="*/ 30 h 42"/>
                <a:gd name="T72" fmla="*/ 71 w 73"/>
                <a:gd name="T73" fmla="*/ 28 h 42"/>
                <a:gd name="T74" fmla="*/ 72 w 73"/>
                <a:gd name="T75" fmla="*/ 28 h 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3"/>
                <a:gd name="T115" fmla="*/ 0 h 42"/>
                <a:gd name="T116" fmla="*/ 73 w 73"/>
                <a:gd name="T117" fmla="*/ 42 h 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3" h="42">
                  <a:moveTo>
                    <a:pt x="72" y="26"/>
                  </a:moveTo>
                  <a:lnTo>
                    <a:pt x="69" y="24"/>
                  </a:lnTo>
                  <a:lnTo>
                    <a:pt x="68" y="22"/>
                  </a:lnTo>
                  <a:lnTo>
                    <a:pt x="66" y="19"/>
                  </a:lnTo>
                  <a:lnTo>
                    <a:pt x="64" y="17"/>
                  </a:lnTo>
                  <a:lnTo>
                    <a:pt x="63" y="15"/>
                  </a:lnTo>
                  <a:lnTo>
                    <a:pt x="61" y="13"/>
                  </a:lnTo>
                  <a:lnTo>
                    <a:pt x="58" y="11"/>
                  </a:lnTo>
                  <a:lnTo>
                    <a:pt x="56" y="7"/>
                  </a:lnTo>
                  <a:lnTo>
                    <a:pt x="53" y="5"/>
                  </a:lnTo>
                  <a:lnTo>
                    <a:pt x="52" y="3"/>
                  </a:lnTo>
                  <a:lnTo>
                    <a:pt x="48" y="3"/>
                  </a:lnTo>
                  <a:lnTo>
                    <a:pt x="46" y="1"/>
                  </a:lnTo>
                  <a:lnTo>
                    <a:pt x="44" y="1"/>
                  </a:lnTo>
                  <a:lnTo>
                    <a:pt x="42" y="0"/>
                  </a:lnTo>
                  <a:lnTo>
                    <a:pt x="38" y="0"/>
                  </a:lnTo>
                  <a:lnTo>
                    <a:pt x="36" y="0"/>
                  </a:lnTo>
                  <a:lnTo>
                    <a:pt x="33" y="0"/>
                  </a:lnTo>
                  <a:lnTo>
                    <a:pt x="30" y="1"/>
                  </a:lnTo>
                  <a:lnTo>
                    <a:pt x="27" y="3"/>
                  </a:lnTo>
                  <a:lnTo>
                    <a:pt x="25" y="5"/>
                  </a:lnTo>
                  <a:lnTo>
                    <a:pt x="21" y="7"/>
                  </a:lnTo>
                  <a:lnTo>
                    <a:pt x="19" y="11"/>
                  </a:lnTo>
                  <a:lnTo>
                    <a:pt x="16" y="13"/>
                  </a:lnTo>
                  <a:lnTo>
                    <a:pt x="14" y="17"/>
                  </a:lnTo>
                  <a:lnTo>
                    <a:pt x="11" y="19"/>
                  </a:lnTo>
                  <a:lnTo>
                    <a:pt x="10" y="21"/>
                  </a:lnTo>
                  <a:lnTo>
                    <a:pt x="8" y="22"/>
                  </a:lnTo>
                  <a:lnTo>
                    <a:pt x="7" y="24"/>
                  </a:lnTo>
                  <a:lnTo>
                    <a:pt x="5" y="26"/>
                  </a:lnTo>
                  <a:lnTo>
                    <a:pt x="4" y="28"/>
                  </a:lnTo>
                  <a:lnTo>
                    <a:pt x="1" y="32"/>
                  </a:lnTo>
                  <a:lnTo>
                    <a:pt x="0" y="34"/>
                  </a:lnTo>
                  <a:lnTo>
                    <a:pt x="0" y="36"/>
                  </a:lnTo>
                  <a:lnTo>
                    <a:pt x="0" y="38"/>
                  </a:lnTo>
                  <a:lnTo>
                    <a:pt x="0" y="36"/>
                  </a:lnTo>
                  <a:lnTo>
                    <a:pt x="1" y="34"/>
                  </a:lnTo>
                  <a:lnTo>
                    <a:pt x="1" y="32"/>
                  </a:lnTo>
                  <a:lnTo>
                    <a:pt x="2" y="32"/>
                  </a:lnTo>
                  <a:lnTo>
                    <a:pt x="4" y="28"/>
                  </a:lnTo>
                  <a:lnTo>
                    <a:pt x="4" y="26"/>
                  </a:lnTo>
                  <a:lnTo>
                    <a:pt x="5" y="26"/>
                  </a:lnTo>
                  <a:lnTo>
                    <a:pt x="6" y="24"/>
                  </a:lnTo>
                  <a:lnTo>
                    <a:pt x="8" y="24"/>
                  </a:lnTo>
                  <a:lnTo>
                    <a:pt x="10" y="24"/>
                  </a:lnTo>
                  <a:lnTo>
                    <a:pt x="13" y="24"/>
                  </a:lnTo>
                  <a:lnTo>
                    <a:pt x="15" y="26"/>
                  </a:lnTo>
                  <a:lnTo>
                    <a:pt x="16" y="26"/>
                  </a:lnTo>
                  <a:lnTo>
                    <a:pt x="19" y="28"/>
                  </a:lnTo>
                  <a:lnTo>
                    <a:pt x="20" y="28"/>
                  </a:lnTo>
                  <a:lnTo>
                    <a:pt x="23" y="28"/>
                  </a:lnTo>
                  <a:lnTo>
                    <a:pt x="25" y="32"/>
                  </a:lnTo>
                  <a:lnTo>
                    <a:pt x="27" y="32"/>
                  </a:lnTo>
                  <a:lnTo>
                    <a:pt x="29" y="34"/>
                  </a:lnTo>
                  <a:lnTo>
                    <a:pt x="32" y="34"/>
                  </a:lnTo>
                  <a:lnTo>
                    <a:pt x="34" y="36"/>
                  </a:lnTo>
                  <a:lnTo>
                    <a:pt x="36" y="36"/>
                  </a:lnTo>
                  <a:lnTo>
                    <a:pt x="38" y="38"/>
                  </a:lnTo>
                  <a:lnTo>
                    <a:pt x="39" y="40"/>
                  </a:lnTo>
                  <a:lnTo>
                    <a:pt x="42" y="40"/>
                  </a:lnTo>
                  <a:lnTo>
                    <a:pt x="44" y="42"/>
                  </a:lnTo>
                  <a:lnTo>
                    <a:pt x="46" y="42"/>
                  </a:lnTo>
                  <a:lnTo>
                    <a:pt x="48" y="42"/>
                  </a:lnTo>
                  <a:lnTo>
                    <a:pt x="51" y="40"/>
                  </a:lnTo>
                  <a:lnTo>
                    <a:pt x="52" y="40"/>
                  </a:lnTo>
                  <a:lnTo>
                    <a:pt x="54" y="40"/>
                  </a:lnTo>
                  <a:lnTo>
                    <a:pt x="56" y="38"/>
                  </a:lnTo>
                  <a:lnTo>
                    <a:pt x="58" y="36"/>
                  </a:lnTo>
                  <a:lnTo>
                    <a:pt x="61" y="34"/>
                  </a:lnTo>
                  <a:lnTo>
                    <a:pt x="63" y="32"/>
                  </a:lnTo>
                  <a:lnTo>
                    <a:pt x="64" y="32"/>
                  </a:lnTo>
                  <a:lnTo>
                    <a:pt x="66" y="30"/>
                  </a:lnTo>
                  <a:lnTo>
                    <a:pt x="68" y="28"/>
                  </a:lnTo>
                  <a:lnTo>
                    <a:pt x="71" y="28"/>
                  </a:lnTo>
                  <a:lnTo>
                    <a:pt x="73" y="28"/>
                  </a:lnTo>
                  <a:lnTo>
                    <a:pt x="72" y="28"/>
                  </a:lnTo>
                  <a:lnTo>
                    <a:pt x="72" y="2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4" name="Freeform 39">
              <a:extLst>
                <a:ext uri="{FF2B5EF4-FFF2-40B4-BE49-F238E27FC236}">
                  <a16:creationId xmlns:a16="http://schemas.microsoft.com/office/drawing/2014/main" id="{E488BE62-5806-4872-8442-BAE04EBE2DBF}"/>
                </a:ext>
              </a:extLst>
            </p:cNvPr>
            <p:cNvSpPr>
              <a:spLocks/>
            </p:cNvSpPr>
            <p:nvPr/>
          </p:nvSpPr>
          <p:spPr bwMode="auto">
            <a:xfrm>
              <a:off x="4432" y="1659"/>
              <a:ext cx="4" cy="78"/>
            </a:xfrm>
            <a:custGeom>
              <a:avLst/>
              <a:gdLst>
                <a:gd name="T0" fmla="*/ 4 w 4"/>
                <a:gd name="T1" fmla="*/ 53 h 78"/>
                <a:gd name="T2" fmla="*/ 2 w 4"/>
                <a:gd name="T3" fmla="*/ 13 h 78"/>
                <a:gd name="T4" fmla="*/ 0 w 4"/>
                <a:gd name="T5" fmla="*/ 0 h 78"/>
                <a:gd name="T6" fmla="*/ 1 w 4"/>
                <a:gd name="T7" fmla="*/ 19 h 78"/>
                <a:gd name="T8" fmla="*/ 2 w 4"/>
                <a:gd name="T9" fmla="*/ 38 h 78"/>
                <a:gd name="T10" fmla="*/ 2 w 4"/>
                <a:gd name="T11" fmla="*/ 59 h 78"/>
                <a:gd name="T12" fmla="*/ 2 w 4"/>
                <a:gd name="T13" fmla="*/ 78 h 78"/>
                <a:gd name="T14" fmla="*/ 3 w 4"/>
                <a:gd name="T15" fmla="*/ 72 h 78"/>
                <a:gd name="T16" fmla="*/ 3 w 4"/>
                <a:gd name="T17" fmla="*/ 71 h 78"/>
                <a:gd name="T18" fmla="*/ 3 w 4"/>
                <a:gd name="T19" fmla="*/ 69 h 78"/>
                <a:gd name="T20" fmla="*/ 2 w 4"/>
                <a:gd name="T21" fmla="*/ 69 h 78"/>
                <a:gd name="T22" fmla="*/ 2 w 4"/>
                <a:gd name="T23" fmla="*/ 67 h 78"/>
                <a:gd name="T24" fmla="*/ 4 w 4"/>
                <a:gd name="T25" fmla="*/ 53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
                <a:gd name="T40" fmla="*/ 0 h 78"/>
                <a:gd name="T41" fmla="*/ 4 w 4"/>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 h="78">
                  <a:moveTo>
                    <a:pt x="4" y="53"/>
                  </a:moveTo>
                  <a:lnTo>
                    <a:pt x="2" y="13"/>
                  </a:lnTo>
                  <a:lnTo>
                    <a:pt x="0" y="0"/>
                  </a:lnTo>
                  <a:lnTo>
                    <a:pt x="1" y="19"/>
                  </a:lnTo>
                  <a:lnTo>
                    <a:pt x="2" y="38"/>
                  </a:lnTo>
                  <a:lnTo>
                    <a:pt x="2" y="59"/>
                  </a:lnTo>
                  <a:lnTo>
                    <a:pt x="2" y="78"/>
                  </a:lnTo>
                  <a:lnTo>
                    <a:pt x="3" y="72"/>
                  </a:lnTo>
                  <a:lnTo>
                    <a:pt x="3" y="71"/>
                  </a:lnTo>
                  <a:lnTo>
                    <a:pt x="3" y="69"/>
                  </a:lnTo>
                  <a:lnTo>
                    <a:pt x="2" y="69"/>
                  </a:lnTo>
                  <a:lnTo>
                    <a:pt x="2" y="67"/>
                  </a:lnTo>
                  <a:lnTo>
                    <a:pt x="4" y="53"/>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5" name="Freeform 40">
              <a:extLst>
                <a:ext uri="{FF2B5EF4-FFF2-40B4-BE49-F238E27FC236}">
                  <a16:creationId xmlns:a16="http://schemas.microsoft.com/office/drawing/2014/main" id="{295506E8-40B5-47CD-B03D-ADAB477D559E}"/>
                </a:ext>
              </a:extLst>
            </p:cNvPr>
            <p:cNvSpPr>
              <a:spLocks/>
            </p:cNvSpPr>
            <p:nvPr/>
          </p:nvSpPr>
          <p:spPr bwMode="auto">
            <a:xfrm>
              <a:off x="4412" y="1442"/>
              <a:ext cx="19" cy="141"/>
            </a:xfrm>
            <a:custGeom>
              <a:avLst/>
              <a:gdLst>
                <a:gd name="T0" fmla="*/ 19 w 19"/>
                <a:gd name="T1" fmla="*/ 76 h 141"/>
                <a:gd name="T2" fmla="*/ 19 w 19"/>
                <a:gd name="T3" fmla="*/ 64 h 141"/>
                <a:gd name="T4" fmla="*/ 19 w 19"/>
                <a:gd name="T5" fmla="*/ 55 h 141"/>
                <a:gd name="T6" fmla="*/ 18 w 19"/>
                <a:gd name="T7" fmla="*/ 45 h 141"/>
                <a:gd name="T8" fmla="*/ 17 w 19"/>
                <a:gd name="T9" fmla="*/ 34 h 141"/>
                <a:gd name="T10" fmla="*/ 14 w 19"/>
                <a:gd name="T11" fmla="*/ 24 h 141"/>
                <a:gd name="T12" fmla="*/ 12 w 19"/>
                <a:gd name="T13" fmla="*/ 17 h 141"/>
                <a:gd name="T14" fmla="*/ 10 w 19"/>
                <a:gd name="T15" fmla="*/ 7 h 141"/>
                <a:gd name="T16" fmla="*/ 8 w 19"/>
                <a:gd name="T17" fmla="*/ 0 h 141"/>
                <a:gd name="T18" fmla="*/ 9 w 19"/>
                <a:gd name="T19" fmla="*/ 17 h 141"/>
                <a:gd name="T20" fmla="*/ 8 w 19"/>
                <a:gd name="T21" fmla="*/ 34 h 141"/>
                <a:gd name="T22" fmla="*/ 7 w 19"/>
                <a:gd name="T23" fmla="*/ 51 h 141"/>
                <a:gd name="T24" fmla="*/ 5 w 19"/>
                <a:gd name="T25" fmla="*/ 70 h 141"/>
                <a:gd name="T26" fmla="*/ 3 w 19"/>
                <a:gd name="T27" fmla="*/ 87 h 141"/>
                <a:gd name="T28" fmla="*/ 1 w 19"/>
                <a:gd name="T29" fmla="*/ 104 h 141"/>
                <a:gd name="T30" fmla="*/ 0 w 19"/>
                <a:gd name="T31" fmla="*/ 124 h 141"/>
                <a:gd name="T32" fmla="*/ 0 w 19"/>
                <a:gd name="T33" fmla="*/ 141 h 141"/>
                <a:gd name="T34" fmla="*/ 1 w 19"/>
                <a:gd name="T35" fmla="*/ 139 h 141"/>
                <a:gd name="T36" fmla="*/ 2 w 19"/>
                <a:gd name="T37" fmla="*/ 137 h 141"/>
                <a:gd name="T38" fmla="*/ 3 w 19"/>
                <a:gd name="T39" fmla="*/ 135 h 141"/>
                <a:gd name="T40" fmla="*/ 4 w 19"/>
                <a:gd name="T41" fmla="*/ 133 h 141"/>
                <a:gd name="T42" fmla="*/ 5 w 19"/>
                <a:gd name="T43" fmla="*/ 133 h 141"/>
                <a:gd name="T44" fmla="*/ 7 w 19"/>
                <a:gd name="T45" fmla="*/ 133 h 141"/>
                <a:gd name="T46" fmla="*/ 8 w 19"/>
                <a:gd name="T47" fmla="*/ 127 h 141"/>
                <a:gd name="T48" fmla="*/ 10 w 19"/>
                <a:gd name="T49" fmla="*/ 120 h 141"/>
                <a:gd name="T50" fmla="*/ 11 w 19"/>
                <a:gd name="T51" fmla="*/ 116 h 141"/>
                <a:gd name="T52" fmla="*/ 13 w 19"/>
                <a:gd name="T53" fmla="*/ 108 h 141"/>
                <a:gd name="T54" fmla="*/ 14 w 19"/>
                <a:gd name="T55" fmla="*/ 103 h 141"/>
                <a:gd name="T56" fmla="*/ 17 w 19"/>
                <a:gd name="T57" fmla="*/ 97 h 141"/>
                <a:gd name="T58" fmla="*/ 18 w 19"/>
                <a:gd name="T59" fmla="*/ 89 h 141"/>
                <a:gd name="T60" fmla="*/ 19 w 19"/>
                <a:gd name="T61" fmla="*/ 82 h 141"/>
                <a:gd name="T62" fmla="*/ 19 w 19"/>
                <a:gd name="T63" fmla="*/ 80 h 141"/>
                <a:gd name="T64" fmla="*/ 19 w 19"/>
                <a:gd name="T65" fmla="*/ 78 h 141"/>
                <a:gd name="T66" fmla="*/ 19 w 19"/>
                <a:gd name="T67" fmla="*/ 76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
                <a:gd name="T103" fmla="*/ 0 h 141"/>
                <a:gd name="T104" fmla="*/ 19 w 19"/>
                <a:gd name="T105" fmla="*/ 141 h 14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 h="141">
                  <a:moveTo>
                    <a:pt x="19" y="76"/>
                  </a:moveTo>
                  <a:lnTo>
                    <a:pt x="19" y="64"/>
                  </a:lnTo>
                  <a:lnTo>
                    <a:pt x="19" y="55"/>
                  </a:lnTo>
                  <a:lnTo>
                    <a:pt x="18" y="45"/>
                  </a:lnTo>
                  <a:lnTo>
                    <a:pt x="17" y="34"/>
                  </a:lnTo>
                  <a:lnTo>
                    <a:pt x="14" y="24"/>
                  </a:lnTo>
                  <a:lnTo>
                    <a:pt x="12" y="17"/>
                  </a:lnTo>
                  <a:lnTo>
                    <a:pt x="10" y="7"/>
                  </a:lnTo>
                  <a:lnTo>
                    <a:pt x="8" y="0"/>
                  </a:lnTo>
                  <a:lnTo>
                    <a:pt x="9" y="17"/>
                  </a:lnTo>
                  <a:lnTo>
                    <a:pt x="8" y="34"/>
                  </a:lnTo>
                  <a:lnTo>
                    <a:pt x="7" y="51"/>
                  </a:lnTo>
                  <a:lnTo>
                    <a:pt x="5" y="70"/>
                  </a:lnTo>
                  <a:lnTo>
                    <a:pt x="3" y="87"/>
                  </a:lnTo>
                  <a:lnTo>
                    <a:pt x="1" y="104"/>
                  </a:lnTo>
                  <a:lnTo>
                    <a:pt x="0" y="124"/>
                  </a:lnTo>
                  <a:lnTo>
                    <a:pt x="0" y="141"/>
                  </a:lnTo>
                  <a:lnTo>
                    <a:pt x="1" y="139"/>
                  </a:lnTo>
                  <a:lnTo>
                    <a:pt x="2" y="137"/>
                  </a:lnTo>
                  <a:lnTo>
                    <a:pt x="3" y="135"/>
                  </a:lnTo>
                  <a:lnTo>
                    <a:pt x="4" y="133"/>
                  </a:lnTo>
                  <a:lnTo>
                    <a:pt x="5" y="133"/>
                  </a:lnTo>
                  <a:lnTo>
                    <a:pt x="7" y="133"/>
                  </a:lnTo>
                  <a:lnTo>
                    <a:pt x="8" y="127"/>
                  </a:lnTo>
                  <a:lnTo>
                    <a:pt x="10" y="120"/>
                  </a:lnTo>
                  <a:lnTo>
                    <a:pt x="11" y="116"/>
                  </a:lnTo>
                  <a:lnTo>
                    <a:pt x="13" y="108"/>
                  </a:lnTo>
                  <a:lnTo>
                    <a:pt x="14" y="103"/>
                  </a:lnTo>
                  <a:lnTo>
                    <a:pt x="17" y="97"/>
                  </a:lnTo>
                  <a:lnTo>
                    <a:pt x="18" y="89"/>
                  </a:lnTo>
                  <a:lnTo>
                    <a:pt x="19" y="82"/>
                  </a:lnTo>
                  <a:lnTo>
                    <a:pt x="19" y="80"/>
                  </a:lnTo>
                  <a:lnTo>
                    <a:pt x="19" y="78"/>
                  </a:lnTo>
                  <a:lnTo>
                    <a:pt x="19" y="7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6" name="Freeform 41">
              <a:extLst>
                <a:ext uri="{FF2B5EF4-FFF2-40B4-BE49-F238E27FC236}">
                  <a16:creationId xmlns:a16="http://schemas.microsoft.com/office/drawing/2014/main" id="{63DB65B7-4954-418B-B81F-AECEB903EFF4}"/>
                </a:ext>
              </a:extLst>
            </p:cNvPr>
            <p:cNvSpPr>
              <a:spLocks/>
            </p:cNvSpPr>
            <p:nvPr/>
          </p:nvSpPr>
          <p:spPr bwMode="auto">
            <a:xfrm>
              <a:off x="4427" y="1781"/>
              <a:ext cx="3" cy="29"/>
            </a:xfrm>
            <a:custGeom>
              <a:avLst/>
              <a:gdLst>
                <a:gd name="T0" fmla="*/ 3 w 3"/>
                <a:gd name="T1" fmla="*/ 19 h 29"/>
                <a:gd name="T2" fmla="*/ 2 w 3"/>
                <a:gd name="T3" fmla="*/ 0 h 29"/>
                <a:gd name="T4" fmla="*/ 0 w 3"/>
                <a:gd name="T5" fmla="*/ 29 h 29"/>
                <a:gd name="T6" fmla="*/ 3 w 3"/>
                <a:gd name="T7" fmla="*/ 19 h 29"/>
                <a:gd name="T8" fmla="*/ 0 60000 65536"/>
                <a:gd name="T9" fmla="*/ 0 60000 65536"/>
                <a:gd name="T10" fmla="*/ 0 60000 65536"/>
                <a:gd name="T11" fmla="*/ 0 60000 65536"/>
                <a:gd name="T12" fmla="*/ 0 w 3"/>
                <a:gd name="T13" fmla="*/ 0 h 29"/>
                <a:gd name="T14" fmla="*/ 3 w 3"/>
                <a:gd name="T15" fmla="*/ 29 h 29"/>
              </a:gdLst>
              <a:ahLst/>
              <a:cxnLst>
                <a:cxn ang="T8">
                  <a:pos x="T0" y="T1"/>
                </a:cxn>
                <a:cxn ang="T9">
                  <a:pos x="T2" y="T3"/>
                </a:cxn>
                <a:cxn ang="T10">
                  <a:pos x="T4" y="T5"/>
                </a:cxn>
                <a:cxn ang="T11">
                  <a:pos x="T6" y="T7"/>
                </a:cxn>
              </a:cxnLst>
              <a:rect l="T12" t="T13" r="T14" b="T15"/>
              <a:pathLst>
                <a:path w="3" h="29">
                  <a:moveTo>
                    <a:pt x="3" y="19"/>
                  </a:moveTo>
                  <a:lnTo>
                    <a:pt x="2" y="0"/>
                  </a:lnTo>
                  <a:lnTo>
                    <a:pt x="0" y="29"/>
                  </a:lnTo>
                  <a:lnTo>
                    <a:pt x="3" y="1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7" name="Freeform 42">
              <a:extLst>
                <a:ext uri="{FF2B5EF4-FFF2-40B4-BE49-F238E27FC236}">
                  <a16:creationId xmlns:a16="http://schemas.microsoft.com/office/drawing/2014/main" id="{EBF327DE-F78E-468D-B626-3D447A16C5DD}"/>
                </a:ext>
              </a:extLst>
            </p:cNvPr>
            <p:cNvSpPr>
              <a:spLocks/>
            </p:cNvSpPr>
            <p:nvPr/>
          </p:nvSpPr>
          <p:spPr bwMode="auto">
            <a:xfrm>
              <a:off x="4420" y="1581"/>
              <a:ext cx="9" cy="7"/>
            </a:xfrm>
            <a:custGeom>
              <a:avLst/>
              <a:gdLst>
                <a:gd name="T0" fmla="*/ 9 w 9"/>
                <a:gd name="T1" fmla="*/ 4 h 7"/>
                <a:gd name="T2" fmla="*/ 7 w 9"/>
                <a:gd name="T3" fmla="*/ 4 h 7"/>
                <a:gd name="T4" fmla="*/ 6 w 9"/>
                <a:gd name="T5" fmla="*/ 4 h 7"/>
                <a:gd name="T6" fmla="*/ 5 w 9"/>
                <a:gd name="T7" fmla="*/ 4 h 7"/>
                <a:gd name="T8" fmla="*/ 4 w 9"/>
                <a:gd name="T9" fmla="*/ 2 h 7"/>
                <a:gd name="T10" fmla="*/ 3 w 9"/>
                <a:gd name="T11" fmla="*/ 0 h 7"/>
                <a:gd name="T12" fmla="*/ 2 w 9"/>
                <a:gd name="T13" fmla="*/ 0 h 7"/>
                <a:gd name="T14" fmla="*/ 1 w 9"/>
                <a:gd name="T15" fmla="*/ 0 h 7"/>
                <a:gd name="T16" fmla="*/ 0 w 9"/>
                <a:gd name="T17" fmla="*/ 0 h 7"/>
                <a:gd name="T18" fmla="*/ 0 w 9"/>
                <a:gd name="T19" fmla="*/ 7 h 7"/>
                <a:gd name="T20" fmla="*/ 9 w 9"/>
                <a:gd name="T21" fmla="*/ 4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7"/>
                <a:gd name="T35" fmla="*/ 9 w 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7">
                  <a:moveTo>
                    <a:pt x="9" y="4"/>
                  </a:moveTo>
                  <a:lnTo>
                    <a:pt x="7" y="4"/>
                  </a:lnTo>
                  <a:lnTo>
                    <a:pt x="6" y="4"/>
                  </a:lnTo>
                  <a:lnTo>
                    <a:pt x="5" y="4"/>
                  </a:lnTo>
                  <a:lnTo>
                    <a:pt x="4" y="2"/>
                  </a:lnTo>
                  <a:lnTo>
                    <a:pt x="3" y="0"/>
                  </a:lnTo>
                  <a:lnTo>
                    <a:pt x="2" y="0"/>
                  </a:lnTo>
                  <a:lnTo>
                    <a:pt x="1" y="0"/>
                  </a:lnTo>
                  <a:lnTo>
                    <a:pt x="0" y="0"/>
                  </a:lnTo>
                  <a:lnTo>
                    <a:pt x="0" y="7"/>
                  </a:lnTo>
                  <a:lnTo>
                    <a:pt x="9" y="4"/>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8" name="Freeform 43">
              <a:extLst>
                <a:ext uri="{FF2B5EF4-FFF2-40B4-BE49-F238E27FC236}">
                  <a16:creationId xmlns:a16="http://schemas.microsoft.com/office/drawing/2014/main" id="{A7E761D5-0E35-4466-979A-FB7434FF0FC2}"/>
                </a:ext>
              </a:extLst>
            </p:cNvPr>
            <p:cNvSpPr>
              <a:spLocks/>
            </p:cNvSpPr>
            <p:nvPr/>
          </p:nvSpPr>
          <p:spPr bwMode="auto">
            <a:xfrm>
              <a:off x="4407" y="1787"/>
              <a:ext cx="20" cy="169"/>
            </a:xfrm>
            <a:custGeom>
              <a:avLst/>
              <a:gdLst>
                <a:gd name="T0" fmla="*/ 20 w 20"/>
                <a:gd name="T1" fmla="*/ 44 h 169"/>
                <a:gd name="T2" fmla="*/ 19 w 20"/>
                <a:gd name="T3" fmla="*/ 34 h 169"/>
                <a:gd name="T4" fmla="*/ 19 w 20"/>
                <a:gd name="T5" fmla="*/ 36 h 169"/>
                <a:gd name="T6" fmla="*/ 18 w 20"/>
                <a:gd name="T7" fmla="*/ 36 h 169"/>
                <a:gd name="T8" fmla="*/ 17 w 20"/>
                <a:gd name="T9" fmla="*/ 38 h 169"/>
                <a:gd name="T10" fmla="*/ 16 w 20"/>
                <a:gd name="T11" fmla="*/ 38 h 169"/>
                <a:gd name="T12" fmla="*/ 15 w 20"/>
                <a:gd name="T13" fmla="*/ 38 h 169"/>
                <a:gd name="T14" fmla="*/ 14 w 20"/>
                <a:gd name="T15" fmla="*/ 36 h 169"/>
                <a:gd name="T16" fmla="*/ 9 w 20"/>
                <a:gd name="T17" fmla="*/ 0 h 169"/>
                <a:gd name="T18" fmla="*/ 12 w 20"/>
                <a:gd name="T19" fmla="*/ 19 h 169"/>
                <a:gd name="T20" fmla="*/ 12 w 20"/>
                <a:gd name="T21" fmla="*/ 40 h 169"/>
                <a:gd name="T22" fmla="*/ 12 w 20"/>
                <a:gd name="T23" fmla="*/ 63 h 169"/>
                <a:gd name="T24" fmla="*/ 9 w 20"/>
                <a:gd name="T25" fmla="*/ 84 h 169"/>
                <a:gd name="T26" fmla="*/ 8 w 20"/>
                <a:gd name="T27" fmla="*/ 105 h 169"/>
                <a:gd name="T28" fmla="*/ 5 w 20"/>
                <a:gd name="T29" fmla="*/ 127 h 169"/>
                <a:gd name="T30" fmla="*/ 3 w 20"/>
                <a:gd name="T31" fmla="*/ 148 h 169"/>
                <a:gd name="T32" fmla="*/ 0 w 20"/>
                <a:gd name="T33" fmla="*/ 169 h 169"/>
                <a:gd name="T34" fmla="*/ 5 w 20"/>
                <a:gd name="T35" fmla="*/ 158 h 169"/>
                <a:gd name="T36" fmla="*/ 9 w 20"/>
                <a:gd name="T37" fmla="*/ 143 h 169"/>
                <a:gd name="T38" fmla="*/ 12 w 20"/>
                <a:gd name="T39" fmla="*/ 127 h 169"/>
                <a:gd name="T40" fmla="*/ 13 w 20"/>
                <a:gd name="T41" fmla="*/ 110 h 169"/>
                <a:gd name="T42" fmla="*/ 14 w 20"/>
                <a:gd name="T43" fmla="*/ 93 h 169"/>
                <a:gd name="T44" fmla="*/ 16 w 20"/>
                <a:gd name="T45" fmla="*/ 76 h 169"/>
                <a:gd name="T46" fmla="*/ 18 w 20"/>
                <a:gd name="T47" fmla="*/ 59 h 169"/>
                <a:gd name="T48" fmla="*/ 20 w 20"/>
                <a:gd name="T49" fmla="*/ 44 h 1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
                <a:gd name="T76" fmla="*/ 0 h 169"/>
                <a:gd name="T77" fmla="*/ 20 w 20"/>
                <a:gd name="T78" fmla="*/ 169 h 1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 h="169">
                  <a:moveTo>
                    <a:pt x="20" y="44"/>
                  </a:moveTo>
                  <a:lnTo>
                    <a:pt x="19" y="34"/>
                  </a:lnTo>
                  <a:lnTo>
                    <a:pt x="19" y="36"/>
                  </a:lnTo>
                  <a:lnTo>
                    <a:pt x="18" y="36"/>
                  </a:lnTo>
                  <a:lnTo>
                    <a:pt x="17" y="38"/>
                  </a:lnTo>
                  <a:lnTo>
                    <a:pt x="16" y="38"/>
                  </a:lnTo>
                  <a:lnTo>
                    <a:pt x="15" y="38"/>
                  </a:lnTo>
                  <a:lnTo>
                    <a:pt x="14" y="36"/>
                  </a:lnTo>
                  <a:lnTo>
                    <a:pt x="9" y="0"/>
                  </a:lnTo>
                  <a:lnTo>
                    <a:pt x="12" y="19"/>
                  </a:lnTo>
                  <a:lnTo>
                    <a:pt x="12" y="40"/>
                  </a:lnTo>
                  <a:lnTo>
                    <a:pt x="12" y="63"/>
                  </a:lnTo>
                  <a:lnTo>
                    <a:pt x="9" y="84"/>
                  </a:lnTo>
                  <a:lnTo>
                    <a:pt x="8" y="105"/>
                  </a:lnTo>
                  <a:lnTo>
                    <a:pt x="5" y="127"/>
                  </a:lnTo>
                  <a:lnTo>
                    <a:pt x="3" y="148"/>
                  </a:lnTo>
                  <a:lnTo>
                    <a:pt x="0" y="169"/>
                  </a:lnTo>
                  <a:lnTo>
                    <a:pt x="5" y="158"/>
                  </a:lnTo>
                  <a:lnTo>
                    <a:pt x="9" y="143"/>
                  </a:lnTo>
                  <a:lnTo>
                    <a:pt x="12" y="127"/>
                  </a:lnTo>
                  <a:lnTo>
                    <a:pt x="13" y="110"/>
                  </a:lnTo>
                  <a:lnTo>
                    <a:pt x="14" y="93"/>
                  </a:lnTo>
                  <a:lnTo>
                    <a:pt x="16" y="76"/>
                  </a:lnTo>
                  <a:lnTo>
                    <a:pt x="18" y="59"/>
                  </a:lnTo>
                  <a:lnTo>
                    <a:pt x="20" y="44"/>
                  </a:lnTo>
                  <a:close/>
                </a:path>
              </a:pathLst>
            </a:custGeom>
            <a:solidFill>
              <a:srgbClr val="66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69" name="Freeform 44">
              <a:extLst>
                <a:ext uri="{FF2B5EF4-FFF2-40B4-BE49-F238E27FC236}">
                  <a16:creationId xmlns:a16="http://schemas.microsoft.com/office/drawing/2014/main" id="{8757D5D0-4294-4062-98C0-BC3DD8CC958C}"/>
                </a:ext>
              </a:extLst>
            </p:cNvPr>
            <p:cNvSpPr>
              <a:spLocks/>
            </p:cNvSpPr>
            <p:nvPr/>
          </p:nvSpPr>
          <p:spPr bwMode="auto">
            <a:xfrm>
              <a:off x="4413" y="1575"/>
              <a:ext cx="8" cy="31"/>
            </a:xfrm>
            <a:custGeom>
              <a:avLst/>
              <a:gdLst>
                <a:gd name="T0" fmla="*/ 8 w 8"/>
                <a:gd name="T1" fmla="*/ 13 h 31"/>
                <a:gd name="T2" fmla="*/ 8 w 8"/>
                <a:gd name="T3" fmla="*/ 11 h 31"/>
                <a:gd name="T4" fmla="*/ 8 w 8"/>
                <a:gd name="T5" fmla="*/ 10 h 31"/>
                <a:gd name="T6" fmla="*/ 7 w 8"/>
                <a:gd name="T7" fmla="*/ 6 h 31"/>
                <a:gd name="T8" fmla="*/ 7 w 8"/>
                <a:gd name="T9" fmla="*/ 4 h 31"/>
                <a:gd name="T10" fmla="*/ 6 w 8"/>
                <a:gd name="T11" fmla="*/ 2 h 31"/>
                <a:gd name="T12" fmla="*/ 4 w 8"/>
                <a:gd name="T13" fmla="*/ 0 h 31"/>
                <a:gd name="T14" fmla="*/ 3 w 8"/>
                <a:gd name="T15" fmla="*/ 0 h 31"/>
                <a:gd name="T16" fmla="*/ 2 w 8"/>
                <a:gd name="T17" fmla="*/ 0 h 31"/>
                <a:gd name="T18" fmla="*/ 1 w 8"/>
                <a:gd name="T19" fmla="*/ 2 h 31"/>
                <a:gd name="T20" fmla="*/ 1 w 8"/>
                <a:gd name="T21" fmla="*/ 4 h 31"/>
                <a:gd name="T22" fmla="*/ 2 w 8"/>
                <a:gd name="T23" fmla="*/ 8 h 31"/>
                <a:gd name="T24" fmla="*/ 2 w 8"/>
                <a:gd name="T25" fmla="*/ 11 h 31"/>
                <a:gd name="T26" fmla="*/ 3 w 8"/>
                <a:gd name="T27" fmla="*/ 13 h 31"/>
                <a:gd name="T28" fmla="*/ 4 w 8"/>
                <a:gd name="T29" fmla="*/ 11 h 31"/>
                <a:gd name="T30" fmla="*/ 4 w 8"/>
                <a:gd name="T31" fmla="*/ 10 h 31"/>
                <a:gd name="T32" fmla="*/ 4 w 8"/>
                <a:gd name="T33" fmla="*/ 11 h 31"/>
                <a:gd name="T34" fmla="*/ 4 w 8"/>
                <a:gd name="T35" fmla="*/ 15 h 31"/>
                <a:gd name="T36" fmla="*/ 4 w 8"/>
                <a:gd name="T37" fmla="*/ 17 h 31"/>
                <a:gd name="T38" fmla="*/ 4 w 8"/>
                <a:gd name="T39" fmla="*/ 19 h 31"/>
                <a:gd name="T40" fmla="*/ 3 w 8"/>
                <a:gd name="T41" fmla="*/ 21 h 31"/>
                <a:gd name="T42" fmla="*/ 3 w 8"/>
                <a:gd name="T43" fmla="*/ 23 h 31"/>
                <a:gd name="T44" fmla="*/ 2 w 8"/>
                <a:gd name="T45" fmla="*/ 25 h 31"/>
                <a:gd name="T46" fmla="*/ 1 w 8"/>
                <a:gd name="T47" fmla="*/ 27 h 31"/>
                <a:gd name="T48" fmla="*/ 0 w 8"/>
                <a:gd name="T49" fmla="*/ 27 h 31"/>
                <a:gd name="T50" fmla="*/ 1 w 8"/>
                <a:gd name="T51" fmla="*/ 29 h 31"/>
                <a:gd name="T52" fmla="*/ 2 w 8"/>
                <a:gd name="T53" fmla="*/ 31 h 31"/>
                <a:gd name="T54" fmla="*/ 8 w 8"/>
                <a:gd name="T55" fmla="*/ 13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
                <a:gd name="T85" fmla="*/ 0 h 31"/>
                <a:gd name="T86" fmla="*/ 8 w 8"/>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 h="31">
                  <a:moveTo>
                    <a:pt x="8" y="13"/>
                  </a:moveTo>
                  <a:lnTo>
                    <a:pt x="8" y="11"/>
                  </a:lnTo>
                  <a:lnTo>
                    <a:pt x="8" y="10"/>
                  </a:lnTo>
                  <a:lnTo>
                    <a:pt x="7" y="6"/>
                  </a:lnTo>
                  <a:lnTo>
                    <a:pt x="7" y="4"/>
                  </a:lnTo>
                  <a:lnTo>
                    <a:pt x="6" y="2"/>
                  </a:lnTo>
                  <a:lnTo>
                    <a:pt x="4" y="0"/>
                  </a:lnTo>
                  <a:lnTo>
                    <a:pt x="3" y="0"/>
                  </a:lnTo>
                  <a:lnTo>
                    <a:pt x="2" y="0"/>
                  </a:lnTo>
                  <a:lnTo>
                    <a:pt x="1" y="2"/>
                  </a:lnTo>
                  <a:lnTo>
                    <a:pt x="1" y="4"/>
                  </a:lnTo>
                  <a:lnTo>
                    <a:pt x="2" y="8"/>
                  </a:lnTo>
                  <a:lnTo>
                    <a:pt x="2" y="11"/>
                  </a:lnTo>
                  <a:lnTo>
                    <a:pt x="3" y="13"/>
                  </a:lnTo>
                  <a:lnTo>
                    <a:pt x="4" y="11"/>
                  </a:lnTo>
                  <a:lnTo>
                    <a:pt x="4" y="10"/>
                  </a:lnTo>
                  <a:lnTo>
                    <a:pt x="4" y="11"/>
                  </a:lnTo>
                  <a:lnTo>
                    <a:pt x="4" y="15"/>
                  </a:lnTo>
                  <a:lnTo>
                    <a:pt x="4" y="17"/>
                  </a:lnTo>
                  <a:lnTo>
                    <a:pt x="4" y="19"/>
                  </a:lnTo>
                  <a:lnTo>
                    <a:pt x="3" y="21"/>
                  </a:lnTo>
                  <a:lnTo>
                    <a:pt x="3" y="23"/>
                  </a:lnTo>
                  <a:lnTo>
                    <a:pt x="2" y="25"/>
                  </a:lnTo>
                  <a:lnTo>
                    <a:pt x="1" y="27"/>
                  </a:lnTo>
                  <a:lnTo>
                    <a:pt x="0" y="27"/>
                  </a:lnTo>
                  <a:lnTo>
                    <a:pt x="1" y="29"/>
                  </a:lnTo>
                  <a:lnTo>
                    <a:pt x="2" y="31"/>
                  </a:lnTo>
                  <a:lnTo>
                    <a:pt x="8"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0" name="Freeform 45">
              <a:extLst>
                <a:ext uri="{FF2B5EF4-FFF2-40B4-BE49-F238E27FC236}">
                  <a16:creationId xmlns:a16="http://schemas.microsoft.com/office/drawing/2014/main" id="{DF1AAE48-25AA-49C0-B5CC-ACCACBCE4A47}"/>
                </a:ext>
              </a:extLst>
            </p:cNvPr>
            <p:cNvSpPr>
              <a:spLocks/>
            </p:cNvSpPr>
            <p:nvPr/>
          </p:nvSpPr>
          <p:spPr bwMode="auto">
            <a:xfrm>
              <a:off x="4335" y="1516"/>
              <a:ext cx="82" cy="126"/>
            </a:xfrm>
            <a:custGeom>
              <a:avLst/>
              <a:gdLst>
                <a:gd name="T0" fmla="*/ 82 w 82"/>
                <a:gd name="T1" fmla="*/ 112 h 126"/>
                <a:gd name="T2" fmla="*/ 80 w 82"/>
                <a:gd name="T3" fmla="*/ 103 h 126"/>
                <a:gd name="T4" fmla="*/ 80 w 82"/>
                <a:gd name="T5" fmla="*/ 101 h 126"/>
                <a:gd name="T6" fmla="*/ 80 w 82"/>
                <a:gd name="T7" fmla="*/ 97 h 126"/>
                <a:gd name="T8" fmla="*/ 80 w 82"/>
                <a:gd name="T9" fmla="*/ 95 h 126"/>
                <a:gd name="T10" fmla="*/ 80 w 82"/>
                <a:gd name="T11" fmla="*/ 91 h 126"/>
                <a:gd name="T12" fmla="*/ 77 w 82"/>
                <a:gd name="T13" fmla="*/ 84 h 126"/>
                <a:gd name="T14" fmla="*/ 73 w 82"/>
                <a:gd name="T15" fmla="*/ 76 h 126"/>
                <a:gd name="T16" fmla="*/ 71 w 82"/>
                <a:gd name="T17" fmla="*/ 69 h 126"/>
                <a:gd name="T18" fmla="*/ 68 w 82"/>
                <a:gd name="T19" fmla="*/ 63 h 126"/>
                <a:gd name="T20" fmla="*/ 66 w 82"/>
                <a:gd name="T21" fmla="*/ 55 h 126"/>
                <a:gd name="T22" fmla="*/ 62 w 82"/>
                <a:gd name="T23" fmla="*/ 48 h 126"/>
                <a:gd name="T24" fmla="*/ 59 w 82"/>
                <a:gd name="T25" fmla="*/ 40 h 126"/>
                <a:gd name="T26" fmla="*/ 56 w 82"/>
                <a:gd name="T27" fmla="*/ 34 h 126"/>
                <a:gd name="T28" fmla="*/ 52 w 82"/>
                <a:gd name="T29" fmla="*/ 27 h 126"/>
                <a:gd name="T30" fmla="*/ 49 w 82"/>
                <a:gd name="T31" fmla="*/ 21 h 126"/>
                <a:gd name="T32" fmla="*/ 46 w 82"/>
                <a:gd name="T33" fmla="*/ 17 h 126"/>
                <a:gd name="T34" fmla="*/ 42 w 82"/>
                <a:gd name="T35" fmla="*/ 11 h 126"/>
                <a:gd name="T36" fmla="*/ 39 w 82"/>
                <a:gd name="T37" fmla="*/ 8 h 126"/>
                <a:gd name="T38" fmla="*/ 34 w 82"/>
                <a:gd name="T39" fmla="*/ 4 h 126"/>
                <a:gd name="T40" fmla="*/ 30 w 82"/>
                <a:gd name="T41" fmla="*/ 2 h 126"/>
                <a:gd name="T42" fmla="*/ 27 w 82"/>
                <a:gd name="T43" fmla="*/ 0 h 126"/>
                <a:gd name="T44" fmla="*/ 22 w 82"/>
                <a:gd name="T45" fmla="*/ 0 h 126"/>
                <a:gd name="T46" fmla="*/ 19 w 82"/>
                <a:gd name="T47" fmla="*/ 0 h 126"/>
                <a:gd name="T48" fmla="*/ 16 w 82"/>
                <a:gd name="T49" fmla="*/ 0 h 126"/>
                <a:gd name="T50" fmla="*/ 13 w 82"/>
                <a:gd name="T51" fmla="*/ 2 h 126"/>
                <a:gd name="T52" fmla="*/ 10 w 82"/>
                <a:gd name="T53" fmla="*/ 4 h 126"/>
                <a:gd name="T54" fmla="*/ 8 w 82"/>
                <a:gd name="T55" fmla="*/ 6 h 126"/>
                <a:gd name="T56" fmla="*/ 5 w 82"/>
                <a:gd name="T57" fmla="*/ 8 h 126"/>
                <a:gd name="T58" fmla="*/ 2 w 82"/>
                <a:gd name="T59" fmla="*/ 8 h 126"/>
                <a:gd name="T60" fmla="*/ 0 w 82"/>
                <a:gd name="T61" fmla="*/ 9 h 126"/>
                <a:gd name="T62" fmla="*/ 3 w 82"/>
                <a:gd name="T63" fmla="*/ 13 h 126"/>
                <a:gd name="T64" fmla="*/ 6 w 82"/>
                <a:gd name="T65" fmla="*/ 19 h 126"/>
                <a:gd name="T66" fmla="*/ 10 w 82"/>
                <a:gd name="T67" fmla="*/ 23 h 126"/>
                <a:gd name="T68" fmla="*/ 13 w 82"/>
                <a:gd name="T69" fmla="*/ 27 h 126"/>
                <a:gd name="T70" fmla="*/ 16 w 82"/>
                <a:gd name="T71" fmla="*/ 30 h 126"/>
                <a:gd name="T72" fmla="*/ 20 w 82"/>
                <a:gd name="T73" fmla="*/ 36 h 126"/>
                <a:gd name="T74" fmla="*/ 23 w 82"/>
                <a:gd name="T75" fmla="*/ 38 h 126"/>
                <a:gd name="T76" fmla="*/ 27 w 82"/>
                <a:gd name="T77" fmla="*/ 44 h 126"/>
                <a:gd name="T78" fmla="*/ 30 w 82"/>
                <a:gd name="T79" fmla="*/ 46 h 126"/>
                <a:gd name="T80" fmla="*/ 33 w 82"/>
                <a:gd name="T81" fmla="*/ 50 h 126"/>
                <a:gd name="T82" fmla="*/ 37 w 82"/>
                <a:gd name="T83" fmla="*/ 51 h 126"/>
                <a:gd name="T84" fmla="*/ 40 w 82"/>
                <a:gd name="T85" fmla="*/ 53 h 126"/>
                <a:gd name="T86" fmla="*/ 43 w 82"/>
                <a:gd name="T87" fmla="*/ 57 h 126"/>
                <a:gd name="T88" fmla="*/ 47 w 82"/>
                <a:gd name="T89" fmla="*/ 59 h 126"/>
                <a:gd name="T90" fmla="*/ 50 w 82"/>
                <a:gd name="T91" fmla="*/ 61 h 126"/>
                <a:gd name="T92" fmla="*/ 53 w 82"/>
                <a:gd name="T93" fmla="*/ 65 h 126"/>
                <a:gd name="T94" fmla="*/ 57 w 82"/>
                <a:gd name="T95" fmla="*/ 67 h 126"/>
                <a:gd name="T96" fmla="*/ 59 w 82"/>
                <a:gd name="T97" fmla="*/ 70 h 126"/>
                <a:gd name="T98" fmla="*/ 62 w 82"/>
                <a:gd name="T99" fmla="*/ 74 h 126"/>
                <a:gd name="T100" fmla="*/ 66 w 82"/>
                <a:gd name="T101" fmla="*/ 78 h 126"/>
                <a:gd name="T102" fmla="*/ 68 w 82"/>
                <a:gd name="T103" fmla="*/ 82 h 126"/>
                <a:gd name="T104" fmla="*/ 70 w 82"/>
                <a:gd name="T105" fmla="*/ 86 h 126"/>
                <a:gd name="T106" fmla="*/ 72 w 82"/>
                <a:gd name="T107" fmla="*/ 91 h 126"/>
                <a:gd name="T108" fmla="*/ 75 w 82"/>
                <a:gd name="T109" fmla="*/ 97 h 126"/>
                <a:gd name="T110" fmla="*/ 77 w 82"/>
                <a:gd name="T111" fmla="*/ 105 h 126"/>
                <a:gd name="T112" fmla="*/ 79 w 82"/>
                <a:gd name="T113" fmla="*/ 111 h 126"/>
                <a:gd name="T114" fmla="*/ 80 w 82"/>
                <a:gd name="T115" fmla="*/ 118 h 126"/>
                <a:gd name="T116" fmla="*/ 80 w 82"/>
                <a:gd name="T117" fmla="*/ 126 h 126"/>
                <a:gd name="T118" fmla="*/ 82 w 82"/>
                <a:gd name="T119" fmla="*/ 112 h 1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
                <a:gd name="T181" fmla="*/ 0 h 126"/>
                <a:gd name="T182" fmla="*/ 82 w 82"/>
                <a:gd name="T183" fmla="*/ 126 h 12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 h="126">
                  <a:moveTo>
                    <a:pt x="82" y="112"/>
                  </a:moveTo>
                  <a:lnTo>
                    <a:pt x="80" y="103"/>
                  </a:lnTo>
                  <a:lnTo>
                    <a:pt x="80" y="101"/>
                  </a:lnTo>
                  <a:lnTo>
                    <a:pt x="80" y="97"/>
                  </a:lnTo>
                  <a:lnTo>
                    <a:pt x="80" y="95"/>
                  </a:lnTo>
                  <a:lnTo>
                    <a:pt x="80" y="91"/>
                  </a:lnTo>
                  <a:lnTo>
                    <a:pt x="77" y="84"/>
                  </a:lnTo>
                  <a:lnTo>
                    <a:pt x="73" y="76"/>
                  </a:lnTo>
                  <a:lnTo>
                    <a:pt x="71" y="69"/>
                  </a:lnTo>
                  <a:lnTo>
                    <a:pt x="68" y="63"/>
                  </a:lnTo>
                  <a:lnTo>
                    <a:pt x="66" y="55"/>
                  </a:lnTo>
                  <a:lnTo>
                    <a:pt x="62" y="48"/>
                  </a:lnTo>
                  <a:lnTo>
                    <a:pt x="59" y="40"/>
                  </a:lnTo>
                  <a:lnTo>
                    <a:pt x="56" y="34"/>
                  </a:lnTo>
                  <a:lnTo>
                    <a:pt x="52" y="27"/>
                  </a:lnTo>
                  <a:lnTo>
                    <a:pt x="49" y="21"/>
                  </a:lnTo>
                  <a:lnTo>
                    <a:pt x="46" y="17"/>
                  </a:lnTo>
                  <a:lnTo>
                    <a:pt x="42" y="11"/>
                  </a:lnTo>
                  <a:lnTo>
                    <a:pt x="39" y="8"/>
                  </a:lnTo>
                  <a:lnTo>
                    <a:pt x="34" y="4"/>
                  </a:lnTo>
                  <a:lnTo>
                    <a:pt x="30" y="2"/>
                  </a:lnTo>
                  <a:lnTo>
                    <a:pt x="27" y="0"/>
                  </a:lnTo>
                  <a:lnTo>
                    <a:pt x="22" y="0"/>
                  </a:lnTo>
                  <a:lnTo>
                    <a:pt x="19" y="0"/>
                  </a:lnTo>
                  <a:lnTo>
                    <a:pt x="16" y="0"/>
                  </a:lnTo>
                  <a:lnTo>
                    <a:pt x="13" y="2"/>
                  </a:lnTo>
                  <a:lnTo>
                    <a:pt x="10" y="4"/>
                  </a:lnTo>
                  <a:lnTo>
                    <a:pt x="8" y="6"/>
                  </a:lnTo>
                  <a:lnTo>
                    <a:pt x="5" y="8"/>
                  </a:lnTo>
                  <a:lnTo>
                    <a:pt x="2" y="8"/>
                  </a:lnTo>
                  <a:lnTo>
                    <a:pt x="0" y="9"/>
                  </a:lnTo>
                  <a:lnTo>
                    <a:pt x="3" y="13"/>
                  </a:lnTo>
                  <a:lnTo>
                    <a:pt x="6" y="19"/>
                  </a:lnTo>
                  <a:lnTo>
                    <a:pt x="10" y="23"/>
                  </a:lnTo>
                  <a:lnTo>
                    <a:pt x="13" y="27"/>
                  </a:lnTo>
                  <a:lnTo>
                    <a:pt x="16" y="30"/>
                  </a:lnTo>
                  <a:lnTo>
                    <a:pt x="20" y="36"/>
                  </a:lnTo>
                  <a:lnTo>
                    <a:pt x="23" y="38"/>
                  </a:lnTo>
                  <a:lnTo>
                    <a:pt x="27" y="44"/>
                  </a:lnTo>
                  <a:lnTo>
                    <a:pt x="30" y="46"/>
                  </a:lnTo>
                  <a:lnTo>
                    <a:pt x="33" y="50"/>
                  </a:lnTo>
                  <a:lnTo>
                    <a:pt x="37" y="51"/>
                  </a:lnTo>
                  <a:lnTo>
                    <a:pt x="40" y="53"/>
                  </a:lnTo>
                  <a:lnTo>
                    <a:pt x="43" y="57"/>
                  </a:lnTo>
                  <a:lnTo>
                    <a:pt x="47" y="59"/>
                  </a:lnTo>
                  <a:lnTo>
                    <a:pt x="50" y="61"/>
                  </a:lnTo>
                  <a:lnTo>
                    <a:pt x="53" y="65"/>
                  </a:lnTo>
                  <a:lnTo>
                    <a:pt x="57" y="67"/>
                  </a:lnTo>
                  <a:lnTo>
                    <a:pt x="59" y="70"/>
                  </a:lnTo>
                  <a:lnTo>
                    <a:pt x="62" y="74"/>
                  </a:lnTo>
                  <a:lnTo>
                    <a:pt x="66" y="78"/>
                  </a:lnTo>
                  <a:lnTo>
                    <a:pt x="68" y="82"/>
                  </a:lnTo>
                  <a:lnTo>
                    <a:pt x="70" y="86"/>
                  </a:lnTo>
                  <a:lnTo>
                    <a:pt x="72" y="91"/>
                  </a:lnTo>
                  <a:lnTo>
                    <a:pt x="75" y="97"/>
                  </a:lnTo>
                  <a:lnTo>
                    <a:pt x="77" y="105"/>
                  </a:lnTo>
                  <a:lnTo>
                    <a:pt x="79" y="111"/>
                  </a:lnTo>
                  <a:lnTo>
                    <a:pt x="80" y="118"/>
                  </a:lnTo>
                  <a:lnTo>
                    <a:pt x="80" y="126"/>
                  </a:lnTo>
                  <a:lnTo>
                    <a:pt x="82" y="112"/>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1" name="Freeform 46">
              <a:extLst>
                <a:ext uri="{FF2B5EF4-FFF2-40B4-BE49-F238E27FC236}">
                  <a16:creationId xmlns:a16="http://schemas.microsoft.com/office/drawing/2014/main" id="{528396A2-8962-4645-A9AB-B742B10F1198}"/>
                </a:ext>
              </a:extLst>
            </p:cNvPr>
            <p:cNvSpPr>
              <a:spLocks/>
            </p:cNvSpPr>
            <p:nvPr/>
          </p:nvSpPr>
          <p:spPr bwMode="auto">
            <a:xfrm>
              <a:off x="4402" y="1621"/>
              <a:ext cx="11" cy="42"/>
            </a:xfrm>
            <a:custGeom>
              <a:avLst/>
              <a:gdLst>
                <a:gd name="T0" fmla="*/ 11 w 11"/>
                <a:gd name="T1" fmla="*/ 15 h 42"/>
                <a:gd name="T2" fmla="*/ 11 w 11"/>
                <a:gd name="T3" fmla="*/ 6 h 42"/>
                <a:gd name="T4" fmla="*/ 10 w 11"/>
                <a:gd name="T5" fmla="*/ 4 h 42"/>
                <a:gd name="T6" fmla="*/ 10 w 11"/>
                <a:gd name="T7" fmla="*/ 2 h 42"/>
                <a:gd name="T8" fmla="*/ 10 w 11"/>
                <a:gd name="T9" fmla="*/ 0 h 42"/>
                <a:gd name="T10" fmla="*/ 9 w 11"/>
                <a:gd name="T11" fmla="*/ 0 h 42"/>
                <a:gd name="T12" fmla="*/ 0 w 11"/>
                <a:gd name="T13" fmla="*/ 34 h 42"/>
                <a:gd name="T14" fmla="*/ 1 w 11"/>
                <a:gd name="T15" fmla="*/ 36 h 42"/>
                <a:gd name="T16" fmla="*/ 1 w 11"/>
                <a:gd name="T17" fmla="*/ 38 h 42"/>
                <a:gd name="T18" fmla="*/ 2 w 11"/>
                <a:gd name="T19" fmla="*/ 38 h 42"/>
                <a:gd name="T20" fmla="*/ 3 w 11"/>
                <a:gd name="T21" fmla="*/ 40 h 42"/>
                <a:gd name="T22" fmla="*/ 4 w 11"/>
                <a:gd name="T23" fmla="*/ 40 h 42"/>
                <a:gd name="T24" fmla="*/ 5 w 11"/>
                <a:gd name="T25" fmla="*/ 40 h 42"/>
                <a:gd name="T26" fmla="*/ 6 w 11"/>
                <a:gd name="T27" fmla="*/ 42 h 42"/>
                <a:gd name="T28" fmla="*/ 8 w 11"/>
                <a:gd name="T29" fmla="*/ 42 h 42"/>
                <a:gd name="T30" fmla="*/ 9 w 11"/>
                <a:gd name="T31" fmla="*/ 40 h 42"/>
                <a:gd name="T32" fmla="*/ 11 w 11"/>
                <a:gd name="T33" fmla="*/ 15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
                <a:gd name="T52" fmla="*/ 0 h 42"/>
                <a:gd name="T53" fmla="*/ 11 w 11"/>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 h="42">
                  <a:moveTo>
                    <a:pt x="11" y="15"/>
                  </a:moveTo>
                  <a:lnTo>
                    <a:pt x="11" y="6"/>
                  </a:lnTo>
                  <a:lnTo>
                    <a:pt x="10" y="4"/>
                  </a:lnTo>
                  <a:lnTo>
                    <a:pt x="10" y="2"/>
                  </a:lnTo>
                  <a:lnTo>
                    <a:pt x="10" y="0"/>
                  </a:lnTo>
                  <a:lnTo>
                    <a:pt x="9" y="0"/>
                  </a:lnTo>
                  <a:lnTo>
                    <a:pt x="0" y="34"/>
                  </a:lnTo>
                  <a:lnTo>
                    <a:pt x="1" y="36"/>
                  </a:lnTo>
                  <a:lnTo>
                    <a:pt x="1" y="38"/>
                  </a:lnTo>
                  <a:lnTo>
                    <a:pt x="2" y="38"/>
                  </a:lnTo>
                  <a:lnTo>
                    <a:pt x="3" y="40"/>
                  </a:lnTo>
                  <a:lnTo>
                    <a:pt x="4" y="40"/>
                  </a:lnTo>
                  <a:lnTo>
                    <a:pt x="5" y="40"/>
                  </a:lnTo>
                  <a:lnTo>
                    <a:pt x="6" y="42"/>
                  </a:lnTo>
                  <a:lnTo>
                    <a:pt x="8" y="42"/>
                  </a:lnTo>
                  <a:lnTo>
                    <a:pt x="9" y="40"/>
                  </a:lnTo>
                  <a:lnTo>
                    <a:pt x="11" y="1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2" name="Freeform 47">
              <a:extLst>
                <a:ext uri="{FF2B5EF4-FFF2-40B4-BE49-F238E27FC236}">
                  <a16:creationId xmlns:a16="http://schemas.microsoft.com/office/drawing/2014/main" id="{7E00C880-EB91-4112-86A4-80DA47026556}"/>
                </a:ext>
              </a:extLst>
            </p:cNvPr>
            <p:cNvSpPr>
              <a:spLocks/>
            </p:cNvSpPr>
            <p:nvPr/>
          </p:nvSpPr>
          <p:spPr bwMode="auto">
            <a:xfrm>
              <a:off x="4314" y="1621"/>
              <a:ext cx="99" cy="181"/>
            </a:xfrm>
            <a:custGeom>
              <a:avLst/>
              <a:gdLst>
                <a:gd name="T0" fmla="*/ 96 w 99"/>
                <a:gd name="T1" fmla="*/ 42 h 181"/>
                <a:gd name="T2" fmla="*/ 90 w 99"/>
                <a:gd name="T3" fmla="*/ 40 h 181"/>
                <a:gd name="T4" fmla="*/ 89 w 99"/>
                <a:gd name="T5" fmla="*/ 36 h 181"/>
                <a:gd name="T6" fmla="*/ 91 w 99"/>
                <a:gd name="T7" fmla="*/ 4 h 181"/>
                <a:gd name="T8" fmla="*/ 80 w 99"/>
                <a:gd name="T9" fmla="*/ 0 h 181"/>
                <a:gd name="T10" fmla="*/ 68 w 99"/>
                <a:gd name="T11" fmla="*/ 0 h 181"/>
                <a:gd name="T12" fmla="*/ 55 w 99"/>
                <a:gd name="T13" fmla="*/ 6 h 181"/>
                <a:gd name="T14" fmla="*/ 43 w 99"/>
                <a:gd name="T15" fmla="*/ 11 h 181"/>
                <a:gd name="T16" fmla="*/ 31 w 99"/>
                <a:gd name="T17" fmla="*/ 19 h 181"/>
                <a:gd name="T18" fmla="*/ 26 w 99"/>
                <a:gd name="T19" fmla="*/ 25 h 181"/>
                <a:gd name="T20" fmla="*/ 21 w 99"/>
                <a:gd name="T21" fmla="*/ 32 h 181"/>
                <a:gd name="T22" fmla="*/ 16 w 99"/>
                <a:gd name="T23" fmla="*/ 40 h 181"/>
                <a:gd name="T24" fmla="*/ 13 w 99"/>
                <a:gd name="T25" fmla="*/ 44 h 181"/>
                <a:gd name="T26" fmla="*/ 10 w 99"/>
                <a:gd name="T27" fmla="*/ 49 h 181"/>
                <a:gd name="T28" fmla="*/ 6 w 99"/>
                <a:gd name="T29" fmla="*/ 55 h 181"/>
                <a:gd name="T30" fmla="*/ 3 w 99"/>
                <a:gd name="T31" fmla="*/ 61 h 181"/>
                <a:gd name="T32" fmla="*/ 0 w 99"/>
                <a:gd name="T33" fmla="*/ 65 h 181"/>
                <a:gd name="T34" fmla="*/ 6 w 99"/>
                <a:gd name="T35" fmla="*/ 67 h 181"/>
                <a:gd name="T36" fmla="*/ 13 w 99"/>
                <a:gd name="T37" fmla="*/ 67 h 181"/>
                <a:gd name="T38" fmla="*/ 21 w 99"/>
                <a:gd name="T39" fmla="*/ 65 h 181"/>
                <a:gd name="T40" fmla="*/ 27 w 99"/>
                <a:gd name="T41" fmla="*/ 63 h 181"/>
                <a:gd name="T42" fmla="*/ 34 w 99"/>
                <a:gd name="T43" fmla="*/ 59 h 181"/>
                <a:gd name="T44" fmla="*/ 39 w 99"/>
                <a:gd name="T45" fmla="*/ 55 h 181"/>
                <a:gd name="T46" fmla="*/ 41 w 99"/>
                <a:gd name="T47" fmla="*/ 51 h 181"/>
                <a:gd name="T48" fmla="*/ 44 w 99"/>
                <a:gd name="T49" fmla="*/ 49 h 181"/>
                <a:gd name="T50" fmla="*/ 45 w 99"/>
                <a:gd name="T51" fmla="*/ 42 h 181"/>
                <a:gd name="T52" fmla="*/ 50 w 99"/>
                <a:gd name="T53" fmla="*/ 46 h 181"/>
                <a:gd name="T54" fmla="*/ 53 w 99"/>
                <a:gd name="T55" fmla="*/ 47 h 181"/>
                <a:gd name="T56" fmla="*/ 53 w 99"/>
                <a:gd name="T57" fmla="*/ 46 h 181"/>
                <a:gd name="T58" fmla="*/ 52 w 99"/>
                <a:gd name="T59" fmla="*/ 38 h 181"/>
                <a:gd name="T60" fmla="*/ 58 w 99"/>
                <a:gd name="T61" fmla="*/ 23 h 181"/>
                <a:gd name="T62" fmla="*/ 64 w 99"/>
                <a:gd name="T63" fmla="*/ 30 h 181"/>
                <a:gd name="T64" fmla="*/ 68 w 99"/>
                <a:gd name="T65" fmla="*/ 25 h 181"/>
                <a:gd name="T66" fmla="*/ 71 w 99"/>
                <a:gd name="T67" fmla="*/ 21 h 181"/>
                <a:gd name="T68" fmla="*/ 73 w 99"/>
                <a:gd name="T69" fmla="*/ 17 h 181"/>
                <a:gd name="T70" fmla="*/ 78 w 99"/>
                <a:gd name="T71" fmla="*/ 30 h 181"/>
                <a:gd name="T72" fmla="*/ 75 w 99"/>
                <a:gd name="T73" fmla="*/ 42 h 181"/>
                <a:gd name="T74" fmla="*/ 71 w 99"/>
                <a:gd name="T75" fmla="*/ 49 h 181"/>
                <a:gd name="T76" fmla="*/ 65 w 99"/>
                <a:gd name="T77" fmla="*/ 51 h 181"/>
                <a:gd name="T78" fmla="*/ 63 w 99"/>
                <a:gd name="T79" fmla="*/ 49 h 181"/>
                <a:gd name="T80" fmla="*/ 60 w 99"/>
                <a:gd name="T81" fmla="*/ 55 h 181"/>
                <a:gd name="T82" fmla="*/ 58 w 99"/>
                <a:gd name="T83" fmla="*/ 67 h 181"/>
                <a:gd name="T84" fmla="*/ 53 w 99"/>
                <a:gd name="T85" fmla="*/ 80 h 181"/>
                <a:gd name="T86" fmla="*/ 49 w 99"/>
                <a:gd name="T87" fmla="*/ 89 h 181"/>
                <a:gd name="T88" fmla="*/ 45 w 99"/>
                <a:gd name="T89" fmla="*/ 101 h 181"/>
                <a:gd name="T90" fmla="*/ 14 w 99"/>
                <a:gd name="T91" fmla="*/ 181 h 181"/>
                <a:gd name="T92" fmla="*/ 24 w 99"/>
                <a:gd name="T93" fmla="*/ 181 h 181"/>
                <a:gd name="T94" fmla="*/ 33 w 99"/>
                <a:gd name="T95" fmla="*/ 173 h 181"/>
                <a:gd name="T96" fmla="*/ 42 w 99"/>
                <a:gd name="T97" fmla="*/ 164 h 181"/>
                <a:gd name="T98" fmla="*/ 50 w 99"/>
                <a:gd name="T99" fmla="*/ 150 h 181"/>
                <a:gd name="T100" fmla="*/ 56 w 99"/>
                <a:gd name="T101" fmla="*/ 139 h 181"/>
                <a:gd name="T102" fmla="*/ 67 w 99"/>
                <a:gd name="T103" fmla="*/ 118 h 181"/>
                <a:gd name="T104" fmla="*/ 74 w 99"/>
                <a:gd name="T105" fmla="*/ 91 h 181"/>
                <a:gd name="T106" fmla="*/ 81 w 99"/>
                <a:gd name="T107" fmla="*/ 63 h 181"/>
                <a:gd name="T108" fmla="*/ 83 w 99"/>
                <a:gd name="T109" fmla="*/ 55 h 181"/>
                <a:gd name="T110" fmla="*/ 86 w 99"/>
                <a:gd name="T111" fmla="*/ 49 h 181"/>
                <a:gd name="T112" fmla="*/ 89 w 99"/>
                <a:gd name="T113" fmla="*/ 53 h 181"/>
                <a:gd name="T114" fmla="*/ 92 w 99"/>
                <a:gd name="T115" fmla="*/ 59 h 181"/>
                <a:gd name="T116" fmla="*/ 97 w 99"/>
                <a:gd name="T117" fmla="*/ 59 h 181"/>
                <a:gd name="T118" fmla="*/ 99 w 99"/>
                <a:gd name="T119" fmla="*/ 49 h 18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9"/>
                <a:gd name="T181" fmla="*/ 0 h 181"/>
                <a:gd name="T182" fmla="*/ 99 w 99"/>
                <a:gd name="T183" fmla="*/ 181 h 18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9" h="181">
                  <a:moveTo>
                    <a:pt x="99" y="49"/>
                  </a:moveTo>
                  <a:lnTo>
                    <a:pt x="99" y="42"/>
                  </a:lnTo>
                  <a:lnTo>
                    <a:pt x="96" y="42"/>
                  </a:lnTo>
                  <a:lnTo>
                    <a:pt x="94" y="42"/>
                  </a:lnTo>
                  <a:lnTo>
                    <a:pt x="91" y="40"/>
                  </a:lnTo>
                  <a:lnTo>
                    <a:pt x="90" y="40"/>
                  </a:lnTo>
                  <a:lnTo>
                    <a:pt x="89" y="40"/>
                  </a:lnTo>
                  <a:lnTo>
                    <a:pt x="89" y="38"/>
                  </a:lnTo>
                  <a:lnTo>
                    <a:pt x="89" y="36"/>
                  </a:lnTo>
                  <a:lnTo>
                    <a:pt x="88" y="34"/>
                  </a:lnTo>
                  <a:lnTo>
                    <a:pt x="94" y="6"/>
                  </a:lnTo>
                  <a:lnTo>
                    <a:pt x="91" y="4"/>
                  </a:lnTo>
                  <a:lnTo>
                    <a:pt x="88" y="0"/>
                  </a:lnTo>
                  <a:lnTo>
                    <a:pt x="83" y="0"/>
                  </a:lnTo>
                  <a:lnTo>
                    <a:pt x="80" y="0"/>
                  </a:lnTo>
                  <a:lnTo>
                    <a:pt x="75" y="0"/>
                  </a:lnTo>
                  <a:lnTo>
                    <a:pt x="72" y="0"/>
                  </a:lnTo>
                  <a:lnTo>
                    <a:pt x="68" y="0"/>
                  </a:lnTo>
                  <a:lnTo>
                    <a:pt x="63" y="2"/>
                  </a:lnTo>
                  <a:lnTo>
                    <a:pt x="60" y="4"/>
                  </a:lnTo>
                  <a:lnTo>
                    <a:pt x="55" y="6"/>
                  </a:lnTo>
                  <a:lnTo>
                    <a:pt x="51" y="6"/>
                  </a:lnTo>
                  <a:lnTo>
                    <a:pt x="48" y="7"/>
                  </a:lnTo>
                  <a:lnTo>
                    <a:pt x="43" y="11"/>
                  </a:lnTo>
                  <a:lnTo>
                    <a:pt x="40" y="13"/>
                  </a:lnTo>
                  <a:lnTo>
                    <a:pt x="35" y="15"/>
                  </a:lnTo>
                  <a:lnTo>
                    <a:pt x="31" y="19"/>
                  </a:lnTo>
                  <a:lnTo>
                    <a:pt x="30" y="21"/>
                  </a:lnTo>
                  <a:lnTo>
                    <a:pt x="27" y="23"/>
                  </a:lnTo>
                  <a:lnTo>
                    <a:pt x="26" y="25"/>
                  </a:lnTo>
                  <a:lnTo>
                    <a:pt x="25" y="27"/>
                  </a:lnTo>
                  <a:lnTo>
                    <a:pt x="23" y="30"/>
                  </a:lnTo>
                  <a:lnTo>
                    <a:pt x="21" y="32"/>
                  </a:lnTo>
                  <a:lnTo>
                    <a:pt x="20" y="34"/>
                  </a:lnTo>
                  <a:lnTo>
                    <a:pt x="18" y="36"/>
                  </a:lnTo>
                  <a:lnTo>
                    <a:pt x="16" y="40"/>
                  </a:lnTo>
                  <a:lnTo>
                    <a:pt x="15" y="42"/>
                  </a:lnTo>
                  <a:lnTo>
                    <a:pt x="14" y="42"/>
                  </a:lnTo>
                  <a:lnTo>
                    <a:pt x="13" y="44"/>
                  </a:lnTo>
                  <a:lnTo>
                    <a:pt x="12" y="46"/>
                  </a:lnTo>
                  <a:lnTo>
                    <a:pt x="11" y="47"/>
                  </a:lnTo>
                  <a:lnTo>
                    <a:pt x="10" y="49"/>
                  </a:lnTo>
                  <a:lnTo>
                    <a:pt x="7" y="51"/>
                  </a:lnTo>
                  <a:lnTo>
                    <a:pt x="6" y="53"/>
                  </a:lnTo>
                  <a:lnTo>
                    <a:pt x="6" y="55"/>
                  </a:lnTo>
                  <a:lnTo>
                    <a:pt x="4" y="57"/>
                  </a:lnTo>
                  <a:lnTo>
                    <a:pt x="3" y="59"/>
                  </a:lnTo>
                  <a:lnTo>
                    <a:pt x="3" y="61"/>
                  </a:lnTo>
                  <a:lnTo>
                    <a:pt x="2" y="63"/>
                  </a:lnTo>
                  <a:lnTo>
                    <a:pt x="1" y="63"/>
                  </a:lnTo>
                  <a:lnTo>
                    <a:pt x="0" y="65"/>
                  </a:lnTo>
                  <a:lnTo>
                    <a:pt x="2" y="65"/>
                  </a:lnTo>
                  <a:lnTo>
                    <a:pt x="4" y="67"/>
                  </a:lnTo>
                  <a:lnTo>
                    <a:pt x="6" y="67"/>
                  </a:lnTo>
                  <a:lnTo>
                    <a:pt x="8" y="67"/>
                  </a:lnTo>
                  <a:lnTo>
                    <a:pt x="11" y="67"/>
                  </a:lnTo>
                  <a:lnTo>
                    <a:pt x="13" y="67"/>
                  </a:lnTo>
                  <a:lnTo>
                    <a:pt x="15" y="67"/>
                  </a:lnTo>
                  <a:lnTo>
                    <a:pt x="17" y="65"/>
                  </a:lnTo>
                  <a:lnTo>
                    <a:pt x="21" y="65"/>
                  </a:lnTo>
                  <a:lnTo>
                    <a:pt x="23" y="65"/>
                  </a:lnTo>
                  <a:lnTo>
                    <a:pt x="25" y="63"/>
                  </a:lnTo>
                  <a:lnTo>
                    <a:pt x="27" y="63"/>
                  </a:lnTo>
                  <a:lnTo>
                    <a:pt x="30" y="61"/>
                  </a:lnTo>
                  <a:lnTo>
                    <a:pt x="32" y="59"/>
                  </a:lnTo>
                  <a:lnTo>
                    <a:pt x="34" y="59"/>
                  </a:lnTo>
                  <a:lnTo>
                    <a:pt x="36" y="57"/>
                  </a:lnTo>
                  <a:lnTo>
                    <a:pt x="37" y="55"/>
                  </a:lnTo>
                  <a:lnTo>
                    <a:pt x="39" y="55"/>
                  </a:lnTo>
                  <a:lnTo>
                    <a:pt x="40" y="53"/>
                  </a:lnTo>
                  <a:lnTo>
                    <a:pt x="40" y="51"/>
                  </a:lnTo>
                  <a:lnTo>
                    <a:pt x="41" y="51"/>
                  </a:lnTo>
                  <a:lnTo>
                    <a:pt x="42" y="51"/>
                  </a:lnTo>
                  <a:lnTo>
                    <a:pt x="43" y="51"/>
                  </a:lnTo>
                  <a:lnTo>
                    <a:pt x="44" y="49"/>
                  </a:lnTo>
                  <a:lnTo>
                    <a:pt x="44" y="47"/>
                  </a:lnTo>
                  <a:lnTo>
                    <a:pt x="45" y="46"/>
                  </a:lnTo>
                  <a:lnTo>
                    <a:pt x="45" y="42"/>
                  </a:lnTo>
                  <a:lnTo>
                    <a:pt x="48" y="42"/>
                  </a:lnTo>
                  <a:lnTo>
                    <a:pt x="48" y="44"/>
                  </a:lnTo>
                  <a:lnTo>
                    <a:pt x="50" y="46"/>
                  </a:lnTo>
                  <a:lnTo>
                    <a:pt x="51" y="47"/>
                  </a:lnTo>
                  <a:lnTo>
                    <a:pt x="52" y="47"/>
                  </a:lnTo>
                  <a:lnTo>
                    <a:pt x="53" y="47"/>
                  </a:lnTo>
                  <a:lnTo>
                    <a:pt x="54" y="49"/>
                  </a:lnTo>
                  <a:lnTo>
                    <a:pt x="53" y="47"/>
                  </a:lnTo>
                  <a:lnTo>
                    <a:pt x="53" y="46"/>
                  </a:lnTo>
                  <a:lnTo>
                    <a:pt x="52" y="42"/>
                  </a:lnTo>
                  <a:lnTo>
                    <a:pt x="52" y="40"/>
                  </a:lnTo>
                  <a:lnTo>
                    <a:pt x="52" y="38"/>
                  </a:lnTo>
                  <a:lnTo>
                    <a:pt x="55" y="27"/>
                  </a:lnTo>
                  <a:lnTo>
                    <a:pt x="56" y="25"/>
                  </a:lnTo>
                  <a:lnTo>
                    <a:pt x="58" y="23"/>
                  </a:lnTo>
                  <a:lnTo>
                    <a:pt x="59" y="23"/>
                  </a:lnTo>
                  <a:lnTo>
                    <a:pt x="64" y="32"/>
                  </a:lnTo>
                  <a:lnTo>
                    <a:pt x="64" y="30"/>
                  </a:lnTo>
                  <a:lnTo>
                    <a:pt x="65" y="27"/>
                  </a:lnTo>
                  <a:lnTo>
                    <a:pt x="67" y="27"/>
                  </a:lnTo>
                  <a:lnTo>
                    <a:pt x="68" y="25"/>
                  </a:lnTo>
                  <a:lnTo>
                    <a:pt x="68" y="23"/>
                  </a:lnTo>
                  <a:lnTo>
                    <a:pt x="70" y="21"/>
                  </a:lnTo>
                  <a:lnTo>
                    <a:pt x="71" y="21"/>
                  </a:lnTo>
                  <a:lnTo>
                    <a:pt x="71" y="17"/>
                  </a:lnTo>
                  <a:lnTo>
                    <a:pt x="72" y="19"/>
                  </a:lnTo>
                  <a:lnTo>
                    <a:pt x="73" y="17"/>
                  </a:lnTo>
                  <a:lnTo>
                    <a:pt x="75" y="21"/>
                  </a:lnTo>
                  <a:lnTo>
                    <a:pt x="77" y="25"/>
                  </a:lnTo>
                  <a:lnTo>
                    <a:pt x="78" y="30"/>
                  </a:lnTo>
                  <a:lnTo>
                    <a:pt x="78" y="36"/>
                  </a:lnTo>
                  <a:lnTo>
                    <a:pt x="77" y="40"/>
                  </a:lnTo>
                  <a:lnTo>
                    <a:pt x="75" y="42"/>
                  </a:lnTo>
                  <a:lnTo>
                    <a:pt x="74" y="46"/>
                  </a:lnTo>
                  <a:lnTo>
                    <a:pt x="72" y="47"/>
                  </a:lnTo>
                  <a:lnTo>
                    <a:pt x="71" y="49"/>
                  </a:lnTo>
                  <a:lnTo>
                    <a:pt x="69" y="51"/>
                  </a:lnTo>
                  <a:lnTo>
                    <a:pt x="68" y="51"/>
                  </a:lnTo>
                  <a:lnTo>
                    <a:pt x="65" y="51"/>
                  </a:lnTo>
                  <a:lnTo>
                    <a:pt x="64" y="51"/>
                  </a:lnTo>
                  <a:lnTo>
                    <a:pt x="64" y="49"/>
                  </a:lnTo>
                  <a:lnTo>
                    <a:pt x="63" y="49"/>
                  </a:lnTo>
                  <a:lnTo>
                    <a:pt x="62" y="49"/>
                  </a:lnTo>
                  <a:lnTo>
                    <a:pt x="61" y="51"/>
                  </a:lnTo>
                  <a:lnTo>
                    <a:pt x="60" y="55"/>
                  </a:lnTo>
                  <a:lnTo>
                    <a:pt x="59" y="55"/>
                  </a:lnTo>
                  <a:lnTo>
                    <a:pt x="59" y="63"/>
                  </a:lnTo>
                  <a:lnTo>
                    <a:pt x="58" y="67"/>
                  </a:lnTo>
                  <a:lnTo>
                    <a:pt x="56" y="72"/>
                  </a:lnTo>
                  <a:lnTo>
                    <a:pt x="54" y="76"/>
                  </a:lnTo>
                  <a:lnTo>
                    <a:pt x="53" y="80"/>
                  </a:lnTo>
                  <a:lnTo>
                    <a:pt x="52" y="84"/>
                  </a:lnTo>
                  <a:lnTo>
                    <a:pt x="51" y="88"/>
                  </a:lnTo>
                  <a:lnTo>
                    <a:pt x="49" y="89"/>
                  </a:lnTo>
                  <a:lnTo>
                    <a:pt x="48" y="93"/>
                  </a:lnTo>
                  <a:lnTo>
                    <a:pt x="46" y="97"/>
                  </a:lnTo>
                  <a:lnTo>
                    <a:pt x="45" y="101"/>
                  </a:lnTo>
                  <a:lnTo>
                    <a:pt x="45" y="105"/>
                  </a:lnTo>
                  <a:lnTo>
                    <a:pt x="18" y="166"/>
                  </a:lnTo>
                  <a:lnTo>
                    <a:pt x="14" y="181"/>
                  </a:lnTo>
                  <a:lnTo>
                    <a:pt x="17" y="181"/>
                  </a:lnTo>
                  <a:lnTo>
                    <a:pt x="21" y="181"/>
                  </a:lnTo>
                  <a:lnTo>
                    <a:pt x="24" y="181"/>
                  </a:lnTo>
                  <a:lnTo>
                    <a:pt x="27" y="179"/>
                  </a:lnTo>
                  <a:lnTo>
                    <a:pt x="31" y="175"/>
                  </a:lnTo>
                  <a:lnTo>
                    <a:pt x="33" y="173"/>
                  </a:lnTo>
                  <a:lnTo>
                    <a:pt x="36" y="170"/>
                  </a:lnTo>
                  <a:lnTo>
                    <a:pt x="39" y="168"/>
                  </a:lnTo>
                  <a:lnTo>
                    <a:pt x="42" y="164"/>
                  </a:lnTo>
                  <a:lnTo>
                    <a:pt x="44" y="160"/>
                  </a:lnTo>
                  <a:lnTo>
                    <a:pt x="46" y="156"/>
                  </a:lnTo>
                  <a:lnTo>
                    <a:pt x="50" y="150"/>
                  </a:lnTo>
                  <a:lnTo>
                    <a:pt x="52" y="147"/>
                  </a:lnTo>
                  <a:lnTo>
                    <a:pt x="54" y="143"/>
                  </a:lnTo>
                  <a:lnTo>
                    <a:pt x="56" y="139"/>
                  </a:lnTo>
                  <a:lnTo>
                    <a:pt x="59" y="133"/>
                  </a:lnTo>
                  <a:lnTo>
                    <a:pt x="63" y="126"/>
                  </a:lnTo>
                  <a:lnTo>
                    <a:pt x="67" y="118"/>
                  </a:lnTo>
                  <a:lnTo>
                    <a:pt x="69" y="110"/>
                  </a:lnTo>
                  <a:lnTo>
                    <a:pt x="72" y="101"/>
                  </a:lnTo>
                  <a:lnTo>
                    <a:pt x="74" y="91"/>
                  </a:lnTo>
                  <a:lnTo>
                    <a:pt x="77" y="82"/>
                  </a:lnTo>
                  <a:lnTo>
                    <a:pt x="79" y="72"/>
                  </a:lnTo>
                  <a:lnTo>
                    <a:pt x="81" y="63"/>
                  </a:lnTo>
                  <a:lnTo>
                    <a:pt x="82" y="59"/>
                  </a:lnTo>
                  <a:lnTo>
                    <a:pt x="82" y="57"/>
                  </a:lnTo>
                  <a:lnTo>
                    <a:pt x="83" y="55"/>
                  </a:lnTo>
                  <a:lnTo>
                    <a:pt x="83" y="51"/>
                  </a:lnTo>
                  <a:lnTo>
                    <a:pt x="84" y="49"/>
                  </a:lnTo>
                  <a:lnTo>
                    <a:pt x="86" y="49"/>
                  </a:lnTo>
                  <a:lnTo>
                    <a:pt x="87" y="51"/>
                  </a:lnTo>
                  <a:lnTo>
                    <a:pt x="88" y="51"/>
                  </a:lnTo>
                  <a:lnTo>
                    <a:pt x="89" y="53"/>
                  </a:lnTo>
                  <a:lnTo>
                    <a:pt x="90" y="55"/>
                  </a:lnTo>
                  <a:lnTo>
                    <a:pt x="91" y="57"/>
                  </a:lnTo>
                  <a:lnTo>
                    <a:pt x="92" y="59"/>
                  </a:lnTo>
                  <a:lnTo>
                    <a:pt x="93" y="59"/>
                  </a:lnTo>
                  <a:lnTo>
                    <a:pt x="94" y="59"/>
                  </a:lnTo>
                  <a:lnTo>
                    <a:pt x="97" y="59"/>
                  </a:lnTo>
                  <a:lnTo>
                    <a:pt x="98" y="55"/>
                  </a:lnTo>
                  <a:lnTo>
                    <a:pt x="98" y="51"/>
                  </a:lnTo>
                  <a:lnTo>
                    <a:pt x="99" y="4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3" name="Freeform 48">
              <a:extLst>
                <a:ext uri="{FF2B5EF4-FFF2-40B4-BE49-F238E27FC236}">
                  <a16:creationId xmlns:a16="http://schemas.microsoft.com/office/drawing/2014/main" id="{03916EB7-EB27-4117-8D53-2364C81B2103}"/>
                </a:ext>
              </a:extLst>
            </p:cNvPr>
            <p:cNvSpPr>
              <a:spLocks/>
            </p:cNvSpPr>
            <p:nvPr/>
          </p:nvSpPr>
          <p:spPr bwMode="auto">
            <a:xfrm>
              <a:off x="4377" y="1642"/>
              <a:ext cx="15" cy="28"/>
            </a:xfrm>
            <a:custGeom>
              <a:avLst/>
              <a:gdLst>
                <a:gd name="T0" fmla="*/ 15 w 15"/>
                <a:gd name="T1" fmla="*/ 6 h 28"/>
                <a:gd name="T2" fmla="*/ 12 w 15"/>
                <a:gd name="T3" fmla="*/ 2 h 28"/>
                <a:gd name="T4" fmla="*/ 11 w 15"/>
                <a:gd name="T5" fmla="*/ 2 h 28"/>
                <a:gd name="T6" fmla="*/ 10 w 15"/>
                <a:gd name="T7" fmla="*/ 2 h 28"/>
                <a:gd name="T8" fmla="*/ 9 w 15"/>
                <a:gd name="T9" fmla="*/ 0 h 28"/>
                <a:gd name="T10" fmla="*/ 8 w 15"/>
                <a:gd name="T11" fmla="*/ 0 h 28"/>
                <a:gd name="T12" fmla="*/ 7 w 15"/>
                <a:gd name="T13" fmla="*/ 2 h 28"/>
                <a:gd name="T14" fmla="*/ 6 w 15"/>
                <a:gd name="T15" fmla="*/ 4 h 28"/>
                <a:gd name="T16" fmla="*/ 6 w 15"/>
                <a:gd name="T17" fmla="*/ 6 h 28"/>
                <a:gd name="T18" fmla="*/ 5 w 15"/>
                <a:gd name="T19" fmla="*/ 9 h 28"/>
                <a:gd name="T20" fmla="*/ 4 w 15"/>
                <a:gd name="T21" fmla="*/ 11 h 28"/>
                <a:gd name="T22" fmla="*/ 2 w 15"/>
                <a:gd name="T23" fmla="*/ 15 h 28"/>
                <a:gd name="T24" fmla="*/ 2 w 15"/>
                <a:gd name="T25" fmla="*/ 19 h 28"/>
                <a:gd name="T26" fmla="*/ 2 w 15"/>
                <a:gd name="T27" fmla="*/ 23 h 28"/>
                <a:gd name="T28" fmla="*/ 1 w 15"/>
                <a:gd name="T29" fmla="*/ 25 h 28"/>
                <a:gd name="T30" fmla="*/ 1 w 15"/>
                <a:gd name="T31" fmla="*/ 26 h 28"/>
                <a:gd name="T32" fmla="*/ 0 w 15"/>
                <a:gd name="T33" fmla="*/ 28 h 28"/>
                <a:gd name="T34" fmla="*/ 2 w 15"/>
                <a:gd name="T35" fmla="*/ 28 h 28"/>
                <a:gd name="T36" fmla="*/ 4 w 15"/>
                <a:gd name="T37" fmla="*/ 28 h 28"/>
                <a:gd name="T38" fmla="*/ 6 w 15"/>
                <a:gd name="T39" fmla="*/ 28 h 28"/>
                <a:gd name="T40" fmla="*/ 8 w 15"/>
                <a:gd name="T41" fmla="*/ 26 h 28"/>
                <a:gd name="T42" fmla="*/ 9 w 15"/>
                <a:gd name="T43" fmla="*/ 25 h 28"/>
                <a:gd name="T44" fmla="*/ 11 w 15"/>
                <a:gd name="T45" fmla="*/ 23 h 28"/>
                <a:gd name="T46" fmla="*/ 12 w 15"/>
                <a:gd name="T47" fmla="*/ 21 h 28"/>
                <a:gd name="T48" fmla="*/ 14 w 15"/>
                <a:gd name="T49" fmla="*/ 19 h 28"/>
                <a:gd name="T50" fmla="*/ 15 w 15"/>
                <a:gd name="T51" fmla="*/ 13 h 28"/>
                <a:gd name="T52" fmla="*/ 15 w 15"/>
                <a:gd name="T53" fmla="*/ 9 h 28"/>
                <a:gd name="T54" fmla="*/ 15 w 15"/>
                <a:gd name="T55" fmla="*/ 7 h 28"/>
                <a:gd name="T56" fmla="*/ 15 w 15"/>
                <a:gd name="T57" fmla="*/ 6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
                <a:gd name="T88" fmla="*/ 0 h 28"/>
                <a:gd name="T89" fmla="*/ 15 w 15"/>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 h="28">
                  <a:moveTo>
                    <a:pt x="15" y="6"/>
                  </a:moveTo>
                  <a:lnTo>
                    <a:pt x="12" y="2"/>
                  </a:lnTo>
                  <a:lnTo>
                    <a:pt x="11" y="2"/>
                  </a:lnTo>
                  <a:lnTo>
                    <a:pt x="10" y="2"/>
                  </a:lnTo>
                  <a:lnTo>
                    <a:pt x="9" y="0"/>
                  </a:lnTo>
                  <a:lnTo>
                    <a:pt x="8" y="0"/>
                  </a:lnTo>
                  <a:lnTo>
                    <a:pt x="7" y="2"/>
                  </a:lnTo>
                  <a:lnTo>
                    <a:pt x="6" y="4"/>
                  </a:lnTo>
                  <a:lnTo>
                    <a:pt x="6" y="6"/>
                  </a:lnTo>
                  <a:lnTo>
                    <a:pt x="5" y="9"/>
                  </a:lnTo>
                  <a:lnTo>
                    <a:pt x="4" y="11"/>
                  </a:lnTo>
                  <a:lnTo>
                    <a:pt x="2" y="15"/>
                  </a:lnTo>
                  <a:lnTo>
                    <a:pt x="2" y="19"/>
                  </a:lnTo>
                  <a:lnTo>
                    <a:pt x="2" y="23"/>
                  </a:lnTo>
                  <a:lnTo>
                    <a:pt x="1" y="25"/>
                  </a:lnTo>
                  <a:lnTo>
                    <a:pt x="1" y="26"/>
                  </a:lnTo>
                  <a:lnTo>
                    <a:pt x="0" y="28"/>
                  </a:lnTo>
                  <a:lnTo>
                    <a:pt x="2" y="28"/>
                  </a:lnTo>
                  <a:lnTo>
                    <a:pt x="4" y="28"/>
                  </a:lnTo>
                  <a:lnTo>
                    <a:pt x="6" y="28"/>
                  </a:lnTo>
                  <a:lnTo>
                    <a:pt x="8" y="26"/>
                  </a:lnTo>
                  <a:lnTo>
                    <a:pt x="9" y="25"/>
                  </a:lnTo>
                  <a:lnTo>
                    <a:pt x="11" y="23"/>
                  </a:lnTo>
                  <a:lnTo>
                    <a:pt x="12" y="21"/>
                  </a:lnTo>
                  <a:lnTo>
                    <a:pt x="14" y="19"/>
                  </a:lnTo>
                  <a:lnTo>
                    <a:pt x="15" y="13"/>
                  </a:lnTo>
                  <a:lnTo>
                    <a:pt x="15" y="9"/>
                  </a:lnTo>
                  <a:lnTo>
                    <a:pt x="15" y="7"/>
                  </a:lnTo>
                  <a:lnTo>
                    <a:pt x="15"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4" name="Freeform 49">
              <a:extLst>
                <a:ext uri="{FF2B5EF4-FFF2-40B4-BE49-F238E27FC236}">
                  <a16:creationId xmlns:a16="http://schemas.microsoft.com/office/drawing/2014/main" id="{AC9D18E5-E970-4722-87C5-EE794716425A}"/>
                </a:ext>
              </a:extLst>
            </p:cNvPr>
            <p:cNvSpPr>
              <a:spLocks/>
            </p:cNvSpPr>
            <p:nvPr/>
          </p:nvSpPr>
          <p:spPr bwMode="auto">
            <a:xfrm>
              <a:off x="4384" y="1649"/>
              <a:ext cx="4" cy="12"/>
            </a:xfrm>
            <a:custGeom>
              <a:avLst/>
              <a:gdLst>
                <a:gd name="T0" fmla="*/ 4 w 4"/>
                <a:gd name="T1" fmla="*/ 0 h 12"/>
                <a:gd name="T2" fmla="*/ 4 w 4"/>
                <a:gd name="T3" fmla="*/ 2 h 12"/>
                <a:gd name="T4" fmla="*/ 3 w 4"/>
                <a:gd name="T5" fmla="*/ 2 h 12"/>
                <a:gd name="T6" fmla="*/ 3 w 4"/>
                <a:gd name="T7" fmla="*/ 4 h 12"/>
                <a:gd name="T8" fmla="*/ 2 w 4"/>
                <a:gd name="T9" fmla="*/ 4 h 12"/>
                <a:gd name="T10" fmla="*/ 1 w 4"/>
                <a:gd name="T11" fmla="*/ 6 h 12"/>
                <a:gd name="T12" fmla="*/ 0 w 4"/>
                <a:gd name="T13" fmla="*/ 6 h 12"/>
                <a:gd name="T14" fmla="*/ 0 w 4"/>
                <a:gd name="T15" fmla="*/ 10 h 12"/>
                <a:gd name="T16" fmla="*/ 0 w 4"/>
                <a:gd name="T17" fmla="*/ 12 h 12"/>
                <a:gd name="T18" fmla="*/ 1 w 4"/>
                <a:gd name="T19" fmla="*/ 10 h 12"/>
                <a:gd name="T20" fmla="*/ 2 w 4"/>
                <a:gd name="T21" fmla="*/ 6 h 12"/>
                <a:gd name="T22" fmla="*/ 3 w 4"/>
                <a:gd name="T23" fmla="*/ 4 h 12"/>
                <a:gd name="T24" fmla="*/ 4 w 4"/>
                <a:gd name="T25" fmla="*/ 2 h 12"/>
                <a:gd name="T26" fmla="*/ 4 w 4"/>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
                <a:gd name="T43" fmla="*/ 0 h 12"/>
                <a:gd name="T44" fmla="*/ 4 w 4"/>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 h="12">
                  <a:moveTo>
                    <a:pt x="4" y="0"/>
                  </a:moveTo>
                  <a:lnTo>
                    <a:pt x="4" y="2"/>
                  </a:lnTo>
                  <a:lnTo>
                    <a:pt x="3" y="2"/>
                  </a:lnTo>
                  <a:lnTo>
                    <a:pt x="3" y="4"/>
                  </a:lnTo>
                  <a:lnTo>
                    <a:pt x="2" y="4"/>
                  </a:lnTo>
                  <a:lnTo>
                    <a:pt x="1" y="6"/>
                  </a:lnTo>
                  <a:lnTo>
                    <a:pt x="0" y="6"/>
                  </a:lnTo>
                  <a:lnTo>
                    <a:pt x="0" y="10"/>
                  </a:lnTo>
                  <a:lnTo>
                    <a:pt x="0" y="12"/>
                  </a:lnTo>
                  <a:lnTo>
                    <a:pt x="1" y="10"/>
                  </a:lnTo>
                  <a:lnTo>
                    <a:pt x="2" y="6"/>
                  </a:lnTo>
                  <a:lnTo>
                    <a:pt x="3" y="4"/>
                  </a:lnTo>
                  <a:lnTo>
                    <a:pt x="4" y="2"/>
                  </a:lnTo>
                  <a:lnTo>
                    <a:pt x="4" y="0"/>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5" name="Freeform 50">
              <a:extLst>
                <a:ext uri="{FF2B5EF4-FFF2-40B4-BE49-F238E27FC236}">
                  <a16:creationId xmlns:a16="http://schemas.microsoft.com/office/drawing/2014/main" id="{19E92989-8E45-4570-9FE5-0FC6C18D4C3A}"/>
                </a:ext>
              </a:extLst>
            </p:cNvPr>
            <p:cNvSpPr>
              <a:spLocks/>
            </p:cNvSpPr>
            <p:nvPr/>
          </p:nvSpPr>
          <p:spPr bwMode="auto">
            <a:xfrm>
              <a:off x="4366" y="1644"/>
              <a:ext cx="11" cy="28"/>
            </a:xfrm>
            <a:custGeom>
              <a:avLst/>
              <a:gdLst>
                <a:gd name="T0" fmla="*/ 11 w 11"/>
                <a:gd name="T1" fmla="*/ 13 h 28"/>
                <a:gd name="T2" fmla="*/ 10 w 11"/>
                <a:gd name="T3" fmla="*/ 4 h 28"/>
                <a:gd name="T4" fmla="*/ 9 w 11"/>
                <a:gd name="T5" fmla="*/ 2 h 28"/>
                <a:gd name="T6" fmla="*/ 8 w 11"/>
                <a:gd name="T7" fmla="*/ 2 h 28"/>
                <a:gd name="T8" fmla="*/ 7 w 11"/>
                <a:gd name="T9" fmla="*/ 2 h 28"/>
                <a:gd name="T10" fmla="*/ 6 w 11"/>
                <a:gd name="T11" fmla="*/ 0 h 28"/>
                <a:gd name="T12" fmla="*/ 0 w 11"/>
                <a:gd name="T13" fmla="*/ 15 h 28"/>
                <a:gd name="T14" fmla="*/ 0 w 11"/>
                <a:gd name="T15" fmla="*/ 17 h 28"/>
                <a:gd name="T16" fmla="*/ 1 w 11"/>
                <a:gd name="T17" fmla="*/ 21 h 28"/>
                <a:gd name="T18" fmla="*/ 2 w 11"/>
                <a:gd name="T19" fmla="*/ 24 h 28"/>
                <a:gd name="T20" fmla="*/ 3 w 11"/>
                <a:gd name="T21" fmla="*/ 26 h 28"/>
                <a:gd name="T22" fmla="*/ 7 w 11"/>
                <a:gd name="T23" fmla="*/ 28 h 28"/>
                <a:gd name="T24" fmla="*/ 9 w 11"/>
                <a:gd name="T25" fmla="*/ 24 h 28"/>
                <a:gd name="T26" fmla="*/ 9 w 11"/>
                <a:gd name="T27" fmla="*/ 23 h 28"/>
                <a:gd name="T28" fmla="*/ 10 w 11"/>
                <a:gd name="T29" fmla="*/ 17 h 28"/>
                <a:gd name="T30" fmla="*/ 11 w 11"/>
                <a:gd name="T31" fmla="*/ 13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
                <a:gd name="T49" fmla="*/ 0 h 28"/>
                <a:gd name="T50" fmla="*/ 11 w 11"/>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 h="28">
                  <a:moveTo>
                    <a:pt x="11" y="13"/>
                  </a:moveTo>
                  <a:lnTo>
                    <a:pt x="10" y="4"/>
                  </a:lnTo>
                  <a:lnTo>
                    <a:pt x="9" y="2"/>
                  </a:lnTo>
                  <a:lnTo>
                    <a:pt x="8" y="2"/>
                  </a:lnTo>
                  <a:lnTo>
                    <a:pt x="7" y="2"/>
                  </a:lnTo>
                  <a:lnTo>
                    <a:pt x="6" y="0"/>
                  </a:lnTo>
                  <a:lnTo>
                    <a:pt x="0" y="15"/>
                  </a:lnTo>
                  <a:lnTo>
                    <a:pt x="0" y="17"/>
                  </a:lnTo>
                  <a:lnTo>
                    <a:pt x="1" y="21"/>
                  </a:lnTo>
                  <a:lnTo>
                    <a:pt x="2" y="24"/>
                  </a:lnTo>
                  <a:lnTo>
                    <a:pt x="3" y="26"/>
                  </a:lnTo>
                  <a:lnTo>
                    <a:pt x="7" y="28"/>
                  </a:lnTo>
                  <a:lnTo>
                    <a:pt x="9" y="24"/>
                  </a:lnTo>
                  <a:lnTo>
                    <a:pt x="9" y="23"/>
                  </a:lnTo>
                  <a:lnTo>
                    <a:pt x="10" y="17"/>
                  </a:lnTo>
                  <a:lnTo>
                    <a:pt x="11" y="13"/>
                  </a:lnTo>
                  <a:close/>
                </a:path>
              </a:pathLst>
            </a:custGeom>
            <a:solidFill>
              <a:srgbClr val="CC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6" name="Freeform 51">
              <a:extLst>
                <a:ext uri="{FF2B5EF4-FFF2-40B4-BE49-F238E27FC236}">
                  <a16:creationId xmlns:a16="http://schemas.microsoft.com/office/drawing/2014/main" id="{0F744440-A858-418E-A261-320AC4015ABD}"/>
                </a:ext>
              </a:extLst>
            </p:cNvPr>
            <p:cNvSpPr>
              <a:spLocks/>
            </p:cNvSpPr>
            <p:nvPr/>
          </p:nvSpPr>
          <p:spPr bwMode="auto">
            <a:xfrm>
              <a:off x="4545" y="2841"/>
              <a:ext cx="373" cy="542"/>
            </a:xfrm>
            <a:custGeom>
              <a:avLst/>
              <a:gdLst>
                <a:gd name="T0" fmla="*/ 362 w 373"/>
                <a:gd name="T1" fmla="*/ 8 h 542"/>
                <a:gd name="T2" fmla="*/ 346 w 373"/>
                <a:gd name="T3" fmla="*/ 2 h 542"/>
                <a:gd name="T4" fmla="*/ 323 w 373"/>
                <a:gd name="T5" fmla="*/ 0 h 542"/>
                <a:gd name="T6" fmla="*/ 300 w 373"/>
                <a:gd name="T7" fmla="*/ 0 h 542"/>
                <a:gd name="T8" fmla="*/ 278 w 373"/>
                <a:gd name="T9" fmla="*/ 8 h 542"/>
                <a:gd name="T10" fmla="*/ 262 w 373"/>
                <a:gd name="T11" fmla="*/ 12 h 542"/>
                <a:gd name="T12" fmla="*/ 248 w 373"/>
                <a:gd name="T13" fmla="*/ 21 h 542"/>
                <a:gd name="T14" fmla="*/ 234 w 373"/>
                <a:gd name="T15" fmla="*/ 33 h 542"/>
                <a:gd name="T16" fmla="*/ 221 w 373"/>
                <a:gd name="T17" fmla="*/ 42 h 542"/>
                <a:gd name="T18" fmla="*/ 209 w 373"/>
                <a:gd name="T19" fmla="*/ 52 h 542"/>
                <a:gd name="T20" fmla="*/ 196 w 373"/>
                <a:gd name="T21" fmla="*/ 57 h 542"/>
                <a:gd name="T22" fmla="*/ 183 w 373"/>
                <a:gd name="T23" fmla="*/ 65 h 542"/>
                <a:gd name="T24" fmla="*/ 168 w 373"/>
                <a:gd name="T25" fmla="*/ 76 h 542"/>
                <a:gd name="T26" fmla="*/ 155 w 373"/>
                <a:gd name="T27" fmla="*/ 88 h 542"/>
                <a:gd name="T28" fmla="*/ 144 w 373"/>
                <a:gd name="T29" fmla="*/ 101 h 542"/>
                <a:gd name="T30" fmla="*/ 136 w 373"/>
                <a:gd name="T31" fmla="*/ 113 h 542"/>
                <a:gd name="T32" fmla="*/ 123 w 373"/>
                <a:gd name="T33" fmla="*/ 130 h 542"/>
                <a:gd name="T34" fmla="*/ 109 w 373"/>
                <a:gd name="T35" fmla="*/ 149 h 542"/>
                <a:gd name="T36" fmla="*/ 96 w 373"/>
                <a:gd name="T37" fmla="*/ 172 h 542"/>
                <a:gd name="T38" fmla="*/ 85 w 373"/>
                <a:gd name="T39" fmla="*/ 189 h 542"/>
                <a:gd name="T40" fmla="*/ 76 w 373"/>
                <a:gd name="T41" fmla="*/ 204 h 542"/>
                <a:gd name="T42" fmla="*/ 66 w 373"/>
                <a:gd name="T43" fmla="*/ 221 h 542"/>
                <a:gd name="T44" fmla="*/ 53 w 373"/>
                <a:gd name="T45" fmla="*/ 260 h 542"/>
                <a:gd name="T46" fmla="*/ 40 w 373"/>
                <a:gd name="T47" fmla="*/ 332 h 542"/>
                <a:gd name="T48" fmla="*/ 30 w 373"/>
                <a:gd name="T49" fmla="*/ 380 h 542"/>
                <a:gd name="T50" fmla="*/ 21 w 373"/>
                <a:gd name="T51" fmla="*/ 424 h 542"/>
                <a:gd name="T52" fmla="*/ 12 w 373"/>
                <a:gd name="T53" fmla="*/ 467 h 542"/>
                <a:gd name="T54" fmla="*/ 6 w 373"/>
                <a:gd name="T55" fmla="*/ 502 h 542"/>
                <a:gd name="T56" fmla="*/ 1 w 373"/>
                <a:gd name="T57" fmla="*/ 532 h 542"/>
                <a:gd name="T58" fmla="*/ 2 w 373"/>
                <a:gd name="T59" fmla="*/ 540 h 542"/>
                <a:gd name="T60" fmla="*/ 14 w 373"/>
                <a:gd name="T61" fmla="*/ 521 h 542"/>
                <a:gd name="T62" fmla="*/ 34 w 373"/>
                <a:gd name="T63" fmla="*/ 479 h 542"/>
                <a:gd name="T64" fmla="*/ 60 w 373"/>
                <a:gd name="T65" fmla="*/ 425 h 542"/>
                <a:gd name="T66" fmla="*/ 86 w 373"/>
                <a:gd name="T67" fmla="*/ 376 h 542"/>
                <a:gd name="T68" fmla="*/ 113 w 373"/>
                <a:gd name="T69" fmla="*/ 328 h 542"/>
                <a:gd name="T70" fmla="*/ 139 w 373"/>
                <a:gd name="T71" fmla="*/ 286 h 542"/>
                <a:gd name="T72" fmla="*/ 167 w 373"/>
                <a:gd name="T73" fmla="*/ 244 h 542"/>
                <a:gd name="T74" fmla="*/ 192 w 373"/>
                <a:gd name="T75" fmla="*/ 212 h 542"/>
                <a:gd name="T76" fmla="*/ 203 w 373"/>
                <a:gd name="T77" fmla="*/ 199 h 542"/>
                <a:gd name="T78" fmla="*/ 214 w 373"/>
                <a:gd name="T79" fmla="*/ 185 h 542"/>
                <a:gd name="T80" fmla="*/ 227 w 373"/>
                <a:gd name="T81" fmla="*/ 176 h 542"/>
                <a:gd name="T82" fmla="*/ 242 w 373"/>
                <a:gd name="T83" fmla="*/ 153 h 542"/>
                <a:gd name="T84" fmla="*/ 259 w 373"/>
                <a:gd name="T85" fmla="*/ 136 h 542"/>
                <a:gd name="T86" fmla="*/ 275 w 373"/>
                <a:gd name="T87" fmla="*/ 118 h 542"/>
                <a:gd name="T88" fmla="*/ 281 w 373"/>
                <a:gd name="T89" fmla="*/ 115 h 542"/>
                <a:gd name="T90" fmla="*/ 290 w 373"/>
                <a:gd name="T91" fmla="*/ 101 h 542"/>
                <a:gd name="T92" fmla="*/ 299 w 373"/>
                <a:gd name="T93" fmla="*/ 92 h 542"/>
                <a:gd name="T94" fmla="*/ 308 w 373"/>
                <a:gd name="T95" fmla="*/ 80 h 542"/>
                <a:gd name="T96" fmla="*/ 320 w 373"/>
                <a:gd name="T97" fmla="*/ 71 h 542"/>
                <a:gd name="T98" fmla="*/ 332 w 373"/>
                <a:gd name="T99" fmla="*/ 57 h 542"/>
                <a:gd name="T100" fmla="*/ 342 w 373"/>
                <a:gd name="T101" fmla="*/ 46 h 542"/>
                <a:gd name="T102" fmla="*/ 353 w 373"/>
                <a:gd name="T103" fmla="*/ 38 h 542"/>
                <a:gd name="T104" fmla="*/ 364 w 373"/>
                <a:gd name="T105" fmla="*/ 27 h 542"/>
                <a:gd name="T106" fmla="*/ 370 w 373"/>
                <a:gd name="T107" fmla="*/ 19 h 54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73"/>
                <a:gd name="T163" fmla="*/ 0 h 542"/>
                <a:gd name="T164" fmla="*/ 373 w 373"/>
                <a:gd name="T165" fmla="*/ 542 h 54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73" h="542">
                  <a:moveTo>
                    <a:pt x="373" y="15"/>
                  </a:moveTo>
                  <a:lnTo>
                    <a:pt x="371" y="12"/>
                  </a:lnTo>
                  <a:lnTo>
                    <a:pt x="367" y="12"/>
                  </a:lnTo>
                  <a:lnTo>
                    <a:pt x="365" y="8"/>
                  </a:lnTo>
                  <a:lnTo>
                    <a:pt x="362" y="8"/>
                  </a:lnTo>
                  <a:lnTo>
                    <a:pt x="360" y="6"/>
                  </a:lnTo>
                  <a:lnTo>
                    <a:pt x="356" y="6"/>
                  </a:lnTo>
                  <a:lnTo>
                    <a:pt x="354" y="4"/>
                  </a:lnTo>
                  <a:lnTo>
                    <a:pt x="351" y="2"/>
                  </a:lnTo>
                  <a:lnTo>
                    <a:pt x="346" y="2"/>
                  </a:lnTo>
                  <a:lnTo>
                    <a:pt x="342" y="0"/>
                  </a:lnTo>
                  <a:lnTo>
                    <a:pt x="337" y="0"/>
                  </a:lnTo>
                  <a:lnTo>
                    <a:pt x="333" y="0"/>
                  </a:lnTo>
                  <a:lnTo>
                    <a:pt x="328" y="0"/>
                  </a:lnTo>
                  <a:lnTo>
                    <a:pt x="323" y="0"/>
                  </a:lnTo>
                  <a:lnTo>
                    <a:pt x="318" y="0"/>
                  </a:lnTo>
                  <a:lnTo>
                    <a:pt x="314" y="0"/>
                  </a:lnTo>
                  <a:lnTo>
                    <a:pt x="309" y="0"/>
                  </a:lnTo>
                  <a:lnTo>
                    <a:pt x="305" y="0"/>
                  </a:lnTo>
                  <a:lnTo>
                    <a:pt x="300" y="0"/>
                  </a:lnTo>
                  <a:lnTo>
                    <a:pt x="296" y="2"/>
                  </a:lnTo>
                  <a:lnTo>
                    <a:pt x="291" y="4"/>
                  </a:lnTo>
                  <a:lnTo>
                    <a:pt x="287" y="4"/>
                  </a:lnTo>
                  <a:lnTo>
                    <a:pt x="282" y="6"/>
                  </a:lnTo>
                  <a:lnTo>
                    <a:pt x="278" y="8"/>
                  </a:lnTo>
                  <a:lnTo>
                    <a:pt x="275" y="8"/>
                  </a:lnTo>
                  <a:lnTo>
                    <a:pt x="271" y="8"/>
                  </a:lnTo>
                  <a:lnTo>
                    <a:pt x="268" y="10"/>
                  </a:lnTo>
                  <a:lnTo>
                    <a:pt x="266" y="12"/>
                  </a:lnTo>
                  <a:lnTo>
                    <a:pt x="262" y="12"/>
                  </a:lnTo>
                  <a:lnTo>
                    <a:pt x="259" y="14"/>
                  </a:lnTo>
                  <a:lnTo>
                    <a:pt x="257" y="15"/>
                  </a:lnTo>
                  <a:lnTo>
                    <a:pt x="253" y="15"/>
                  </a:lnTo>
                  <a:lnTo>
                    <a:pt x="250" y="19"/>
                  </a:lnTo>
                  <a:lnTo>
                    <a:pt x="248" y="21"/>
                  </a:lnTo>
                  <a:lnTo>
                    <a:pt x="244" y="23"/>
                  </a:lnTo>
                  <a:lnTo>
                    <a:pt x="242" y="25"/>
                  </a:lnTo>
                  <a:lnTo>
                    <a:pt x="240" y="27"/>
                  </a:lnTo>
                  <a:lnTo>
                    <a:pt x="237" y="29"/>
                  </a:lnTo>
                  <a:lnTo>
                    <a:pt x="234" y="33"/>
                  </a:lnTo>
                  <a:lnTo>
                    <a:pt x="232" y="35"/>
                  </a:lnTo>
                  <a:lnTo>
                    <a:pt x="229" y="36"/>
                  </a:lnTo>
                  <a:lnTo>
                    <a:pt x="227" y="38"/>
                  </a:lnTo>
                  <a:lnTo>
                    <a:pt x="223" y="40"/>
                  </a:lnTo>
                  <a:lnTo>
                    <a:pt x="221" y="42"/>
                  </a:lnTo>
                  <a:lnTo>
                    <a:pt x="219" y="46"/>
                  </a:lnTo>
                  <a:lnTo>
                    <a:pt x="215" y="48"/>
                  </a:lnTo>
                  <a:lnTo>
                    <a:pt x="213" y="50"/>
                  </a:lnTo>
                  <a:lnTo>
                    <a:pt x="210" y="50"/>
                  </a:lnTo>
                  <a:lnTo>
                    <a:pt x="209" y="52"/>
                  </a:lnTo>
                  <a:lnTo>
                    <a:pt x="206" y="54"/>
                  </a:lnTo>
                  <a:lnTo>
                    <a:pt x="203" y="56"/>
                  </a:lnTo>
                  <a:lnTo>
                    <a:pt x="201" y="56"/>
                  </a:lnTo>
                  <a:lnTo>
                    <a:pt x="199" y="57"/>
                  </a:lnTo>
                  <a:lnTo>
                    <a:pt x="196" y="57"/>
                  </a:lnTo>
                  <a:lnTo>
                    <a:pt x="195" y="59"/>
                  </a:lnTo>
                  <a:lnTo>
                    <a:pt x="193" y="59"/>
                  </a:lnTo>
                  <a:lnTo>
                    <a:pt x="190" y="63"/>
                  </a:lnTo>
                  <a:lnTo>
                    <a:pt x="186" y="63"/>
                  </a:lnTo>
                  <a:lnTo>
                    <a:pt x="183" y="65"/>
                  </a:lnTo>
                  <a:lnTo>
                    <a:pt x="181" y="67"/>
                  </a:lnTo>
                  <a:lnTo>
                    <a:pt x="177" y="69"/>
                  </a:lnTo>
                  <a:lnTo>
                    <a:pt x="174" y="73"/>
                  </a:lnTo>
                  <a:lnTo>
                    <a:pt x="172" y="75"/>
                  </a:lnTo>
                  <a:lnTo>
                    <a:pt x="168" y="76"/>
                  </a:lnTo>
                  <a:lnTo>
                    <a:pt x="166" y="78"/>
                  </a:lnTo>
                  <a:lnTo>
                    <a:pt x="164" y="80"/>
                  </a:lnTo>
                  <a:lnTo>
                    <a:pt x="161" y="84"/>
                  </a:lnTo>
                  <a:lnTo>
                    <a:pt x="158" y="86"/>
                  </a:lnTo>
                  <a:lnTo>
                    <a:pt x="155" y="88"/>
                  </a:lnTo>
                  <a:lnTo>
                    <a:pt x="153" y="92"/>
                  </a:lnTo>
                  <a:lnTo>
                    <a:pt x="151" y="94"/>
                  </a:lnTo>
                  <a:lnTo>
                    <a:pt x="147" y="97"/>
                  </a:lnTo>
                  <a:lnTo>
                    <a:pt x="146" y="99"/>
                  </a:lnTo>
                  <a:lnTo>
                    <a:pt x="144" y="101"/>
                  </a:lnTo>
                  <a:lnTo>
                    <a:pt x="143" y="105"/>
                  </a:lnTo>
                  <a:lnTo>
                    <a:pt x="141" y="105"/>
                  </a:lnTo>
                  <a:lnTo>
                    <a:pt x="139" y="107"/>
                  </a:lnTo>
                  <a:lnTo>
                    <a:pt x="137" y="111"/>
                  </a:lnTo>
                  <a:lnTo>
                    <a:pt x="136" y="113"/>
                  </a:lnTo>
                  <a:lnTo>
                    <a:pt x="134" y="115"/>
                  </a:lnTo>
                  <a:lnTo>
                    <a:pt x="132" y="118"/>
                  </a:lnTo>
                  <a:lnTo>
                    <a:pt x="128" y="122"/>
                  </a:lnTo>
                  <a:lnTo>
                    <a:pt x="126" y="126"/>
                  </a:lnTo>
                  <a:lnTo>
                    <a:pt x="123" y="130"/>
                  </a:lnTo>
                  <a:lnTo>
                    <a:pt x="120" y="134"/>
                  </a:lnTo>
                  <a:lnTo>
                    <a:pt x="117" y="137"/>
                  </a:lnTo>
                  <a:lnTo>
                    <a:pt x="115" y="141"/>
                  </a:lnTo>
                  <a:lnTo>
                    <a:pt x="111" y="145"/>
                  </a:lnTo>
                  <a:lnTo>
                    <a:pt x="109" y="149"/>
                  </a:lnTo>
                  <a:lnTo>
                    <a:pt x="107" y="155"/>
                  </a:lnTo>
                  <a:lnTo>
                    <a:pt x="104" y="158"/>
                  </a:lnTo>
                  <a:lnTo>
                    <a:pt x="101" y="162"/>
                  </a:lnTo>
                  <a:lnTo>
                    <a:pt x="98" y="166"/>
                  </a:lnTo>
                  <a:lnTo>
                    <a:pt x="96" y="172"/>
                  </a:lnTo>
                  <a:lnTo>
                    <a:pt x="94" y="176"/>
                  </a:lnTo>
                  <a:lnTo>
                    <a:pt x="91" y="179"/>
                  </a:lnTo>
                  <a:lnTo>
                    <a:pt x="89" y="183"/>
                  </a:lnTo>
                  <a:lnTo>
                    <a:pt x="87" y="185"/>
                  </a:lnTo>
                  <a:lnTo>
                    <a:pt x="85" y="189"/>
                  </a:lnTo>
                  <a:lnTo>
                    <a:pt x="84" y="193"/>
                  </a:lnTo>
                  <a:lnTo>
                    <a:pt x="81" y="197"/>
                  </a:lnTo>
                  <a:lnTo>
                    <a:pt x="79" y="199"/>
                  </a:lnTo>
                  <a:lnTo>
                    <a:pt x="78" y="202"/>
                  </a:lnTo>
                  <a:lnTo>
                    <a:pt x="76" y="204"/>
                  </a:lnTo>
                  <a:lnTo>
                    <a:pt x="74" y="208"/>
                  </a:lnTo>
                  <a:lnTo>
                    <a:pt x="71" y="210"/>
                  </a:lnTo>
                  <a:lnTo>
                    <a:pt x="69" y="214"/>
                  </a:lnTo>
                  <a:lnTo>
                    <a:pt x="68" y="218"/>
                  </a:lnTo>
                  <a:lnTo>
                    <a:pt x="66" y="221"/>
                  </a:lnTo>
                  <a:lnTo>
                    <a:pt x="65" y="225"/>
                  </a:lnTo>
                  <a:lnTo>
                    <a:pt x="62" y="227"/>
                  </a:lnTo>
                  <a:lnTo>
                    <a:pt x="60" y="233"/>
                  </a:lnTo>
                  <a:lnTo>
                    <a:pt x="57" y="244"/>
                  </a:lnTo>
                  <a:lnTo>
                    <a:pt x="53" y="260"/>
                  </a:lnTo>
                  <a:lnTo>
                    <a:pt x="50" y="273"/>
                  </a:lnTo>
                  <a:lnTo>
                    <a:pt x="48" y="288"/>
                  </a:lnTo>
                  <a:lnTo>
                    <a:pt x="46" y="301"/>
                  </a:lnTo>
                  <a:lnTo>
                    <a:pt x="42" y="317"/>
                  </a:lnTo>
                  <a:lnTo>
                    <a:pt x="40" y="332"/>
                  </a:lnTo>
                  <a:lnTo>
                    <a:pt x="37" y="345"/>
                  </a:lnTo>
                  <a:lnTo>
                    <a:pt x="36" y="353"/>
                  </a:lnTo>
                  <a:lnTo>
                    <a:pt x="33" y="363"/>
                  </a:lnTo>
                  <a:lnTo>
                    <a:pt x="31" y="372"/>
                  </a:lnTo>
                  <a:lnTo>
                    <a:pt x="30" y="380"/>
                  </a:lnTo>
                  <a:lnTo>
                    <a:pt x="28" y="387"/>
                  </a:lnTo>
                  <a:lnTo>
                    <a:pt x="25" y="397"/>
                  </a:lnTo>
                  <a:lnTo>
                    <a:pt x="24" y="406"/>
                  </a:lnTo>
                  <a:lnTo>
                    <a:pt x="22" y="414"/>
                  </a:lnTo>
                  <a:lnTo>
                    <a:pt x="21" y="424"/>
                  </a:lnTo>
                  <a:lnTo>
                    <a:pt x="19" y="431"/>
                  </a:lnTo>
                  <a:lnTo>
                    <a:pt x="17" y="441"/>
                  </a:lnTo>
                  <a:lnTo>
                    <a:pt x="15" y="448"/>
                  </a:lnTo>
                  <a:lnTo>
                    <a:pt x="13" y="458"/>
                  </a:lnTo>
                  <a:lnTo>
                    <a:pt x="12" y="467"/>
                  </a:lnTo>
                  <a:lnTo>
                    <a:pt x="10" y="475"/>
                  </a:lnTo>
                  <a:lnTo>
                    <a:pt x="9" y="485"/>
                  </a:lnTo>
                  <a:lnTo>
                    <a:pt x="8" y="490"/>
                  </a:lnTo>
                  <a:lnTo>
                    <a:pt x="6" y="496"/>
                  </a:lnTo>
                  <a:lnTo>
                    <a:pt x="6" y="502"/>
                  </a:lnTo>
                  <a:lnTo>
                    <a:pt x="5" y="509"/>
                  </a:lnTo>
                  <a:lnTo>
                    <a:pt x="4" y="513"/>
                  </a:lnTo>
                  <a:lnTo>
                    <a:pt x="3" y="521"/>
                  </a:lnTo>
                  <a:lnTo>
                    <a:pt x="2" y="526"/>
                  </a:lnTo>
                  <a:lnTo>
                    <a:pt x="1" y="532"/>
                  </a:lnTo>
                  <a:lnTo>
                    <a:pt x="1" y="534"/>
                  </a:lnTo>
                  <a:lnTo>
                    <a:pt x="0" y="536"/>
                  </a:lnTo>
                  <a:lnTo>
                    <a:pt x="0" y="538"/>
                  </a:lnTo>
                  <a:lnTo>
                    <a:pt x="0" y="542"/>
                  </a:lnTo>
                  <a:lnTo>
                    <a:pt x="2" y="540"/>
                  </a:lnTo>
                  <a:lnTo>
                    <a:pt x="5" y="538"/>
                  </a:lnTo>
                  <a:lnTo>
                    <a:pt x="8" y="534"/>
                  </a:lnTo>
                  <a:lnTo>
                    <a:pt x="10" y="530"/>
                  </a:lnTo>
                  <a:lnTo>
                    <a:pt x="12" y="525"/>
                  </a:lnTo>
                  <a:lnTo>
                    <a:pt x="14" y="521"/>
                  </a:lnTo>
                  <a:lnTo>
                    <a:pt x="18" y="517"/>
                  </a:lnTo>
                  <a:lnTo>
                    <a:pt x="20" y="513"/>
                  </a:lnTo>
                  <a:lnTo>
                    <a:pt x="24" y="502"/>
                  </a:lnTo>
                  <a:lnTo>
                    <a:pt x="30" y="488"/>
                  </a:lnTo>
                  <a:lnTo>
                    <a:pt x="34" y="479"/>
                  </a:lnTo>
                  <a:lnTo>
                    <a:pt x="40" y="467"/>
                  </a:lnTo>
                  <a:lnTo>
                    <a:pt x="44" y="456"/>
                  </a:lnTo>
                  <a:lnTo>
                    <a:pt x="50" y="446"/>
                  </a:lnTo>
                  <a:lnTo>
                    <a:pt x="55" y="435"/>
                  </a:lnTo>
                  <a:lnTo>
                    <a:pt x="60" y="425"/>
                  </a:lnTo>
                  <a:lnTo>
                    <a:pt x="66" y="414"/>
                  </a:lnTo>
                  <a:lnTo>
                    <a:pt x="70" y="404"/>
                  </a:lnTo>
                  <a:lnTo>
                    <a:pt x="76" y="395"/>
                  </a:lnTo>
                  <a:lnTo>
                    <a:pt x="80" y="383"/>
                  </a:lnTo>
                  <a:lnTo>
                    <a:pt x="86" y="376"/>
                  </a:lnTo>
                  <a:lnTo>
                    <a:pt x="91" y="366"/>
                  </a:lnTo>
                  <a:lnTo>
                    <a:pt x="97" y="357"/>
                  </a:lnTo>
                  <a:lnTo>
                    <a:pt x="103" y="347"/>
                  </a:lnTo>
                  <a:lnTo>
                    <a:pt x="107" y="338"/>
                  </a:lnTo>
                  <a:lnTo>
                    <a:pt x="113" y="328"/>
                  </a:lnTo>
                  <a:lnTo>
                    <a:pt x="118" y="321"/>
                  </a:lnTo>
                  <a:lnTo>
                    <a:pt x="124" y="311"/>
                  </a:lnTo>
                  <a:lnTo>
                    <a:pt x="128" y="303"/>
                  </a:lnTo>
                  <a:lnTo>
                    <a:pt x="134" y="294"/>
                  </a:lnTo>
                  <a:lnTo>
                    <a:pt x="139" y="286"/>
                  </a:lnTo>
                  <a:lnTo>
                    <a:pt x="145" y="277"/>
                  </a:lnTo>
                  <a:lnTo>
                    <a:pt x="151" y="269"/>
                  </a:lnTo>
                  <a:lnTo>
                    <a:pt x="156" y="261"/>
                  </a:lnTo>
                  <a:lnTo>
                    <a:pt x="162" y="252"/>
                  </a:lnTo>
                  <a:lnTo>
                    <a:pt x="167" y="244"/>
                  </a:lnTo>
                  <a:lnTo>
                    <a:pt x="173" y="237"/>
                  </a:lnTo>
                  <a:lnTo>
                    <a:pt x="179" y="229"/>
                  </a:lnTo>
                  <a:lnTo>
                    <a:pt x="183" y="221"/>
                  </a:lnTo>
                  <a:lnTo>
                    <a:pt x="190" y="214"/>
                  </a:lnTo>
                  <a:lnTo>
                    <a:pt x="192" y="212"/>
                  </a:lnTo>
                  <a:lnTo>
                    <a:pt x="194" y="210"/>
                  </a:lnTo>
                  <a:lnTo>
                    <a:pt x="196" y="208"/>
                  </a:lnTo>
                  <a:lnTo>
                    <a:pt x="199" y="204"/>
                  </a:lnTo>
                  <a:lnTo>
                    <a:pt x="201" y="202"/>
                  </a:lnTo>
                  <a:lnTo>
                    <a:pt x="203" y="199"/>
                  </a:lnTo>
                  <a:lnTo>
                    <a:pt x="205" y="197"/>
                  </a:lnTo>
                  <a:lnTo>
                    <a:pt x="208" y="195"/>
                  </a:lnTo>
                  <a:lnTo>
                    <a:pt x="210" y="191"/>
                  </a:lnTo>
                  <a:lnTo>
                    <a:pt x="212" y="189"/>
                  </a:lnTo>
                  <a:lnTo>
                    <a:pt x="214" y="185"/>
                  </a:lnTo>
                  <a:lnTo>
                    <a:pt x="217" y="183"/>
                  </a:lnTo>
                  <a:lnTo>
                    <a:pt x="219" y="181"/>
                  </a:lnTo>
                  <a:lnTo>
                    <a:pt x="221" y="179"/>
                  </a:lnTo>
                  <a:lnTo>
                    <a:pt x="223" y="176"/>
                  </a:lnTo>
                  <a:lnTo>
                    <a:pt x="227" y="176"/>
                  </a:lnTo>
                  <a:lnTo>
                    <a:pt x="229" y="170"/>
                  </a:lnTo>
                  <a:lnTo>
                    <a:pt x="233" y="166"/>
                  </a:lnTo>
                  <a:lnTo>
                    <a:pt x="237" y="160"/>
                  </a:lnTo>
                  <a:lnTo>
                    <a:pt x="240" y="157"/>
                  </a:lnTo>
                  <a:lnTo>
                    <a:pt x="242" y="153"/>
                  </a:lnTo>
                  <a:lnTo>
                    <a:pt x="246" y="149"/>
                  </a:lnTo>
                  <a:lnTo>
                    <a:pt x="249" y="145"/>
                  </a:lnTo>
                  <a:lnTo>
                    <a:pt x="252" y="141"/>
                  </a:lnTo>
                  <a:lnTo>
                    <a:pt x="256" y="139"/>
                  </a:lnTo>
                  <a:lnTo>
                    <a:pt x="259" y="136"/>
                  </a:lnTo>
                  <a:lnTo>
                    <a:pt x="262" y="132"/>
                  </a:lnTo>
                  <a:lnTo>
                    <a:pt x="266" y="128"/>
                  </a:lnTo>
                  <a:lnTo>
                    <a:pt x="268" y="126"/>
                  </a:lnTo>
                  <a:lnTo>
                    <a:pt x="271" y="122"/>
                  </a:lnTo>
                  <a:lnTo>
                    <a:pt x="275" y="118"/>
                  </a:lnTo>
                  <a:lnTo>
                    <a:pt x="278" y="118"/>
                  </a:lnTo>
                  <a:lnTo>
                    <a:pt x="278" y="117"/>
                  </a:lnTo>
                  <a:lnTo>
                    <a:pt x="279" y="117"/>
                  </a:lnTo>
                  <a:lnTo>
                    <a:pt x="280" y="115"/>
                  </a:lnTo>
                  <a:lnTo>
                    <a:pt x="281" y="115"/>
                  </a:lnTo>
                  <a:lnTo>
                    <a:pt x="282" y="111"/>
                  </a:lnTo>
                  <a:lnTo>
                    <a:pt x="285" y="109"/>
                  </a:lnTo>
                  <a:lnTo>
                    <a:pt x="286" y="105"/>
                  </a:lnTo>
                  <a:lnTo>
                    <a:pt x="288" y="103"/>
                  </a:lnTo>
                  <a:lnTo>
                    <a:pt x="290" y="101"/>
                  </a:lnTo>
                  <a:lnTo>
                    <a:pt x="291" y="99"/>
                  </a:lnTo>
                  <a:lnTo>
                    <a:pt x="294" y="97"/>
                  </a:lnTo>
                  <a:lnTo>
                    <a:pt x="296" y="96"/>
                  </a:lnTo>
                  <a:lnTo>
                    <a:pt x="298" y="94"/>
                  </a:lnTo>
                  <a:lnTo>
                    <a:pt x="299" y="92"/>
                  </a:lnTo>
                  <a:lnTo>
                    <a:pt x="301" y="90"/>
                  </a:lnTo>
                  <a:lnTo>
                    <a:pt x="303" y="88"/>
                  </a:lnTo>
                  <a:lnTo>
                    <a:pt x="305" y="84"/>
                  </a:lnTo>
                  <a:lnTo>
                    <a:pt x="307" y="82"/>
                  </a:lnTo>
                  <a:lnTo>
                    <a:pt x="308" y="80"/>
                  </a:lnTo>
                  <a:lnTo>
                    <a:pt x="310" y="78"/>
                  </a:lnTo>
                  <a:lnTo>
                    <a:pt x="313" y="76"/>
                  </a:lnTo>
                  <a:lnTo>
                    <a:pt x="315" y="75"/>
                  </a:lnTo>
                  <a:lnTo>
                    <a:pt x="317" y="73"/>
                  </a:lnTo>
                  <a:lnTo>
                    <a:pt x="320" y="71"/>
                  </a:lnTo>
                  <a:lnTo>
                    <a:pt x="323" y="67"/>
                  </a:lnTo>
                  <a:lnTo>
                    <a:pt x="325" y="65"/>
                  </a:lnTo>
                  <a:lnTo>
                    <a:pt x="327" y="63"/>
                  </a:lnTo>
                  <a:lnTo>
                    <a:pt x="329" y="59"/>
                  </a:lnTo>
                  <a:lnTo>
                    <a:pt x="332" y="57"/>
                  </a:lnTo>
                  <a:lnTo>
                    <a:pt x="333" y="56"/>
                  </a:lnTo>
                  <a:lnTo>
                    <a:pt x="335" y="52"/>
                  </a:lnTo>
                  <a:lnTo>
                    <a:pt x="337" y="50"/>
                  </a:lnTo>
                  <a:lnTo>
                    <a:pt x="339" y="48"/>
                  </a:lnTo>
                  <a:lnTo>
                    <a:pt x="342" y="46"/>
                  </a:lnTo>
                  <a:lnTo>
                    <a:pt x="344" y="44"/>
                  </a:lnTo>
                  <a:lnTo>
                    <a:pt x="346" y="42"/>
                  </a:lnTo>
                  <a:lnTo>
                    <a:pt x="348" y="40"/>
                  </a:lnTo>
                  <a:lnTo>
                    <a:pt x="351" y="40"/>
                  </a:lnTo>
                  <a:lnTo>
                    <a:pt x="353" y="38"/>
                  </a:lnTo>
                  <a:lnTo>
                    <a:pt x="355" y="36"/>
                  </a:lnTo>
                  <a:lnTo>
                    <a:pt x="357" y="35"/>
                  </a:lnTo>
                  <a:lnTo>
                    <a:pt x="360" y="33"/>
                  </a:lnTo>
                  <a:lnTo>
                    <a:pt x="362" y="31"/>
                  </a:lnTo>
                  <a:lnTo>
                    <a:pt x="364" y="27"/>
                  </a:lnTo>
                  <a:lnTo>
                    <a:pt x="365" y="25"/>
                  </a:lnTo>
                  <a:lnTo>
                    <a:pt x="366" y="25"/>
                  </a:lnTo>
                  <a:lnTo>
                    <a:pt x="367" y="23"/>
                  </a:lnTo>
                  <a:lnTo>
                    <a:pt x="368" y="21"/>
                  </a:lnTo>
                  <a:lnTo>
                    <a:pt x="370" y="19"/>
                  </a:lnTo>
                  <a:lnTo>
                    <a:pt x="371" y="17"/>
                  </a:lnTo>
                  <a:lnTo>
                    <a:pt x="372" y="15"/>
                  </a:lnTo>
                  <a:lnTo>
                    <a:pt x="373"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7" name="Freeform 52">
              <a:extLst>
                <a:ext uri="{FF2B5EF4-FFF2-40B4-BE49-F238E27FC236}">
                  <a16:creationId xmlns:a16="http://schemas.microsoft.com/office/drawing/2014/main" id="{037A40A2-A81A-4BE1-93A5-A7B82D4E03B4}"/>
                </a:ext>
              </a:extLst>
            </p:cNvPr>
            <p:cNvSpPr>
              <a:spLocks/>
            </p:cNvSpPr>
            <p:nvPr/>
          </p:nvSpPr>
          <p:spPr bwMode="auto">
            <a:xfrm>
              <a:off x="4494" y="3297"/>
              <a:ext cx="184" cy="414"/>
            </a:xfrm>
            <a:custGeom>
              <a:avLst/>
              <a:gdLst>
                <a:gd name="T0" fmla="*/ 180 w 184"/>
                <a:gd name="T1" fmla="*/ 2 h 414"/>
                <a:gd name="T2" fmla="*/ 177 w 184"/>
                <a:gd name="T3" fmla="*/ 8 h 414"/>
                <a:gd name="T4" fmla="*/ 174 w 184"/>
                <a:gd name="T5" fmla="*/ 11 h 414"/>
                <a:gd name="T6" fmla="*/ 169 w 184"/>
                <a:gd name="T7" fmla="*/ 17 h 414"/>
                <a:gd name="T8" fmla="*/ 166 w 184"/>
                <a:gd name="T9" fmla="*/ 23 h 414"/>
                <a:gd name="T10" fmla="*/ 162 w 184"/>
                <a:gd name="T11" fmla="*/ 29 h 414"/>
                <a:gd name="T12" fmla="*/ 159 w 184"/>
                <a:gd name="T13" fmla="*/ 34 h 414"/>
                <a:gd name="T14" fmla="*/ 156 w 184"/>
                <a:gd name="T15" fmla="*/ 40 h 414"/>
                <a:gd name="T16" fmla="*/ 150 w 184"/>
                <a:gd name="T17" fmla="*/ 48 h 414"/>
                <a:gd name="T18" fmla="*/ 145 w 184"/>
                <a:gd name="T19" fmla="*/ 57 h 414"/>
                <a:gd name="T20" fmla="*/ 139 w 184"/>
                <a:gd name="T21" fmla="*/ 69 h 414"/>
                <a:gd name="T22" fmla="*/ 133 w 184"/>
                <a:gd name="T23" fmla="*/ 80 h 414"/>
                <a:gd name="T24" fmla="*/ 128 w 184"/>
                <a:gd name="T25" fmla="*/ 93 h 414"/>
                <a:gd name="T26" fmla="*/ 123 w 184"/>
                <a:gd name="T27" fmla="*/ 107 h 414"/>
                <a:gd name="T28" fmla="*/ 119 w 184"/>
                <a:gd name="T29" fmla="*/ 120 h 414"/>
                <a:gd name="T30" fmla="*/ 114 w 184"/>
                <a:gd name="T31" fmla="*/ 133 h 414"/>
                <a:gd name="T32" fmla="*/ 108 w 184"/>
                <a:gd name="T33" fmla="*/ 152 h 414"/>
                <a:gd name="T34" fmla="*/ 99 w 184"/>
                <a:gd name="T35" fmla="*/ 175 h 414"/>
                <a:gd name="T36" fmla="*/ 90 w 184"/>
                <a:gd name="T37" fmla="*/ 200 h 414"/>
                <a:gd name="T38" fmla="*/ 82 w 184"/>
                <a:gd name="T39" fmla="*/ 225 h 414"/>
                <a:gd name="T40" fmla="*/ 73 w 184"/>
                <a:gd name="T41" fmla="*/ 250 h 414"/>
                <a:gd name="T42" fmla="*/ 64 w 184"/>
                <a:gd name="T43" fmla="*/ 275 h 414"/>
                <a:gd name="T44" fmla="*/ 55 w 184"/>
                <a:gd name="T45" fmla="*/ 299 h 414"/>
                <a:gd name="T46" fmla="*/ 46 w 184"/>
                <a:gd name="T47" fmla="*/ 324 h 414"/>
                <a:gd name="T48" fmla="*/ 40 w 184"/>
                <a:gd name="T49" fmla="*/ 339 h 414"/>
                <a:gd name="T50" fmla="*/ 35 w 184"/>
                <a:gd name="T51" fmla="*/ 351 h 414"/>
                <a:gd name="T52" fmla="*/ 31 w 184"/>
                <a:gd name="T53" fmla="*/ 360 h 414"/>
                <a:gd name="T54" fmla="*/ 26 w 184"/>
                <a:gd name="T55" fmla="*/ 368 h 414"/>
                <a:gd name="T56" fmla="*/ 21 w 184"/>
                <a:gd name="T57" fmla="*/ 377 h 414"/>
                <a:gd name="T58" fmla="*/ 16 w 184"/>
                <a:gd name="T59" fmla="*/ 383 h 414"/>
                <a:gd name="T60" fmla="*/ 12 w 184"/>
                <a:gd name="T61" fmla="*/ 393 h 414"/>
                <a:gd name="T62" fmla="*/ 6 w 184"/>
                <a:gd name="T63" fmla="*/ 400 h 414"/>
                <a:gd name="T64" fmla="*/ 3 w 184"/>
                <a:gd name="T65" fmla="*/ 406 h 414"/>
                <a:gd name="T66" fmla="*/ 2 w 184"/>
                <a:gd name="T67" fmla="*/ 410 h 414"/>
                <a:gd name="T68" fmla="*/ 2 w 184"/>
                <a:gd name="T69" fmla="*/ 410 h 414"/>
                <a:gd name="T70" fmla="*/ 3 w 184"/>
                <a:gd name="T71" fmla="*/ 414 h 414"/>
                <a:gd name="T72" fmla="*/ 13 w 184"/>
                <a:gd name="T73" fmla="*/ 414 h 414"/>
                <a:gd name="T74" fmla="*/ 23 w 184"/>
                <a:gd name="T75" fmla="*/ 410 h 414"/>
                <a:gd name="T76" fmla="*/ 32 w 184"/>
                <a:gd name="T77" fmla="*/ 402 h 414"/>
                <a:gd name="T78" fmla="*/ 41 w 184"/>
                <a:gd name="T79" fmla="*/ 393 h 414"/>
                <a:gd name="T80" fmla="*/ 50 w 184"/>
                <a:gd name="T81" fmla="*/ 381 h 414"/>
                <a:gd name="T82" fmla="*/ 57 w 184"/>
                <a:gd name="T83" fmla="*/ 366 h 414"/>
                <a:gd name="T84" fmla="*/ 64 w 184"/>
                <a:gd name="T85" fmla="*/ 349 h 414"/>
                <a:gd name="T86" fmla="*/ 71 w 184"/>
                <a:gd name="T87" fmla="*/ 330 h 414"/>
                <a:gd name="T88" fmla="*/ 84 w 184"/>
                <a:gd name="T89" fmla="*/ 292 h 414"/>
                <a:gd name="T90" fmla="*/ 97 w 184"/>
                <a:gd name="T91" fmla="*/ 255 h 414"/>
                <a:gd name="T92" fmla="*/ 109 w 184"/>
                <a:gd name="T93" fmla="*/ 217 h 414"/>
                <a:gd name="T94" fmla="*/ 120 w 184"/>
                <a:gd name="T95" fmla="*/ 181 h 414"/>
                <a:gd name="T96" fmla="*/ 131 w 184"/>
                <a:gd name="T97" fmla="*/ 143 h 414"/>
                <a:gd name="T98" fmla="*/ 145 w 184"/>
                <a:gd name="T99" fmla="*/ 107 h 414"/>
                <a:gd name="T100" fmla="*/ 157 w 184"/>
                <a:gd name="T101" fmla="*/ 69 h 414"/>
                <a:gd name="T102" fmla="*/ 170 w 184"/>
                <a:gd name="T103" fmla="*/ 30 h 414"/>
                <a:gd name="T104" fmla="*/ 173 w 184"/>
                <a:gd name="T105" fmla="*/ 27 h 414"/>
                <a:gd name="T106" fmla="*/ 175 w 184"/>
                <a:gd name="T107" fmla="*/ 21 h 414"/>
                <a:gd name="T108" fmla="*/ 177 w 184"/>
                <a:gd name="T109" fmla="*/ 19 h 414"/>
                <a:gd name="T110" fmla="*/ 178 w 184"/>
                <a:gd name="T111" fmla="*/ 13 h 414"/>
                <a:gd name="T112" fmla="*/ 184 w 184"/>
                <a:gd name="T113" fmla="*/ 2 h 414"/>
                <a:gd name="T114" fmla="*/ 183 w 184"/>
                <a:gd name="T115" fmla="*/ 0 h 41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84"/>
                <a:gd name="T175" fmla="*/ 0 h 414"/>
                <a:gd name="T176" fmla="*/ 184 w 184"/>
                <a:gd name="T177" fmla="*/ 414 h 41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84" h="414">
                  <a:moveTo>
                    <a:pt x="183" y="0"/>
                  </a:moveTo>
                  <a:lnTo>
                    <a:pt x="180" y="2"/>
                  </a:lnTo>
                  <a:lnTo>
                    <a:pt x="179" y="4"/>
                  </a:lnTo>
                  <a:lnTo>
                    <a:pt x="177" y="8"/>
                  </a:lnTo>
                  <a:lnTo>
                    <a:pt x="175" y="9"/>
                  </a:lnTo>
                  <a:lnTo>
                    <a:pt x="174" y="11"/>
                  </a:lnTo>
                  <a:lnTo>
                    <a:pt x="171" y="15"/>
                  </a:lnTo>
                  <a:lnTo>
                    <a:pt x="169" y="17"/>
                  </a:lnTo>
                  <a:lnTo>
                    <a:pt x="168" y="21"/>
                  </a:lnTo>
                  <a:lnTo>
                    <a:pt x="166" y="23"/>
                  </a:lnTo>
                  <a:lnTo>
                    <a:pt x="165" y="27"/>
                  </a:lnTo>
                  <a:lnTo>
                    <a:pt x="162" y="29"/>
                  </a:lnTo>
                  <a:lnTo>
                    <a:pt x="160" y="32"/>
                  </a:lnTo>
                  <a:lnTo>
                    <a:pt x="159" y="34"/>
                  </a:lnTo>
                  <a:lnTo>
                    <a:pt x="157" y="38"/>
                  </a:lnTo>
                  <a:lnTo>
                    <a:pt x="156" y="40"/>
                  </a:lnTo>
                  <a:lnTo>
                    <a:pt x="154" y="44"/>
                  </a:lnTo>
                  <a:lnTo>
                    <a:pt x="150" y="48"/>
                  </a:lnTo>
                  <a:lnTo>
                    <a:pt x="148" y="53"/>
                  </a:lnTo>
                  <a:lnTo>
                    <a:pt x="145" y="57"/>
                  </a:lnTo>
                  <a:lnTo>
                    <a:pt x="142" y="63"/>
                  </a:lnTo>
                  <a:lnTo>
                    <a:pt x="139" y="69"/>
                  </a:lnTo>
                  <a:lnTo>
                    <a:pt x="136" y="74"/>
                  </a:lnTo>
                  <a:lnTo>
                    <a:pt x="133" y="80"/>
                  </a:lnTo>
                  <a:lnTo>
                    <a:pt x="131" y="88"/>
                  </a:lnTo>
                  <a:lnTo>
                    <a:pt x="128" y="93"/>
                  </a:lnTo>
                  <a:lnTo>
                    <a:pt x="126" y="99"/>
                  </a:lnTo>
                  <a:lnTo>
                    <a:pt x="123" y="107"/>
                  </a:lnTo>
                  <a:lnTo>
                    <a:pt x="121" y="112"/>
                  </a:lnTo>
                  <a:lnTo>
                    <a:pt x="119" y="120"/>
                  </a:lnTo>
                  <a:lnTo>
                    <a:pt x="117" y="128"/>
                  </a:lnTo>
                  <a:lnTo>
                    <a:pt x="114" y="133"/>
                  </a:lnTo>
                  <a:lnTo>
                    <a:pt x="112" y="141"/>
                  </a:lnTo>
                  <a:lnTo>
                    <a:pt x="108" y="152"/>
                  </a:lnTo>
                  <a:lnTo>
                    <a:pt x="103" y="164"/>
                  </a:lnTo>
                  <a:lnTo>
                    <a:pt x="99" y="175"/>
                  </a:lnTo>
                  <a:lnTo>
                    <a:pt x="94" y="187"/>
                  </a:lnTo>
                  <a:lnTo>
                    <a:pt x="90" y="200"/>
                  </a:lnTo>
                  <a:lnTo>
                    <a:pt x="87" y="212"/>
                  </a:lnTo>
                  <a:lnTo>
                    <a:pt x="82" y="225"/>
                  </a:lnTo>
                  <a:lnTo>
                    <a:pt x="78" y="238"/>
                  </a:lnTo>
                  <a:lnTo>
                    <a:pt x="73" y="250"/>
                  </a:lnTo>
                  <a:lnTo>
                    <a:pt x="69" y="263"/>
                  </a:lnTo>
                  <a:lnTo>
                    <a:pt x="64" y="275"/>
                  </a:lnTo>
                  <a:lnTo>
                    <a:pt x="60" y="288"/>
                  </a:lnTo>
                  <a:lnTo>
                    <a:pt x="55" y="299"/>
                  </a:lnTo>
                  <a:lnTo>
                    <a:pt x="51" y="313"/>
                  </a:lnTo>
                  <a:lnTo>
                    <a:pt x="46" y="324"/>
                  </a:lnTo>
                  <a:lnTo>
                    <a:pt x="42" y="334"/>
                  </a:lnTo>
                  <a:lnTo>
                    <a:pt x="40" y="339"/>
                  </a:lnTo>
                  <a:lnTo>
                    <a:pt x="37" y="345"/>
                  </a:lnTo>
                  <a:lnTo>
                    <a:pt x="35" y="351"/>
                  </a:lnTo>
                  <a:lnTo>
                    <a:pt x="33" y="357"/>
                  </a:lnTo>
                  <a:lnTo>
                    <a:pt x="31" y="360"/>
                  </a:lnTo>
                  <a:lnTo>
                    <a:pt x="28" y="364"/>
                  </a:lnTo>
                  <a:lnTo>
                    <a:pt x="26" y="368"/>
                  </a:lnTo>
                  <a:lnTo>
                    <a:pt x="23" y="374"/>
                  </a:lnTo>
                  <a:lnTo>
                    <a:pt x="21" y="377"/>
                  </a:lnTo>
                  <a:lnTo>
                    <a:pt x="18" y="381"/>
                  </a:lnTo>
                  <a:lnTo>
                    <a:pt x="16" y="383"/>
                  </a:lnTo>
                  <a:lnTo>
                    <a:pt x="13" y="389"/>
                  </a:lnTo>
                  <a:lnTo>
                    <a:pt x="12" y="393"/>
                  </a:lnTo>
                  <a:lnTo>
                    <a:pt x="8" y="397"/>
                  </a:lnTo>
                  <a:lnTo>
                    <a:pt x="6" y="400"/>
                  </a:lnTo>
                  <a:lnTo>
                    <a:pt x="4" y="404"/>
                  </a:lnTo>
                  <a:lnTo>
                    <a:pt x="3" y="406"/>
                  </a:lnTo>
                  <a:lnTo>
                    <a:pt x="3" y="408"/>
                  </a:lnTo>
                  <a:lnTo>
                    <a:pt x="2" y="410"/>
                  </a:lnTo>
                  <a:lnTo>
                    <a:pt x="0" y="410"/>
                  </a:lnTo>
                  <a:lnTo>
                    <a:pt x="2" y="410"/>
                  </a:lnTo>
                  <a:lnTo>
                    <a:pt x="2" y="412"/>
                  </a:lnTo>
                  <a:lnTo>
                    <a:pt x="3" y="414"/>
                  </a:lnTo>
                  <a:lnTo>
                    <a:pt x="8" y="414"/>
                  </a:lnTo>
                  <a:lnTo>
                    <a:pt x="13" y="414"/>
                  </a:lnTo>
                  <a:lnTo>
                    <a:pt x="18" y="412"/>
                  </a:lnTo>
                  <a:lnTo>
                    <a:pt x="23" y="410"/>
                  </a:lnTo>
                  <a:lnTo>
                    <a:pt x="27" y="406"/>
                  </a:lnTo>
                  <a:lnTo>
                    <a:pt x="32" y="402"/>
                  </a:lnTo>
                  <a:lnTo>
                    <a:pt x="36" y="398"/>
                  </a:lnTo>
                  <a:lnTo>
                    <a:pt x="41" y="393"/>
                  </a:lnTo>
                  <a:lnTo>
                    <a:pt x="45" y="389"/>
                  </a:lnTo>
                  <a:lnTo>
                    <a:pt x="50" y="381"/>
                  </a:lnTo>
                  <a:lnTo>
                    <a:pt x="53" y="376"/>
                  </a:lnTo>
                  <a:lnTo>
                    <a:pt x="57" y="366"/>
                  </a:lnTo>
                  <a:lnTo>
                    <a:pt x="61" y="358"/>
                  </a:lnTo>
                  <a:lnTo>
                    <a:pt x="64" y="349"/>
                  </a:lnTo>
                  <a:lnTo>
                    <a:pt x="68" y="339"/>
                  </a:lnTo>
                  <a:lnTo>
                    <a:pt x="71" y="330"/>
                  </a:lnTo>
                  <a:lnTo>
                    <a:pt x="78" y="309"/>
                  </a:lnTo>
                  <a:lnTo>
                    <a:pt x="84" y="292"/>
                  </a:lnTo>
                  <a:lnTo>
                    <a:pt x="91" y="273"/>
                  </a:lnTo>
                  <a:lnTo>
                    <a:pt x="97" y="255"/>
                  </a:lnTo>
                  <a:lnTo>
                    <a:pt x="103" y="236"/>
                  </a:lnTo>
                  <a:lnTo>
                    <a:pt x="109" y="217"/>
                  </a:lnTo>
                  <a:lnTo>
                    <a:pt x="114" y="198"/>
                  </a:lnTo>
                  <a:lnTo>
                    <a:pt x="120" y="181"/>
                  </a:lnTo>
                  <a:lnTo>
                    <a:pt x="127" y="162"/>
                  </a:lnTo>
                  <a:lnTo>
                    <a:pt x="131" y="143"/>
                  </a:lnTo>
                  <a:lnTo>
                    <a:pt x="138" y="124"/>
                  </a:lnTo>
                  <a:lnTo>
                    <a:pt x="145" y="107"/>
                  </a:lnTo>
                  <a:lnTo>
                    <a:pt x="150" y="88"/>
                  </a:lnTo>
                  <a:lnTo>
                    <a:pt x="157" y="69"/>
                  </a:lnTo>
                  <a:lnTo>
                    <a:pt x="164" y="50"/>
                  </a:lnTo>
                  <a:lnTo>
                    <a:pt x="170" y="30"/>
                  </a:lnTo>
                  <a:lnTo>
                    <a:pt x="171" y="29"/>
                  </a:lnTo>
                  <a:lnTo>
                    <a:pt x="173" y="27"/>
                  </a:lnTo>
                  <a:lnTo>
                    <a:pt x="174" y="23"/>
                  </a:lnTo>
                  <a:lnTo>
                    <a:pt x="175" y="21"/>
                  </a:lnTo>
                  <a:lnTo>
                    <a:pt x="176" y="21"/>
                  </a:lnTo>
                  <a:lnTo>
                    <a:pt x="177" y="19"/>
                  </a:lnTo>
                  <a:lnTo>
                    <a:pt x="178" y="15"/>
                  </a:lnTo>
                  <a:lnTo>
                    <a:pt x="178" y="13"/>
                  </a:lnTo>
                  <a:lnTo>
                    <a:pt x="184" y="4"/>
                  </a:lnTo>
                  <a:lnTo>
                    <a:pt x="184" y="2"/>
                  </a:lnTo>
                  <a:lnTo>
                    <a:pt x="183" y="2"/>
                  </a:lnTo>
                  <a:lnTo>
                    <a:pt x="183" y="0"/>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8" name="Freeform 53">
              <a:extLst>
                <a:ext uri="{FF2B5EF4-FFF2-40B4-BE49-F238E27FC236}">
                  <a16:creationId xmlns:a16="http://schemas.microsoft.com/office/drawing/2014/main" id="{8AC0FD9F-70D0-44C5-9E33-B98B41FE503E}"/>
                </a:ext>
              </a:extLst>
            </p:cNvPr>
            <p:cNvSpPr>
              <a:spLocks/>
            </p:cNvSpPr>
            <p:nvPr/>
          </p:nvSpPr>
          <p:spPr bwMode="auto">
            <a:xfrm>
              <a:off x="4344" y="2403"/>
              <a:ext cx="120" cy="722"/>
            </a:xfrm>
            <a:custGeom>
              <a:avLst/>
              <a:gdLst>
                <a:gd name="T0" fmla="*/ 115 w 120"/>
                <a:gd name="T1" fmla="*/ 9 h 722"/>
                <a:gd name="T2" fmla="*/ 106 w 120"/>
                <a:gd name="T3" fmla="*/ 24 h 722"/>
                <a:gd name="T4" fmla="*/ 98 w 120"/>
                <a:gd name="T5" fmla="*/ 43 h 722"/>
                <a:gd name="T6" fmla="*/ 89 w 120"/>
                <a:gd name="T7" fmla="*/ 63 h 722"/>
                <a:gd name="T8" fmla="*/ 81 w 120"/>
                <a:gd name="T9" fmla="*/ 84 h 722"/>
                <a:gd name="T10" fmla="*/ 73 w 120"/>
                <a:gd name="T11" fmla="*/ 105 h 722"/>
                <a:gd name="T12" fmla="*/ 64 w 120"/>
                <a:gd name="T13" fmla="*/ 127 h 722"/>
                <a:gd name="T14" fmla="*/ 57 w 120"/>
                <a:gd name="T15" fmla="*/ 150 h 722"/>
                <a:gd name="T16" fmla="*/ 49 w 120"/>
                <a:gd name="T17" fmla="*/ 171 h 722"/>
                <a:gd name="T18" fmla="*/ 42 w 120"/>
                <a:gd name="T19" fmla="*/ 194 h 722"/>
                <a:gd name="T20" fmla="*/ 35 w 120"/>
                <a:gd name="T21" fmla="*/ 217 h 722"/>
                <a:gd name="T22" fmla="*/ 33 w 120"/>
                <a:gd name="T23" fmla="*/ 228 h 722"/>
                <a:gd name="T24" fmla="*/ 30 w 120"/>
                <a:gd name="T25" fmla="*/ 238 h 722"/>
                <a:gd name="T26" fmla="*/ 25 w 120"/>
                <a:gd name="T27" fmla="*/ 259 h 722"/>
                <a:gd name="T28" fmla="*/ 18 w 120"/>
                <a:gd name="T29" fmla="*/ 301 h 722"/>
                <a:gd name="T30" fmla="*/ 13 w 120"/>
                <a:gd name="T31" fmla="*/ 345 h 722"/>
                <a:gd name="T32" fmla="*/ 10 w 120"/>
                <a:gd name="T33" fmla="*/ 375 h 722"/>
                <a:gd name="T34" fmla="*/ 6 w 120"/>
                <a:gd name="T35" fmla="*/ 396 h 722"/>
                <a:gd name="T36" fmla="*/ 4 w 120"/>
                <a:gd name="T37" fmla="*/ 419 h 722"/>
                <a:gd name="T38" fmla="*/ 5 w 120"/>
                <a:gd name="T39" fmla="*/ 425 h 722"/>
                <a:gd name="T40" fmla="*/ 3 w 120"/>
                <a:gd name="T41" fmla="*/ 467 h 722"/>
                <a:gd name="T42" fmla="*/ 1 w 120"/>
                <a:gd name="T43" fmla="*/ 509 h 722"/>
                <a:gd name="T44" fmla="*/ 0 w 120"/>
                <a:gd name="T45" fmla="*/ 547 h 722"/>
                <a:gd name="T46" fmla="*/ 1 w 120"/>
                <a:gd name="T47" fmla="*/ 577 h 722"/>
                <a:gd name="T48" fmla="*/ 3 w 120"/>
                <a:gd name="T49" fmla="*/ 608 h 722"/>
                <a:gd name="T50" fmla="*/ 6 w 120"/>
                <a:gd name="T51" fmla="*/ 669 h 722"/>
                <a:gd name="T52" fmla="*/ 9 w 120"/>
                <a:gd name="T53" fmla="*/ 720 h 722"/>
                <a:gd name="T54" fmla="*/ 12 w 120"/>
                <a:gd name="T55" fmla="*/ 713 h 722"/>
                <a:gd name="T56" fmla="*/ 15 w 120"/>
                <a:gd name="T57" fmla="*/ 688 h 722"/>
                <a:gd name="T58" fmla="*/ 19 w 120"/>
                <a:gd name="T59" fmla="*/ 661 h 722"/>
                <a:gd name="T60" fmla="*/ 22 w 120"/>
                <a:gd name="T61" fmla="*/ 637 h 722"/>
                <a:gd name="T62" fmla="*/ 24 w 120"/>
                <a:gd name="T63" fmla="*/ 617 h 722"/>
                <a:gd name="T64" fmla="*/ 26 w 120"/>
                <a:gd name="T65" fmla="*/ 604 h 722"/>
                <a:gd name="T66" fmla="*/ 28 w 120"/>
                <a:gd name="T67" fmla="*/ 614 h 722"/>
                <a:gd name="T68" fmla="*/ 31 w 120"/>
                <a:gd name="T69" fmla="*/ 595 h 722"/>
                <a:gd name="T70" fmla="*/ 30 w 120"/>
                <a:gd name="T71" fmla="*/ 589 h 722"/>
                <a:gd name="T72" fmla="*/ 26 w 120"/>
                <a:gd name="T73" fmla="*/ 593 h 722"/>
                <a:gd name="T74" fmla="*/ 24 w 120"/>
                <a:gd name="T75" fmla="*/ 596 h 722"/>
                <a:gd name="T76" fmla="*/ 11 w 120"/>
                <a:gd name="T77" fmla="*/ 688 h 722"/>
                <a:gd name="T78" fmla="*/ 5 w 120"/>
                <a:gd name="T79" fmla="*/ 629 h 722"/>
                <a:gd name="T80" fmla="*/ 3 w 120"/>
                <a:gd name="T81" fmla="*/ 568 h 722"/>
                <a:gd name="T82" fmla="*/ 4 w 120"/>
                <a:gd name="T83" fmla="*/ 503 h 722"/>
                <a:gd name="T84" fmla="*/ 7 w 120"/>
                <a:gd name="T85" fmla="*/ 434 h 722"/>
                <a:gd name="T86" fmla="*/ 9 w 120"/>
                <a:gd name="T87" fmla="*/ 408 h 722"/>
                <a:gd name="T88" fmla="*/ 10 w 120"/>
                <a:gd name="T89" fmla="*/ 385 h 722"/>
                <a:gd name="T90" fmla="*/ 13 w 120"/>
                <a:gd name="T91" fmla="*/ 362 h 722"/>
                <a:gd name="T92" fmla="*/ 16 w 120"/>
                <a:gd name="T93" fmla="*/ 330 h 722"/>
                <a:gd name="T94" fmla="*/ 21 w 120"/>
                <a:gd name="T95" fmla="*/ 303 h 722"/>
                <a:gd name="T96" fmla="*/ 25 w 120"/>
                <a:gd name="T97" fmla="*/ 276 h 722"/>
                <a:gd name="T98" fmla="*/ 31 w 120"/>
                <a:gd name="T99" fmla="*/ 251 h 722"/>
                <a:gd name="T100" fmla="*/ 37 w 120"/>
                <a:gd name="T101" fmla="*/ 227 h 722"/>
                <a:gd name="T102" fmla="*/ 43 w 120"/>
                <a:gd name="T103" fmla="*/ 202 h 722"/>
                <a:gd name="T104" fmla="*/ 50 w 120"/>
                <a:gd name="T105" fmla="*/ 179 h 722"/>
                <a:gd name="T106" fmla="*/ 58 w 120"/>
                <a:gd name="T107" fmla="*/ 156 h 722"/>
                <a:gd name="T108" fmla="*/ 67 w 120"/>
                <a:gd name="T109" fmla="*/ 131 h 722"/>
                <a:gd name="T110" fmla="*/ 75 w 120"/>
                <a:gd name="T111" fmla="*/ 110 h 722"/>
                <a:gd name="T112" fmla="*/ 85 w 120"/>
                <a:gd name="T113" fmla="*/ 87 h 722"/>
                <a:gd name="T114" fmla="*/ 91 w 120"/>
                <a:gd name="T115" fmla="*/ 68 h 722"/>
                <a:gd name="T116" fmla="*/ 97 w 120"/>
                <a:gd name="T117" fmla="*/ 53 h 722"/>
                <a:gd name="T118" fmla="*/ 102 w 120"/>
                <a:gd name="T119" fmla="*/ 40 h 722"/>
                <a:gd name="T120" fmla="*/ 108 w 120"/>
                <a:gd name="T121" fmla="*/ 24 h 722"/>
                <a:gd name="T122" fmla="*/ 115 w 120"/>
                <a:gd name="T123" fmla="*/ 11 h 722"/>
                <a:gd name="T124" fmla="*/ 120 w 120"/>
                <a:gd name="T125" fmla="*/ 0 h 7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0"/>
                <a:gd name="T190" fmla="*/ 0 h 722"/>
                <a:gd name="T191" fmla="*/ 120 w 120"/>
                <a:gd name="T192" fmla="*/ 722 h 72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0" h="722">
                  <a:moveTo>
                    <a:pt x="120" y="0"/>
                  </a:moveTo>
                  <a:lnTo>
                    <a:pt x="117" y="3"/>
                  </a:lnTo>
                  <a:lnTo>
                    <a:pt x="115" y="9"/>
                  </a:lnTo>
                  <a:lnTo>
                    <a:pt x="111" y="15"/>
                  </a:lnTo>
                  <a:lnTo>
                    <a:pt x="109" y="21"/>
                  </a:lnTo>
                  <a:lnTo>
                    <a:pt x="106" y="24"/>
                  </a:lnTo>
                  <a:lnTo>
                    <a:pt x="104" y="32"/>
                  </a:lnTo>
                  <a:lnTo>
                    <a:pt x="100" y="38"/>
                  </a:lnTo>
                  <a:lnTo>
                    <a:pt x="98" y="43"/>
                  </a:lnTo>
                  <a:lnTo>
                    <a:pt x="96" y="49"/>
                  </a:lnTo>
                  <a:lnTo>
                    <a:pt x="92" y="57"/>
                  </a:lnTo>
                  <a:lnTo>
                    <a:pt x="89" y="63"/>
                  </a:lnTo>
                  <a:lnTo>
                    <a:pt x="87" y="70"/>
                  </a:lnTo>
                  <a:lnTo>
                    <a:pt x="85" y="76"/>
                  </a:lnTo>
                  <a:lnTo>
                    <a:pt x="81" y="84"/>
                  </a:lnTo>
                  <a:lnTo>
                    <a:pt x="79" y="89"/>
                  </a:lnTo>
                  <a:lnTo>
                    <a:pt x="76" y="97"/>
                  </a:lnTo>
                  <a:lnTo>
                    <a:pt x="73" y="105"/>
                  </a:lnTo>
                  <a:lnTo>
                    <a:pt x="70" y="112"/>
                  </a:lnTo>
                  <a:lnTo>
                    <a:pt x="67" y="120"/>
                  </a:lnTo>
                  <a:lnTo>
                    <a:pt x="64" y="127"/>
                  </a:lnTo>
                  <a:lnTo>
                    <a:pt x="61" y="135"/>
                  </a:lnTo>
                  <a:lnTo>
                    <a:pt x="59" y="143"/>
                  </a:lnTo>
                  <a:lnTo>
                    <a:pt x="57" y="150"/>
                  </a:lnTo>
                  <a:lnTo>
                    <a:pt x="53" y="158"/>
                  </a:lnTo>
                  <a:lnTo>
                    <a:pt x="51" y="166"/>
                  </a:lnTo>
                  <a:lnTo>
                    <a:pt x="49" y="171"/>
                  </a:lnTo>
                  <a:lnTo>
                    <a:pt x="47" y="179"/>
                  </a:lnTo>
                  <a:lnTo>
                    <a:pt x="44" y="187"/>
                  </a:lnTo>
                  <a:lnTo>
                    <a:pt x="42" y="194"/>
                  </a:lnTo>
                  <a:lnTo>
                    <a:pt x="40" y="202"/>
                  </a:lnTo>
                  <a:lnTo>
                    <a:pt x="38" y="209"/>
                  </a:lnTo>
                  <a:lnTo>
                    <a:pt x="35" y="217"/>
                  </a:lnTo>
                  <a:lnTo>
                    <a:pt x="35" y="221"/>
                  </a:lnTo>
                  <a:lnTo>
                    <a:pt x="34" y="225"/>
                  </a:lnTo>
                  <a:lnTo>
                    <a:pt x="33" y="228"/>
                  </a:lnTo>
                  <a:lnTo>
                    <a:pt x="32" y="230"/>
                  </a:lnTo>
                  <a:lnTo>
                    <a:pt x="31" y="234"/>
                  </a:lnTo>
                  <a:lnTo>
                    <a:pt x="30" y="238"/>
                  </a:lnTo>
                  <a:lnTo>
                    <a:pt x="29" y="242"/>
                  </a:lnTo>
                  <a:lnTo>
                    <a:pt x="28" y="246"/>
                  </a:lnTo>
                  <a:lnTo>
                    <a:pt x="25" y="259"/>
                  </a:lnTo>
                  <a:lnTo>
                    <a:pt x="22" y="272"/>
                  </a:lnTo>
                  <a:lnTo>
                    <a:pt x="20" y="286"/>
                  </a:lnTo>
                  <a:lnTo>
                    <a:pt x="18" y="301"/>
                  </a:lnTo>
                  <a:lnTo>
                    <a:pt x="15" y="316"/>
                  </a:lnTo>
                  <a:lnTo>
                    <a:pt x="14" y="330"/>
                  </a:lnTo>
                  <a:lnTo>
                    <a:pt x="13" y="345"/>
                  </a:lnTo>
                  <a:lnTo>
                    <a:pt x="11" y="360"/>
                  </a:lnTo>
                  <a:lnTo>
                    <a:pt x="11" y="368"/>
                  </a:lnTo>
                  <a:lnTo>
                    <a:pt x="10" y="375"/>
                  </a:lnTo>
                  <a:lnTo>
                    <a:pt x="9" y="383"/>
                  </a:lnTo>
                  <a:lnTo>
                    <a:pt x="7" y="391"/>
                  </a:lnTo>
                  <a:lnTo>
                    <a:pt x="6" y="396"/>
                  </a:lnTo>
                  <a:lnTo>
                    <a:pt x="6" y="404"/>
                  </a:lnTo>
                  <a:lnTo>
                    <a:pt x="5" y="412"/>
                  </a:lnTo>
                  <a:lnTo>
                    <a:pt x="4" y="419"/>
                  </a:lnTo>
                  <a:lnTo>
                    <a:pt x="4" y="421"/>
                  </a:lnTo>
                  <a:lnTo>
                    <a:pt x="5" y="423"/>
                  </a:lnTo>
                  <a:lnTo>
                    <a:pt x="5" y="425"/>
                  </a:lnTo>
                  <a:lnTo>
                    <a:pt x="5" y="438"/>
                  </a:lnTo>
                  <a:lnTo>
                    <a:pt x="4" y="452"/>
                  </a:lnTo>
                  <a:lnTo>
                    <a:pt x="3" y="467"/>
                  </a:lnTo>
                  <a:lnTo>
                    <a:pt x="3" y="480"/>
                  </a:lnTo>
                  <a:lnTo>
                    <a:pt x="2" y="494"/>
                  </a:lnTo>
                  <a:lnTo>
                    <a:pt x="1" y="509"/>
                  </a:lnTo>
                  <a:lnTo>
                    <a:pt x="1" y="522"/>
                  </a:lnTo>
                  <a:lnTo>
                    <a:pt x="0" y="535"/>
                  </a:lnTo>
                  <a:lnTo>
                    <a:pt x="0" y="547"/>
                  </a:lnTo>
                  <a:lnTo>
                    <a:pt x="0" y="556"/>
                  </a:lnTo>
                  <a:lnTo>
                    <a:pt x="0" y="568"/>
                  </a:lnTo>
                  <a:lnTo>
                    <a:pt x="1" y="577"/>
                  </a:lnTo>
                  <a:lnTo>
                    <a:pt x="2" y="587"/>
                  </a:lnTo>
                  <a:lnTo>
                    <a:pt x="3" y="596"/>
                  </a:lnTo>
                  <a:lnTo>
                    <a:pt x="3" y="608"/>
                  </a:lnTo>
                  <a:lnTo>
                    <a:pt x="4" y="619"/>
                  </a:lnTo>
                  <a:lnTo>
                    <a:pt x="5" y="644"/>
                  </a:lnTo>
                  <a:lnTo>
                    <a:pt x="6" y="669"/>
                  </a:lnTo>
                  <a:lnTo>
                    <a:pt x="6" y="696"/>
                  </a:lnTo>
                  <a:lnTo>
                    <a:pt x="7" y="720"/>
                  </a:lnTo>
                  <a:lnTo>
                    <a:pt x="9" y="720"/>
                  </a:lnTo>
                  <a:lnTo>
                    <a:pt x="10" y="722"/>
                  </a:lnTo>
                  <a:lnTo>
                    <a:pt x="11" y="722"/>
                  </a:lnTo>
                  <a:lnTo>
                    <a:pt x="12" y="713"/>
                  </a:lnTo>
                  <a:lnTo>
                    <a:pt x="13" y="705"/>
                  </a:lnTo>
                  <a:lnTo>
                    <a:pt x="14" y="696"/>
                  </a:lnTo>
                  <a:lnTo>
                    <a:pt x="15" y="688"/>
                  </a:lnTo>
                  <a:lnTo>
                    <a:pt x="16" y="678"/>
                  </a:lnTo>
                  <a:lnTo>
                    <a:pt x="18" y="671"/>
                  </a:lnTo>
                  <a:lnTo>
                    <a:pt x="19" y="661"/>
                  </a:lnTo>
                  <a:lnTo>
                    <a:pt x="20" y="654"/>
                  </a:lnTo>
                  <a:lnTo>
                    <a:pt x="21" y="644"/>
                  </a:lnTo>
                  <a:lnTo>
                    <a:pt x="22" y="637"/>
                  </a:lnTo>
                  <a:lnTo>
                    <a:pt x="23" y="629"/>
                  </a:lnTo>
                  <a:lnTo>
                    <a:pt x="24" y="621"/>
                  </a:lnTo>
                  <a:lnTo>
                    <a:pt x="24" y="617"/>
                  </a:lnTo>
                  <a:lnTo>
                    <a:pt x="24" y="612"/>
                  </a:lnTo>
                  <a:lnTo>
                    <a:pt x="25" y="606"/>
                  </a:lnTo>
                  <a:lnTo>
                    <a:pt x="26" y="604"/>
                  </a:lnTo>
                  <a:lnTo>
                    <a:pt x="26" y="608"/>
                  </a:lnTo>
                  <a:lnTo>
                    <a:pt x="28" y="610"/>
                  </a:lnTo>
                  <a:lnTo>
                    <a:pt x="28" y="614"/>
                  </a:lnTo>
                  <a:lnTo>
                    <a:pt x="28" y="617"/>
                  </a:lnTo>
                  <a:lnTo>
                    <a:pt x="32" y="595"/>
                  </a:lnTo>
                  <a:lnTo>
                    <a:pt x="31" y="595"/>
                  </a:lnTo>
                  <a:lnTo>
                    <a:pt x="31" y="591"/>
                  </a:lnTo>
                  <a:lnTo>
                    <a:pt x="31" y="589"/>
                  </a:lnTo>
                  <a:lnTo>
                    <a:pt x="30" y="589"/>
                  </a:lnTo>
                  <a:lnTo>
                    <a:pt x="29" y="591"/>
                  </a:lnTo>
                  <a:lnTo>
                    <a:pt x="28" y="593"/>
                  </a:lnTo>
                  <a:lnTo>
                    <a:pt x="26" y="593"/>
                  </a:lnTo>
                  <a:lnTo>
                    <a:pt x="25" y="593"/>
                  </a:lnTo>
                  <a:lnTo>
                    <a:pt x="24" y="595"/>
                  </a:lnTo>
                  <a:lnTo>
                    <a:pt x="24" y="596"/>
                  </a:lnTo>
                  <a:lnTo>
                    <a:pt x="23" y="598"/>
                  </a:lnTo>
                  <a:lnTo>
                    <a:pt x="23" y="600"/>
                  </a:lnTo>
                  <a:lnTo>
                    <a:pt x="11" y="688"/>
                  </a:lnTo>
                  <a:lnTo>
                    <a:pt x="9" y="669"/>
                  </a:lnTo>
                  <a:lnTo>
                    <a:pt x="7" y="650"/>
                  </a:lnTo>
                  <a:lnTo>
                    <a:pt x="5" y="629"/>
                  </a:lnTo>
                  <a:lnTo>
                    <a:pt x="4" y="610"/>
                  </a:lnTo>
                  <a:lnTo>
                    <a:pt x="3" y="589"/>
                  </a:lnTo>
                  <a:lnTo>
                    <a:pt x="3" y="568"/>
                  </a:lnTo>
                  <a:lnTo>
                    <a:pt x="3" y="547"/>
                  </a:lnTo>
                  <a:lnTo>
                    <a:pt x="3" y="526"/>
                  </a:lnTo>
                  <a:lnTo>
                    <a:pt x="4" y="503"/>
                  </a:lnTo>
                  <a:lnTo>
                    <a:pt x="5" y="480"/>
                  </a:lnTo>
                  <a:lnTo>
                    <a:pt x="5" y="457"/>
                  </a:lnTo>
                  <a:lnTo>
                    <a:pt x="7" y="434"/>
                  </a:lnTo>
                  <a:lnTo>
                    <a:pt x="7" y="427"/>
                  </a:lnTo>
                  <a:lnTo>
                    <a:pt x="7" y="417"/>
                  </a:lnTo>
                  <a:lnTo>
                    <a:pt x="9" y="408"/>
                  </a:lnTo>
                  <a:lnTo>
                    <a:pt x="9" y="398"/>
                  </a:lnTo>
                  <a:lnTo>
                    <a:pt x="10" y="392"/>
                  </a:lnTo>
                  <a:lnTo>
                    <a:pt x="10" y="385"/>
                  </a:lnTo>
                  <a:lnTo>
                    <a:pt x="11" y="379"/>
                  </a:lnTo>
                  <a:lnTo>
                    <a:pt x="12" y="373"/>
                  </a:lnTo>
                  <a:lnTo>
                    <a:pt x="13" y="362"/>
                  </a:lnTo>
                  <a:lnTo>
                    <a:pt x="14" y="352"/>
                  </a:lnTo>
                  <a:lnTo>
                    <a:pt x="15" y="341"/>
                  </a:lnTo>
                  <a:lnTo>
                    <a:pt x="16" y="330"/>
                  </a:lnTo>
                  <a:lnTo>
                    <a:pt x="18" y="320"/>
                  </a:lnTo>
                  <a:lnTo>
                    <a:pt x="19" y="310"/>
                  </a:lnTo>
                  <a:lnTo>
                    <a:pt x="21" y="303"/>
                  </a:lnTo>
                  <a:lnTo>
                    <a:pt x="22" y="293"/>
                  </a:lnTo>
                  <a:lnTo>
                    <a:pt x="23" y="284"/>
                  </a:lnTo>
                  <a:lnTo>
                    <a:pt x="25" y="276"/>
                  </a:lnTo>
                  <a:lnTo>
                    <a:pt x="28" y="267"/>
                  </a:lnTo>
                  <a:lnTo>
                    <a:pt x="29" y="259"/>
                  </a:lnTo>
                  <a:lnTo>
                    <a:pt x="31" y="251"/>
                  </a:lnTo>
                  <a:lnTo>
                    <a:pt x="33" y="242"/>
                  </a:lnTo>
                  <a:lnTo>
                    <a:pt x="34" y="234"/>
                  </a:lnTo>
                  <a:lnTo>
                    <a:pt x="37" y="227"/>
                  </a:lnTo>
                  <a:lnTo>
                    <a:pt x="39" y="219"/>
                  </a:lnTo>
                  <a:lnTo>
                    <a:pt x="41" y="209"/>
                  </a:lnTo>
                  <a:lnTo>
                    <a:pt x="43" y="202"/>
                  </a:lnTo>
                  <a:lnTo>
                    <a:pt x="45" y="194"/>
                  </a:lnTo>
                  <a:lnTo>
                    <a:pt x="48" y="187"/>
                  </a:lnTo>
                  <a:lnTo>
                    <a:pt x="50" y="179"/>
                  </a:lnTo>
                  <a:lnTo>
                    <a:pt x="52" y="169"/>
                  </a:lnTo>
                  <a:lnTo>
                    <a:pt x="56" y="164"/>
                  </a:lnTo>
                  <a:lnTo>
                    <a:pt x="58" y="156"/>
                  </a:lnTo>
                  <a:lnTo>
                    <a:pt x="61" y="148"/>
                  </a:lnTo>
                  <a:lnTo>
                    <a:pt x="63" y="141"/>
                  </a:lnTo>
                  <a:lnTo>
                    <a:pt x="67" y="131"/>
                  </a:lnTo>
                  <a:lnTo>
                    <a:pt x="69" y="125"/>
                  </a:lnTo>
                  <a:lnTo>
                    <a:pt x="72" y="118"/>
                  </a:lnTo>
                  <a:lnTo>
                    <a:pt x="75" y="110"/>
                  </a:lnTo>
                  <a:lnTo>
                    <a:pt x="78" y="103"/>
                  </a:lnTo>
                  <a:lnTo>
                    <a:pt x="81" y="95"/>
                  </a:lnTo>
                  <a:lnTo>
                    <a:pt x="85" y="87"/>
                  </a:lnTo>
                  <a:lnTo>
                    <a:pt x="87" y="80"/>
                  </a:lnTo>
                  <a:lnTo>
                    <a:pt x="90" y="74"/>
                  </a:lnTo>
                  <a:lnTo>
                    <a:pt x="91" y="68"/>
                  </a:lnTo>
                  <a:lnTo>
                    <a:pt x="94" y="64"/>
                  </a:lnTo>
                  <a:lnTo>
                    <a:pt x="95" y="59"/>
                  </a:lnTo>
                  <a:lnTo>
                    <a:pt x="97" y="53"/>
                  </a:lnTo>
                  <a:lnTo>
                    <a:pt x="99" y="49"/>
                  </a:lnTo>
                  <a:lnTo>
                    <a:pt x="100" y="43"/>
                  </a:lnTo>
                  <a:lnTo>
                    <a:pt x="102" y="40"/>
                  </a:lnTo>
                  <a:lnTo>
                    <a:pt x="105" y="34"/>
                  </a:lnTo>
                  <a:lnTo>
                    <a:pt x="106" y="28"/>
                  </a:lnTo>
                  <a:lnTo>
                    <a:pt x="108" y="24"/>
                  </a:lnTo>
                  <a:lnTo>
                    <a:pt x="110" y="19"/>
                  </a:lnTo>
                  <a:lnTo>
                    <a:pt x="113" y="15"/>
                  </a:lnTo>
                  <a:lnTo>
                    <a:pt x="115" y="11"/>
                  </a:lnTo>
                  <a:lnTo>
                    <a:pt x="116" y="7"/>
                  </a:lnTo>
                  <a:lnTo>
                    <a:pt x="118" y="3"/>
                  </a:lnTo>
                  <a:lnTo>
                    <a:pt x="120" y="0"/>
                  </a:lnTo>
                  <a:close/>
                </a:path>
              </a:pathLst>
            </a:custGeom>
            <a:solidFill>
              <a:srgbClr val="33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79" name="Freeform 54">
              <a:extLst>
                <a:ext uri="{FF2B5EF4-FFF2-40B4-BE49-F238E27FC236}">
                  <a16:creationId xmlns:a16="http://schemas.microsoft.com/office/drawing/2014/main" id="{578E0E00-F03D-47FF-BD8E-C7BA58E2D396}"/>
                </a:ext>
              </a:extLst>
            </p:cNvPr>
            <p:cNvSpPr>
              <a:spLocks/>
            </p:cNvSpPr>
            <p:nvPr/>
          </p:nvSpPr>
          <p:spPr bwMode="auto">
            <a:xfrm>
              <a:off x="4358" y="2673"/>
              <a:ext cx="105" cy="714"/>
            </a:xfrm>
            <a:custGeom>
              <a:avLst/>
              <a:gdLst>
                <a:gd name="T0" fmla="*/ 103 w 105"/>
                <a:gd name="T1" fmla="*/ 8 h 714"/>
                <a:gd name="T2" fmla="*/ 97 w 105"/>
                <a:gd name="T3" fmla="*/ 31 h 714"/>
                <a:gd name="T4" fmla="*/ 92 w 105"/>
                <a:gd name="T5" fmla="*/ 58 h 714"/>
                <a:gd name="T6" fmla="*/ 86 w 105"/>
                <a:gd name="T7" fmla="*/ 84 h 714"/>
                <a:gd name="T8" fmla="*/ 82 w 105"/>
                <a:gd name="T9" fmla="*/ 111 h 714"/>
                <a:gd name="T10" fmla="*/ 76 w 105"/>
                <a:gd name="T11" fmla="*/ 138 h 714"/>
                <a:gd name="T12" fmla="*/ 73 w 105"/>
                <a:gd name="T13" fmla="*/ 164 h 714"/>
                <a:gd name="T14" fmla="*/ 68 w 105"/>
                <a:gd name="T15" fmla="*/ 187 h 714"/>
                <a:gd name="T16" fmla="*/ 64 w 105"/>
                <a:gd name="T17" fmla="*/ 220 h 714"/>
                <a:gd name="T18" fmla="*/ 58 w 105"/>
                <a:gd name="T19" fmla="*/ 265 h 714"/>
                <a:gd name="T20" fmla="*/ 52 w 105"/>
                <a:gd name="T21" fmla="*/ 311 h 714"/>
                <a:gd name="T22" fmla="*/ 50 w 105"/>
                <a:gd name="T23" fmla="*/ 340 h 714"/>
                <a:gd name="T24" fmla="*/ 49 w 105"/>
                <a:gd name="T25" fmla="*/ 363 h 714"/>
                <a:gd name="T26" fmla="*/ 46 w 105"/>
                <a:gd name="T27" fmla="*/ 395 h 714"/>
                <a:gd name="T28" fmla="*/ 45 w 105"/>
                <a:gd name="T29" fmla="*/ 412 h 714"/>
                <a:gd name="T30" fmla="*/ 36 w 105"/>
                <a:gd name="T31" fmla="*/ 483 h 714"/>
                <a:gd name="T32" fmla="*/ 28 w 105"/>
                <a:gd name="T33" fmla="*/ 584 h 714"/>
                <a:gd name="T34" fmla="*/ 18 w 105"/>
                <a:gd name="T35" fmla="*/ 683 h 714"/>
                <a:gd name="T36" fmla="*/ 18 w 105"/>
                <a:gd name="T37" fmla="*/ 672 h 714"/>
                <a:gd name="T38" fmla="*/ 16 w 105"/>
                <a:gd name="T39" fmla="*/ 656 h 714"/>
                <a:gd name="T40" fmla="*/ 14 w 105"/>
                <a:gd name="T41" fmla="*/ 639 h 714"/>
                <a:gd name="T42" fmla="*/ 6 w 105"/>
                <a:gd name="T43" fmla="*/ 563 h 714"/>
                <a:gd name="T44" fmla="*/ 1 w 105"/>
                <a:gd name="T45" fmla="*/ 487 h 714"/>
                <a:gd name="T46" fmla="*/ 5 w 105"/>
                <a:gd name="T47" fmla="*/ 424 h 714"/>
                <a:gd name="T48" fmla="*/ 8 w 105"/>
                <a:gd name="T49" fmla="*/ 387 h 714"/>
                <a:gd name="T50" fmla="*/ 1 w 105"/>
                <a:gd name="T51" fmla="*/ 439 h 714"/>
                <a:gd name="T52" fmla="*/ 0 w 105"/>
                <a:gd name="T53" fmla="*/ 490 h 714"/>
                <a:gd name="T54" fmla="*/ 1 w 105"/>
                <a:gd name="T55" fmla="*/ 536 h 714"/>
                <a:gd name="T56" fmla="*/ 5 w 105"/>
                <a:gd name="T57" fmla="*/ 567 h 714"/>
                <a:gd name="T58" fmla="*/ 7 w 105"/>
                <a:gd name="T59" fmla="*/ 595 h 714"/>
                <a:gd name="T60" fmla="*/ 9 w 105"/>
                <a:gd name="T61" fmla="*/ 614 h 714"/>
                <a:gd name="T62" fmla="*/ 10 w 105"/>
                <a:gd name="T63" fmla="*/ 637 h 714"/>
                <a:gd name="T64" fmla="*/ 15 w 105"/>
                <a:gd name="T65" fmla="*/ 670 h 714"/>
                <a:gd name="T66" fmla="*/ 19 w 105"/>
                <a:gd name="T67" fmla="*/ 712 h 714"/>
                <a:gd name="T68" fmla="*/ 21 w 105"/>
                <a:gd name="T69" fmla="*/ 710 h 714"/>
                <a:gd name="T70" fmla="*/ 23 w 105"/>
                <a:gd name="T71" fmla="*/ 702 h 714"/>
                <a:gd name="T72" fmla="*/ 25 w 105"/>
                <a:gd name="T73" fmla="*/ 666 h 714"/>
                <a:gd name="T74" fmla="*/ 27 w 105"/>
                <a:gd name="T75" fmla="*/ 639 h 714"/>
                <a:gd name="T76" fmla="*/ 28 w 105"/>
                <a:gd name="T77" fmla="*/ 613 h 714"/>
                <a:gd name="T78" fmla="*/ 31 w 105"/>
                <a:gd name="T79" fmla="*/ 578 h 714"/>
                <a:gd name="T80" fmla="*/ 34 w 105"/>
                <a:gd name="T81" fmla="*/ 540 h 714"/>
                <a:gd name="T82" fmla="*/ 38 w 105"/>
                <a:gd name="T83" fmla="*/ 496 h 714"/>
                <a:gd name="T84" fmla="*/ 42 w 105"/>
                <a:gd name="T85" fmla="*/ 449 h 714"/>
                <a:gd name="T86" fmla="*/ 47 w 105"/>
                <a:gd name="T87" fmla="*/ 403 h 714"/>
                <a:gd name="T88" fmla="*/ 48 w 105"/>
                <a:gd name="T89" fmla="*/ 386 h 714"/>
                <a:gd name="T90" fmla="*/ 50 w 105"/>
                <a:gd name="T91" fmla="*/ 367 h 714"/>
                <a:gd name="T92" fmla="*/ 52 w 105"/>
                <a:gd name="T93" fmla="*/ 344 h 714"/>
                <a:gd name="T94" fmla="*/ 54 w 105"/>
                <a:gd name="T95" fmla="*/ 323 h 714"/>
                <a:gd name="T96" fmla="*/ 61 w 105"/>
                <a:gd name="T97" fmla="*/ 267 h 714"/>
                <a:gd name="T98" fmla="*/ 66 w 105"/>
                <a:gd name="T99" fmla="*/ 214 h 714"/>
                <a:gd name="T100" fmla="*/ 73 w 105"/>
                <a:gd name="T101" fmla="*/ 172 h 714"/>
                <a:gd name="T102" fmla="*/ 76 w 105"/>
                <a:gd name="T103" fmla="*/ 151 h 714"/>
                <a:gd name="T104" fmla="*/ 81 w 105"/>
                <a:gd name="T105" fmla="*/ 128 h 714"/>
                <a:gd name="T106" fmla="*/ 84 w 105"/>
                <a:gd name="T107" fmla="*/ 107 h 714"/>
                <a:gd name="T108" fmla="*/ 87 w 105"/>
                <a:gd name="T109" fmla="*/ 90 h 714"/>
                <a:gd name="T110" fmla="*/ 92 w 105"/>
                <a:gd name="T111" fmla="*/ 69 h 714"/>
                <a:gd name="T112" fmla="*/ 96 w 105"/>
                <a:gd name="T113" fmla="*/ 46 h 714"/>
                <a:gd name="T114" fmla="*/ 101 w 105"/>
                <a:gd name="T115" fmla="*/ 23 h 714"/>
                <a:gd name="T116" fmla="*/ 104 w 105"/>
                <a:gd name="T117" fmla="*/ 8 h 714"/>
                <a:gd name="T118" fmla="*/ 105 w 105"/>
                <a:gd name="T119" fmla="*/ 2 h 7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5"/>
                <a:gd name="T181" fmla="*/ 0 h 714"/>
                <a:gd name="T182" fmla="*/ 105 w 105"/>
                <a:gd name="T183" fmla="*/ 714 h 71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5" h="714">
                  <a:moveTo>
                    <a:pt x="105" y="2"/>
                  </a:moveTo>
                  <a:lnTo>
                    <a:pt x="105" y="0"/>
                  </a:lnTo>
                  <a:lnTo>
                    <a:pt x="103" y="8"/>
                  </a:lnTo>
                  <a:lnTo>
                    <a:pt x="101" y="16"/>
                  </a:lnTo>
                  <a:lnTo>
                    <a:pt x="100" y="23"/>
                  </a:lnTo>
                  <a:lnTo>
                    <a:pt x="97" y="31"/>
                  </a:lnTo>
                  <a:lnTo>
                    <a:pt x="95" y="40"/>
                  </a:lnTo>
                  <a:lnTo>
                    <a:pt x="93" y="48"/>
                  </a:lnTo>
                  <a:lnTo>
                    <a:pt x="92" y="58"/>
                  </a:lnTo>
                  <a:lnTo>
                    <a:pt x="91" y="65"/>
                  </a:lnTo>
                  <a:lnTo>
                    <a:pt x="88" y="75"/>
                  </a:lnTo>
                  <a:lnTo>
                    <a:pt x="86" y="84"/>
                  </a:lnTo>
                  <a:lnTo>
                    <a:pt x="85" y="92"/>
                  </a:lnTo>
                  <a:lnTo>
                    <a:pt x="83" y="101"/>
                  </a:lnTo>
                  <a:lnTo>
                    <a:pt x="82" y="111"/>
                  </a:lnTo>
                  <a:lnTo>
                    <a:pt x="80" y="121"/>
                  </a:lnTo>
                  <a:lnTo>
                    <a:pt x="78" y="130"/>
                  </a:lnTo>
                  <a:lnTo>
                    <a:pt x="76" y="138"/>
                  </a:lnTo>
                  <a:lnTo>
                    <a:pt x="75" y="147"/>
                  </a:lnTo>
                  <a:lnTo>
                    <a:pt x="74" y="155"/>
                  </a:lnTo>
                  <a:lnTo>
                    <a:pt x="73" y="164"/>
                  </a:lnTo>
                  <a:lnTo>
                    <a:pt x="72" y="172"/>
                  </a:lnTo>
                  <a:lnTo>
                    <a:pt x="69" y="180"/>
                  </a:lnTo>
                  <a:lnTo>
                    <a:pt x="68" y="187"/>
                  </a:lnTo>
                  <a:lnTo>
                    <a:pt x="67" y="197"/>
                  </a:lnTo>
                  <a:lnTo>
                    <a:pt x="66" y="204"/>
                  </a:lnTo>
                  <a:lnTo>
                    <a:pt x="64" y="220"/>
                  </a:lnTo>
                  <a:lnTo>
                    <a:pt x="62" y="235"/>
                  </a:lnTo>
                  <a:lnTo>
                    <a:pt x="61" y="250"/>
                  </a:lnTo>
                  <a:lnTo>
                    <a:pt x="58" y="265"/>
                  </a:lnTo>
                  <a:lnTo>
                    <a:pt x="56" y="281"/>
                  </a:lnTo>
                  <a:lnTo>
                    <a:pt x="54" y="296"/>
                  </a:lnTo>
                  <a:lnTo>
                    <a:pt x="52" y="311"/>
                  </a:lnTo>
                  <a:lnTo>
                    <a:pt x="50" y="326"/>
                  </a:lnTo>
                  <a:lnTo>
                    <a:pt x="50" y="332"/>
                  </a:lnTo>
                  <a:lnTo>
                    <a:pt x="50" y="340"/>
                  </a:lnTo>
                  <a:lnTo>
                    <a:pt x="50" y="344"/>
                  </a:lnTo>
                  <a:lnTo>
                    <a:pt x="50" y="351"/>
                  </a:lnTo>
                  <a:lnTo>
                    <a:pt x="49" y="363"/>
                  </a:lnTo>
                  <a:lnTo>
                    <a:pt x="48" y="374"/>
                  </a:lnTo>
                  <a:lnTo>
                    <a:pt x="47" y="386"/>
                  </a:lnTo>
                  <a:lnTo>
                    <a:pt x="46" y="395"/>
                  </a:lnTo>
                  <a:lnTo>
                    <a:pt x="46" y="401"/>
                  </a:lnTo>
                  <a:lnTo>
                    <a:pt x="45" y="407"/>
                  </a:lnTo>
                  <a:lnTo>
                    <a:pt x="45" y="412"/>
                  </a:lnTo>
                  <a:lnTo>
                    <a:pt x="44" y="416"/>
                  </a:lnTo>
                  <a:lnTo>
                    <a:pt x="39" y="450"/>
                  </a:lnTo>
                  <a:lnTo>
                    <a:pt x="36" y="483"/>
                  </a:lnTo>
                  <a:lnTo>
                    <a:pt x="34" y="517"/>
                  </a:lnTo>
                  <a:lnTo>
                    <a:pt x="30" y="551"/>
                  </a:lnTo>
                  <a:lnTo>
                    <a:pt x="28" y="584"/>
                  </a:lnTo>
                  <a:lnTo>
                    <a:pt x="25" y="618"/>
                  </a:lnTo>
                  <a:lnTo>
                    <a:pt x="21" y="651"/>
                  </a:lnTo>
                  <a:lnTo>
                    <a:pt x="18" y="683"/>
                  </a:lnTo>
                  <a:lnTo>
                    <a:pt x="19" y="683"/>
                  </a:lnTo>
                  <a:lnTo>
                    <a:pt x="18" y="677"/>
                  </a:lnTo>
                  <a:lnTo>
                    <a:pt x="18" y="672"/>
                  </a:lnTo>
                  <a:lnTo>
                    <a:pt x="17" y="668"/>
                  </a:lnTo>
                  <a:lnTo>
                    <a:pt x="17" y="662"/>
                  </a:lnTo>
                  <a:lnTo>
                    <a:pt x="16" y="656"/>
                  </a:lnTo>
                  <a:lnTo>
                    <a:pt x="15" y="651"/>
                  </a:lnTo>
                  <a:lnTo>
                    <a:pt x="15" y="645"/>
                  </a:lnTo>
                  <a:lnTo>
                    <a:pt x="14" y="639"/>
                  </a:lnTo>
                  <a:lnTo>
                    <a:pt x="11" y="614"/>
                  </a:lnTo>
                  <a:lnTo>
                    <a:pt x="9" y="590"/>
                  </a:lnTo>
                  <a:lnTo>
                    <a:pt x="6" y="563"/>
                  </a:lnTo>
                  <a:lnTo>
                    <a:pt x="5" y="538"/>
                  </a:lnTo>
                  <a:lnTo>
                    <a:pt x="2" y="511"/>
                  </a:lnTo>
                  <a:lnTo>
                    <a:pt x="1" y="487"/>
                  </a:lnTo>
                  <a:lnTo>
                    <a:pt x="2" y="460"/>
                  </a:lnTo>
                  <a:lnTo>
                    <a:pt x="4" y="435"/>
                  </a:lnTo>
                  <a:lnTo>
                    <a:pt x="5" y="424"/>
                  </a:lnTo>
                  <a:lnTo>
                    <a:pt x="6" y="412"/>
                  </a:lnTo>
                  <a:lnTo>
                    <a:pt x="7" y="401"/>
                  </a:lnTo>
                  <a:lnTo>
                    <a:pt x="8" y="387"/>
                  </a:lnTo>
                  <a:lnTo>
                    <a:pt x="6" y="405"/>
                  </a:lnTo>
                  <a:lnTo>
                    <a:pt x="4" y="420"/>
                  </a:lnTo>
                  <a:lnTo>
                    <a:pt x="1" y="439"/>
                  </a:lnTo>
                  <a:lnTo>
                    <a:pt x="0" y="456"/>
                  </a:lnTo>
                  <a:lnTo>
                    <a:pt x="0" y="473"/>
                  </a:lnTo>
                  <a:lnTo>
                    <a:pt x="0" y="490"/>
                  </a:lnTo>
                  <a:lnTo>
                    <a:pt x="0" y="508"/>
                  </a:lnTo>
                  <a:lnTo>
                    <a:pt x="1" y="525"/>
                  </a:lnTo>
                  <a:lnTo>
                    <a:pt x="1" y="536"/>
                  </a:lnTo>
                  <a:lnTo>
                    <a:pt x="2" y="546"/>
                  </a:lnTo>
                  <a:lnTo>
                    <a:pt x="4" y="555"/>
                  </a:lnTo>
                  <a:lnTo>
                    <a:pt x="5" y="567"/>
                  </a:lnTo>
                  <a:lnTo>
                    <a:pt x="5" y="576"/>
                  </a:lnTo>
                  <a:lnTo>
                    <a:pt x="6" y="586"/>
                  </a:lnTo>
                  <a:lnTo>
                    <a:pt x="7" y="595"/>
                  </a:lnTo>
                  <a:lnTo>
                    <a:pt x="8" y="605"/>
                  </a:lnTo>
                  <a:lnTo>
                    <a:pt x="9" y="611"/>
                  </a:lnTo>
                  <a:lnTo>
                    <a:pt x="9" y="614"/>
                  </a:lnTo>
                  <a:lnTo>
                    <a:pt x="9" y="620"/>
                  </a:lnTo>
                  <a:lnTo>
                    <a:pt x="9" y="626"/>
                  </a:lnTo>
                  <a:lnTo>
                    <a:pt x="10" y="637"/>
                  </a:lnTo>
                  <a:lnTo>
                    <a:pt x="11" y="647"/>
                  </a:lnTo>
                  <a:lnTo>
                    <a:pt x="12" y="658"/>
                  </a:lnTo>
                  <a:lnTo>
                    <a:pt x="15" y="670"/>
                  </a:lnTo>
                  <a:lnTo>
                    <a:pt x="17" y="712"/>
                  </a:lnTo>
                  <a:lnTo>
                    <a:pt x="18" y="712"/>
                  </a:lnTo>
                  <a:lnTo>
                    <a:pt x="19" y="712"/>
                  </a:lnTo>
                  <a:lnTo>
                    <a:pt x="20" y="714"/>
                  </a:lnTo>
                  <a:lnTo>
                    <a:pt x="21" y="714"/>
                  </a:lnTo>
                  <a:lnTo>
                    <a:pt x="21" y="710"/>
                  </a:lnTo>
                  <a:lnTo>
                    <a:pt x="21" y="706"/>
                  </a:lnTo>
                  <a:lnTo>
                    <a:pt x="23" y="704"/>
                  </a:lnTo>
                  <a:lnTo>
                    <a:pt x="23" y="702"/>
                  </a:lnTo>
                  <a:lnTo>
                    <a:pt x="23" y="691"/>
                  </a:lnTo>
                  <a:lnTo>
                    <a:pt x="23" y="679"/>
                  </a:lnTo>
                  <a:lnTo>
                    <a:pt x="25" y="666"/>
                  </a:lnTo>
                  <a:lnTo>
                    <a:pt x="25" y="654"/>
                  </a:lnTo>
                  <a:lnTo>
                    <a:pt x="26" y="645"/>
                  </a:lnTo>
                  <a:lnTo>
                    <a:pt x="27" y="639"/>
                  </a:lnTo>
                  <a:lnTo>
                    <a:pt x="27" y="632"/>
                  </a:lnTo>
                  <a:lnTo>
                    <a:pt x="28" y="624"/>
                  </a:lnTo>
                  <a:lnTo>
                    <a:pt x="28" y="613"/>
                  </a:lnTo>
                  <a:lnTo>
                    <a:pt x="29" y="601"/>
                  </a:lnTo>
                  <a:lnTo>
                    <a:pt x="30" y="590"/>
                  </a:lnTo>
                  <a:lnTo>
                    <a:pt x="31" y="578"/>
                  </a:lnTo>
                  <a:lnTo>
                    <a:pt x="31" y="567"/>
                  </a:lnTo>
                  <a:lnTo>
                    <a:pt x="33" y="553"/>
                  </a:lnTo>
                  <a:lnTo>
                    <a:pt x="34" y="540"/>
                  </a:lnTo>
                  <a:lnTo>
                    <a:pt x="35" y="529"/>
                  </a:lnTo>
                  <a:lnTo>
                    <a:pt x="36" y="511"/>
                  </a:lnTo>
                  <a:lnTo>
                    <a:pt x="38" y="496"/>
                  </a:lnTo>
                  <a:lnTo>
                    <a:pt x="39" y="481"/>
                  </a:lnTo>
                  <a:lnTo>
                    <a:pt x="40" y="464"/>
                  </a:lnTo>
                  <a:lnTo>
                    <a:pt x="42" y="449"/>
                  </a:lnTo>
                  <a:lnTo>
                    <a:pt x="44" y="433"/>
                  </a:lnTo>
                  <a:lnTo>
                    <a:pt x="45" y="418"/>
                  </a:lnTo>
                  <a:lnTo>
                    <a:pt x="47" y="403"/>
                  </a:lnTo>
                  <a:lnTo>
                    <a:pt x="47" y="395"/>
                  </a:lnTo>
                  <a:lnTo>
                    <a:pt x="47" y="391"/>
                  </a:lnTo>
                  <a:lnTo>
                    <a:pt x="48" y="386"/>
                  </a:lnTo>
                  <a:lnTo>
                    <a:pt x="48" y="380"/>
                  </a:lnTo>
                  <a:lnTo>
                    <a:pt x="49" y="372"/>
                  </a:lnTo>
                  <a:lnTo>
                    <a:pt x="50" y="367"/>
                  </a:lnTo>
                  <a:lnTo>
                    <a:pt x="50" y="359"/>
                  </a:lnTo>
                  <a:lnTo>
                    <a:pt x="52" y="351"/>
                  </a:lnTo>
                  <a:lnTo>
                    <a:pt x="52" y="344"/>
                  </a:lnTo>
                  <a:lnTo>
                    <a:pt x="53" y="336"/>
                  </a:lnTo>
                  <a:lnTo>
                    <a:pt x="54" y="328"/>
                  </a:lnTo>
                  <a:lnTo>
                    <a:pt x="54" y="323"/>
                  </a:lnTo>
                  <a:lnTo>
                    <a:pt x="56" y="304"/>
                  </a:lnTo>
                  <a:lnTo>
                    <a:pt x="58" y="286"/>
                  </a:lnTo>
                  <a:lnTo>
                    <a:pt x="61" y="267"/>
                  </a:lnTo>
                  <a:lnTo>
                    <a:pt x="62" y="250"/>
                  </a:lnTo>
                  <a:lnTo>
                    <a:pt x="64" y="233"/>
                  </a:lnTo>
                  <a:lnTo>
                    <a:pt x="66" y="214"/>
                  </a:lnTo>
                  <a:lnTo>
                    <a:pt x="69" y="197"/>
                  </a:lnTo>
                  <a:lnTo>
                    <a:pt x="72" y="182"/>
                  </a:lnTo>
                  <a:lnTo>
                    <a:pt x="73" y="172"/>
                  </a:lnTo>
                  <a:lnTo>
                    <a:pt x="74" y="164"/>
                  </a:lnTo>
                  <a:lnTo>
                    <a:pt x="75" y="157"/>
                  </a:lnTo>
                  <a:lnTo>
                    <a:pt x="76" y="151"/>
                  </a:lnTo>
                  <a:lnTo>
                    <a:pt x="77" y="143"/>
                  </a:lnTo>
                  <a:lnTo>
                    <a:pt x="80" y="136"/>
                  </a:lnTo>
                  <a:lnTo>
                    <a:pt x="81" y="128"/>
                  </a:lnTo>
                  <a:lnTo>
                    <a:pt x="82" y="122"/>
                  </a:lnTo>
                  <a:lnTo>
                    <a:pt x="83" y="115"/>
                  </a:lnTo>
                  <a:lnTo>
                    <a:pt x="84" y="107"/>
                  </a:lnTo>
                  <a:lnTo>
                    <a:pt x="85" y="101"/>
                  </a:lnTo>
                  <a:lnTo>
                    <a:pt x="86" y="96"/>
                  </a:lnTo>
                  <a:lnTo>
                    <a:pt x="87" y="90"/>
                  </a:lnTo>
                  <a:lnTo>
                    <a:pt x="88" y="82"/>
                  </a:lnTo>
                  <a:lnTo>
                    <a:pt x="91" y="77"/>
                  </a:lnTo>
                  <a:lnTo>
                    <a:pt x="92" y="69"/>
                  </a:lnTo>
                  <a:lnTo>
                    <a:pt x="93" y="60"/>
                  </a:lnTo>
                  <a:lnTo>
                    <a:pt x="94" y="54"/>
                  </a:lnTo>
                  <a:lnTo>
                    <a:pt x="96" y="46"/>
                  </a:lnTo>
                  <a:lnTo>
                    <a:pt x="97" y="39"/>
                  </a:lnTo>
                  <a:lnTo>
                    <a:pt x="100" y="31"/>
                  </a:lnTo>
                  <a:lnTo>
                    <a:pt x="101" y="23"/>
                  </a:lnTo>
                  <a:lnTo>
                    <a:pt x="102" y="18"/>
                  </a:lnTo>
                  <a:lnTo>
                    <a:pt x="104" y="10"/>
                  </a:lnTo>
                  <a:lnTo>
                    <a:pt x="104" y="8"/>
                  </a:lnTo>
                  <a:lnTo>
                    <a:pt x="104" y="6"/>
                  </a:lnTo>
                  <a:lnTo>
                    <a:pt x="105" y="4"/>
                  </a:lnTo>
                  <a:lnTo>
                    <a:pt x="105" y="2"/>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0" name="Freeform 55">
              <a:extLst>
                <a:ext uri="{FF2B5EF4-FFF2-40B4-BE49-F238E27FC236}">
                  <a16:creationId xmlns:a16="http://schemas.microsoft.com/office/drawing/2014/main" id="{29AF8F18-0FBF-4732-8327-F6608650DB39}"/>
                </a:ext>
              </a:extLst>
            </p:cNvPr>
            <p:cNvSpPr>
              <a:spLocks/>
            </p:cNvSpPr>
            <p:nvPr/>
          </p:nvSpPr>
          <p:spPr bwMode="auto">
            <a:xfrm>
              <a:off x="4136" y="3026"/>
              <a:ext cx="164" cy="364"/>
            </a:xfrm>
            <a:custGeom>
              <a:avLst/>
              <a:gdLst>
                <a:gd name="T0" fmla="*/ 163 w 164"/>
                <a:gd name="T1" fmla="*/ 258 h 364"/>
                <a:gd name="T2" fmla="*/ 161 w 164"/>
                <a:gd name="T3" fmla="*/ 189 h 364"/>
                <a:gd name="T4" fmla="*/ 156 w 164"/>
                <a:gd name="T5" fmla="*/ 111 h 364"/>
                <a:gd name="T6" fmla="*/ 153 w 164"/>
                <a:gd name="T7" fmla="*/ 75 h 364"/>
                <a:gd name="T8" fmla="*/ 148 w 164"/>
                <a:gd name="T9" fmla="*/ 71 h 364"/>
                <a:gd name="T10" fmla="*/ 144 w 164"/>
                <a:gd name="T11" fmla="*/ 63 h 364"/>
                <a:gd name="T12" fmla="*/ 138 w 164"/>
                <a:gd name="T13" fmla="*/ 59 h 364"/>
                <a:gd name="T14" fmla="*/ 128 w 164"/>
                <a:gd name="T15" fmla="*/ 46 h 364"/>
                <a:gd name="T16" fmla="*/ 113 w 164"/>
                <a:gd name="T17" fmla="*/ 25 h 364"/>
                <a:gd name="T18" fmla="*/ 98 w 164"/>
                <a:gd name="T19" fmla="*/ 10 h 364"/>
                <a:gd name="T20" fmla="*/ 84 w 164"/>
                <a:gd name="T21" fmla="*/ 4 h 364"/>
                <a:gd name="T22" fmla="*/ 71 w 164"/>
                <a:gd name="T23" fmla="*/ 6 h 364"/>
                <a:gd name="T24" fmla="*/ 62 w 164"/>
                <a:gd name="T25" fmla="*/ 2 h 364"/>
                <a:gd name="T26" fmla="*/ 53 w 164"/>
                <a:gd name="T27" fmla="*/ 2 h 364"/>
                <a:gd name="T28" fmla="*/ 34 w 164"/>
                <a:gd name="T29" fmla="*/ 6 h 364"/>
                <a:gd name="T30" fmla="*/ 18 w 164"/>
                <a:gd name="T31" fmla="*/ 12 h 364"/>
                <a:gd name="T32" fmla="*/ 0 w 164"/>
                <a:gd name="T33" fmla="*/ 17 h 364"/>
                <a:gd name="T34" fmla="*/ 17 w 164"/>
                <a:gd name="T35" fmla="*/ 34 h 364"/>
                <a:gd name="T36" fmla="*/ 34 w 164"/>
                <a:gd name="T37" fmla="*/ 50 h 364"/>
                <a:gd name="T38" fmla="*/ 53 w 164"/>
                <a:gd name="T39" fmla="*/ 59 h 364"/>
                <a:gd name="T40" fmla="*/ 72 w 164"/>
                <a:gd name="T41" fmla="*/ 65 h 364"/>
                <a:gd name="T42" fmla="*/ 91 w 164"/>
                <a:gd name="T43" fmla="*/ 67 h 364"/>
                <a:gd name="T44" fmla="*/ 109 w 164"/>
                <a:gd name="T45" fmla="*/ 69 h 364"/>
                <a:gd name="T46" fmla="*/ 118 w 164"/>
                <a:gd name="T47" fmla="*/ 75 h 364"/>
                <a:gd name="T48" fmla="*/ 106 w 164"/>
                <a:gd name="T49" fmla="*/ 88 h 364"/>
                <a:gd name="T50" fmla="*/ 91 w 164"/>
                <a:gd name="T51" fmla="*/ 101 h 364"/>
                <a:gd name="T52" fmla="*/ 79 w 164"/>
                <a:gd name="T53" fmla="*/ 122 h 364"/>
                <a:gd name="T54" fmla="*/ 68 w 164"/>
                <a:gd name="T55" fmla="*/ 143 h 364"/>
                <a:gd name="T56" fmla="*/ 58 w 164"/>
                <a:gd name="T57" fmla="*/ 166 h 364"/>
                <a:gd name="T58" fmla="*/ 50 w 164"/>
                <a:gd name="T59" fmla="*/ 193 h 364"/>
                <a:gd name="T60" fmla="*/ 45 w 164"/>
                <a:gd name="T61" fmla="*/ 214 h 364"/>
                <a:gd name="T62" fmla="*/ 41 w 164"/>
                <a:gd name="T63" fmla="*/ 225 h 364"/>
                <a:gd name="T64" fmla="*/ 53 w 164"/>
                <a:gd name="T65" fmla="*/ 223 h 364"/>
                <a:gd name="T66" fmla="*/ 65 w 164"/>
                <a:gd name="T67" fmla="*/ 218 h 364"/>
                <a:gd name="T68" fmla="*/ 76 w 164"/>
                <a:gd name="T69" fmla="*/ 204 h 364"/>
                <a:gd name="T70" fmla="*/ 80 w 164"/>
                <a:gd name="T71" fmla="*/ 198 h 364"/>
                <a:gd name="T72" fmla="*/ 86 w 164"/>
                <a:gd name="T73" fmla="*/ 197 h 364"/>
                <a:gd name="T74" fmla="*/ 87 w 164"/>
                <a:gd name="T75" fmla="*/ 174 h 364"/>
                <a:gd name="T76" fmla="*/ 98 w 164"/>
                <a:gd name="T77" fmla="*/ 143 h 364"/>
                <a:gd name="T78" fmla="*/ 107 w 164"/>
                <a:gd name="T79" fmla="*/ 137 h 364"/>
                <a:gd name="T80" fmla="*/ 113 w 164"/>
                <a:gd name="T81" fmla="*/ 134 h 364"/>
                <a:gd name="T82" fmla="*/ 114 w 164"/>
                <a:gd name="T83" fmla="*/ 174 h 364"/>
                <a:gd name="T84" fmla="*/ 103 w 164"/>
                <a:gd name="T85" fmla="*/ 191 h 364"/>
                <a:gd name="T86" fmla="*/ 94 w 164"/>
                <a:gd name="T87" fmla="*/ 197 h 364"/>
                <a:gd name="T88" fmla="*/ 98 w 164"/>
                <a:gd name="T89" fmla="*/ 200 h 364"/>
                <a:gd name="T90" fmla="*/ 108 w 164"/>
                <a:gd name="T91" fmla="*/ 198 h 364"/>
                <a:gd name="T92" fmla="*/ 118 w 164"/>
                <a:gd name="T93" fmla="*/ 191 h 364"/>
                <a:gd name="T94" fmla="*/ 131 w 164"/>
                <a:gd name="T95" fmla="*/ 174 h 364"/>
                <a:gd name="T96" fmla="*/ 142 w 164"/>
                <a:gd name="T97" fmla="*/ 141 h 364"/>
                <a:gd name="T98" fmla="*/ 146 w 164"/>
                <a:gd name="T99" fmla="*/ 143 h 364"/>
                <a:gd name="T100" fmla="*/ 142 w 164"/>
                <a:gd name="T101" fmla="*/ 170 h 364"/>
                <a:gd name="T102" fmla="*/ 138 w 164"/>
                <a:gd name="T103" fmla="*/ 216 h 364"/>
                <a:gd name="T104" fmla="*/ 140 w 164"/>
                <a:gd name="T105" fmla="*/ 353 h 364"/>
                <a:gd name="T106" fmla="*/ 152 w 164"/>
                <a:gd name="T107" fmla="*/ 322 h 36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
                <a:gd name="T163" fmla="*/ 0 h 364"/>
                <a:gd name="T164" fmla="*/ 164 w 164"/>
                <a:gd name="T165" fmla="*/ 364 h 36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 h="364">
                  <a:moveTo>
                    <a:pt x="163" y="269"/>
                  </a:moveTo>
                  <a:lnTo>
                    <a:pt x="163" y="267"/>
                  </a:lnTo>
                  <a:lnTo>
                    <a:pt x="162" y="269"/>
                  </a:lnTo>
                  <a:lnTo>
                    <a:pt x="163" y="269"/>
                  </a:lnTo>
                  <a:lnTo>
                    <a:pt x="163" y="258"/>
                  </a:lnTo>
                  <a:lnTo>
                    <a:pt x="164" y="244"/>
                  </a:lnTo>
                  <a:lnTo>
                    <a:pt x="164" y="231"/>
                  </a:lnTo>
                  <a:lnTo>
                    <a:pt x="163" y="219"/>
                  </a:lnTo>
                  <a:lnTo>
                    <a:pt x="162" y="204"/>
                  </a:lnTo>
                  <a:lnTo>
                    <a:pt x="161" y="189"/>
                  </a:lnTo>
                  <a:lnTo>
                    <a:pt x="160" y="174"/>
                  </a:lnTo>
                  <a:lnTo>
                    <a:pt x="159" y="158"/>
                  </a:lnTo>
                  <a:lnTo>
                    <a:pt x="157" y="143"/>
                  </a:lnTo>
                  <a:lnTo>
                    <a:pt x="156" y="128"/>
                  </a:lnTo>
                  <a:lnTo>
                    <a:pt x="156" y="111"/>
                  </a:lnTo>
                  <a:lnTo>
                    <a:pt x="155" y="96"/>
                  </a:lnTo>
                  <a:lnTo>
                    <a:pt x="155" y="88"/>
                  </a:lnTo>
                  <a:lnTo>
                    <a:pt x="154" y="84"/>
                  </a:lnTo>
                  <a:lnTo>
                    <a:pt x="153" y="80"/>
                  </a:lnTo>
                  <a:lnTo>
                    <a:pt x="153" y="75"/>
                  </a:lnTo>
                  <a:lnTo>
                    <a:pt x="152" y="75"/>
                  </a:lnTo>
                  <a:lnTo>
                    <a:pt x="151" y="75"/>
                  </a:lnTo>
                  <a:lnTo>
                    <a:pt x="150" y="75"/>
                  </a:lnTo>
                  <a:lnTo>
                    <a:pt x="148" y="73"/>
                  </a:lnTo>
                  <a:lnTo>
                    <a:pt x="148" y="71"/>
                  </a:lnTo>
                  <a:lnTo>
                    <a:pt x="147" y="69"/>
                  </a:lnTo>
                  <a:lnTo>
                    <a:pt x="146" y="67"/>
                  </a:lnTo>
                  <a:lnTo>
                    <a:pt x="146" y="65"/>
                  </a:lnTo>
                  <a:lnTo>
                    <a:pt x="145" y="65"/>
                  </a:lnTo>
                  <a:lnTo>
                    <a:pt x="144" y="63"/>
                  </a:lnTo>
                  <a:lnTo>
                    <a:pt x="143" y="63"/>
                  </a:lnTo>
                  <a:lnTo>
                    <a:pt x="142" y="61"/>
                  </a:lnTo>
                  <a:lnTo>
                    <a:pt x="141" y="61"/>
                  </a:lnTo>
                  <a:lnTo>
                    <a:pt x="140" y="61"/>
                  </a:lnTo>
                  <a:lnTo>
                    <a:pt x="138" y="59"/>
                  </a:lnTo>
                  <a:lnTo>
                    <a:pt x="137" y="59"/>
                  </a:lnTo>
                  <a:lnTo>
                    <a:pt x="136" y="57"/>
                  </a:lnTo>
                  <a:lnTo>
                    <a:pt x="134" y="54"/>
                  </a:lnTo>
                  <a:lnTo>
                    <a:pt x="131" y="50"/>
                  </a:lnTo>
                  <a:lnTo>
                    <a:pt x="128" y="46"/>
                  </a:lnTo>
                  <a:lnTo>
                    <a:pt x="125" y="42"/>
                  </a:lnTo>
                  <a:lnTo>
                    <a:pt x="122" y="38"/>
                  </a:lnTo>
                  <a:lnTo>
                    <a:pt x="119" y="33"/>
                  </a:lnTo>
                  <a:lnTo>
                    <a:pt x="116" y="31"/>
                  </a:lnTo>
                  <a:lnTo>
                    <a:pt x="113" y="25"/>
                  </a:lnTo>
                  <a:lnTo>
                    <a:pt x="110" y="21"/>
                  </a:lnTo>
                  <a:lnTo>
                    <a:pt x="107" y="17"/>
                  </a:lnTo>
                  <a:lnTo>
                    <a:pt x="105" y="15"/>
                  </a:lnTo>
                  <a:lnTo>
                    <a:pt x="102" y="12"/>
                  </a:lnTo>
                  <a:lnTo>
                    <a:pt x="98" y="10"/>
                  </a:lnTo>
                  <a:lnTo>
                    <a:pt x="95" y="8"/>
                  </a:lnTo>
                  <a:lnTo>
                    <a:pt x="91" y="6"/>
                  </a:lnTo>
                  <a:lnTo>
                    <a:pt x="89" y="6"/>
                  </a:lnTo>
                  <a:lnTo>
                    <a:pt x="86" y="4"/>
                  </a:lnTo>
                  <a:lnTo>
                    <a:pt x="84" y="4"/>
                  </a:lnTo>
                  <a:lnTo>
                    <a:pt x="81" y="4"/>
                  </a:lnTo>
                  <a:lnTo>
                    <a:pt x="78" y="4"/>
                  </a:lnTo>
                  <a:lnTo>
                    <a:pt x="76" y="6"/>
                  </a:lnTo>
                  <a:lnTo>
                    <a:pt x="74" y="6"/>
                  </a:lnTo>
                  <a:lnTo>
                    <a:pt x="71" y="6"/>
                  </a:lnTo>
                  <a:lnTo>
                    <a:pt x="68" y="4"/>
                  </a:lnTo>
                  <a:lnTo>
                    <a:pt x="67" y="4"/>
                  </a:lnTo>
                  <a:lnTo>
                    <a:pt x="66" y="2"/>
                  </a:lnTo>
                  <a:lnTo>
                    <a:pt x="64" y="2"/>
                  </a:lnTo>
                  <a:lnTo>
                    <a:pt x="62" y="2"/>
                  </a:lnTo>
                  <a:lnTo>
                    <a:pt x="61" y="2"/>
                  </a:lnTo>
                  <a:lnTo>
                    <a:pt x="60" y="2"/>
                  </a:lnTo>
                  <a:lnTo>
                    <a:pt x="59" y="2"/>
                  </a:lnTo>
                  <a:lnTo>
                    <a:pt x="58" y="0"/>
                  </a:lnTo>
                  <a:lnTo>
                    <a:pt x="53" y="2"/>
                  </a:lnTo>
                  <a:lnTo>
                    <a:pt x="50" y="2"/>
                  </a:lnTo>
                  <a:lnTo>
                    <a:pt x="46" y="2"/>
                  </a:lnTo>
                  <a:lnTo>
                    <a:pt x="42" y="4"/>
                  </a:lnTo>
                  <a:lnTo>
                    <a:pt x="39" y="4"/>
                  </a:lnTo>
                  <a:lnTo>
                    <a:pt x="34" y="6"/>
                  </a:lnTo>
                  <a:lnTo>
                    <a:pt x="31" y="6"/>
                  </a:lnTo>
                  <a:lnTo>
                    <a:pt x="28" y="6"/>
                  </a:lnTo>
                  <a:lnTo>
                    <a:pt x="24" y="8"/>
                  </a:lnTo>
                  <a:lnTo>
                    <a:pt x="20" y="10"/>
                  </a:lnTo>
                  <a:lnTo>
                    <a:pt x="18" y="12"/>
                  </a:lnTo>
                  <a:lnTo>
                    <a:pt x="13" y="12"/>
                  </a:lnTo>
                  <a:lnTo>
                    <a:pt x="10" y="14"/>
                  </a:lnTo>
                  <a:lnTo>
                    <a:pt x="7" y="14"/>
                  </a:lnTo>
                  <a:lnTo>
                    <a:pt x="3" y="15"/>
                  </a:lnTo>
                  <a:lnTo>
                    <a:pt x="0" y="17"/>
                  </a:lnTo>
                  <a:lnTo>
                    <a:pt x="3" y="21"/>
                  </a:lnTo>
                  <a:lnTo>
                    <a:pt x="7" y="25"/>
                  </a:lnTo>
                  <a:lnTo>
                    <a:pt x="10" y="29"/>
                  </a:lnTo>
                  <a:lnTo>
                    <a:pt x="13" y="33"/>
                  </a:lnTo>
                  <a:lnTo>
                    <a:pt x="17" y="34"/>
                  </a:lnTo>
                  <a:lnTo>
                    <a:pt x="20" y="38"/>
                  </a:lnTo>
                  <a:lnTo>
                    <a:pt x="24" y="42"/>
                  </a:lnTo>
                  <a:lnTo>
                    <a:pt x="28" y="44"/>
                  </a:lnTo>
                  <a:lnTo>
                    <a:pt x="31" y="48"/>
                  </a:lnTo>
                  <a:lnTo>
                    <a:pt x="34" y="50"/>
                  </a:lnTo>
                  <a:lnTo>
                    <a:pt x="39" y="52"/>
                  </a:lnTo>
                  <a:lnTo>
                    <a:pt x="42" y="54"/>
                  </a:lnTo>
                  <a:lnTo>
                    <a:pt x="46" y="55"/>
                  </a:lnTo>
                  <a:lnTo>
                    <a:pt x="50" y="57"/>
                  </a:lnTo>
                  <a:lnTo>
                    <a:pt x="53" y="59"/>
                  </a:lnTo>
                  <a:lnTo>
                    <a:pt x="57" y="59"/>
                  </a:lnTo>
                  <a:lnTo>
                    <a:pt x="61" y="61"/>
                  </a:lnTo>
                  <a:lnTo>
                    <a:pt x="65" y="63"/>
                  </a:lnTo>
                  <a:lnTo>
                    <a:pt x="68" y="63"/>
                  </a:lnTo>
                  <a:lnTo>
                    <a:pt x="72" y="65"/>
                  </a:lnTo>
                  <a:lnTo>
                    <a:pt x="76" y="65"/>
                  </a:lnTo>
                  <a:lnTo>
                    <a:pt x="79" y="67"/>
                  </a:lnTo>
                  <a:lnTo>
                    <a:pt x="84" y="67"/>
                  </a:lnTo>
                  <a:lnTo>
                    <a:pt x="87" y="67"/>
                  </a:lnTo>
                  <a:lnTo>
                    <a:pt x="91" y="67"/>
                  </a:lnTo>
                  <a:lnTo>
                    <a:pt x="95" y="69"/>
                  </a:lnTo>
                  <a:lnTo>
                    <a:pt x="98" y="69"/>
                  </a:lnTo>
                  <a:lnTo>
                    <a:pt x="103" y="69"/>
                  </a:lnTo>
                  <a:lnTo>
                    <a:pt x="106" y="69"/>
                  </a:lnTo>
                  <a:lnTo>
                    <a:pt x="109" y="69"/>
                  </a:lnTo>
                  <a:lnTo>
                    <a:pt x="114" y="69"/>
                  </a:lnTo>
                  <a:lnTo>
                    <a:pt x="117" y="69"/>
                  </a:lnTo>
                  <a:lnTo>
                    <a:pt x="118" y="71"/>
                  </a:lnTo>
                  <a:lnTo>
                    <a:pt x="118" y="73"/>
                  </a:lnTo>
                  <a:lnTo>
                    <a:pt x="118" y="75"/>
                  </a:lnTo>
                  <a:lnTo>
                    <a:pt x="116" y="76"/>
                  </a:lnTo>
                  <a:lnTo>
                    <a:pt x="114" y="80"/>
                  </a:lnTo>
                  <a:lnTo>
                    <a:pt x="110" y="82"/>
                  </a:lnTo>
                  <a:lnTo>
                    <a:pt x="108" y="84"/>
                  </a:lnTo>
                  <a:lnTo>
                    <a:pt x="106" y="88"/>
                  </a:lnTo>
                  <a:lnTo>
                    <a:pt x="103" y="90"/>
                  </a:lnTo>
                  <a:lnTo>
                    <a:pt x="99" y="92"/>
                  </a:lnTo>
                  <a:lnTo>
                    <a:pt x="97" y="96"/>
                  </a:lnTo>
                  <a:lnTo>
                    <a:pt x="94" y="99"/>
                  </a:lnTo>
                  <a:lnTo>
                    <a:pt x="91" y="101"/>
                  </a:lnTo>
                  <a:lnTo>
                    <a:pt x="89" y="105"/>
                  </a:lnTo>
                  <a:lnTo>
                    <a:pt x="86" y="109"/>
                  </a:lnTo>
                  <a:lnTo>
                    <a:pt x="84" y="113"/>
                  </a:lnTo>
                  <a:lnTo>
                    <a:pt x="81" y="116"/>
                  </a:lnTo>
                  <a:lnTo>
                    <a:pt x="79" y="122"/>
                  </a:lnTo>
                  <a:lnTo>
                    <a:pt x="77" y="128"/>
                  </a:lnTo>
                  <a:lnTo>
                    <a:pt x="75" y="132"/>
                  </a:lnTo>
                  <a:lnTo>
                    <a:pt x="72" y="136"/>
                  </a:lnTo>
                  <a:lnTo>
                    <a:pt x="70" y="139"/>
                  </a:lnTo>
                  <a:lnTo>
                    <a:pt x="68" y="143"/>
                  </a:lnTo>
                  <a:lnTo>
                    <a:pt x="66" y="149"/>
                  </a:lnTo>
                  <a:lnTo>
                    <a:pt x="64" y="153"/>
                  </a:lnTo>
                  <a:lnTo>
                    <a:pt x="62" y="157"/>
                  </a:lnTo>
                  <a:lnTo>
                    <a:pt x="60" y="162"/>
                  </a:lnTo>
                  <a:lnTo>
                    <a:pt x="58" y="166"/>
                  </a:lnTo>
                  <a:lnTo>
                    <a:pt x="57" y="172"/>
                  </a:lnTo>
                  <a:lnTo>
                    <a:pt x="55" y="176"/>
                  </a:lnTo>
                  <a:lnTo>
                    <a:pt x="52" y="181"/>
                  </a:lnTo>
                  <a:lnTo>
                    <a:pt x="51" y="187"/>
                  </a:lnTo>
                  <a:lnTo>
                    <a:pt x="50" y="193"/>
                  </a:lnTo>
                  <a:lnTo>
                    <a:pt x="48" y="198"/>
                  </a:lnTo>
                  <a:lnTo>
                    <a:pt x="47" y="206"/>
                  </a:lnTo>
                  <a:lnTo>
                    <a:pt x="47" y="208"/>
                  </a:lnTo>
                  <a:lnTo>
                    <a:pt x="46" y="210"/>
                  </a:lnTo>
                  <a:lnTo>
                    <a:pt x="45" y="214"/>
                  </a:lnTo>
                  <a:lnTo>
                    <a:pt x="45" y="216"/>
                  </a:lnTo>
                  <a:lnTo>
                    <a:pt x="43" y="218"/>
                  </a:lnTo>
                  <a:lnTo>
                    <a:pt x="42" y="219"/>
                  </a:lnTo>
                  <a:lnTo>
                    <a:pt x="41" y="223"/>
                  </a:lnTo>
                  <a:lnTo>
                    <a:pt x="41" y="225"/>
                  </a:lnTo>
                  <a:lnTo>
                    <a:pt x="43" y="225"/>
                  </a:lnTo>
                  <a:lnTo>
                    <a:pt x="46" y="225"/>
                  </a:lnTo>
                  <a:lnTo>
                    <a:pt x="48" y="223"/>
                  </a:lnTo>
                  <a:lnTo>
                    <a:pt x="50" y="223"/>
                  </a:lnTo>
                  <a:lnTo>
                    <a:pt x="53" y="223"/>
                  </a:lnTo>
                  <a:lnTo>
                    <a:pt x="56" y="221"/>
                  </a:lnTo>
                  <a:lnTo>
                    <a:pt x="58" y="221"/>
                  </a:lnTo>
                  <a:lnTo>
                    <a:pt x="60" y="219"/>
                  </a:lnTo>
                  <a:lnTo>
                    <a:pt x="62" y="218"/>
                  </a:lnTo>
                  <a:lnTo>
                    <a:pt x="65" y="218"/>
                  </a:lnTo>
                  <a:lnTo>
                    <a:pt x="67" y="214"/>
                  </a:lnTo>
                  <a:lnTo>
                    <a:pt x="69" y="212"/>
                  </a:lnTo>
                  <a:lnTo>
                    <a:pt x="71" y="210"/>
                  </a:lnTo>
                  <a:lnTo>
                    <a:pt x="74" y="208"/>
                  </a:lnTo>
                  <a:lnTo>
                    <a:pt x="76" y="204"/>
                  </a:lnTo>
                  <a:lnTo>
                    <a:pt x="77" y="200"/>
                  </a:lnTo>
                  <a:lnTo>
                    <a:pt x="78" y="200"/>
                  </a:lnTo>
                  <a:lnTo>
                    <a:pt x="78" y="198"/>
                  </a:lnTo>
                  <a:lnTo>
                    <a:pt x="79" y="198"/>
                  </a:lnTo>
                  <a:lnTo>
                    <a:pt x="80" y="198"/>
                  </a:lnTo>
                  <a:lnTo>
                    <a:pt x="80" y="200"/>
                  </a:lnTo>
                  <a:lnTo>
                    <a:pt x="89" y="200"/>
                  </a:lnTo>
                  <a:lnTo>
                    <a:pt x="88" y="200"/>
                  </a:lnTo>
                  <a:lnTo>
                    <a:pt x="87" y="198"/>
                  </a:lnTo>
                  <a:lnTo>
                    <a:pt x="86" y="197"/>
                  </a:lnTo>
                  <a:lnTo>
                    <a:pt x="85" y="195"/>
                  </a:lnTo>
                  <a:lnTo>
                    <a:pt x="84" y="191"/>
                  </a:lnTo>
                  <a:lnTo>
                    <a:pt x="84" y="189"/>
                  </a:lnTo>
                  <a:lnTo>
                    <a:pt x="86" y="181"/>
                  </a:lnTo>
                  <a:lnTo>
                    <a:pt x="87" y="174"/>
                  </a:lnTo>
                  <a:lnTo>
                    <a:pt x="89" y="166"/>
                  </a:lnTo>
                  <a:lnTo>
                    <a:pt x="91" y="158"/>
                  </a:lnTo>
                  <a:lnTo>
                    <a:pt x="94" y="155"/>
                  </a:lnTo>
                  <a:lnTo>
                    <a:pt x="96" y="149"/>
                  </a:lnTo>
                  <a:lnTo>
                    <a:pt x="98" y="143"/>
                  </a:lnTo>
                  <a:lnTo>
                    <a:pt x="102" y="141"/>
                  </a:lnTo>
                  <a:lnTo>
                    <a:pt x="103" y="141"/>
                  </a:lnTo>
                  <a:lnTo>
                    <a:pt x="105" y="139"/>
                  </a:lnTo>
                  <a:lnTo>
                    <a:pt x="106" y="139"/>
                  </a:lnTo>
                  <a:lnTo>
                    <a:pt x="107" y="137"/>
                  </a:lnTo>
                  <a:lnTo>
                    <a:pt x="108" y="137"/>
                  </a:lnTo>
                  <a:lnTo>
                    <a:pt x="109" y="136"/>
                  </a:lnTo>
                  <a:lnTo>
                    <a:pt x="110" y="134"/>
                  </a:lnTo>
                  <a:lnTo>
                    <a:pt x="112" y="134"/>
                  </a:lnTo>
                  <a:lnTo>
                    <a:pt x="113" y="134"/>
                  </a:lnTo>
                  <a:lnTo>
                    <a:pt x="113" y="136"/>
                  </a:lnTo>
                  <a:lnTo>
                    <a:pt x="114" y="137"/>
                  </a:lnTo>
                  <a:lnTo>
                    <a:pt x="114" y="139"/>
                  </a:lnTo>
                  <a:lnTo>
                    <a:pt x="115" y="168"/>
                  </a:lnTo>
                  <a:lnTo>
                    <a:pt x="114" y="174"/>
                  </a:lnTo>
                  <a:lnTo>
                    <a:pt x="112" y="179"/>
                  </a:lnTo>
                  <a:lnTo>
                    <a:pt x="109" y="183"/>
                  </a:lnTo>
                  <a:lnTo>
                    <a:pt x="107" y="185"/>
                  </a:lnTo>
                  <a:lnTo>
                    <a:pt x="105" y="187"/>
                  </a:lnTo>
                  <a:lnTo>
                    <a:pt x="103" y="191"/>
                  </a:lnTo>
                  <a:lnTo>
                    <a:pt x="100" y="193"/>
                  </a:lnTo>
                  <a:lnTo>
                    <a:pt x="97" y="195"/>
                  </a:lnTo>
                  <a:lnTo>
                    <a:pt x="96" y="195"/>
                  </a:lnTo>
                  <a:lnTo>
                    <a:pt x="95" y="197"/>
                  </a:lnTo>
                  <a:lnTo>
                    <a:pt x="94" y="197"/>
                  </a:lnTo>
                  <a:lnTo>
                    <a:pt x="93" y="198"/>
                  </a:lnTo>
                  <a:lnTo>
                    <a:pt x="91" y="198"/>
                  </a:lnTo>
                  <a:lnTo>
                    <a:pt x="94" y="200"/>
                  </a:lnTo>
                  <a:lnTo>
                    <a:pt x="96" y="200"/>
                  </a:lnTo>
                  <a:lnTo>
                    <a:pt x="98" y="200"/>
                  </a:lnTo>
                  <a:lnTo>
                    <a:pt x="100" y="202"/>
                  </a:lnTo>
                  <a:lnTo>
                    <a:pt x="102" y="202"/>
                  </a:lnTo>
                  <a:lnTo>
                    <a:pt x="104" y="200"/>
                  </a:lnTo>
                  <a:lnTo>
                    <a:pt x="106" y="200"/>
                  </a:lnTo>
                  <a:lnTo>
                    <a:pt x="108" y="198"/>
                  </a:lnTo>
                  <a:lnTo>
                    <a:pt x="110" y="198"/>
                  </a:lnTo>
                  <a:lnTo>
                    <a:pt x="112" y="197"/>
                  </a:lnTo>
                  <a:lnTo>
                    <a:pt x="114" y="195"/>
                  </a:lnTo>
                  <a:lnTo>
                    <a:pt x="116" y="193"/>
                  </a:lnTo>
                  <a:lnTo>
                    <a:pt x="118" y="191"/>
                  </a:lnTo>
                  <a:lnTo>
                    <a:pt x="121" y="189"/>
                  </a:lnTo>
                  <a:lnTo>
                    <a:pt x="123" y="185"/>
                  </a:lnTo>
                  <a:lnTo>
                    <a:pt x="125" y="183"/>
                  </a:lnTo>
                  <a:lnTo>
                    <a:pt x="127" y="178"/>
                  </a:lnTo>
                  <a:lnTo>
                    <a:pt x="131" y="174"/>
                  </a:lnTo>
                  <a:lnTo>
                    <a:pt x="133" y="168"/>
                  </a:lnTo>
                  <a:lnTo>
                    <a:pt x="135" y="162"/>
                  </a:lnTo>
                  <a:lnTo>
                    <a:pt x="137" y="157"/>
                  </a:lnTo>
                  <a:lnTo>
                    <a:pt x="140" y="149"/>
                  </a:lnTo>
                  <a:lnTo>
                    <a:pt x="142" y="141"/>
                  </a:lnTo>
                  <a:lnTo>
                    <a:pt x="143" y="134"/>
                  </a:lnTo>
                  <a:lnTo>
                    <a:pt x="144" y="132"/>
                  </a:lnTo>
                  <a:lnTo>
                    <a:pt x="145" y="132"/>
                  </a:lnTo>
                  <a:lnTo>
                    <a:pt x="146" y="139"/>
                  </a:lnTo>
                  <a:lnTo>
                    <a:pt x="146" y="143"/>
                  </a:lnTo>
                  <a:lnTo>
                    <a:pt x="145" y="149"/>
                  </a:lnTo>
                  <a:lnTo>
                    <a:pt x="144" y="155"/>
                  </a:lnTo>
                  <a:lnTo>
                    <a:pt x="143" y="158"/>
                  </a:lnTo>
                  <a:lnTo>
                    <a:pt x="142" y="164"/>
                  </a:lnTo>
                  <a:lnTo>
                    <a:pt x="142" y="170"/>
                  </a:lnTo>
                  <a:lnTo>
                    <a:pt x="141" y="176"/>
                  </a:lnTo>
                  <a:lnTo>
                    <a:pt x="141" y="181"/>
                  </a:lnTo>
                  <a:lnTo>
                    <a:pt x="140" y="193"/>
                  </a:lnTo>
                  <a:lnTo>
                    <a:pt x="140" y="204"/>
                  </a:lnTo>
                  <a:lnTo>
                    <a:pt x="138" y="216"/>
                  </a:lnTo>
                  <a:lnTo>
                    <a:pt x="138" y="227"/>
                  </a:lnTo>
                  <a:lnTo>
                    <a:pt x="140" y="260"/>
                  </a:lnTo>
                  <a:lnTo>
                    <a:pt x="140" y="290"/>
                  </a:lnTo>
                  <a:lnTo>
                    <a:pt x="141" y="321"/>
                  </a:lnTo>
                  <a:lnTo>
                    <a:pt x="140" y="353"/>
                  </a:lnTo>
                  <a:lnTo>
                    <a:pt x="140" y="357"/>
                  </a:lnTo>
                  <a:lnTo>
                    <a:pt x="140" y="359"/>
                  </a:lnTo>
                  <a:lnTo>
                    <a:pt x="140" y="362"/>
                  </a:lnTo>
                  <a:lnTo>
                    <a:pt x="140" y="364"/>
                  </a:lnTo>
                  <a:lnTo>
                    <a:pt x="152" y="322"/>
                  </a:lnTo>
                  <a:lnTo>
                    <a:pt x="162" y="277"/>
                  </a:lnTo>
                  <a:lnTo>
                    <a:pt x="162" y="275"/>
                  </a:lnTo>
                  <a:lnTo>
                    <a:pt x="162" y="273"/>
                  </a:lnTo>
                  <a:lnTo>
                    <a:pt x="163" y="26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1" name="Freeform 56">
              <a:extLst>
                <a:ext uri="{FF2B5EF4-FFF2-40B4-BE49-F238E27FC236}">
                  <a16:creationId xmlns:a16="http://schemas.microsoft.com/office/drawing/2014/main" id="{C5F3C27B-7B51-4FB6-B1F5-AB0E225B1801}"/>
                </a:ext>
              </a:extLst>
            </p:cNvPr>
            <p:cNvSpPr>
              <a:spLocks/>
            </p:cNvSpPr>
            <p:nvPr/>
          </p:nvSpPr>
          <p:spPr bwMode="auto">
            <a:xfrm>
              <a:off x="4241" y="3118"/>
              <a:ext cx="16" cy="49"/>
            </a:xfrm>
            <a:custGeom>
              <a:avLst/>
              <a:gdLst>
                <a:gd name="T0" fmla="*/ 16 w 16"/>
                <a:gd name="T1" fmla="*/ 5 h 49"/>
                <a:gd name="T2" fmla="*/ 16 w 16"/>
                <a:gd name="T3" fmla="*/ 4 h 49"/>
                <a:gd name="T4" fmla="*/ 16 w 16"/>
                <a:gd name="T5" fmla="*/ 2 h 49"/>
                <a:gd name="T6" fmla="*/ 16 w 16"/>
                <a:gd name="T7" fmla="*/ 0 h 49"/>
                <a:gd name="T8" fmla="*/ 1 w 16"/>
                <a:gd name="T9" fmla="*/ 21 h 49"/>
                <a:gd name="T10" fmla="*/ 0 w 16"/>
                <a:gd name="T11" fmla="*/ 23 h 49"/>
                <a:gd name="T12" fmla="*/ 0 w 16"/>
                <a:gd name="T13" fmla="*/ 24 h 49"/>
                <a:gd name="T14" fmla="*/ 0 w 16"/>
                <a:gd name="T15" fmla="*/ 26 h 49"/>
                <a:gd name="T16" fmla="*/ 0 w 16"/>
                <a:gd name="T17" fmla="*/ 28 h 49"/>
                <a:gd name="T18" fmla="*/ 0 w 16"/>
                <a:gd name="T19" fmla="*/ 30 h 49"/>
                <a:gd name="T20" fmla="*/ 0 w 16"/>
                <a:gd name="T21" fmla="*/ 32 h 49"/>
                <a:gd name="T22" fmla="*/ 0 w 16"/>
                <a:gd name="T23" fmla="*/ 34 h 49"/>
                <a:gd name="T24" fmla="*/ 0 w 16"/>
                <a:gd name="T25" fmla="*/ 38 h 49"/>
                <a:gd name="T26" fmla="*/ 0 w 16"/>
                <a:gd name="T27" fmla="*/ 40 h 49"/>
                <a:gd name="T28" fmla="*/ 0 w 16"/>
                <a:gd name="T29" fmla="*/ 42 h 49"/>
                <a:gd name="T30" fmla="*/ 0 w 16"/>
                <a:gd name="T31" fmla="*/ 45 h 49"/>
                <a:gd name="T32" fmla="*/ 1 w 16"/>
                <a:gd name="T33" fmla="*/ 47 h 49"/>
                <a:gd name="T34" fmla="*/ 1 w 16"/>
                <a:gd name="T35" fmla="*/ 49 h 49"/>
                <a:gd name="T36" fmla="*/ 4 w 16"/>
                <a:gd name="T37" fmla="*/ 47 h 49"/>
                <a:gd name="T38" fmla="*/ 7 w 16"/>
                <a:gd name="T39" fmla="*/ 44 h 49"/>
                <a:gd name="T40" fmla="*/ 8 w 16"/>
                <a:gd name="T41" fmla="*/ 38 h 49"/>
                <a:gd name="T42" fmla="*/ 10 w 16"/>
                <a:gd name="T43" fmla="*/ 32 h 49"/>
                <a:gd name="T44" fmla="*/ 11 w 16"/>
                <a:gd name="T45" fmla="*/ 24 h 49"/>
                <a:gd name="T46" fmla="*/ 12 w 16"/>
                <a:gd name="T47" fmla="*/ 19 h 49"/>
                <a:gd name="T48" fmla="*/ 14 w 16"/>
                <a:gd name="T49" fmla="*/ 11 h 49"/>
                <a:gd name="T50" fmla="*/ 16 w 16"/>
                <a:gd name="T51" fmla="*/ 5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
                <a:gd name="T79" fmla="*/ 0 h 49"/>
                <a:gd name="T80" fmla="*/ 16 w 16"/>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 h="49">
                  <a:moveTo>
                    <a:pt x="16" y="5"/>
                  </a:moveTo>
                  <a:lnTo>
                    <a:pt x="16" y="4"/>
                  </a:lnTo>
                  <a:lnTo>
                    <a:pt x="16" y="2"/>
                  </a:lnTo>
                  <a:lnTo>
                    <a:pt x="16" y="0"/>
                  </a:lnTo>
                  <a:lnTo>
                    <a:pt x="1" y="21"/>
                  </a:lnTo>
                  <a:lnTo>
                    <a:pt x="0" y="23"/>
                  </a:lnTo>
                  <a:lnTo>
                    <a:pt x="0" y="24"/>
                  </a:lnTo>
                  <a:lnTo>
                    <a:pt x="0" y="26"/>
                  </a:lnTo>
                  <a:lnTo>
                    <a:pt x="0" y="28"/>
                  </a:lnTo>
                  <a:lnTo>
                    <a:pt x="0" y="30"/>
                  </a:lnTo>
                  <a:lnTo>
                    <a:pt x="0" y="32"/>
                  </a:lnTo>
                  <a:lnTo>
                    <a:pt x="0" y="34"/>
                  </a:lnTo>
                  <a:lnTo>
                    <a:pt x="0" y="38"/>
                  </a:lnTo>
                  <a:lnTo>
                    <a:pt x="0" y="40"/>
                  </a:lnTo>
                  <a:lnTo>
                    <a:pt x="0" y="42"/>
                  </a:lnTo>
                  <a:lnTo>
                    <a:pt x="0" y="45"/>
                  </a:lnTo>
                  <a:lnTo>
                    <a:pt x="1" y="47"/>
                  </a:lnTo>
                  <a:lnTo>
                    <a:pt x="1" y="49"/>
                  </a:lnTo>
                  <a:lnTo>
                    <a:pt x="4" y="47"/>
                  </a:lnTo>
                  <a:lnTo>
                    <a:pt x="7" y="44"/>
                  </a:lnTo>
                  <a:lnTo>
                    <a:pt x="8" y="38"/>
                  </a:lnTo>
                  <a:lnTo>
                    <a:pt x="10" y="32"/>
                  </a:lnTo>
                  <a:lnTo>
                    <a:pt x="11" y="24"/>
                  </a:lnTo>
                  <a:lnTo>
                    <a:pt x="12" y="19"/>
                  </a:lnTo>
                  <a:lnTo>
                    <a:pt x="14" y="11"/>
                  </a:lnTo>
                  <a:lnTo>
                    <a:pt x="16" y="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2" name="Freeform 57">
              <a:extLst>
                <a:ext uri="{FF2B5EF4-FFF2-40B4-BE49-F238E27FC236}">
                  <a16:creationId xmlns:a16="http://schemas.microsoft.com/office/drawing/2014/main" id="{5E1E7C2C-375B-4EAC-8F22-37D9A3BCF9F0}"/>
                </a:ext>
              </a:extLst>
            </p:cNvPr>
            <p:cNvSpPr>
              <a:spLocks/>
            </p:cNvSpPr>
            <p:nvPr/>
          </p:nvSpPr>
          <p:spPr bwMode="auto">
            <a:xfrm>
              <a:off x="4223" y="3169"/>
              <a:ext cx="10" cy="35"/>
            </a:xfrm>
            <a:custGeom>
              <a:avLst/>
              <a:gdLst>
                <a:gd name="T0" fmla="*/ 10 w 10"/>
                <a:gd name="T1" fmla="*/ 21 h 35"/>
                <a:gd name="T2" fmla="*/ 10 w 10"/>
                <a:gd name="T3" fmla="*/ 0 h 35"/>
                <a:gd name="T4" fmla="*/ 9 w 10"/>
                <a:gd name="T5" fmla="*/ 0 h 35"/>
                <a:gd name="T6" fmla="*/ 8 w 10"/>
                <a:gd name="T7" fmla="*/ 0 h 35"/>
                <a:gd name="T8" fmla="*/ 7 w 10"/>
                <a:gd name="T9" fmla="*/ 2 h 35"/>
                <a:gd name="T10" fmla="*/ 6 w 10"/>
                <a:gd name="T11" fmla="*/ 4 h 35"/>
                <a:gd name="T12" fmla="*/ 4 w 10"/>
                <a:gd name="T13" fmla="*/ 6 h 35"/>
                <a:gd name="T14" fmla="*/ 3 w 10"/>
                <a:gd name="T15" fmla="*/ 6 h 35"/>
                <a:gd name="T16" fmla="*/ 3 w 10"/>
                <a:gd name="T17" fmla="*/ 8 h 35"/>
                <a:gd name="T18" fmla="*/ 1 w 10"/>
                <a:gd name="T19" fmla="*/ 10 h 35"/>
                <a:gd name="T20" fmla="*/ 1 w 10"/>
                <a:gd name="T21" fmla="*/ 12 h 35"/>
                <a:gd name="T22" fmla="*/ 1 w 10"/>
                <a:gd name="T23" fmla="*/ 14 h 35"/>
                <a:gd name="T24" fmla="*/ 1 w 10"/>
                <a:gd name="T25" fmla="*/ 15 h 35"/>
                <a:gd name="T26" fmla="*/ 1 w 10"/>
                <a:gd name="T27" fmla="*/ 17 h 35"/>
                <a:gd name="T28" fmla="*/ 1 w 10"/>
                <a:gd name="T29" fmla="*/ 21 h 35"/>
                <a:gd name="T30" fmla="*/ 1 w 10"/>
                <a:gd name="T31" fmla="*/ 23 h 35"/>
                <a:gd name="T32" fmla="*/ 0 w 10"/>
                <a:gd name="T33" fmla="*/ 29 h 35"/>
                <a:gd name="T34" fmla="*/ 1 w 10"/>
                <a:gd name="T35" fmla="*/ 31 h 35"/>
                <a:gd name="T36" fmla="*/ 3 w 10"/>
                <a:gd name="T37" fmla="*/ 33 h 35"/>
                <a:gd name="T38" fmla="*/ 4 w 10"/>
                <a:gd name="T39" fmla="*/ 33 h 35"/>
                <a:gd name="T40" fmla="*/ 6 w 10"/>
                <a:gd name="T41" fmla="*/ 33 h 35"/>
                <a:gd name="T42" fmla="*/ 6 w 10"/>
                <a:gd name="T43" fmla="*/ 35 h 35"/>
                <a:gd name="T44" fmla="*/ 10 w 10"/>
                <a:gd name="T45" fmla="*/ 21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
                <a:gd name="T70" fmla="*/ 0 h 35"/>
                <a:gd name="T71" fmla="*/ 10 w 10"/>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 h="35">
                  <a:moveTo>
                    <a:pt x="10" y="21"/>
                  </a:moveTo>
                  <a:lnTo>
                    <a:pt x="10" y="0"/>
                  </a:lnTo>
                  <a:lnTo>
                    <a:pt x="9" y="0"/>
                  </a:lnTo>
                  <a:lnTo>
                    <a:pt x="8" y="0"/>
                  </a:lnTo>
                  <a:lnTo>
                    <a:pt x="7" y="2"/>
                  </a:lnTo>
                  <a:lnTo>
                    <a:pt x="6" y="4"/>
                  </a:lnTo>
                  <a:lnTo>
                    <a:pt x="4" y="6"/>
                  </a:lnTo>
                  <a:lnTo>
                    <a:pt x="3" y="6"/>
                  </a:lnTo>
                  <a:lnTo>
                    <a:pt x="3" y="8"/>
                  </a:lnTo>
                  <a:lnTo>
                    <a:pt x="1" y="10"/>
                  </a:lnTo>
                  <a:lnTo>
                    <a:pt x="1" y="12"/>
                  </a:lnTo>
                  <a:lnTo>
                    <a:pt x="1" y="14"/>
                  </a:lnTo>
                  <a:lnTo>
                    <a:pt x="1" y="15"/>
                  </a:lnTo>
                  <a:lnTo>
                    <a:pt x="1" y="17"/>
                  </a:lnTo>
                  <a:lnTo>
                    <a:pt x="1" y="21"/>
                  </a:lnTo>
                  <a:lnTo>
                    <a:pt x="1" y="23"/>
                  </a:lnTo>
                  <a:lnTo>
                    <a:pt x="0" y="29"/>
                  </a:lnTo>
                  <a:lnTo>
                    <a:pt x="1" y="31"/>
                  </a:lnTo>
                  <a:lnTo>
                    <a:pt x="3" y="33"/>
                  </a:lnTo>
                  <a:lnTo>
                    <a:pt x="4" y="33"/>
                  </a:lnTo>
                  <a:lnTo>
                    <a:pt x="6" y="33"/>
                  </a:lnTo>
                  <a:lnTo>
                    <a:pt x="6" y="35"/>
                  </a:lnTo>
                  <a:lnTo>
                    <a:pt x="10" y="21"/>
                  </a:lnTo>
                  <a:close/>
                </a:path>
              </a:pathLst>
            </a:custGeom>
            <a:solidFill>
              <a:srgbClr val="9900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3" name="Freeform 58">
              <a:extLst>
                <a:ext uri="{FF2B5EF4-FFF2-40B4-BE49-F238E27FC236}">
                  <a16:creationId xmlns:a16="http://schemas.microsoft.com/office/drawing/2014/main" id="{11586CAD-A82A-449B-AC00-3814630F5FE8}"/>
                </a:ext>
              </a:extLst>
            </p:cNvPr>
            <p:cNvSpPr>
              <a:spLocks/>
            </p:cNvSpPr>
            <p:nvPr/>
          </p:nvSpPr>
          <p:spPr bwMode="auto">
            <a:xfrm>
              <a:off x="4188" y="3196"/>
              <a:ext cx="23" cy="42"/>
            </a:xfrm>
            <a:custGeom>
              <a:avLst/>
              <a:gdLst>
                <a:gd name="T0" fmla="*/ 22 w 23"/>
                <a:gd name="T1" fmla="*/ 21 h 42"/>
                <a:gd name="T2" fmla="*/ 23 w 23"/>
                <a:gd name="T3" fmla="*/ 0 h 42"/>
                <a:gd name="T4" fmla="*/ 12 w 23"/>
                <a:gd name="T5" fmla="*/ 8 h 42"/>
                <a:gd name="T6" fmla="*/ 9 w 23"/>
                <a:gd name="T7" fmla="*/ 11 h 42"/>
                <a:gd name="T8" fmla="*/ 8 w 23"/>
                <a:gd name="T9" fmla="*/ 13 h 42"/>
                <a:gd name="T10" fmla="*/ 7 w 23"/>
                <a:gd name="T11" fmla="*/ 17 h 42"/>
                <a:gd name="T12" fmla="*/ 5 w 23"/>
                <a:gd name="T13" fmla="*/ 21 h 42"/>
                <a:gd name="T14" fmla="*/ 4 w 23"/>
                <a:gd name="T15" fmla="*/ 27 h 42"/>
                <a:gd name="T16" fmla="*/ 3 w 23"/>
                <a:gd name="T17" fmla="*/ 30 h 42"/>
                <a:gd name="T18" fmla="*/ 1 w 23"/>
                <a:gd name="T19" fmla="*/ 36 h 42"/>
                <a:gd name="T20" fmla="*/ 0 w 23"/>
                <a:gd name="T21" fmla="*/ 42 h 42"/>
                <a:gd name="T22" fmla="*/ 4 w 23"/>
                <a:gd name="T23" fmla="*/ 40 h 42"/>
                <a:gd name="T24" fmla="*/ 6 w 23"/>
                <a:gd name="T25" fmla="*/ 40 h 42"/>
                <a:gd name="T26" fmla="*/ 9 w 23"/>
                <a:gd name="T27" fmla="*/ 38 h 42"/>
                <a:gd name="T28" fmla="*/ 12 w 23"/>
                <a:gd name="T29" fmla="*/ 36 h 42"/>
                <a:gd name="T30" fmla="*/ 14 w 23"/>
                <a:gd name="T31" fmla="*/ 32 h 42"/>
                <a:gd name="T32" fmla="*/ 17 w 23"/>
                <a:gd name="T33" fmla="*/ 28 h 42"/>
                <a:gd name="T34" fmla="*/ 19 w 23"/>
                <a:gd name="T35" fmla="*/ 27 h 42"/>
                <a:gd name="T36" fmla="*/ 22 w 23"/>
                <a:gd name="T37" fmla="*/ 21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42"/>
                <a:gd name="T59" fmla="*/ 23 w 23"/>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42">
                  <a:moveTo>
                    <a:pt x="22" y="21"/>
                  </a:moveTo>
                  <a:lnTo>
                    <a:pt x="23" y="0"/>
                  </a:lnTo>
                  <a:lnTo>
                    <a:pt x="12" y="8"/>
                  </a:lnTo>
                  <a:lnTo>
                    <a:pt x="9" y="11"/>
                  </a:lnTo>
                  <a:lnTo>
                    <a:pt x="8" y="13"/>
                  </a:lnTo>
                  <a:lnTo>
                    <a:pt x="7" y="17"/>
                  </a:lnTo>
                  <a:lnTo>
                    <a:pt x="5" y="21"/>
                  </a:lnTo>
                  <a:lnTo>
                    <a:pt x="4" y="27"/>
                  </a:lnTo>
                  <a:lnTo>
                    <a:pt x="3" y="30"/>
                  </a:lnTo>
                  <a:lnTo>
                    <a:pt x="1" y="36"/>
                  </a:lnTo>
                  <a:lnTo>
                    <a:pt x="0" y="42"/>
                  </a:lnTo>
                  <a:lnTo>
                    <a:pt x="4" y="40"/>
                  </a:lnTo>
                  <a:lnTo>
                    <a:pt x="6" y="40"/>
                  </a:lnTo>
                  <a:lnTo>
                    <a:pt x="9" y="38"/>
                  </a:lnTo>
                  <a:lnTo>
                    <a:pt x="12" y="36"/>
                  </a:lnTo>
                  <a:lnTo>
                    <a:pt x="14" y="32"/>
                  </a:lnTo>
                  <a:lnTo>
                    <a:pt x="17" y="28"/>
                  </a:lnTo>
                  <a:lnTo>
                    <a:pt x="19" y="27"/>
                  </a:lnTo>
                  <a:lnTo>
                    <a:pt x="22" y="21"/>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4" name="Freeform 59">
              <a:extLst>
                <a:ext uri="{FF2B5EF4-FFF2-40B4-BE49-F238E27FC236}">
                  <a16:creationId xmlns:a16="http://schemas.microsoft.com/office/drawing/2014/main" id="{DDCCD0B8-FCB0-45E1-B0D5-CAC36D35E67E}"/>
                </a:ext>
              </a:extLst>
            </p:cNvPr>
            <p:cNvSpPr>
              <a:spLocks/>
            </p:cNvSpPr>
            <p:nvPr/>
          </p:nvSpPr>
          <p:spPr bwMode="auto">
            <a:xfrm>
              <a:off x="4353" y="3528"/>
              <a:ext cx="29" cy="110"/>
            </a:xfrm>
            <a:custGeom>
              <a:avLst/>
              <a:gdLst>
                <a:gd name="T0" fmla="*/ 29 w 29"/>
                <a:gd name="T1" fmla="*/ 106 h 110"/>
                <a:gd name="T2" fmla="*/ 26 w 29"/>
                <a:gd name="T3" fmla="*/ 49 h 110"/>
                <a:gd name="T4" fmla="*/ 25 w 29"/>
                <a:gd name="T5" fmla="*/ 47 h 110"/>
                <a:gd name="T6" fmla="*/ 24 w 29"/>
                <a:gd name="T7" fmla="*/ 47 h 110"/>
                <a:gd name="T8" fmla="*/ 23 w 29"/>
                <a:gd name="T9" fmla="*/ 45 h 110"/>
                <a:gd name="T10" fmla="*/ 22 w 29"/>
                <a:gd name="T11" fmla="*/ 45 h 110"/>
                <a:gd name="T12" fmla="*/ 19 w 29"/>
                <a:gd name="T13" fmla="*/ 42 h 110"/>
                <a:gd name="T14" fmla="*/ 16 w 29"/>
                <a:gd name="T15" fmla="*/ 36 h 110"/>
                <a:gd name="T16" fmla="*/ 14 w 29"/>
                <a:gd name="T17" fmla="*/ 30 h 110"/>
                <a:gd name="T18" fmla="*/ 11 w 29"/>
                <a:gd name="T19" fmla="*/ 24 h 110"/>
                <a:gd name="T20" fmla="*/ 9 w 29"/>
                <a:gd name="T21" fmla="*/ 19 h 110"/>
                <a:gd name="T22" fmla="*/ 5 w 29"/>
                <a:gd name="T23" fmla="*/ 11 h 110"/>
                <a:gd name="T24" fmla="*/ 3 w 29"/>
                <a:gd name="T25" fmla="*/ 5 h 110"/>
                <a:gd name="T26" fmla="*/ 0 w 29"/>
                <a:gd name="T27" fmla="*/ 0 h 110"/>
                <a:gd name="T28" fmla="*/ 1 w 29"/>
                <a:gd name="T29" fmla="*/ 2 h 110"/>
                <a:gd name="T30" fmla="*/ 1 w 29"/>
                <a:gd name="T31" fmla="*/ 3 h 110"/>
                <a:gd name="T32" fmla="*/ 1 w 29"/>
                <a:gd name="T33" fmla="*/ 5 h 110"/>
                <a:gd name="T34" fmla="*/ 1 w 29"/>
                <a:gd name="T35" fmla="*/ 7 h 110"/>
                <a:gd name="T36" fmla="*/ 3 w 29"/>
                <a:gd name="T37" fmla="*/ 23 h 110"/>
                <a:gd name="T38" fmla="*/ 5 w 29"/>
                <a:gd name="T39" fmla="*/ 36 h 110"/>
                <a:gd name="T40" fmla="*/ 9 w 29"/>
                <a:gd name="T41" fmla="*/ 47 h 110"/>
                <a:gd name="T42" fmla="*/ 12 w 29"/>
                <a:gd name="T43" fmla="*/ 59 h 110"/>
                <a:gd name="T44" fmla="*/ 15 w 29"/>
                <a:gd name="T45" fmla="*/ 70 h 110"/>
                <a:gd name="T46" fmla="*/ 19 w 29"/>
                <a:gd name="T47" fmla="*/ 82 h 110"/>
                <a:gd name="T48" fmla="*/ 22 w 29"/>
                <a:gd name="T49" fmla="*/ 93 h 110"/>
                <a:gd name="T50" fmla="*/ 24 w 29"/>
                <a:gd name="T51" fmla="*/ 105 h 110"/>
                <a:gd name="T52" fmla="*/ 25 w 29"/>
                <a:gd name="T53" fmla="*/ 106 h 110"/>
                <a:gd name="T54" fmla="*/ 26 w 29"/>
                <a:gd name="T55" fmla="*/ 108 h 110"/>
                <a:gd name="T56" fmla="*/ 28 w 29"/>
                <a:gd name="T57" fmla="*/ 108 h 110"/>
                <a:gd name="T58" fmla="*/ 29 w 29"/>
                <a:gd name="T59" fmla="*/ 110 h 110"/>
                <a:gd name="T60" fmla="*/ 29 w 29"/>
                <a:gd name="T61" fmla="*/ 108 h 110"/>
                <a:gd name="T62" fmla="*/ 29 w 29"/>
                <a:gd name="T63" fmla="*/ 106 h 11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
                <a:gd name="T97" fmla="*/ 0 h 110"/>
                <a:gd name="T98" fmla="*/ 29 w 29"/>
                <a:gd name="T99" fmla="*/ 110 h 11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 h="110">
                  <a:moveTo>
                    <a:pt x="29" y="106"/>
                  </a:moveTo>
                  <a:lnTo>
                    <a:pt x="26" y="49"/>
                  </a:lnTo>
                  <a:lnTo>
                    <a:pt x="25" y="47"/>
                  </a:lnTo>
                  <a:lnTo>
                    <a:pt x="24" y="47"/>
                  </a:lnTo>
                  <a:lnTo>
                    <a:pt x="23" y="45"/>
                  </a:lnTo>
                  <a:lnTo>
                    <a:pt x="22" y="45"/>
                  </a:lnTo>
                  <a:lnTo>
                    <a:pt x="19" y="42"/>
                  </a:lnTo>
                  <a:lnTo>
                    <a:pt x="16" y="36"/>
                  </a:lnTo>
                  <a:lnTo>
                    <a:pt x="14" y="30"/>
                  </a:lnTo>
                  <a:lnTo>
                    <a:pt x="11" y="24"/>
                  </a:lnTo>
                  <a:lnTo>
                    <a:pt x="9" y="19"/>
                  </a:lnTo>
                  <a:lnTo>
                    <a:pt x="5" y="11"/>
                  </a:lnTo>
                  <a:lnTo>
                    <a:pt x="3" y="5"/>
                  </a:lnTo>
                  <a:lnTo>
                    <a:pt x="0" y="0"/>
                  </a:lnTo>
                  <a:lnTo>
                    <a:pt x="1" y="2"/>
                  </a:lnTo>
                  <a:lnTo>
                    <a:pt x="1" y="3"/>
                  </a:lnTo>
                  <a:lnTo>
                    <a:pt x="1" y="5"/>
                  </a:lnTo>
                  <a:lnTo>
                    <a:pt x="1" y="7"/>
                  </a:lnTo>
                  <a:lnTo>
                    <a:pt x="3" y="23"/>
                  </a:lnTo>
                  <a:lnTo>
                    <a:pt x="5" y="36"/>
                  </a:lnTo>
                  <a:lnTo>
                    <a:pt x="9" y="47"/>
                  </a:lnTo>
                  <a:lnTo>
                    <a:pt x="12" y="59"/>
                  </a:lnTo>
                  <a:lnTo>
                    <a:pt x="15" y="70"/>
                  </a:lnTo>
                  <a:lnTo>
                    <a:pt x="19" y="82"/>
                  </a:lnTo>
                  <a:lnTo>
                    <a:pt x="22" y="93"/>
                  </a:lnTo>
                  <a:lnTo>
                    <a:pt x="24" y="105"/>
                  </a:lnTo>
                  <a:lnTo>
                    <a:pt x="25" y="106"/>
                  </a:lnTo>
                  <a:lnTo>
                    <a:pt x="26" y="108"/>
                  </a:lnTo>
                  <a:lnTo>
                    <a:pt x="28" y="108"/>
                  </a:lnTo>
                  <a:lnTo>
                    <a:pt x="29" y="110"/>
                  </a:lnTo>
                  <a:lnTo>
                    <a:pt x="29" y="108"/>
                  </a:lnTo>
                  <a:lnTo>
                    <a:pt x="29"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5" name="Freeform 60">
              <a:extLst>
                <a:ext uri="{FF2B5EF4-FFF2-40B4-BE49-F238E27FC236}">
                  <a16:creationId xmlns:a16="http://schemas.microsoft.com/office/drawing/2014/main" id="{83D24151-25CE-4D1D-B608-FBAD9B869020}"/>
                </a:ext>
              </a:extLst>
            </p:cNvPr>
            <p:cNvSpPr>
              <a:spLocks/>
            </p:cNvSpPr>
            <p:nvPr/>
          </p:nvSpPr>
          <p:spPr bwMode="auto">
            <a:xfrm>
              <a:off x="4316" y="3236"/>
              <a:ext cx="62" cy="316"/>
            </a:xfrm>
            <a:custGeom>
              <a:avLst/>
              <a:gdLst>
                <a:gd name="T0" fmla="*/ 61 w 62"/>
                <a:gd name="T1" fmla="*/ 301 h 316"/>
                <a:gd name="T2" fmla="*/ 61 w 62"/>
                <a:gd name="T3" fmla="*/ 280 h 316"/>
                <a:gd name="T4" fmla="*/ 58 w 62"/>
                <a:gd name="T5" fmla="*/ 259 h 316"/>
                <a:gd name="T6" fmla="*/ 52 w 62"/>
                <a:gd name="T7" fmla="*/ 234 h 316"/>
                <a:gd name="T8" fmla="*/ 47 w 62"/>
                <a:gd name="T9" fmla="*/ 212 h 316"/>
                <a:gd name="T10" fmla="*/ 41 w 62"/>
                <a:gd name="T11" fmla="*/ 189 h 316"/>
                <a:gd name="T12" fmla="*/ 35 w 62"/>
                <a:gd name="T13" fmla="*/ 166 h 316"/>
                <a:gd name="T14" fmla="*/ 30 w 62"/>
                <a:gd name="T15" fmla="*/ 141 h 316"/>
                <a:gd name="T16" fmla="*/ 25 w 62"/>
                <a:gd name="T17" fmla="*/ 116 h 316"/>
                <a:gd name="T18" fmla="*/ 20 w 62"/>
                <a:gd name="T19" fmla="*/ 91 h 316"/>
                <a:gd name="T20" fmla="*/ 16 w 62"/>
                <a:gd name="T21" fmla="*/ 69 h 316"/>
                <a:gd name="T22" fmla="*/ 12 w 62"/>
                <a:gd name="T23" fmla="*/ 48 h 316"/>
                <a:gd name="T24" fmla="*/ 9 w 62"/>
                <a:gd name="T25" fmla="*/ 29 h 316"/>
                <a:gd name="T26" fmla="*/ 4 w 62"/>
                <a:gd name="T27" fmla="*/ 9 h 316"/>
                <a:gd name="T28" fmla="*/ 1 w 62"/>
                <a:gd name="T29" fmla="*/ 0 h 316"/>
                <a:gd name="T30" fmla="*/ 0 w 62"/>
                <a:gd name="T31" fmla="*/ 4 h 316"/>
                <a:gd name="T32" fmla="*/ 1 w 62"/>
                <a:gd name="T33" fmla="*/ 23 h 316"/>
                <a:gd name="T34" fmla="*/ 3 w 62"/>
                <a:gd name="T35" fmla="*/ 46 h 316"/>
                <a:gd name="T36" fmla="*/ 4 w 62"/>
                <a:gd name="T37" fmla="*/ 69 h 316"/>
                <a:gd name="T38" fmla="*/ 5 w 62"/>
                <a:gd name="T39" fmla="*/ 91 h 316"/>
                <a:gd name="T40" fmla="*/ 8 w 62"/>
                <a:gd name="T41" fmla="*/ 109 h 316"/>
                <a:gd name="T42" fmla="*/ 10 w 62"/>
                <a:gd name="T43" fmla="*/ 120 h 316"/>
                <a:gd name="T44" fmla="*/ 11 w 62"/>
                <a:gd name="T45" fmla="*/ 131 h 316"/>
                <a:gd name="T46" fmla="*/ 13 w 62"/>
                <a:gd name="T47" fmla="*/ 143 h 316"/>
                <a:gd name="T48" fmla="*/ 15 w 62"/>
                <a:gd name="T49" fmla="*/ 162 h 316"/>
                <a:gd name="T50" fmla="*/ 19 w 62"/>
                <a:gd name="T51" fmla="*/ 187 h 316"/>
                <a:gd name="T52" fmla="*/ 22 w 62"/>
                <a:gd name="T53" fmla="*/ 210 h 316"/>
                <a:gd name="T54" fmla="*/ 28 w 62"/>
                <a:gd name="T55" fmla="*/ 233 h 316"/>
                <a:gd name="T56" fmla="*/ 33 w 62"/>
                <a:gd name="T57" fmla="*/ 254 h 316"/>
                <a:gd name="T58" fmla="*/ 41 w 62"/>
                <a:gd name="T59" fmla="*/ 273 h 316"/>
                <a:gd name="T60" fmla="*/ 48 w 62"/>
                <a:gd name="T61" fmla="*/ 292 h 316"/>
                <a:gd name="T62" fmla="*/ 56 w 62"/>
                <a:gd name="T63" fmla="*/ 309 h 316"/>
                <a:gd name="T64" fmla="*/ 61 w 62"/>
                <a:gd name="T65" fmla="*/ 316 h 316"/>
                <a:gd name="T66" fmla="*/ 62 w 62"/>
                <a:gd name="T67" fmla="*/ 315 h 3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316"/>
                <a:gd name="T104" fmla="*/ 62 w 62"/>
                <a:gd name="T105" fmla="*/ 316 h 3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316">
                  <a:moveTo>
                    <a:pt x="62" y="313"/>
                  </a:moveTo>
                  <a:lnTo>
                    <a:pt x="61" y="301"/>
                  </a:lnTo>
                  <a:lnTo>
                    <a:pt x="61" y="292"/>
                  </a:lnTo>
                  <a:lnTo>
                    <a:pt x="61" y="280"/>
                  </a:lnTo>
                  <a:lnTo>
                    <a:pt x="60" y="273"/>
                  </a:lnTo>
                  <a:lnTo>
                    <a:pt x="58" y="259"/>
                  </a:lnTo>
                  <a:lnTo>
                    <a:pt x="56" y="248"/>
                  </a:lnTo>
                  <a:lnTo>
                    <a:pt x="52" y="234"/>
                  </a:lnTo>
                  <a:lnTo>
                    <a:pt x="50" y="223"/>
                  </a:lnTo>
                  <a:lnTo>
                    <a:pt x="47" y="212"/>
                  </a:lnTo>
                  <a:lnTo>
                    <a:pt x="43" y="200"/>
                  </a:lnTo>
                  <a:lnTo>
                    <a:pt x="41" y="189"/>
                  </a:lnTo>
                  <a:lnTo>
                    <a:pt x="38" y="177"/>
                  </a:lnTo>
                  <a:lnTo>
                    <a:pt x="35" y="166"/>
                  </a:lnTo>
                  <a:lnTo>
                    <a:pt x="33" y="152"/>
                  </a:lnTo>
                  <a:lnTo>
                    <a:pt x="30" y="141"/>
                  </a:lnTo>
                  <a:lnTo>
                    <a:pt x="28" y="130"/>
                  </a:lnTo>
                  <a:lnTo>
                    <a:pt x="25" y="116"/>
                  </a:lnTo>
                  <a:lnTo>
                    <a:pt x="23" y="105"/>
                  </a:lnTo>
                  <a:lnTo>
                    <a:pt x="20" y="91"/>
                  </a:lnTo>
                  <a:lnTo>
                    <a:pt x="18" y="80"/>
                  </a:lnTo>
                  <a:lnTo>
                    <a:pt x="16" y="69"/>
                  </a:lnTo>
                  <a:lnTo>
                    <a:pt x="14" y="57"/>
                  </a:lnTo>
                  <a:lnTo>
                    <a:pt x="12" y="48"/>
                  </a:lnTo>
                  <a:lnTo>
                    <a:pt x="10" y="38"/>
                  </a:lnTo>
                  <a:lnTo>
                    <a:pt x="9" y="29"/>
                  </a:lnTo>
                  <a:lnTo>
                    <a:pt x="6" y="19"/>
                  </a:lnTo>
                  <a:lnTo>
                    <a:pt x="4" y="9"/>
                  </a:lnTo>
                  <a:lnTo>
                    <a:pt x="2" y="0"/>
                  </a:lnTo>
                  <a:lnTo>
                    <a:pt x="1" y="0"/>
                  </a:lnTo>
                  <a:lnTo>
                    <a:pt x="0" y="2"/>
                  </a:lnTo>
                  <a:lnTo>
                    <a:pt x="0" y="4"/>
                  </a:lnTo>
                  <a:lnTo>
                    <a:pt x="1" y="11"/>
                  </a:lnTo>
                  <a:lnTo>
                    <a:pt x="1" y="23"/>
                  </a:lnTo>
                  <a:lnTo>
                    <a:pt x="2" y="34"/>
                  </a:lnTo>
                  <a:lnTo>
                    <a:pt x="3" y="46"/>
                  </a:lnTo>
                  <a:lnTo>
                    <a:pt x="3" y="57"/>
                  </a:lnTo>
                  <a:lnTo>
                    <a:pt x="4" y="69"/>
                  </a:lnTo>
                  <a:lnTo>
                    <a:pt x="5" y="80"/>
                  </a:lnTo>
                  <a:lnTo>
                    <a:pt x="5" y="91"/>
                  </a:lnTo>
                  <a:lnTo>
                    <a:pt x="6" y="103"/>
                  </a:lnTo>
                  <a:lnTo>
                    <a:pt x="8" y="109"/>
                  </a:lnTo>
                  <a:lnTo>
                    <a:pt x="9" y="114"/>
                  </a:lnTo>
                  <a:lnTo>
                    <a:pt x="10" y="120"/>
                  </a:lnTo>
                  <a:lnTo>
                    <a:pt x="11" y="126"/>
                  </a:lnTo>
                  <a:lnTo>
                    <a:pt x="11" y="131"/>
                  </a:lnTo>
                  <a:lnTo>
                    <a:pt x="12" y="137"/>
                  </a:lnTo>
                  <a:lnTo>
                    <a:pt x="13" y="143"/>
                  </a:lnTo>
                  <a:lnTo>
                    <a:pt x="14" y="149"/>
                  </a:lnTo>
                  <a:lnTo>
                    <a:pt x="15" y="162"/>
                  </a:lnTo>
                  <a:lnTo>
                    <a:pt x="16" y="175"/>
                  </a:lnTo>
                  <a:lnTo>
                    <a:pt x="19" y="187"/>
                  </a:lnTo>
                  <a:lnTo>
                    <a:pt x="20" y="198"/>
                  </a:lnTo>
                  <a:lnTo>
                    <a:pt x="22" y="210"/>
                  </a:lnTo>
                  <a:lnTo>
                    <a:pt x="25" y="221"/>
                  </a:lnTo>
                  <a:lnTo>
                    <a:pt x="28" y="233"/>
                  </a:lnTo>
                  <a:lnTo>
                    <a:pt x="31" y="244"/>
                  </a:lnTo>
                  <a:lnTo>
                    <a:pt x="33" y="254"/>
                  </a:lnTo>
                  <a:lnTo>
                    <a:pt x="37" y="263"/>
                  </a:lnTo>
                  <a:lnTo>
                    <a:pt x="41" y="273"/>
                  </a:lnTo>
                  <a:lnTo>
                    <a:pt x="44" y="282"/>
                  </a:lnTo>
                  <a:lnTo>
                    <a:pt x="48" y="292"/>
                  </a:lnTo>
                  <a:lnTo>
                    <a:pt x="52" y="299"/>
                  </a:lnTo>
                  <a:lnTo>
                    <a:pt x="56" y="309"/>
                  </a:lnTo>
                  <a:lnTo>
                    <a:pt x="60" y="316"/>
                  </a:lnTo>
                  <a:lnTo>
                    <a:pt x="61" y="316"/>
                  </a:lnTo>
                  <a:lnTo>
                    <a:pt x="62" y="316"/>
                  </a:lnTo>
                  <a:lnTo>
                    <a:pt x="62" y="315"/>
                  </a:lnTo>
                  <a:lnTo>
                    <a:pt x="62"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6" name="Freeform 61">
              <a:extLst>
                <a:ext uri="{FF2B5EF4-FFF2-40B4-BE49-F238E27FC236}">
                  <a16:creationId xmlns:a16="http://schemas.microsoft.com/office/drawing/2014/main" id="{F7AE172C-5EAB-4F55-A7FC-C4C51FAE4D07}"/>
                </a:ext>
              </a:extLst>
            </p:cNvPr>
            <p:cNvSpPr>
              <a:spLocks/>
            </p:cNvSpPr>
            <p:nvPr/>
          </p:nvSpPr>
          <p:spPr bwMode="auto">
            <a:xfrm>
              <a:off x="4370" y="3024"/>
              <a:ext cx="2" cy="8"/>
            </a:xfrm>
            <a:custGeom>
              <a:avLst/>
              <a:gdLst>
                <a:gd name="T0" fmla="*/ 2 w 2"/>
                <a:gd name="T1" fmla="*/ 4 h 8"/>
                <a:gd name="T2" fmla="*/ 2 w 2"/>
                <a:gd name="T3" fmla="*/ 2 h 8"/>
                <a:gd name="T4" fmla="*/ 2 w 2"/>
                <a:gd name="T5" fmla="*/ 0 h 8"/>
                <a:gd name="T6" fmla="*/ 2 w 2"/>
                <a:gd name="T7" fmla="*/ 2 h 8"/>
                <a:gd name="T8" fmla="*/ 0 w 2"/>
                <a:gd name="T9" fmla="*/ 4 h 8"/>
                <a:gd name="T10" fmla="*/ 0 w 2"/>
                <a:gd name="T11" fmla="*/ 6 h 8"/>
                <a:gd name="T12" fmla="*/ 0 w 2"/>
                <a:gd name="T13" fmla="*/ 8 h 8"/>
                <a:gd name="T14" fmla="*/ 0 w 2"/>
                <a:gd name="T15" fmla="*/ 6 h 8"/>
                <a:gd name="T16" fmla="*/ 2 w 2"/>
                <a:gd name="T17" fmla="*/ 4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8"/>
                <a:gd name="T29" fmla="*/ 2 w 2"/>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8">
                  <a:moveTo>
                    <a:pt x="2" y="4"/>
                  </a:moveTo>
                  <a:lnTo>
                    <a:pt x="2" y="2"/>
                  </a:lnTo>
                  <a:lnTo>
                    <a:pt x="2" y="0"/>
                  </a:lnTo>
                  <a:lnTo>
                    <a:pt x="2" y="2"/>
                  </a:lnTo>
                  <a:lnTo>
                    <a:pt x="0" y="4"/>
                  </a:lnTo>
                  <a:lnTo>
                    <a:pt x="0" y="6"/>
                  </a:lnTo>
                  <a:lnTo>
                    <a:pt x="0" y="8"/>
                  </a:lnTo>
                  <a:lnTo>
                    <a:pt x="0" y="6"/>
                  </a:lnTo>
                  <a:lnTo>
                    <a:pt x="2"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7" name="Freeform 62">
              <a:extLst>
                <a:ext uri="{FF2B5EF4-FFF2-40B4-BE49-F238E27FC236}">
                  <a16:creationId xmlns:a16="http://schemas.microsoft.com/office/drawing/2014/main" id="{3EC3DF1D-119D-4086-8A90-8F52B4E35A07}"/>
                </a:ext>
              </a:extLst>
            </p:cNvPr>
            <p:cNvSpPr>
              <a:spLocks/>
            </p:cNvSpPr>
            <p:nvPr/>
          </p:nvSpPr>
          <p:spPr bwMode="auto">
            <a:xfrm>
              <a:off x="4366" y="3032"/>
              <a:ext cx="3" cy="19"/>
            </a:xfrm>
            <a:custGeom>
              <a:avLst/>
              <a:gdLst>
                <a:gd name="T0" fmla="*/ 3 w 3"/>
                <a:gd name="T1" fmla="*/ 2 h 19"/>
                <a:gd name="T2" fmla="*/ 3 w 3"/>
                <a:gd name="T3" fmla="*/ 0 h 19"/>
                <a:gd name="T4" fmla="*/ 2 w 3"/>
                <a:gd name="T5" fmla="*/ 4 h 19"/>
                <a:gd name="T6" fmla="*/ 1 w 3"/>
                <a:gd name="T7" fmla="*/ 9 h 19"/>
                <a:gd name="T8" fmla="*/ 1 w 3"/>
                <a:gd name="T9" fmla="*/ 13 h 19"/>
                <a:gd name="T10" fmla="*/ 0 w 3"/>
                <a:gd name="T11" fmla="*/ 19 h 19"/>
                <a:gd name="T12" fmla="*/ 3 w 3"/>
                <a:gd name="T13" fmla="*/ 2 h 19"/>
                <a:gd name="T14" fmla="*/ 0 60000 65536"/>
                <a:gd name="T15" fmla="*/ 0 60000 65536"/>
                <a:gd name="T16" fmla="*/ 0 60000 65536"/>
                <a:gd name="T17" fmla="*/ 0 60000 65536"/>
                <a:gd name="T18" fmla="*/ 0 60000 65536"/>
                <a:gd name="T19" fmla="*/ 0 60000 65536"/>
                <a:gd name="T20" fmla="*/ 0 60000 65536"/>
                <a:gd name="T21" fmla="*/ 0 w 3"/>
                <a:gd name="T22" fmla="*/ 0 h 19"/>
                <a:gd name="T23" fmla="*/ 3 w 3"/>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9">
                  <a:moveTo>
                    <a:pt x="3" y="2"/>
                  </a:moveTo>
                  <a:lnTo>
                    <a:pt x="3" y="0"/>
                  </a:lnTo>
                  <a:lnTo>
                    <a:pt x="2" y="4"/>
                  </a:lnTo>
                  <a:lnTo>
                    <a:pt x="1" y="9"/>
                  </a:lnTo>
                  <a:lnTo>
                    <a:pt x="1" y="13"/>
                  </a:lnTo>
                  <a:lnTo>
                    <a:pt x="0" y="19"/>
                  </a:lnTo>
                  <a:lnTo>
                    <a:pt x="3"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8" name="Freeform 63">
              <a:extLst>
                <a:ext uri="{FF2B5EF4-FFF2-40B4-BE49-F238E27FC236}">
                  <a16:creationId xmlns:a16="http://schemas.microsoft.com/office/drawing/2014/main" id="{61972CA4-ED94-4DDE-B2DE-F752017CA602}"/>
                </a:ext>
              </a:extLst>
            </p:cNvPr>
            <p:cNvSpPr>
              <a:spLocks/>
            </p:cNvSpPr>
            <p:nvPr/>
          </p:nvSpPr>
          <p:spPr bwMode="auto">
            <a:xfrm>
              <a:off x="4303" y="2847"/>
              <a:ext cx="45" cy="377"/>
            </a:xfrm>
            <a:custGeom>
              <a:avLst/>
              <a:gdLst>
                <a:gd name="T0" fmla="*/ 45 w 45"/>
                <a:gd name="T1" fmla="*/ 362 h 377"/>
                <a:gd name="T2" fmla="*/ 45 w 45"/>
                <a:gd name="T3" fmla="*/ 332 h 377"/>
                <a:gd name="T4" fmla="*/ 44 w 45"/>
                <a:gd name="T5" fmla="*/ 301 h 377"/>
                <a:gd name="T6" fmla="*/ 43 w 45"/>
                <a:gd name="T7" fmla="*/ 269 h 377"/>
                <a:gd name="T8" fmla="*/ 41 w 45"/>
                <a:gd name="T9" fmla="*/ 236 h 377"/>
                <a:gd name="T10" fmla="*/ 41 w 45"/>
                <a:gd name="T11" fmla="*/ 225 h 377"/>
                <a:gd name="T12" fmla="*/ 40 w 45"/>
                <a:gd name="T13" fmla="*/ 213 h 377"/>
                <a:gd name="T14" fmla="*/ 38 w 45"/>
                <a:gd name="T15" fmla="*/ 200 h 377"/>
                <a:gd name="T16" fmla="*/ 38 w 45"/>
                <a:gd name="T17" fmla="*/ 189 h 377"/>
                <a:gd name="T18" fmla="*/ 37 w 45"/>
                <a:gd name="T19" fmla="*/ 177 h 377"/>
                <a:gd name="T20" fmla="*/ 36 w 45"/>
                <a:gd name="T21" fmla="*/ 166 h 377"/>
                <a:gd name="T22" fmla="*/ 34 w 45"/>
                <a:gd name="T23" fmla="*/ 152 h 377"/>
                <a:gd name="T24" fmla="*/ 33 w 45"/>
                <a:gd name="T25" fmla="*/ 141 h 377"/>
                <a:gd name="T26" fmla="*/ 32 w 45"/>
                <a:gd name="T27" fmla="*/ 137 h 377"/>
                <a:gd name="T28" fmla="*/ 31 w 45"/>
                <a:gd name="T29" fmla="*/ 131 h 377"/>
                <a:gd name="T30" fmla="*/ 31 w 45"/>
                <a:gd name="T31" fmla="*/ 128 h 377"/>
                <a:gd name="T32" fmla="*/ 29 w 45"/>
                <a:gd name="T33" fmla="*/ 122 h 377"/>
                <a:gd name="T34" fmla="*/ 29 w 45"/>
                <a:gd name="T35" fmla="*/ 118 h 377"/>
                <a:gd name="T36" fmla="*/ 28 w 45"/>
                <a:gd name="T37" fmla="*/ 112 h 377"/>
                <a:gd name="T38" fmla="*/ 28 w 45"/>
                <a:gd name="T39" fmla="*/ 109 h 377"/>
                <a:gd name="T40" fmla="*/ 27 w 45"/>
                <a:gd name="T41" fmla="*/ 105 h 377"/>
                <a:gd name="T42" fmla="*/ 27 w 45"/>
                <a:gd name="T43" fmla="*/ 99 h 377"/>
                <a:gd name="T44" fmla="*/ 27 w 45"/>
                <a:gd name="T45" fmla="*/ 91 h 377"/>
                <a:gd name="T46" fmla="*/ 26 w 45"/>
                <a:gd name="T47" fmla="*/ 86 h 377"/>
                <a:gd name="T48" fmla="*/ 26 w 45"/>
                <a:gd name="T49" fmla="*/ 80 h 377"/>
                <a:gd name="T50" fmla="*/ 5 w 45"/>
                <a:gd name="T51" fmla="*/ 0 h 377"/>
                <a:gd name="T52" fmla="*/ 4 w 45"/>
                <a:gd name="T53" fmla="*/ 0 h 377"/>
                <a:gd name="T54" fmla="*/ 3 w 45"/>
                <a:gd name="T55" fmla="*/ 0 h 377"/>
                <a:gd name="T56" fmla="*/ 2 w 45"/>
                <a:gd name="T57" fmla="*/ 0 h 377"/>
                <a:gd name="T58" fmla="*/ 2 w 45"/>
                <a:gd name="T59" fmla="*/ 2 h 377"/>
                <a:gd name="T60" fmla="*/ 0 w 45"/>
                <a:gd name="T61" fmla="*/ 29 h 377"/>
                <a:gd name="T62" fmla="*/ 0 w 45"/>
                <a:gd name="T63" fmla="*/ 55 h 377"/>
                <a:gd name="T64" fmla="*/ 0 w 45"/>
                <a:gd name="T65" fmla="*/ 82 h 377"/>
                <a:gd name="T66" fmla="*/ 0 w 45"/>
                <a:gd name="T67" fmla="*/ 111 h 377"/>
                <a:gd name="T68" fmla="*/ 0 w 45"/>
                <a:gd name="T69" fmla="*/ 124 h 377"/>
                <a:gd name="T70" fmla="*/ 2 w 45"/>
                <a:gd name="T71" fmla="*/ 137 h 377"/>
                <a:gd name="T72" fmla="*/ 2 w 45"/>
                <a:gd name="T73" fmla="*/ 151 h 377"/>
                <a:gd name="T74" fmla="*/ 2 w 45"/>
                <a:gd name="T75" fmla="*/ 164 h 377"/>
                <a:gd name="T76" fmla="*/ 3 w 45"/>
                <a:gd name="T77" fmla="*/ 177 h 377"/>
                <a:gd name="T78" fmla="*/ 4 w 45"/>
                <a:gd name="T79" fmla="*/ 191 h 377"/>
                <a:gd name="T80" fmla="*/ 5 w 45"/>
                <a:gd name="T81" fmla="*/ 204 h 377"/>
                <a:gd name="T82" fmla="*/ 7 w 45"/>
                <a:gd name="T83" fmla="*/ 217 h 377"/>
                <a:gd name="T84" fmla="*/ 9 w 45"/>
                <a:gd name="T85" fmla="*/ 229 h 377"/>
                <a:gd name="T86" fmla="*/ 11 w 45"/>
                <a:gd name="T87" fmla="*/ 242 h 377"/>
                <a:gd name="T88" fmla="*/ 13 w 45"/>
                <a:gd name="T89" fmla="*/ 254 h 377"/>
                <a:gd name="T90" fmla="*/ 15 w 45"/>
                <a:gd name="T91" fmla="*/ 265 h 377"/>
                <a:gd name="T92" fmla="*/ 17 w 45"/>
                <a:gd name="T93" fmla="*/ 276 h 377"/>
                <a:gd name="T94" fmla="*/ 19 w 45"/>
                <a:gd name="T95" fmla="*/ 288 h 377"/>
                <a:gd name="T96" fmla="*/ 22 w 45"/>
                <a:gd name="T97" fmla="*/ 301 h 377"/>
                <a:gd name="T98" fmla="*/ 23 w 45"/>
                <a:gd name="T99" fmla="*/ 313 h 377"/>
                <a:gd name="T100" fmla="*/ 42 w 45"/>
                <a:gd name="T101" fmla="*/ 377 h 377"/>
                <a:gd name="T102" fmla="*/ 42 w 45"/>
                <a:gd name="T103" fmla="*/ 368 h 377"/>
                <a:gd name="T104" fmla="*/ 43 w 45"/>
                <a:gd name="T105" fmla="*/ 368 h 377"/>
                <a:gd name="T106" fmla="*/ 44 w 45"/>
                <a:gd name="T107" fmla="*/ 366 h 377"/>
                <a:gd name="T108" fmla="*/ 44 w 45"/>
                <a:gd name="T109" fmla="*/ 364 h 377"/>
                <a:gd name="T110" fmla="*/ 44 w 45"/>
                <a:gd name="T111" fmla="*/ 362 h 377"/>
                <a:gd name="T112" fmla="*/ 45 w 45"/>
                <a:gd name="T113" fmla="*/ 362 h 3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
                <a:gd name="T172" fmla="*/ 0 h 377"/>
                <a:gd name="T173" fmla="*/ 45 w 45"/>
                <a:gd name="T174" fmla="*/ 377 h 3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 h="377">
                  <a:moveTo>
                    <a:pt x="45" y="362"/>
                  </a:moveTo>
                  <a:lnTo>
                    <a:pt x="45" y="332"/>
                  </a:lnTo>
                  <a:lnTo>
                    <a:pt x="44" y="301"/>
                  </a:lnTo>
                  <a:lnTo>
                    <a:pt x="43" y="269"/>
                  </a:lnTo>
                  <a:lnTo>
                    <a:pt x="41" y="236"/>
                  </a:lnTo>
                  <a:lnTo>
                    <a:pt x="41" y="225"/>
                  </a:lnTo>
                  <a:lnTo>
                    <a:pt x="40" y="213"/>
                  </a:lnTo>
                  <a:lnTo>
                    <a:pt x="38" y="200"/>
                  </a:lnTo>
                  <a:lnTo>
                    <a:pt x="38" y="189"/>
                  </a:lnTo>
                  <a:lnTo>
                    <a:pt x="37" y="177"/>
                  </a:lnTo>
                  <a:lnTo>
                    <a:pt x="36" y="166"/>
                  </a:lnTo>
                  <a:lnTo>
                    <a:pt x="34" y="152"/>
                  </a:lnTo>
                  <a:lnTo>
                    <a:pt x="33" y="141"/>
                  </a:lnTo>
                  <a:lnTo>
                    <a:pt x="32" y="137"/>
                  </a:lnTo>
                  <a:lnTo>
                    <a:pt x="31" y="131"/>
                  </a:lnTo>
                  <a:lnTo>
                    <a:pt x="31" y="128"/>
                  </a:lnTo>
                  <a:lnTo>
                    <a:pt x="29" y="122"/>
                  </a:lnTo>
                  <a:lnTo>
                    <a:pt x="29" y="118"/>
                  </a:lnTo>
                  <a:lnTo>
                    <a:pt x="28" y="112"/>
                  </a:lnTo>
                  <a:lnTo>
                    <a:pt x="28" y="109"/>
                  </a:lnTo>
                  <a:lnTo>
                    <a:pt x="27" y="105"/>
                  </a:lnTo>
                  <a:lnTo>
                    <a:pt x="27" y="99"/>
                  </a:lnTo>
                  <a:lnTo>
                    <a:pt x="27" y="91"/>
                  </a:lnTo>
                  <a:lnTo>
                    <a:pt x="26" y="86"/>
                  </a:lnTo>
                  <a:lnTo>
                    <a:pt x="26" y="80"/>
                  </a:lnTo>
                  <a:lnTo>
                    <a:pt x="5" y="0"/>
                  </a:lnTo>
                  <a:lnTo>
                    <a:pt x="4" y="0"/>
                  </a:lnTo>
                  <a:lnTo>
                    <a:pt x="3" y="0"/>
                  </a:lnTo>
                  <a:lnTo>
                    <a:pt x="2" y="0"/>
                  </a:lnTo>
                  <a:lnTo>
                    <a:pt x="2" y="2"/>
                  </a:lnTo>
                  <a:lnTo>
                    <a:pt x="0" y="29"/>
                  </a:lnTo>
                  <a:lnTo>
                    <a:pt x="0" y="55"/>
                  </a:lnTo>
                  <a:lnTo>
                    <a:pt x="0" y="82"/>
                  </a:lnTo>
                  <a:lnTo>
                    <a:pt x="0" y="111"/>
                  </a:lnTo>
                  <a:lnTo>
                    <a:pt x="0" y="124"/>
                  </a:lnTo>
                  <a:lnTo>
                    <a:pt x="2" y="137"/>
                  </a:lnTo>
                  <a:lnTo>
                    <a:pt x="2" y="151"/>
                  </a:lnTo>
                  <a:lnTo>
                    <a:pt x="2" y="164"/>
                  </a:lnTo>
                  <a:lnTo>
                    <a:pt x="3" y="177"/>
                  </a:lnTo>
                  <a:lnTo>
                    <a:pt x="4" y="191"/>
                  </a:lnTo>
                  <a:lnTo>
                    <a:pt x="5" y="204"/>
                  </a:lnTo>
                  <a:lnTo>
                    <a:pt x="7" y="217"/>
                  </a:lnTo>
                  <a:lnTo>
                    <a:pt x="9" y="229"/>
                  </a:lnTo>
                  <a:lnTo>
                    <a:pt x="11" y="242"/>
                  </a:lnTo>
                  <a:lnTo>
                    <a:pt x="13" y="254"/>
                  </a:lnTo>
                  <a:lnTo>
                    <a:pt x="15" y="265"/>
                  </a:lnTo>
                  <a:lnTo>
                    <a:pt x="17" y="276"/>
                  </a:lnTo>
                  <a:lnTo>
                    <a:pt x="19" y="288"/>
                  </a:lnTo>
                  <a:lnTo>
                    <a:pt x="22" y="301"/>
                  </a:lnTo>
                  <a:lnTo>
                    <a:pt x="23" y="313"/>
                  </a:lnTo>
                  <a:lnTo>
                    <a:pt x="42" y="377"/>
                  </a:lnTo>
                  <a:lnTo>
                    <a:pt x="42" y="368"/>
                  </a:lnTo>
                  <a:lnTo>
                    <a:pt x="43" y="368"/>
                  </a:lnTo>
                  <a:lnTo>
                    <a:pt x="44" y="366"/>
                  </a:lnTo>
                  <a:lnTo>
                    <a:pt x="44" y="364"/>
                  </a:lnTo>
                  <a:lnTo>
                    <a:pt x="44" y="362"/>
                  </a:lnTo>
                  <a:lnTo>
                    <a:pt x="45" y="3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89" name="Freeform 64">
              <a:extLst>
                <a:ext uri="{FF2B5EF4-FFF2-40B4-BE49-F238E27FC236}">
                  <a16:creationId xmlns:a16="http://schemas.microsoft.com/office/drawing/2014/main" id="{FBE01A46-34EA-4A4B-9778-274A8205521A}"/>
                </a:ext>
              </a:extLst>
            </p:cNvPr>
            <p:cNvSpPr>
              <a:spLocks/>
            </p:cNvSpPr>
            <p:nvPr/>
          </p:nvSpPr>
          <p:spPr bwMode="auto">
            <a:xfrm>
              <a:off x="4263" y="2717"/>
              <a:ext cx="33" cy="250"/>
            </a:xfrm>
            <a:custGeom>
              <a:avLst/>
              <a:gdLst>
                <a:gd name="T0" fmla="*/ 33 w 33"/>
                <a:gd name="T1" fmla="*/ 229 h 250"/>
                <a:gd name="T2" fmla="*/ 33 w 33"/>
                <a:gd name="T3" fmla="*/ 191 h 250"/>
                <a:gd name="T4" fmla="*/ 32 w 33"/>
                <a:gd name="T5" fmla="*/ 151 h 250"/>
                <a:gd name="T6" fmla="*/ 30 w 33"/>
                <a:gd name="T7" fmla="*/ 111 h 250"/>
                <a:gd name="T8" fmla="*/ 28 w 33"/>
                <a:gd name="T9" fmla="*/ 73 h 250"/>
                <a:gd name="T10" fmla="*/ 25 w 33"/>
                <a:gd name="T11" fmla="*/ 61 h 250"/>
                <a:gd name="T12" fmla="*/ 23 w 33"/>
                <a:gd name="T13" fmla="*/ 52 h 250"/>
                <a:gd name="T14" fmla="*/ 18 w 33"/>
                <a:gd name="T15" fmla="*/ 42 h 250"/>
                <a:gd name="T16" fmla="*/ 15 w 33"/>
                <a:gd name="T17" fmla="*/ 35 h 250"/>
                <a:gd name="T18" fmla="*/ 10 w 33"/>
                <a:gd name="T19" fmla="*/ 25 h 250"/>
                <a:gd name="T20" fmla="*/ 7 w 33"/>
                <a:gd name="T21" fmla="*/ 17 h 250"/>
                <a:gd name="T22" fmla="*/ 4 w 33"/>
                <a:gd name="T23" fmla="*/ 10 h 250"/>
                <a:gd name="T24" fmla="*/ 0 w 33"/>
                <a:gd name="T25" fmla="*/ 0 h 250"/>
                <a:gd name="T26" fmla="*/ 0 w 33"/>
                <a:gd name="T27" fmla="*/ 19 h 250"/>
                <a:gd name="T28" fmla="*/ 0 w 33"/>
                <a:gd name="T29" fmla="*/ 40 h 250"/>
                <a:gd name="T30" fmla="*/ 1 w 33"/>
                <a:gd name="T31" fmla="*/ 61 h 250"/>
                <a:gd name="T32" fmla="*/ 2 w 33"/>
                <a:gd name="T33" fmla="*/ 82 h 250"/>
                <a:gd name="T34" fmla="*/ 4 w 33"/>
                <a:gd name="T35" fmla="*/ 94 h 250"/>
                <a:gd name="T36" fmla="*/ 4 w 33"/>
                <a:gd name="T37" fmla="*/ 103 h 250"/>
                <a:gd name="T38" fmla="*/ 5 w 33"/>
                <a:gd name="T39" fmla="*/ 113 h 250"/>
                <a:gd name="T40" fmla="*/ 6 w 33"/>
                <a:gd name="T41" fmla="*/ 122 h 250"/>
                <a:gd name="T42" fmla="*/ 7 w 33"/>
                <a:gd name="T43" fmla="*/ 132 h 250"/>
                <a:gd name="T44" fmla="*/ 9 w 33"/>
                <a:gd name="T45" fmla="*/ 143 h 250"/>
                <a:gd name="T46" fmla="*/ 10 w 33"/>
                <a:gd name="T47" fmla="*/ 153 h 250"/>
                <a:gd name="T48" fmla="*/ 11 w 33"/>
                <a:gd name="T49" fmla="*/ 164 h 250"/>
                <a:gd name="T50" fmla="*/ 13 w 33"/>
                <a:gd name="T51" fmla="*/ 174 h 250"/>
                <a:gd name="T52" fmla="*/ 15 w 33"/>
                <a:gd name="T53" fmla="*/ 183 h 250"/>
                <a:gd name="T54" fmla="*/ 16 w 33"/>
                <a:gd name="T55" fmla="*/ 193 h 250"/>
                <a:gd name="T56" fmla="*/ 18 w 33"/>
                <a:gd name="T57" fmla="*/ 202 h 250"/>
                <a:gd name="T58" fmla="*/ 18 w 33"/>
                <a:gd name="T59" fmla="*/ 208 h 250"/>
                <a:gd name="T60" fmla="*/ 19 w 33"/>
                <a:gd name="T61" fmla="*/ 212 h 250"/>
                <a:gd name="T62" fmla="*/ 19 w 33"/>
                <a:gd name="T63" fmla="*/ 218 h 250"/>
                <a:gd name="T64" fmla="*/ 20 w 33"/>
                <a:gd name="T65" fmla="*/ 221 h 250"/>
                <a:gd name="T66" fmla="*/ 21 w 33"/>
                <a:gd name="T67" fmla="*/ 225 h 250"/>
                <a:gd name="T68" fmla="*/ 23 w 33"/>
                <a:gd name="T69" fmla="*/ 229 h 250"/>
                <a:gd name="T70" fmla="*/ 24 w 33"/>
                <a:gd name="T71" fmla="*/ 233 h 250"/>
                <a:gd name="T72" fmla="*/ 24 w 33"/>
                <a:gd name="T73" fmla="*/ 237 h 250"/>
                <a:gd name="T74" fmla="*/ 25 w 33"/>
                <a:gd name="T75" fmla="*/ 241 h 250"/>
                <a:gd name="T76" fmla="*/ 25 w 33"/>
                <a:gd name="T77" fmla="*/ 244 h 250"/>
                <a:gd name="T78" fmla="*/ 25 w 33"/>
                <a:gd name="T79" fmla="*/ 248 h 250"/>
                <a:gd name="T80" fmla="*/ 26 w 33"/>
                <a:gd name="T81" fmla="*/ 250 h 250"/>
                <a:gd name="T82" fmla="*/ 33 w 33"/>
                <a:gd name="T83" fmla="*/ 229 h 2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
                <a:gd name="T127" fmla="*/ 0 h 250"/>
                <a:gd name="T128" fmla="*/ 33 w 33"/>
                <a:gd name="T129" fmla="*/ 250 h 2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 h="250">
                  <a:moveTo>
                    <a:pt x="33" y="229"/>
                  </a:moveTo>
                  <a:lnTo>
                    <a:pt x="33" y="191"/>
                  </a:lnTo>
                  <a:lnTo>
                    <a:pt x="32" y="151"/>
                  </a:lnTo>
                  <a:lnTo>
                    <a:pt x="30" y="111"/>
                  </a:lnTo>
                  <a:lnTo>
                    <a:pt x="28" y="73"/>
                  </a:lnTo>
                  <a:lnTo>
                    <a:pt x="25" y="61"/>
                  </a:lnTo>
                  <a:lnTo>
                    <a:pt x="23" y="52"/>
                  </a:lnTo>
                  <a:lnTo>
                    <a:pt x="18" y="42"/>
                  </a:lnTo>
                  <a:lnTo>
                    <a:pt x="15" y="35"/>
                  </a:lnTo>
                  <a:lnTo>
                    <a:pt x="10" y="25"/>
                  </a:lnTo>
                  <a:lnTo>
                    <a:pt x="7" y="17"/>
                  </a:lnTo>
                  <a:lnTo>
                    <a:pt x="4" y="10"/>
                  </a:lnTo>
                  <a:lnTo>
                    <a:pt x="0" y="0"/>
                  </a:lnTo>
                  <a:lnTo>
                    <a:pt x="0" y="19"/>
                  </a:lnTo>
                  <a:lnTo>
                    <a:pt x="0" y="40"/>
                  </a:lnTo>
                  <a:lnTo>
                    <a:pt x="1" y="61"/>
                  </a:lnTo>
                  <a:lnTo>
                    <a:pt x="2" y="82"/>
                  </a:lnTo>
                  <a:lnTo>
                    <a:pt x="4" y="94"/>
                  </a:lnTo>
                  <a:lnTo>
                    <a:pt x="4" y="103"/>
                  </a:lnTo>
                  <a:lnTo>
                    <a:pt x="5" y="113"/>
                  </a:lnTo>
                  <a:lnTo>
                    <a:pt x="6" y="122"/>
                  </a:lnTo>
                  <a:lnTo>
                    <a:pt x="7" y="132"/>
                  </a:lnTo>
                  <a:lnTo>
                    <a:pt x="9" y="143"/>
                  </a:lnTo>
                  <a:lnTo>
                    <a:pt x="10" y="153"/>
                  </a:lnTo>
                  <a:lnTo>
                    <a:pt x="11" y="164"/>
                  </a:lnTo>
                  <a:lnTo>
                    <a:pt x="13" y="174"/>
                  </a:lnTo>
                  <a:lnTo>
                    <a:pt x="15" y="183"/>
                  </a:lnTo>
                  <a:lnTo>
                    <a:pt x="16" y="193"/>
                  </a:lnTo>
                  <a:lnTo>
                    <a:pt x="18" y="202"/>
                  </a:lnTo>
                  <a:lnTo>
                    <a:pt x="18" y="208"/>
                  </a:lnTo>
                  <a:lnTo>
                    <a:pt x="19" y="212"/>
                  </a:lnTo>
                  <a:lnTo>
                    <a:pt x="19" y="218"/>
                  </a:lnTo>
                  <a:lnTo>
                    <a:pt x="20" y="221"/>
                  </a:lnTo>
                  <a:lnTo>
                    <a:pt x="21" y="225"/>
                  </a:lnTo>
                  <a:lnTo>
                    <a:pt x="23" y="229"/>
                  </a:lnTo>
                  <a:lnTo>
                    <a:pt x="24" y="233"/>
                  </a:lnTo>
                  <a:lnTo>
                    <a:pt x="24" y="237"/>
                  </a:lnTo>
                  <a:lnTo>
                    <a:pt x="25" y="241"/>
                  </a:lnTo>
                  <a:lnTo>
                    <a:pt x="25" y="244"/>
                  </a:lnTo>
                  <a:lnTo>
                    <a:pt x="25" y="248"/>
                  </a:lnTo>
                  <a:lnTo>
                    <a:pt x="26" y="250"/>
                  </a:lnTo>
                  <a:lnTo>
                    <a:pt x="33" y="2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0" name="Freeform 65">
              <a:extLst>
                <a:ext uri="{FF2B5EF4-FFF2-40B4-BE49-F238E27FC236}">
                  <a16:creationId xmlns:a16="http://schemas.microsoft.com/office/drawing/2014/main" id="{902EA600-4B84-483E-B894-8519BCE04745}"/>
                </a:ext>
              </a:extLst>
            </p:cNvPr>
            <p:cNvSpPr>
              <a:spLocks/>
            </p:cNvSpPr>
            <p:nvPr/>
          </p:nvSpPr>
          <p:spPr bwMode="auto">
            <a:xfrm>
              <a:off x="4274" y="3295"/>
              <a:ext cx="10" cy="25"/>
            </a:xfrm>
            <a:custGeom>
              <a:avLst/>
              <a:gdLst>
                <a:gd name="T0" fmla="*/ 10 w 10"/>
                <a:gd name="T1" fmla="*/ 17 h 25"/>
                <a:gd name="T2" fmla="*/ 0 w 10"/>
                <a:gd name="T3" fmla="*/ 0 h 25"/>
                <a:gd name="T4" fmla="*/ 8 w 10"/>
                <a:gd name="T5" fmla="*/ 25 h 25"/>
                <a:gd name="T6" fmla="*/ 9 w 10"/>
                <a:gd name="T7" fmla="*/ 23 h 25"/>
                <a:gd name="T8" fmla="*/ 9 w 10"/>
                <a:gd name="T9" fmla="*/ 21 h 25"/>
                <a:gd name="T10" fmla="*/ 10 w 10"/>
                <a:gd name="T11" fmla="*/ 17 h 25"/>
                <a:gd name="T12" fmla="*/ 0 60000 65536"/>
                <a:gd name="T13" fmla="*/ 0 60000 65536"/>
                <a:gd name="T14" fmla="*/ 0 60000 65536"/>
                <a:gd name="T15" fmla="*/ 0 60000 65536"/>
                <a:gd name="T16" fmla="*/ 0 60000 65536"/>
                <a:gd name="T17" fmla="*/ 0 60000 65536"/>
                <a:gd name="T18" fmla="*/ 0 w 10"/>
                <a:gd name="T19" fmla="*/ 0 h 25"/>
                <a:gd name="T20" fmla="*/ 10 w 10"/>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0" h="25">
                  <a:moveTo>
                    <a:pt x="10" y="17"/>
                  </a:moveTo>
                  <a:lnTo>
                    <a:pt x="0" y="0"/>
                  </a:lnTo>
                  <a:lnTo>
                    <a:pt x="8" y="25"/>
                  </a:lnTo>
                  <a:lnTo>
                    <a:pt x="9" y="23"/>
                  </a:lnTo>
                  <a:lnTo>
                    <a:pt x="9" y="21"/>
                  </a:lnTo>
                  <a:lnTo>
                    <a:pt x="1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1" name="Freeform 66">
              <a:extLst>
                <a:ext uri="{FF2B5EF4-FFF2-40B4-BE49-F238E27FC236}">
                  <a16:creationId xmlns:a16="http://schemas.microsoft.com/office/drawing/2014/main" id="{0E7132B9-C05E-4E56-8AE0-7792CAA0D11E}"/>
                </a:ext>
              </a:extLst>
            </p:cNvPr>
            <p:cNvSpPr>
              <a:spLocks/>
            </p:cNvSpPr>
            <p:nvPr/>
          </p:nvSpPr>
          <p:spPr bwMode="auto">
            <a:xfrm>
              <a:off x="4213" y="2370"/>
              <a:ext cx="64" cy="261"/>
            </a:xfrm>
            <a:custGeom>
              <a:avLst/>
              <a:gdLst>
                <a:gd name="T0" fmla="*/ 64 w 64"/>
                <a:gd name="T1" fmla="*/ 0 h 261"/>
                <a:gd name="T2" fmla="*/ 59 w 64"/>
                <a:gd name="T3" fmla="*/ 4 h 261"/>
                <a:gd name="T4" fmla="*/ 56 w 64"/>
                <a:gd name="T5" fmla="*/ 8 h 261"/>
                <a:gd name="T6" fmla="*/ 52 w 64"/>
                <a:gd name="T7" fmla="*/ 15 h 261"/>
                <a:gd name="T8" fmla="*/ 49 w 64"/>
                <a:gd name="T9" fmla="*/ 21 h 261"/>
                <a:gd name="T10" fmla="*/ 47 w 64"/>
                <a:gd name="T11" fmla="*/ 29 h 261"/>
                <a:gd name="T12" fmla="*/ 44 w 64"/>
                <a:gd name="T13" fmla="*/ 36 h 261"/>
                <a:gd name="T14" fmla="*/ 41 w 64"/>
                <a:gd name="T15" fmla="*/ 44 h 261"/>
                <a:gd name="T16" fmla="*/ 40 w 64"/>
                <a:gd name="T17" fmla="*/ 52 h 261"/>
                <a:gd name="T18" fmla="*/ 38 w 64"/>
                <a:gd name="T19" fmla="*/ 61 h 261"/>
                <a:gd name="T20" fmla="*/ 36 w 64"/>
                <a:gd name="T21" fmla="*/ 73 h 261"/>
                <a:gd name="T22" fmla="*/ 33 w 64"/>
                <a:gd name="T23" fmla="*/ 80 h 261"/>
                <a:gd name="T24" fmla="*/ 32 w 64"/>
                <a:gd name="T25" fmla="*/ 90 h 261"/>
                <a:gd name="T26" fmla="*/ 30 w 64"/>
                <a:gd name="T27" fmla="*/ 99 h 261"/>
                <a:gd name="T28" fmla="*/ 29 w 64"/>
                <a:gd name="T29" fmla="*/ 109 h 261"/>
                <a:gd name="T30" fmla="*/ 27 w 64"/>
                <a:gd name="T31" fmla="*/ 118 h 261"/>
                <a:gd name="T32" fmla="*/ 26 w 64"/>
                <a:gd name="T33" fmla="*/ 128 h 261"/>
                <a:gd name="T34" fmla="*/ 23 w 64"/>
                <a:gd name="T35" fmla="*/ 138 h 261"/>
                <a:gd name="T36" fmla="*/ 21 w 64"/>
                <a:gd name="T37" fmla="*/ 145 h 261"/>
                <a:gd name="T38" fmla="*/ 20 w 64"/>
                <a:gd name="T39" fmla="*/ 153 h 261"/>
                <a:gd name="T40" fmla="*/ 18 w 64"/>
                <a:gd name="T41" fmla="*/ 160 h 261"/>
                <a:gd name="T42" fmla="*/ 17 w 64"/>
                <a:gd name="T43" fmla="*/ 170 h 261"/>
                <a:gd name="T44" fmla="*/ 14 w 64"/>
                <a:gd name="T45" fmla="*/ 179 h 261"/>
                <a:gd name="T46" fmla="*/ 13 w 64"/>
                <a:gd name="T47" fmla="*/ 189 h 261"/>
                <a:gd name="T48" fmla="*/ 11 w 64"/>
                <a:gd name="T49" fmla="*/ 199 h 261"/>
                <a:gd name="T50" fmla="*/ 11 w 64"/>
                <a:gd name="T51" fmla="*/ 208 h 261"/>
                <a:gd name="T52" fmla="*/ 11 w 64"/>
                <a:gd name="T53" fmla="*/ 218 h 261"/>
                <a:gd name="T54" fmla="*/ 10 w 64"/>
                <a:gd name="T55" fmla="*/ 225 h 261"/>
                <a:gd name="T56" fmla="*/ 9 w 64"/>
                <a:gd name="T57" fmla="*/ 233 h 261"/>
                <a:gd name="T58" fmla="*/ 8 w 64"/>
                <a:gd name="T59" fmla="*/ 240 h 261"/>
                <a:gd name="T60" fmla="*/ 6 w 64"/>
                <a:gd name="T61" fmla="*/ 246 h 261"/>
                <a:gd name="T62" fmla="*/ 3 w 64"/>
                <a:gd name="T63" fmla="*/ 252 h 261"/>
                <a:gd name="T64" fmla="*/ 0 w 64"/>
                <a:gd name="T65" fmla="*/ 258 h 261"/>
                <a:gd name="T66" fmla="*/ 4 w 64"/>
                <a:gd name="T67" fmla="*/ 261 h 261"/>
                <a:gd name="T68" fmla="*/ 16 w 64"/>
                <a:gd name="T69" fmla="*/ 260 h 261"/>
                <a:gd name="T70" fmla="*/ 14 w 64"/>
                <a:gd name="T71" fmla="*/ 233 h 261"/>
                <a:gd name="T72" fmla="*/ 39 w 64"/>
                <a:gd name="T73" fmla="*/ 179 h 261"/>
                <a:gd name="T74" fmla="*/ 64 w 64"/>
                <a:gd name="T75" fmla="*/ 0 h 2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261"/>
                <a:gd name="T116" fmla="*/ 64 w 64"/>
                <a:gd name="T117" fmla="*/ 261 h 26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261">
                  <a:moveTo>
                    <a:pt x="64" y="0"/>
                  </a:moveTo>
                  <a:lnTo>
                    <a:pt x="59" y="4"/>
                  </a:lnTo>
                  <a:lnTo>
                    <a:pt x="56" y="8"/>
                  </a:lnTo>
                  <a:lnTo>
                    <a:pt x="52" y="15"/>
                  </a:lnTo>
                  <a:lnTo>
                    <a:pt x="49" y="21"/>
                  </a:lnTo>
                  <a:lnTo>
                    <a:pt x="47" y="29"/>
                  </a:lnTo>
                  <a:lnTo>
                    <a:pt x="44" y="36"/>
                  </a:lnTo>
                  <a:lnTo>
                    <a:pt x="41" y="44"/>
                  </a:lnTo>
                  <a:lnTo>
                    <a:pt x="40" y="52"/>
                  </a:lnTo>
                  <a:lnTo>
                    <a:pt x="38" y="61"/>
                  </a:lnTo>
                  <a:lnTo>
                    <a:pt x="36" y="73"/>
                  </a:lnTo>
                  <a:lnTo>
                    <a:pt x="33" y="80"/>
                  </a:lnTo>
                  <a:lnTo>
                    <a:pt x="32" y="90"/>
                  </a:lnTo>
                  <a:lnTo>
                    <a:pt x="30" y="99"/>
                  </a:lnTo>
                  <a:lnTo>
                    <a:pt x="29" y="109"/>
                  </a:lnTo>
                  <a:lnTo>
                    <a:pt x="27" y="118"/>
                  </a:lnTo>
                  <a:lnTo>
                    <a:pt x="26" y="128"/>
                  </a:lnTo>
                  <a:lnTo>
                    <a:pt x="23" y="138"/>
                  </a:lnTo>
                  <a:lnTo>
                    <a:pt x="21" y="145"/>
                  </a:lnTo>
                  <a:lnTo>
                    <a:pt x="20" y="153"/>
                  </a:lnTo>
                  <a:lnTo>
                    <a:pt x="18" y="160"/>
                  </a:lnTo>
                  <a:lnTo>
                    <a:pt x="17" y="170"/>
                  </a:lnTo>
                  <a:lnTo>
                    <a:pt x="14" y="179"/>
                  </a:lnTo>
                  <a:lnTo>
                    <a:pt x="13" y="189"/>
                  </a:lnTo>
                  <a:lnTo>
                    <a:pt x="11" y="199"/>
                  </a:lnTo>
                  <a:lnTo>
                    <a:pt x="11" y="208"/>
                  </a:lnTo>
                  <a:lnTo>
                    <a:pt x="11" y="218"/>
                  </a:lnTo>
                  <a:lnTo>
                    <a:pt x="10" y="225"/>
                  </a:lnTo>
                  <a:lnTo>
                    <a:pt x="9" y="233"/>
                  </a:lnTo>
                  <a:lnTo>
                    <a:pt x="8" y="240"/>
                  </a:lnTo>
                  <a:lnTo>
                    <a:pt x="6" y="246"/>
                  </a:lnTo>
                  <a:lnTo>
                    <a:pt x="3" y="252"/>
                  </a:lnTo>
                  <a:lnTo>
                    <a:pt x="0" y="258"/>
                  </a:lnTo>
                  <a:lnTo>
                    <a:pt x="4" y="261"/>
                  </a:lnTo>
                  <a:lnTo>
                    <a:pt x="16" y="260"/>
                  </a:lnTo>
                  <a:lnTo>
                    <a:pt x="14" y="233"/>
                  </a:lnTo>
                  <a:lnTo>
                    <a:pt x="39" y="179"/>
                  </a:lnTo>
                  <a:lnTo>
                    <a:pt x="6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2" name="Freeform 67">
              <a:extLst>
                <a:ext uri="{FF2B5EF4-FFF2-40B4-BE49-F238E27FC236}">
                  <a16:creationId xmlns:a16="http://schemas.microsoft.com/office/drawing/2014/main" id="{8B4895F4-E23C-484C-A559-DFB2E684B98A}"/>
                </a:ext>
              </a:extLst>
            </p:cNvPr>
            <p:cNvSpPr>
              <a:spLocks/>
            </p:cNvSpPr>
            <p:nvPr/>
          </p:nvSpPr>
          <p:spPr bwMode="auto">
            <a:xfrm>
              <a:off x="4080" y="2635"/>
              <a:ext cx="170" cy="265"/>
            </a:xfrm>
            <a:custGeom>
              <a:avLst/>
              <a:gdLst>
                <a:gd name="T0" fmla="*/ 166 w 170"/>
                <a:gd name="T1" fmla="*/ 166 h 265"/>
                <a:gd name="T2" fmla="*/ 159 w 170"/>
                <a:gd name="T3" fmla="*/ 120 h 265"/>
                <a:gd name="T4" fmla="*/ 150 w 170"/>
                <a:gd name="T5" fmla="*/ 80 h 265"/>
                <a:gd name="T6" fmla="*/ 145 w 170"/>
                <a:gd name="T7" fmla="*/ 50 h 265"/>
                <a:gd name="T8" fmla="*/ 143 w 170"/>
                <a:gd name="T9" fmla="*/ 25 h 265"/>
                <a:gd name="T10" fmla="*/ 142 w 170"/>
                <a:gd name="T11" fmla="*/ 4 h 265"/>
                <a:gd name="T12" fmla="*/ 136 w 170"/>
                <a:gd name="T13" fmla="*/ 21 h 265"/>
                <a:gd name="T14" fmla="*/ 93 w 170"/>
                <a:gd name="T15" fmla="*/ 4 h 265"/>
                <a:gd name="T16" fmla="*/ 78 w 170"/>
                <a:gd name="T17" fmla="*/ 2 h 265"/>
                <a:gd name="T18" fmla="*/ 66 w 170"/>
                <a:gd name="T19" fmla="*/ 10 h 265"/>
                <a:gd name="T20" fmla="*/ 56 w 170"/>
                <a:gd name="T21" fmla="*/ 16 h 265"/>
                <a:gd name="T22" fmla="*/ 45 w 170"/>
                <a:gd name="T23" fmla="*/ 25 h 265"/>
                <a:gd name="T24" fmla="*/ 35 w 170"/>
                <a:gd name="T25" fmla="*/ 33 h 265"/>
                <a:gd name="T26" fmla="*/ 26 w 170"/>
                <a:gd name="T27" fmla="*/ 36 h 265"/>
                <a:gd name="T28" fmla="*/ 18 w 170"/>
                <a:gd name="T29" fmla="*/ 44 h 265"/>
                <a:gd name="T30" fmla="*/ 6 w 170"/>
                <a:gd name="T31" fmla="*/ 61 h 265"/>
                <a:gd name="T32" fmla="*/ 15 w 170"/>
                <a:gd name="T33" fmla="*/ 75 h 265"/>
                <a:gd name="T34" fmla="*/ 39 w 170"/>
                <a:gd name="T35" fmla="*/ 77 h 265"/>
                <a:gd name="T36" fmla="*/ 64 w 170"/>
                <a:gd name="T37" fmla="*/ 71 h 265"/>
                <a:gd name="T38" fmla="*/ 85 w 170"/>
                <a:gd name="T39" fmla="*/ 57 h 265"/>
                <a:gd name="T40" fmla="*/ 98 w 170"/>
                <a:gd name="T41" fmla="*/ 44 h 265"/>
                <a:gd name="T42" fmla="*/ 104 w 170"/>
                <a:gd name="T43" fmla="*/ 54 h 265"/>
                <a:gd name="T44" fmla="*/ 99 w 170"/>
                <a:gd name="T45" fmla="*/ 78 h 265"/>
                <a:gd name="T46" fmla="*/ 89 w 170"/>
                <a:gd name="T47" fmla="*/ 103 h 265"/>
                <a:gd name="T48" fmla="*/ 82 w 170"/>
                <a:gd name="T49" fmla="*/ 120 h 265"/>
                <a:gd name="T50" fmla="*/ 74 w 170"/>
                <a:gd name="T51" fmla="*/ 145 h 265"/>
                <a:gd name="T52" fmla="*/ 64 w 170"/>
                <a:gd name="T53" fmla="*/ 181 h 265"/>
                <a:gd name="T54" fmla="*/ 59 w 170"/>
                <a:gd name="T55" fmla="*/ 206 h 265"/>
                <a:gd name="T56" fmla="*/ 56 w 170"/>
                <a:gd name="T57" fmla="*/ 225 h 265"/>
                <a:gd name="T58" fmla="*/ 66 w 170"/>
                <a:gd name="T59" fmla="*/ 221 h 265"/>
                <a:gd name="T60" fmla="*/ 75 w 170"/>
                <a:gd name="T61" fmla="*/ 208 h 265"/>
                <a:gd name="T62" fmla="*/ 83 w 170"/>
                <a:gd name="T63" fmla="*/ 191 h 265"/>
                <a:gd name="T64" fmla="*/ 92 w 170"/>
                <a:gd name="T65" fmla="*/ 145 h 265"/>
                <a:gd name="T66" fmla="*/ 105 w 170"/>
                <a:gd name="T67" fmla="*/ 109 h 265"/>
                <a:gd name="T68" fmla="*/ 111 w 170"/>
                <a:gd name="T69" fmla="*/ 109 h 265"/>
                <a:gd name="T70" fmla="*/ 112 w 170"/>
                <a:gd name="T71" fmla="*/ 139 h 265"/>
                <a:gd name="T72" fmla="*/ 103 w 170"/>
                <a:gd name="T73" fmla="*/ 168 h 265"/>
                <a:gd name="T74" fmla="*/ 96 w 170"/>
                <a:gd name="T75" fmla="*/ 180 h 265"/>
                <a:gd name="T76" fmla="*/ 99 w 170"/>
                <a:gd name="T77" fmla="*/ 183 h 265"/>
                <a:gd name="T78" fmla="*/ 109 w 170"/>
                <a:gd name="T79" fmla="*/ 185 h 265"/>
                <a:gd name="T80" fmla="*/ 118 w 170"/>
                <a:gd name="T81" fmla="*/ 180 h 265"/>
                <a:gd name="T82" fmla="*/ 125 w 170"/>
                <a:gd name="T83" fmla="*/ 151 h 265"/>
                <a:gd name="T84" fmla="*/ 133 w 170"/>
                <a:gd name="T85" fmla="*/ 101 h 265"/>
                <a:gd name="T86" fmla="*/ 128 w 170"/>
                <a:gd name="T87" fmla="*/ 94 h 265"/>
                <a:gd name="T88" fmla="*/ 134 w 170"/>
                <a:gd name="T89" fmla="*/ 46 h 265"/>
                <a:gd name="T90" fmla="*/ 136 w 170"/>
                <a:gd name="T91" fmla="*/ 77 h 265"/>
                <a:gd name="T92" fmla="*/ 141 w 170"/>
                <a:gd name="T93" fmla="*/ 73 h 265"/>
                <a:gd name="T94" fmla="*/ 142 w 170"/>
                <a:gd name="T95" fmla="*/ 120 h 265"/>
                <a:gd name="T96" fmla="*/ 146 w 170"/>
                <a:gd name="T97" fmla="*/ 197 h 265"/>
                <a:gd name="T98" fmla="*/ 155 w 170"/>
                <a:gd name="T99" fmla="*/ 241 h 265"/>
                <a:gd name="T100" fmla="*/ 170 w 170"/>
                <a:gd name="T101" fmla="*/ 218 h 2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265"/>
                <a:gd name="T155" fmla="*/ 170 w 170"/>
                <a:gd name="T156" fmla="*/ 265 h 2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265">
                  <a:moveTo>
                    <a:pt x="170" y="216"/>
                  </a:moveTo>
                  <a:lnTo>
                    <a:pt x="170" y="204"/>
                  </a:lnTo>
                  <a:lnTo>
                    <a:pt x="169" y="191"/>
                  </a:lnTo>
                  <a:lnTo>
                    <a:pt x="168" y="178"/>
                  </a:lnTo>
                  <a:lnTo>
                    <a:pt x="166" y="166"/>
                  </a:lnTo>
                  <a:lnTo>
                    <a:pt x="165" y="155"/>
                  </a:lnTo>
                  <a:lnTo>
                    <a:pt x="163" y="147"/>
                  </a:lnTo>
                  <a:lnTo>
                    <a:pt x="162" y="138"/>
                  </a:lnTo>
                  <a:lnTo>
                    <a:pt x="160" y="128"/>
                  </a:lnTo>
                  <a:lnTo>
                    <a:pt x="159" y="120"/>
                  </a:lnTo>
                  <a:lnTo>
                    <a:pt x="156" y="111"/>
                  </a:lnTo>
                  <a:lnTo>
                    <a:pt x="154" y="101"/>
                  </a:lnTo>
                  <a:lnTo>
                    <a:pt x="153" y="92"/>
                  </a:lnTo>
                  <a:lnTo>
                    <a:pt x="152" y="86"/>
                  </a:lnTo>
                  <a:lnTo>
                    <a:pt x="150" y="80"/>
                  </a:lnTo>
                  <a:lnTo>
                    <a:pt x="149" y="75"/>
                  </a:lnTo>
                  <a:lnTo>
                    <a:pt x="147" y="69"/>
                  </a:lnTo>
                  <a:lnTo>
                    <a:pt x="147" y="61"/>
                  </a:lnTo>
                  <a:lnTo>
                    <a:pt x="146" y="56"/>
                  </a:lnTo>
                  <a:lnTo>
                    <a:pt x="145" y="50"/>
                  </a:lnTo>
                  <a:lnTo>
                    <a:pt x="144" y="42"/>
                  </a:lnTo>
                  <a:lnTo>
                    <a:pt x="144" y="31"/>
                  </a:lnTo>
                  <a:lnTo>
                    <a:pt x="144" y="29"/>
                  </a:lnTo>
                  <a:lnTo>
                    <a:pt x="143" y="27"/>
                  </a:lnTo>
                  <a:lnTo>
                    <a:pt x="143" y="25"/>
                  </a:lnTo>
                  <a:lnTo>
                    <a:pt x="142" y="21"/>
                  </a:lnTo>
                  <a:lnTo>
                    <a:pt x="143" y="17"/>
                  </a:lnTo>
                  <a:lnTo>
                    <a:pt x="143" y="14"/>
                  </a:lnTo>
                  <a:lnTo>
                    <a:pt x="142" y="10"/>
                  </a:lnTo>
                  <a:lnTo>
                    <a:pt x="142" y="4"/>
                  </a:lnTo>
                  <a:lnTo>
                    <a:pt x="141" y="10"/>
                  </a:lnTo>
                  <a:lnTo>
                    <a:pt x="141" y="14"/>
                  </a:lnTo>
                  <a:lnTo>
                    <a:pt x="140" y="17"/>
                  </a:lnTo>
                  <a:lnTo>
                    <a:pt x="137" y="19"/>
                  </a:lnTo>
                  <a:lnTo>
                    <a:pt x="136" y="21"/>
                  </a:lnTo>
                  <a:lnTo>
                    <a:pt x="104" y="0"/>
                  </a:lnTo>
                  <a:lnTo>
                    <a:pt x="102" y="2"/>
                  </a:lnTo>
                  <a:lnTo>
                    <a:pt x="98" y="4"/>
                  </a:lnTo>
                  <a:lnTo>
                    <a:pt x="95" y="4"/>
                  </a:lnTo>
                  <a:lnTo>
                    <a:pt x="93" y="4"/>
                  </a:lnTo>
                  <a:lnTo>
                    <a:pt x="89" y="2"/>
                  </a:lnTo>
                  <a:lnTo>
                    <a:pt x="86" y="2"/>
                  </a:lnTo>
                  <a:lnTo>
                    <a:pt x="83" y="2"/>
                  </a:lnTo>
                  <a:lnTo>
                    <a:pt x="80" y="2"/>
                  </a:lnTo>
                  <a:lnTo>
                    <a:pt x="78" y="2"/>
                  </a:lnTo>
                  <a:lnTo>
                    <a:pt x="75" y="2"/>
                  </a:lnTo>
                  <a:lnTo>
                    <a:pt x="74" y="4"/>
                  </a:lnTo>
                  <a:lnTo>
                    <a:pt x="72" y="6"/>
                  </a:lnTo>
                  <a:lnTo>
                    <a:pt x="68" y="8"/>
                  </a:lnTo>
                  <a:lnTo>
                    <a:pt x="66" y="10"/>
                  </a:lnTo>
                  <a:lnTo>
                    <a:pt x="64" y="12"/>
                  </a:lnTo>
                  <a:lnTo>
                    <a:pt x="63" y="12"/>
                  </a:lnTo>
                  <a:lnTo>
                    <a:pt x="59" y="14"/>
                  </a:lnTo>
                  <a:lnTo>
                    <a:pt x="58" y="16"/>
                  </a:lnTo>
                  <a:lnTo>
                    <a:pt x="56" y="16"/>
                  </a:lnTo>
                  <a:lnTo>
                    <a:pt x="54" y="17"/>
                  </a:lnTo>
                  <a:lnTo>
                    <a:pt x="51" y="19"/>
                  </a:lnTo>
                  <a:lnTo>
                    <a:pt x="49" y="21"/>
                  </a:lnTo>
                  <a:lnTo>
                    <a:pt x="47" y="23"/>
                  </a:lnTo>
                  <a:lnTo>
                    <a:pt x="45" y="25"/>
                  </a:lnTo>
                  <a:lnTo>
                    <a:pt x="42" y="27"/>
                  </a:lnTo>
                  <a:lnTo>
                    <a:pt x="40" y="27"/>
                  </a:lnTo>
                  <a:lnTo>
                    <a:pt x="38" y="29"/>
                  </a:lnTo>
                  <a:lnTo>
                    <a:pt x="36" y="31"/>
                  </a:lnTo>
                  <a:lnTo>
                    <a:pt x="35" y="33"/>
                  </a:lnTo>
                  <a:lnTo>
                    <a:pt x="32" y="35"/>
                  </a:lnTo>
                  <a:lnTo>
                    <a:pt x="30" y="35"/>
                  </a:lnTo>
                  <a:lnTo>
                    <a:pt x="28" y="36"/>
                  </a:lnTo>
                  <a:lnTo>
                    <a:pt x="27" y="36"/>
                  </a:lnTo>
                  <a:lnTo>
                    <a:pt x="26" y="36"/>
                  </a:lnTo>
                  <a:lnTo>
                    <a:pt x="25" y="38"/>
                  </a:lnTo>
                  <a:lnTo>
                    <a:pt x="23" y="38"/>
                  </a:lnTo>
                  <a:lnTo>
                    <a:pt x="22" y="40"/>
                  </a:lnTo>
                  <a:lnTo>
                    <a:pt x="21" y="42"/>
                  </a:lnTo>
                  <a:lnTo>
                    <a:pt x="18" y="44"/>
                  </a:lnTo>
                  <a:lnTo>
                    <a:pt x="16" y="48"/>
                  </a:lnTo>
                  <a:lnTo>
                    <a:pt x="13" y="50"/>
                  </a:lnTo>
                  <a:lnTo>
                    <a:pt x="10" y="54"/>
                  </a:lnTo>
                  <a:lnTo>
                    <a:pt x="8" y="57"/>
                  </a:lnTo>
                  <a:lnTo>
                    <a:pt x="6" y="61"/>
                  </a:lnTo>
                  <a:lnTo>
                    <a:pt x="2" y="63"/>
                  </a:lnTo>
                  <a:lnTo>
                    <a:pt x="0" y="67"/>
                  </a:lnTo>
                  <a:lnTo>
                    <a:pt x="4" y="69"/>
                  </a:lnTo>
                  <a:lnTo>
                    <a:pt x="10" y="73"/>
                  </a:lnTo>
                  <a:lnTo>
                    <a:pt x="15" y="75"/>
                  </a:lnTo>
                  <a:lnTo>
                    <a:pt x="19" y="77"/>
                  </a:lnTo>
                  <a:lnTo>
                    <a:pt x="25" y="77"/>
                  </a:lnTo>
                  <a:lnTo>
                    <a:pt x="29" y="78"/>
                  </a:lnTo>
                  <a:lnTo>
                    <a:pt x="34" y="78"/>
                  </a:lnTo>
                  <a:lnTo>
                    <a:pt x="39" y="77"/>
                  </a:lnTo>
                  <a:lnTo>
                    <a:pt x="44" y="77"/>
                  </a:lnTo>
                  <a:lnTo>
                    <a:pt x="49" y="75"/>
                  </a:lnTo>
                  <a:lnTo>
                    <a:pt x="55" y="75"/>
                  </a:lnTo>
                  <a:lnTo>
                    <a:pt x="59" y="73"/>
                  </a:lnTo>
                  <a:lnTo>
                    <a:pt x="64" y="71"/>
                  </a:lnTo>
                  <a:lnTo>
                    <a:pt x="69" y="69"/>
                  </a:lnTo>
                  <a:lnTo>
                    <a:pt x="74" y="65"/>
                  </a:lnTo>
                  <a:lnTo>
                    <a:pt x="78" y="61"/>
                  </a:lnTo>
                  <a:lnTo>
                    <a:pt x="82" y="59"/>
                  </a:lnTo>
                  <a:lnTo>
                    <a:pt x="85" y="57"/>
                  </a:lnTo>
                  <a:lnTo>
                    <a:pt x="87" y="54"/>
                  </a:lnTo>
                  <a:lnTo>
                    <a:pt x="90" y="52"/>
                  </a:lnTo>
                  <a:lnTo>
                    <a:pt x="93" y="50"/>
                  </a:lnTo>
                  <a:lnTo>
                    <a:pt x="96" y="46"/>
                  </a:lnTo>
                  <a:lnTo>
                    <a:pt x="98" y="44"/>
                  </a:lnTo>
                  <a:lnTo>
                    <a:pt x="102" y="42"/>
                  </a:lnTo>
                  <a:lnTo>
                    <a:pt x="103" y="44"/>
                  </a:lnTo>
                  <a:lnTo>
                    <a:pt x="104" y="46"/>
                  </a:lnTo>
                  <a:lnTo>
                    <a:pt x="104" y="50"/>
                  </a:lnTo>
                  <a:lnTo>
                    <a:pt x="104" y="54"/>
                  </a:lnTo>
                  <a:lnTo>
                    <a:pt x="104" y="57"/>
                  </a:lnTo>
                  <a:lnTo>
                    <a:pt x="103" y="61"/>
                  </a:lnTo>
                  <a:lnTo>
                    <a:pt x="103" y="67"/>
                  </a:lnTo>
                  <a:lnTo>
                    <a:pt x="101" y="73"/>
                  </a:lnTo>
                  <a:lnTo>
                    <a:pt x="99" y="78"/>
                  </a:lnTo>
                  <a:lnTo>
                    <a:pt x="97" y="82"/>
                  </a:lnTo>
                  <a:lnTo>
                    <a:pt x="95" y="86"/>
                  </a:lnTo>
                  <a:lnTo>
                    <a:pt x="94" y="92"/>
                  </a:lnTo>
                  <a:lnTo>
                    <a:pt x="92" y="98"/>
                  </a:lnTo>
                  <a:lnTo>
                    <a:pt x="89" y="103"/>
                  </a:lnTo>
                  <a:lnTo>
                    <a:pt x="88" y="107"/>
                  </a:lnTo>
                  <a:lnTo>
                    <a:pt x="86" y="111"/>
                  </a:lnTo>
                  <a:lnTo>
                    <a:pt x="85" y="115"/>
                  </a:lnTo>
                  <a:lnTo>
                    <a:pt x="84" y="118"/>
                  </a:lnTo>
                  <a:lnTo>
                    <a:pt x="82" y="120"/>
                  </a:lnTo>
                  <a:lnTo>
                    <a:pt x="80" y="126"/>
                  </a:lnTo>
                  <a:lnTo>
                    <a:pt x="78" y="130"/>
                  </a:lnTo>
                  <a:lnTo>
                    <a:pt x="77" y="134"/>
                  </a:lnTo>
                  <a:lnTo>
                    <a:pt x="75" y="138"/>
                  </a:lnTo>
                  <a:lnTo>
                    <a:pt x="74" y="145"/>
                  </a:lnTo>
                  <a:lnTo>
                    <a:pt x="72" y="151"/>
                  </a:lnTo>
                  <a:lnTo>
                    <a:pt x="69" y="159"/>
                  </a:lnTo>
                  <a:lnTo>
                    <a:pt x="67" y="166"/>
                  </a:lnTo>
                  <a:lnTo>
                    <a:pt x="66" y="174"/>
                  </a:lnTo>
                  <a:lnTo>
                    <a:pt x="64" y="181"/>
                  </a:lnTo>
                  <a:lnTo>
                    <a:pt x="63" y="189"/>
                  </a:lnTo>
                  <a:lnTo>
                    <a:pt x="61" y="197"/>
                  </a:lnTo>
                  <a:lnTo>
                    <a:pt x="60" y="200"/>
                  </a:lnTo>
                  <a:lnTo>
                    <a:pt x="60" y="204"/>
                  </a:lnTo>
                  <a:lnTo>
                    <a:pt x="59" y="206"/>
                  </a:lnTo>
                  <a:lnTo>
                    <a:pt x="59" y="210"/>
                  </a:lnTo>
                  <a:lnTo>
                    <a:pt x="58" y="214"/>
                  </a:lnTo>
                  <a:lnTo>
                    <a:pt x="57" y="218"/>
                  </a:lnTo>
                  <a:lnTo>
                    <a:pt x="57" y="221"/>
                  </a:lnTo>
                  <a:lnTo>
                    <a:pt x="56" y="225"/>
                  </a:lnTo>
                  <a:lnTo>
                    <a:pt x="58" y="225"/>
                  </a:lnTo>
                  <a:lnTo>
                    <a:pt x="60" y="223"/>
                  </a:lnTo>
                  <a:lnTo>
                    <a:pt x="63" y="223"/>
                  </a:lnTo>
                  <a:lnTo>
                    <a:pt x="64" y="221"/>
                  </a:lnTo>
                  <a:lnTo>
                    <a:pt x="66" y="221"/>
                  </a:lnTo>
                  <a:lnTo>
                    <a:pt x="68" y="220"/>
                  </a:lnTo>
                  <a:lnTo>
                    <a:pt x="70" y="218"/>
                  </a:lnTo>
                  <a:lnTo>
                    <a:pt x="72" y="214"/>
                  </a:lnTo>
                  <a:lnTo>
                    <a:pt x="74" y="212"/>
                  </a:lnTo>
                  <a:lnTo>
                    <a:pt x="75" y="208"/>
                  </a:lnTo>
                  <a:lnTo>
                    <a:pt x="77" y="204"/>
                  </a:lnTo>
                  <a:lnTo>
                    <a:pt x="78" y="202"/>
                  </a:lnTo>
                  <a:lnTo>
                    <a:pt x="80" y="199"/>
                  </a:lnTo>
                  <a:lnTo>
                    <a:pt x="82" y="195"/>
                  </a:lnTo>
                  <a:lnTo>
                    <a:pt x="83" y="191"/>
                  </a:lnTo>
                  <a:lnTo>
                    <a:pt x="85" y="187"/>
                  </a:lnTo>
                  <a:lnTo>
                    <a:pt x="86" y="176"/>
                  </a:lnTo>
                  <a:lnTo>
                    <a:pt x="87" y="164"/>
                  </a:lnTo>
                  <a:lnTo>
                    <a:pt x="89" y="155"/>
                  </a:lnTo>
                  <a:lnTo>
                    <a:pt x="92" y="145"/>
                  </a:lnTo>
                  <a:lnTo>
                    <a:pt x="94" y="136"/>
                  </a:lnTo>
                  <a:lnTo>
                    <a:pt x="97" y="126"/>
                  </a:lnTo>
                  <a:lnTo>
                    <a:pt x="101" y="118"/>
                  </a:lnTo>
                  <a:lnTo>
                    <a:pt x="104" y="111"/>
                  </a:lnTo>
                  <a:lnTo>
                    <a:pt x="105" y="109"/>
                  </a:lnTo>
                  <a:lnTo>
                    <a:pt x="106" y="107"/>
                  </a:lnTo>
                  <a:lnTo>
                    <a:pt x="107" y="105"/>
                  </a:lnTo>
                  <a:lnTo>
                    <a:pt x="108" y="107"/>
                  </a:lnTo>
                  <a:lnTo>
                    <a:pt x="109" y="107"/>
                  </a:lnTo>
                  <a:lnTo>
                    <a:pt x="111" y="109"/>
                  </a:lnTo>
                  <a:lnTo>
                    <a:pt x="112" y="111"/>
                  </a:lnTo>
                  <a:lnTo>
                    <a:pt x="112" y="118"/>
                  </a:lnTo>
                  <a:lnTo>
                    <a:pt x="112" y="126"/>
                  </a:lnTo>
                  <a:lnTo>
                    <a:pt x="112" y="134"/>
                  </a:lnTo>
                  <a:lnTo>
                    <a:pt x="112" y="139"/>
                  </a:lnTo>
                  <a:lnTo>
                    <a:pt x="111" y="147"/>
                  </a:lnTo>
                  <a:lnTo>
                    <a:pt x="109" y="155"/>
                  </a:lnTo>
                  <a:lnTo>
                    <a:pt x="107" y="160"/>
                  </a:lnTo>
                  <a:lnTo>
                    <a:pt x="105" y="166"/>
                  </a:lnTo>
                  <a:lnTo>
                    <a:pt x="103" y="168"/>
                  </a:lnTo>
                  <a:lnTo>
                    <a:pt x="102" y="170"/>
                  </a:lnTo>
                  <a:lnTo>
                    <a:pt x="101" y="172"/>
                  </a:lnTo>
                  <a:lnTo>
                    <a:pt x="99" y="176"/>
                  </a:lnTo>
                  <a:lnTo>
                    <a:pt x="98" y="178"/>
                  </a:lnTo>
                  <a:lnTo>
                    <a:pt x="96" y="180"/>
                  </a:lnTo>
                  <a:lnTo>
                    <a:pt x="95" y="181"/>
                  </a:lnTo>
                  <a:lnTo>
                    <a:pt x="94" y="183"/>
                  </a:lnTo>
                  <a:lnTo>
                    <a:pt x="95" y="183"/>
                  </a:lnTo>
                  <a:lnTo>
                    <a:pt x="97" y="183"/>
                  </a:lnTo>
                  <a:lnTo>
                    <a:pt x="99" y="183"/>
                  </a:lnTo>
                  <a:lnTo>
                    <a:pt x="102" y="183"/>
                  </a:lnTo>
                  <a:lnTo>
                    <a:pt x="103" y="183"/>
                  </a:lnTo>
                  <a:lnTo>
                    <a:pt x="105" y="185"/>
                  </a:lnTo>
                  <a:lnTo>
                    <a:pt x="107" y="185"/>
                  </a:lnTo>
                  <a:lnTo>
                    <a:pt x="109" y="185"/>
                  </a:lnTo>
                  <a:lnTo>
                    <a:pt x="112" y="185"/>
                  </a:lnTo>
                  <a:lnTo>
                    <a:pt x="113" y="183"/>
                  </a:lnTo>
                  <a:lnTo>
                    <a:pt x="115" y="181"/>
                  </a:lnTo>
                  <a:lnTo>
                    <a:pt x="116" y="181"/>
                  </a:lnTo>
                  <a:lnTo>
                    <a:pt x="118" y="180"/>
                  </a:lnTo>
                  <a:lnTo>
                    <a:pt x="120" y="176"/>
                  </a:lnTo>
                  <a:lnTo>
                    <a:pt x="121" y="174"/>
                  </a:lnTo>
                  <a:lnTo>
                    <a:pt x="122" y="170"/>
                  </a:lnTo>
                  <a:lnTo>
                    <a:pt x="124" y="160"/>
                  </a:lnTo>
                  <a:lnTo>
                    <a:pt x="125" y="151"/>
                  </a:lnTo>
                  <a:lnTo>
                    <a:pt x="127" y="139"/>
                  </a:lnTo>
                  <a:lnTo>
                    <a:pt x="128" y="130"/>
                  </a:lnTo>
                  <a:lnTo>
                    <a:pt x="130" y="120"/>
                  </a:lnTo>
                  <a:lnTo>
                    <a:pt x="132" y="111"/>
                  </a:lnTo>
                  <a:lnTo>
                    <a:pt x="133" y="101"/>
                  </a:lnTo>
                  <a:lnTo>
                    <a:pt x="134" y="92"/>
                  </a:lnTo>
                  <a:lnTo>
                    <a:pt x="133" y="92"/>
                  </a:lnTo>
                  <a:lnTo>
                    <a:pt x="132" y="90"/>
                  </a:lnTo>
                  <a:lnTo>
                    <a:pt x="130" y="94"/>
                  </a:lnTo>
                  <a:lnTo>
                    <a:pt x="128" y="94"/>
                  </a:lnTo>
                  <a:lnTo>
                    <a:pt x="127" y="92"/>
                  </a:lnTo>
                  <a:lnTo>
                    <a:pt x="126" y="90"/>
                  </a:lnTo>
                  <a:lnTo>
                    <a:pt x="125" y="71"/>
                  </a:lnTo>
                  <a:lnTo>
                    <a:pt x="133" y="46"/>
                  </a:lnTo>
                  <a:lnTo>
                    <a:pt x="134" y="46"/>
                  </a:lnTo>
                  <a:lnTo>
                    <a:pt x="134" y="48"/>
                  </a:lnTo>
                  <a:lnTo>
                    <a:pt x="134" y="50"/>
                  </a:lnTo>
                  <a:lnTo>
                    <a:pt x="135" y="52"/>
                  </a:lnTo>
                  <a:lnTo>
                    <a:pt x="136" y="78"/>
                  </a:lnTo>
                  <a:lnTo>
                    <a:pt x="136" y="77"/>
                  </a:lnTo>
                  <a:lnTo>
                    <a:pt x="137" y="75"/>
                  </a:lnTo>
                  <a:lnTo>
                    <a:pt x="139" y="71"/>
                  </a:lnTo>
                  <a:lnTo>
                    <a:pt x="140" y="71"/>
                  </a:lnTo>
                  <a:lnTo>
                    <a:pt x="141" y="71"/>
                  </a:lnTo>
                  <a:lnTo>
                    <a:pt x="141" y="73"/>
                  </a:lnTo>
                  <a:lnTo>
                    <a:pt x="142" y="75"/>
                  </a:lnTo>
                  <a:lnTo>
                    <a:pt x="142" y="77"/>
                  </a:lnTo>
                  <a:lnTo>
                    <a:pt x="142" y="92"/>
                  </a:lnTo>
                  <a:lnTo>
                    <a:pt x="142" y="107"/>
                  </a:lnTo>
                  <a:lnTo>
                    <a:pt x="142" y="120"/>
                  </a:lnTo>
                  <a:lnTo>
                    <a:pt x="143" y="136"/>
                  </a:lnTo>
                  <a:lnTo>
                    <a:pt x="144" y="151"/>
                  </a:lnTo>
                  <a:lnTo>
                    <a:pt x="144" y="166"/>
                  </a:lnTo>
                  <a:lnTo>
                    <a:pt x="145" y="181"/>
                  </a:lnTo>
                  <a:lnTo>
                    <a:pt x="146" y="197"/>
                  </a:lnTo>
                  <a:lnTo>
                    <a:pt x="147" y="206"/>
                  </a:lnTo>
                  <a:lnTo>
                    <a:pt x="149" y="218"/>
                  </a:lnTo>
                  <a:lnTo>
                    <a:pt x="151" y="225"/>
                  </a:lnTo>
                  <a:lnTo>
                    <a:pt x="153" y="233"/>
                  </a:lnTo>
                  <a:lnTo>
                    <a:pt x="155" y="241"/>
                  </a:lnTo>
                  <a:lnTo>
                    <a:pt x="158" y="248"/>
                  </a:lnTo>
                  <a:lnTo>
                    <a:pt x="159" y="256"/>
                  </a:lnTo>
                  <a:lnTo>
                    <a:pt x="161" y="265"/>
                  </a:lnTo>
                  <a:lnTo>
                    <a:pt x="170" y="220"/>
                  </a:lnTo>
                  <a:lnTo>
                    <a:pt x="170" y="218"/>
                  </a:lnTo>
                  <a:lnTo>
                    <a:pt x="170" y="21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3" name="Freeform 68">
              <a:extLst>
                <a:ext uri="{FF2B5EF4-FFF2-40B4-BE49-F238E27FC236}">
                  <a16:creationId xmlns:a16="http://schemas.microsoft.com/office/drawing/2014/main" id="{8EDAF144-B9D1-4C2B-93BD-EC56BB186C1A}"/>
                </a:ext>
              </a:extLst>
            </p:cNvPr>
            <p:cNvSpPr>
              <a:spLocks/>
            </p:cNvSpPr>
            <p:nvPr/>
          </p:nvSpPr>
          <p:spPr bwMode="auto">
            <a:xfrm>
              <a:off x="4241" y="2286"/>
              <a:ext cx="8" cy="140"/>
            </a:xfrm>
            <a:custGeom>
              <a:avLst/>
              <a:gdLst>
                <a:gd name="T0" fmla="*/ 8 w 8"/>
                <a:gd name="T1" fmla="*/ 130 h 140"/>
                <a:gd name="T2" fmla="*/ 0 w 8"/>
                <a:gd name="T3" fmla="*/ 0 h 140"/>
                <a:gd name="T4" fmla="*/ 0 w 8"/>
                <a:gd name="T5" fmla="*/ 21 h 140"/>
                <a:gd name="T6" fmla="*/ 0 w 8"/>
                <a:gd name="T7" fmla="*/ 40 h 140"/>
                <a:gd name="T8" fmla="*/ 1 w 8"/>
                <a:gd name="T9" fmla="*/ 61 h 140"/>
                <a:gd name="T10" fmla="*/ 2 w 8"/>
                <a:gd name="T11" fmla="*/ 82 h 140"/>
                <a:gd name="T12" fmla="*/ 2 w 8"/>
                <a:gd name="T13" fmla="*/ 98 h 140"/>
                <a:gd name="T14" fmla="*/ 2 w 8"/>
                <a:gd name="T15" fmla="*/ 111 h 140"/>
                <a:gd name="T16" fmla="*/ 2 w 8"/>
                <a:gd name="T17" fmla="*/ 124 h 140"/>
                <a:gd name="T18" fmla="*/ 3 w 8"/>
                <a:gd name="T19" fmla="*/ 140 h 140"/>
                <a:gd name="T20" fmla="*/ 4 w 8"/>
                <a:gd name="T21" fmla="*/ 140 h 140"/>
                <a:gd name="T22" fmla="*/ 5 w 8"/>
                <a:gd name="T23" fmla="*/ 140 h 140"/>
                <a:gd name="T24" fmla="*/ 7 w 8"/>
                <a:gd name="T25" fmla="*/ 140 h 140"/>
                <a:gd name="T26" fmla="*/ 8 w 8"/>
                <a:gd name="T27" fmla="*/ 138 h 140"/>
                <a:gd name="T28" fmla="*/ 8 w 8"/>
                <a:gd name="T29" fmla="*/ 134 h 140"/>
                <a:gd name="T30" fmla="*/ 8 w 8"/>
                <a:gd name="T31" fmla="*/ 132 h 140"/>
                <a:gd name="T32" fmla="*/ 8 w 8"/>
                <a:gd name="T33" fmla="*/ 130 h 1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140"/>
                <a:gd name="T53" fmla="*/ 8 w 8"/>
                <a:gd name="T54" fmla="*/ 140 h 1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140">
                  <a:moveTo>
                    <a:pt x="8" y="130"/>
                  </a:moveTo>
                  <a:lnTo>
                    <a:pt x="0" y="0"/>
                  </a:lnTo>
                  <a:lnTo>
                    <a:pt x="0" y="21"/>
                  </a:lnTo>
                  <a:lnTo>
                    <a:pt x="0" y="40"/>
                  </a:lnTo>
                  <a:lnTo>
                    <a:pt x="1" y="61"/>
                  </a:lnTo>
                  <a:lnTo>
                    <a:pt x="2" y="82"/>
                  </a:lnTo>
                  <a:lnTo>
                    <a:pt x="2" y="98"/>
                  </a:lnTo>
                  <a:lnTo>
                    <a:pt x="2" y="111"/>
                  </a:lnTo>
                  <a:lnTo>
                    <a:pt x="2" y="124"/>
                  </a:lnTo>
                  <a:lnTo>
                    <a:pt x="3" y="140"/>
                  </a:lnTo>
                  <a:lnTo>
                    <a:pt x="4" y="140"/>
                  </a:lnTo>
                  <a:lnTo>
                    <a:pt x="5" y="140"/>
                  </a:lnTo>
                  <a:lnTo>
                    <a:pt x="7" y="140"/>
                  </a:lnTo>
                  <a:lnTo>
                    <a:pt x="8" y="138"/>
                  </a:lnTo>
                  <a:lnTo>
                    <a:pt x="8" y="134"/>
                  </a:lnTo>
                  <a:lnTo>
                    <a:pt x="8" y="132"/>
                  </a:lnTo>
                  <a:lnTo>
                    <a:pt x="8"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4" name="Freeform 69">
              <a:extLst>
                <a:ext uri="{FF2B5EF4-FFF2-40B4-BE49-F238E27FC236}">
                  <a16:creationId xmlns:a16="http://schemas.microsoft.com/office/drawing/2014/main" id="{1E30D72E-418A-4AB0-85A3-E22E3F6D2BA7}"/>
                </a:ext>
              </a:extLst>
            </p:cNvPr>
            <p:cNvSpPr>
              <a:spLocks/>
            </p:cNvSpPr>
            <p:nvPr/>
          </p:nvSpPr>
          <p:spPr bwMode="auto">
            <a:xfrm>
              <a:off x="4233" y="2071"/>
              <a:ext cx="1" cy="4"/>
            </a:xfrm>
            <a:custGeom>
              <a:avLst/>
              <a:gdLst>
                <a:gd name="T0" fmla="*/ 0 w 1"/>
                <a:gd name="T1" fmla="*/ 4 h 4"/>
                <a:gd name="T2" fmla="*/ 0 w 1"/>
                <a:gd name="T3" fmla="*/ 2 h 4"/>
                <a:gd name="T4" fmla="*/ 0 w 1"/>
                <a:gd name="T5" fmla="*/ 0 h 4"/>
                <a:gd name="T6" fmla="*/ 0 w 1"/>
                <a:gd name="T7" fmla="*/ 2 h 4"/>
                <a:gd name="T8" fmla="*/ 0 w 1"/>
                <a:gd name="T9" fmla="*/ 4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4"/>
                  </a:moveTo>
                  <a:lnTo>
                    <a:pt x="0" y="2"/>
                  </a:lnTo>
                  <a:lnTo>
                    <a:pt x="0" y="0"/>
                  </a:lnTo>
                  <a:lnTo>
                    <a:pt x="0" y="2"/>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5" name="Freeform 70">
              <a:extLst>
                <a:ext uri="{FF2B5EF4-FFF2-40B4-BE49-F238E27FC236}">
                  <a16:creationId xmlns:a16="http://schemas.microsoft.com/office/drawing/2014/main" id="{A298BF57-CFFA-413E-8ABD-8CEAB8963DF4}"/>
                </a:ext>
              </a:extLst>
            </p:cNvPr>
            <p:cNvSpPr>
              <a:spLocks/>
            </p:cNvSpPr>
            <p:nvPr/>
          </p:nvSpPr>
          <p:spPr bwMode="auto">
            <a:xfrm>
              <a:off x="4195" y="2715"/>
              <a:ext cx="7" cy="21"/>
            </a:xfrm>
            <a:custGeom>
              <a:avLst/>
              <a:gdLst>
                <a:gd name="T0" fmla="*/ 7 w 7"/>
                <a:gd name="T1" fmla="*/ 21 h 21"/>
                <a:gd name="T2" fmla="*/ 7 w 7"/>
                <a:gd name="T3" fmla="*/ 16 h 21"/>
                <a:gd name="T4" fmla="*/ 7 w 7"/>
                <a:gd name="T5" fmla="*/ 12 h 21"/>
                <a:gd name="T6" fmla="*/ 6 w 7"/>
                <a:gd name="T7" fmla="*/ 6 h 21"/>
                <a:gd name="T8" fmla="*/ 5 w 7"/>
                <a:gd name="T9" fmla="*/ 0 h 21"/>
                <a:gd name="T10" fmla="*/ 0 w 7"/>
                <a:gd name="T11" fmla="*/ 21 h 21"/>
                <a:gd name="T12" fmla="*/ 0 w 7"/>
                <a:gd name="T13" fmla="*/ 19 h 21"/>
                <a:gd name="T14" fmla="*/ 1 w 7"/>
                <a:gd name="T15" fmla="*/ 18 h 21"/>
                <a:gd name="T16" fmla="*/ 2 w 7"/>
                <a:gd name="T17" fmla="*/ 14 h 21"/>
                <a:gd name="T18" fmla="*/ 2 w 7"/>
                <a:gd name="T19" fmla="*/ 12 h 21"/>
                <a:gd name="T20" fmla="*/ 3 w 7"/>
                <a:gd name="T21" fmla="*/ 12 h 21"/>
                <a:gd name="T22" fmla="*/ 5 w 7"/>
                <a:gd name="T23" fmla="*/ 12 h 21"/>
                <a:gd name="T24" fmla="*/ 5 w 7"/>
                <a:gd name="T25" fmla="*/ 14 h 21"/>
                <a:gd name="T26" fmla="*/ 5 w 7"/>
                <a:gd name="T27" fmla="*/ 16 h 21"/>
                <a:gd name="T28" fmla="*/ 6 w 7"/>
                <a:gd name="T29" fmla="*/ 18 h 21"/>
                <a:gd name="T30" fmla="*/ 6 w 7"/>
                <a:gd name="T31" fmla="*/ 19 h 21"/>
                <a:gd name="T32" fmla="*/ 7 w 7"/>
                <a:gd name="T33" fmla="*/ 21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
                <a:gd name="T52" fmla="*/ 0 h 21"/>
                <a:gd name="T53" fmla="*/ 7 w 7"/>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 h="21">
                  <a:moveTo>
                    <a:pt x="7" y="21"/>
                  </a:moveTo>
                  <a:lnTo>
                    <a:pt x="7" y="16"/>
                  </a:lnTo>
                  <a:lnTo>
                    <a:pt x="7" y="12"/>
                  </a:lnTo>
                  <a:lnTo>
                    <a:pt x="6" y="6"/>
                  </a:lnTo>
                  <a:lnTo>
                    <a:pt x="5" y="0"/>
                  </a:lnTo>
                  <a:lnTo>
                    <a:pt x="0" y="21"/>
                  </a:lnTo>
                  <a:lnTo>
                    <a:pt x="0" y="19"/>
                  </a:lnTo>
                  <a:lnTo>
                    <a:pt x="1" y="18"/>
                  </a:lnTo>
                  <a:lnTo>
                    <a:pt x="2" y="14"/>
                  </a:lnTo>
                  <a:lnTo>
                    <a:pt x="2" y="12"/>
                  </a:lnTo>
                  <a:lnTo>
                    <a:pt x="3" y="12"/>
                  </a:lnTo>
                  <a:lnTo>
                    <a:pt x="5" y="12"/>
                  </a:lnTo>
                  <a:lnTo>
                    <a:pt x="5" y="14"/>
                  </a:lnTo>
                  <a:lnTo>
                    <a:pt x="5" y="16"/>
                  </a:lnTo>
                  <a:lnTo>
                    <a:pt x="6" y="18"/>
                  </a:lnTo>
                  <a:lnTo>
                    <a:pt x="6" y="19"/>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6" name="Freeform 71">
              <a:extLst>
                <a:ext uri="{FF2B5EF4-FFF2-40B4-BE49-F238E27FC236}">
                  <a16:creationId xmlns:a16="http://schemas.microsoft.com/office/drawing/2014/main" id="{C7A90647-5DD5-4DD9-9E38-B37AAF72A2E4}"/>
                </a:ext>
              </a:extLst>
            </p:cNvPr>
            <p:cNvSpPr>
              <a:spLocks/>
            </p:cNvSpPr>
            <p:nvPr/>
          </p:nvSpPr>
          <p:spPr bwMode="auto">
            <a:xfrm>
              <a:off x="4195" y="2742"/>
              <a:ext cx="6" cy="8"/>
            </a:xfrm>
            <a:custGeom>
              <a:avLst/>
              <a:gdLst>
                <a:gd name="T0" fmla="*/ 6 w 6"/>
                <a:gd name="T1" fmla="*/ 2 h 8"/>
                <a:gd name="T2" fmla="*/ 5 w 6"/>
                <a:gd name="T3" fmla="*/ 2 h 8"/>
                <a:gd name="T4" fmla="*/ 5 w 6"/>
                <a:gd name="T5" fmla="*/ 0 h 8"/>
                <a:gd name="T6" fmla="*/ 2 w 6"/>
                <a:gd name="T7" fmla="*/ 0 h 8"/>
                <a:gd name="T8" fmla="*/ 1 w 6"/>
                <a:gd name="T9" fmla="*/ 0 h 8"/>
                <a:gd name="T10" fmla="*/ 0 w 6"/>
                <a:gd name="T11" fmla="*/ 0 h 8"/>
                <a:gd name="T12" fmla="*/ 0 w 6"/>
                <a:gd name="T13" fmla="*/ 2 h 8"/>
                <a:gd name="T14" fmla="*/ 0 w 6"/>
                <a:gd name="T15" fmla="*/ 4 h 8"/>
                <a:gd name="T16" fmla="*/ 0 w 6"/>
                <a:gd name="T17" fmla="*/ 6 h 8"/>
                <a:gd name="T18" fmla="*/ 1 w 6"/>
                <a:gd name="T19" fmla="*/ 8 h 8"/>
                <a:gd name="T20" fmla="*/ 2 w 6"/>
                <a:gd name="T21" fmla="*/ 8 h 8"/>
                <a:gd name="T22" fmla="*/ 5 w 6"/>
                <a:gd name="T23" fmla="*/ 8 h 8"/>
                <a:gd name="T24" fmla="*/ 6 w 6"/>
                <a:gd name="T25" fmla="*/ 6 h 8"/>
                <a:gd name="T26" fmla="*/ 6 w 6"/>
                <a:gd name="T27" fmla="*/ 4 h 8"/>
                <a:gd name="T28" fmla="*/ 6 w 6"/>
                <a:gd name="T29" fmla="*/ 2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8"/>
                <a:gd name="T47" fmla="*/ 6 w 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8">
                  <a:moveTo>
                    <a:pt x="6" y="2"/>
                  </a:moveTo>
                  <a:lnTo>
                    <a:pt x="5" y="2"/>
                  </a:lnTo>
                  <a:lnTo>
                    <a:pt x="5" y="0"/>
                  </a:lnTo>
                  <a:lnTo>
                    <a:pt x="2" y="0"/>
                  </a:lnTo>
                  <a:lnTo>
                    <a:pt x="1" y="0"/>
                  </a:lnTo>
                  <a:lnTo>
                    <a:pt x="0" y="0"/>
                  </a:lnTo>
                  <a:lnTo>
                    <a:pt x="0" y="2"/>
                  </a:lnTo>
                  <a:lnTo>
                    <a:pt x="0" y="4"/>
                  </a:lnTo>
                  <a:lnTo>
                    <a:pt x="0" y="6"/>
                  </a:lnTo>
                  <a:lnTo>
                    <a:pt x="1" y="8"/>
                  </a:lnTo>
                  <a:lnTo>
                    <a:pt x="2" y="8"/>
                  </a:lnTo>
                  <a:lnTo>
                    <a:pt x="5" y="8"/>
                  </a:lnTo>
                  <a:lnTo>
                    <a:pt x="6" y="6"/>
                  </a:lnTo>
                  <a:lnTo>
                    <a:pt x="6" y="4"/>
                  </a:lnTo>
                  <a:lnTo>
                    <a:pt x="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7" name="Freeform 72">
              <a:extLst>
                <a:ext uri="{FF2B5EF4-FFF2-40B4-BE49-F238E27FC236}">
                  <a16:creationId xmlns:a16="http://schemas.microsoft.com/office/drawing/2014/main" id="{22660A03-7443-4BFA-B586-FFC8356D76BC}"/>
                </a:ext>
              </a:extLst>
            </p:cNvPr>
            <p:cNvSpPr>
              <a:spLocks/>
            </p:cNvSpPr>
            <p:nvPr/>
          </p:nvSpPr>
          <p:spPr bwMode="auto">
            <a:xfrm>
              <a:off x="4889" y="1615"/>
              <a:ext cx="124" cy="603"/>
            </a:xfrm>
            <a:custGeom>
              <a:avLst/>
              <a:gdLst>
                <a:gd name="T0" fmla="*/ 49 w 124"/>
                <a:gd name="T1" fmla="*/ 534 h 603"/>
                <a:gd name="T2" fmla="*/ 46 w 124"/>
                <a:gd name="T3" fmla="*/ 463 h 603"/>
                <a:gd name="T4" fmla="*/ 42 w 124"/>
                <a:gd name="T5" fmla="*/ 378 h 603"/>
                <a:gd name="T6" fmla="*/ 46 w 124"/>
                <a:gd name="T7" fmla="*/ 357 h 603"/>
                <a:gd name="T8" fmla="*/ 56 w 124"/>
                <a:gd name="T9" fmla="*/ 376 h 603"/>
                <a:gd name="T10" fmla="*/ 67 w 124"/>
                <a:gd name="T11" fmla="*/ 378 h 603"/>
                <a:gd name="T12" fmla="*/ 77 w 124"/>
                <a:gd name="T13" fmla="*/ 380 h 603"/>
                <a:gd name="T14" fmla="*/ 84 w 124"/>
                <a:gd name="T15" fmla="*/ 381 h 603"/>
                <a:gd name="T16" fmla="*/ 78 w 124"/>
                <a:gd name="T17" fmla="*/ 366 h 603"/>
                <a:gd name="T18" fmla="*/ 67 w 124"/>
                <a:gd name="T19" fmla="*/ 345 h 603"/>
                <a:gd name="T20" fmla="*/ 58 w 124"/>
                <a:gd name="T21" fmla="*/ 336 h 603"/>
                <a:gd name="T22" fmla="*/ 61 w 124"/>
                <a:gd name="T23" fmla="*/ 315 h 603"/>
                <a:gd name="T24" fmla="*/ 76 w 124"/>
                <a:gd name="T25" fmla="*/ 332 h 603"/>
                <a:gd name="T26" fmla="*/ 87 w 124"/>
                <a:gd name="T27" fmla="*/ 362 h 603"/>
                <a:gd name="T28" fmla="*/ 91 w 124"/>
                <a:gd name="T29" fmla="*/ 383 h 603"/>
                <a:gd name="T30" fmla="*/ 103 w 124"/>
                <a:gd name="T31" fmla="*/ 393 h 603"/>
                <a:gd name="T32" fmla="*/ 112 w 124"/>
                <a:gd name="T33" fmla="*/ 412 h 603"/>
                <a:gd name="T34" fmla="*/ 119 w 124"/>
                <a:gd name="T35" fmla="*/ 427 h 603"/>
                <a:gd name="T36" fmla="*/ 105 w 124"/>
                <a:gd name="T37" fmla="*/ 351 h 603"/>
                <a:gd name="T38" fmla="*/ 91 w 124"/>
                <a:gd name="T39" fmla="*/ 326 h 603"/>
                <a:gd name="T40" fmla="*/ 75 w 124"/>
                <a:gd name="T41" fmla="*/ 309 h 603"/>
                <a:gd name="T42" fmla="*/ 64 w 124"/>
                <a:gd name="T43" fmla="*/ 296 h 603"/>
                <a:gd name="T44" fmla="*/ 54 w 124"/>
                <a:gd name="T45" fmla="*/ 279 h 603"/>
                <a:gd name="T46" fmla="*/ 59 w 124"/>
                <a:gd name="T47" fmla="*/ 267 h 603"/>
                <a:gd name="T48" fmla="*/ 66 w 124"/>
                <a:gd name="T49" fmla="*/ 261 h 603"/>
                <a:gd name="T50" fmla="*/ 69 w 124"/>
                <a:gd name="T51" fmla="*/ 233 h 603"/>
                <a:gd name="T52" fmla="*/ 81 w 124"/>
                <a:gd name="T53" fmla="*/ 221 h 603"/>
                <a:gd name="T54" fmla="*/ 95 w 124"/>
                <a:gd name="T55" fmla="*/ 212 h 603"/>
                <a:gd name="T56" fmla="*/ 107 w 124"/>
                <a:gd name="T57" fmla="*/ 193 h 603"/>
                <a:gd name="T58" fmla="*/ 122 w 124"/>
                <a:gd name="T59" fmla="*/ 156 h 603"/>
                <a:gd name="T60" fmla="*/ 110 w 124"/>
                <a:gd name="T61" fmla="*/ 156 h 603"/>
                <a:gd name="T62" fmla="*/ 95 w 124"/>
                <a:gd name="T63" fmla="*/ 166 h 603"/>
                <a:gd name="T64" fmla="*/ 79 w 124"/>
                <a:gd name="T65" fmla="*/ 174 h 603"/>
                <a:gd name="T66" fmla="*/ 71 w 124"/>
                <a:gd name="T67" fmla="*/ 176 h 603"/>
                <a:gd name="T68" fmla="*/ 60 w 124"/>
                <a:gd name="T69" fmla="*/ 187 h 603"/>
                <a:gd name="T70" fmla="*/ 46 w 124"/>
                <a:gd name="T71" fmla="*/ 202 h 603"/>
                <a:gd name="T72" fmla="*/ 31 w 124"/>
                <a:gd name="T73" fmla="*/ 221 h 603"/>
                <a:gd name="T74" fmla="*/ 26 w 124"/>
                <a:gd name="T75" fmla="*/ 227 h 603"/>
                <a:gd name="T76" fmla="*/ 26 w 124"/>
                <a:gd name="T77" fmla="*/ 197 h 603"/>
                <a:gd name="T78" fmla="*/ 23 w 124"/>
                <a:gd name="T79" fmla="*/ 147 h 603"/>
                <a:gd name="T80" fmla="*/ 16 w 124"/>
                <a:gd name="T81" fmla="*/ 61 h 603"/>
                <a:gd name="T82" fmla="*/ 10 w 124"/>
                <a:gd name="T83" fmla="*/ 13 h 603"/>
                <a:gd name="T84" fmla="*/ 0 w 124"/>
                <a:gd name="T85" fmla="*/ 97 h 603"/>
                <a:gd name="T86" fmla="*/ 18 w 124"/>
                <a:gd name="T87" fmla="*/ 223 h 603"/>
                <a:gd name="T88" fmla="*/ 19 w 124"/>
                <a:gd name="T89" fmla="*/ 240 h 603"/>
                <a:gd name="T90" fmla="*/ 27 w 124"/>
                <a:gd name="T91" fmla="*/ 244 h 603"/>
                <a:gd name="T92" fmla="*/ 39 w 124"/>
                <a:gd name="T93" fmla="*/ 233 h 603"/>
                <a:gd name="T94" fmla="*/ 50 w 124"/>
                <a:gd name="T95" fmla="*/ 229 h 603"/>
                <a:gd name="T96" fmla="*/ 61 w 124"/>
                <a:gd name="T97" fmla="*/ 227 h 603"/>
                <a:gd name="T98" fmla="*/ 64 w 124"/>
                <a:gd name="T99" fmla="*/ 244 h 603"/>
                <a:gd name="T100" fmla="*/ 51 w 124"/>
                <a:gd name="T101" fmla="*/ 273 h 603"/>
                <a:gd name="T102" fmla="*/ 47 w 124"/>
                <a:gd name="T103" fmla="*/ 309 h 603"/>
                <a:gd name="T104" fmla="*/ 39 w 124"/>
                <a:gd name="T105" fmla="*/ 296 h 603"/>
                <a:gd name="T106" fmla="*/ 40 w 124"/>
                <a:gd name="T107" fmla="*/ 261 h 603"/>
                <a:gd name="T108" fmla="*/ 35 w 124"/>
                <a:gd name="T109" fmla="*/ 265 h 603"/>
                <a:gd name="T110" fmla="*/ 31 w 124"/>
                <a:gd name="T111" fmla="*/ 292 h 603"/>
                <a:gd name="T112" fmla="*/ 27 w 124"/>
                <a:gd name="T113" fmla="*/ 290 h 603"/>
                <a:gd name="T114" fmla="*/ 29 w 124"/>
                <a:gd name="T115" fmla="*/ 351 h 603"/>
                <a:gd name="T116" fmla="*/ 29 w 124"/>
                <a:gd name="T117" fmla="*/ 481 h 603"/>
                <a:gd name="T118" fmla="*/ 39 w 124"/>
                <a:gd name="T119" fmla="*/ 553 h 603"/>
                <a:gd name="T120" fmla="*/ 47 w 124"/>
                <a:gd name="T121" fmla="*/ 593 h 6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4"/>
                <a:gd name="T184" fmla="*/ 0 h 603"/>
                <a:gd name="T185" fmla="*/ 124 w 124"/>
                <a:gd name="T186" fmla="*/ 603 h 6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4" h="603">
                  <a:moveTo>
                    <a:pt x="52" y="601"/>
                  </a:moveTo>
                  <a:lnTo>
                    <a:pt x="51" y="601"/>
                  </a:lnTo>
                  <a:lnTo>
                    <a:pt x="51" y="599"/>
                  </a:lnTo>
                  <a:lnTo>
                    <a:pt x="50" y="576"/>
                  </a:lnTo>
                  <a:lnTo>
                    <a:pt x="49" y="555"/>
                  </a:lnTo>
                  <a:lnTo>
                    <a:pt x="49" y="534"/>
                  </a:lnTo>
                  <a:lnTo>
                    <a:pt x="49" y="511"/>
                  </a:lnTo>
                  <a:lnTo>
                    <a:pt x="49" y="502"/>
                  </a:lnTo>
                  <a:lnTo>
                    <a:pt x="48" y="494"/>
                  </a:lnTo>
                  <a:lnTo>
                    <a:pt x="47" y="486"/>
                  </a:lnTo>
                  <a:lnTo>
                    <a:pt x="47" y="477"/>
                  </a:lnTo>
                  <a:lnTo>
                    <a:pt x="46" y="463"/>
                  </a:lnTo>
                  <a:lnTo>
                    <a:pt x="45" y="448"/>
                  </a:lnTo>
                  <a:lnTo>
                    <a:pt x="45" y="433"/>
                  </a:lnTo>
                  <a:lnTo>
                    <a:pt x="43" y="420"/>
                  </a:lnTo>
                  <a:lnTo>
                    <a:pt x="42" y="406"/>
                  </a:lnTo>
                  <a:lnTo>
                    <a:pt x="42" y="391"/>
                  </a:lnTo>
                  <a:lnTo>
                    <a:pt x="42" y="378"/>
                  </a:lnTo>
                  <a:lnTo>
                    <a:pt x="42" y="364"/>
                  </a:lnTo>
                  <a:lnTo>
                    <a:pt x="42" y="360"/>
                  </a:lnTo>
                  <a:lnTo>
                    <a:pt x="42" y="359"/>
                  </a:lnTo>
                  <a:lnTo>
                    <a:pt x="42" y="357"/>
                  </a:lnTo>
                  <a:lnTo>
                    <a:pt x="43" y="355"/>
                  </a:lnTo>
                  <a:lnTo>
                    <a:pt x="46" y="357"/>
                  </a:lnTo>
                  <a:lnTo>
                    <a:pt x="47" y="360"/>
                  </a:lnTo>
                  <a:lnTo>
                    <a:pt x="49" y="362"/>
                  </a:lnTo>
                  <a:lnTo>
                    <a:pt x="50" y="366"/>
                  </a:lnTo>
                  <a:lnTo>
                    <a:pt x="52" y="370"/>
                  </a:lnTo>
                  <a:lnTo>
                    <a:pt x="54" y="374"/>
                  </a:lnTo>
                  <a:lnTo>
                    <a:pt x="56" y="376"/>
                  </a:lnTo>
                  <a:lnTo>
                    <a:pt x="57" y="380"/>
                  </a:lnTo>
                  <a:lnTo>
                    <a:pt x="59" y="380"/>
                  </a:lnTo>
                  <a:lnTo>
                    <a:pt x="61" y="380"/>
                  </a:lnTo>
                  <a:lnTo>
                    <a:pt x="62" y="380"/>
                  </a:lnTo>
                  <a:lnTo>
                    <a:pt x="65" y="378"/>
                  </a:lnTo>
                  <a:lnTo>
                    <a:pt x="67" y="378"/>
                  </a:lnTo>
                  <a:lnTo>
                    <a:pt x="68" y="378"/>
                  </a:lnTo>
                  <a:lnTo>
                    <a:pt x="70" y="378"/>
                  </a:lnTo>
                  <a:lnTo>
                    <a:pt x="73" y="378"/>
                  </a:lnTo>
                  <a:lnTo>
                    <a:pt x="74" y="380"/>
                  </a:lnTo>
                  <a:lnTo>
                    <a:pt x="76" y="380"/>
                  </a:lnTo>
                  <a:lnTo>
                    <a:pt x="77" y="380"/>
                  </a:lnTo>
                  <a:lnTo>
                    <a:pt x="78" y="381"/>
                  </a:lnTo>
                  <a:lnTo>
                    <a:pt x="80" y="381"/>
                  </a:lnTo>
                  <a:lnTo>
                    <a:pt x="81" y="381"/>
                  </a:lnTo>
                  <a:lnTo>
                    <a:pt x="84" y="381"/>
                  </a:lnTo>
                  <a:lnTo>
                    <a:pt x="85" y="381"/>
                  </a:lnTo>
                  <a:lnTo>
                    <a:pt x="84" y="381"/>
                  </a:lnTo>
                  <a:lnTo>
                    <a:pt x="83" y="378"/>
                  </a:lnTo>
                  <a:lnTo>
                    <a:pt x="83" y="376"/>
                  </a:lnTo>
                  <a:lnTo>
                    <a:pt x="81" y="374"/>
                  </a:lnTo>
                  <a:lnTo>
                    <a:pt x="80" y="370"/>
                  </a:lnTo>
                  <a:lnTo>
                    <a:pt x="79" y="368"/>
                  </a:lnTo>
                  <a:lnTo>
                    <a:pt x="78" y="366"/>
                  </a:lnTo>
                  <a:lnTo>
                    <a:pt x="77" y="366"/>
                  </a:lnTo>
                  <a:lnTo>
                    <a:pt x="75" y="360"/>
                  </a:lnTo>
                  <a:lnTo>
                    <a:pt x="74" y="357"/>
                  </a:lnTo>
                  <a:lnTo>
                    <a:pt x="71" y="353"/>
                  </a:lnTo>
                  <a:lnTo>
                    <a:pt x="69" y="349"/>
                  </a:lnTo>
                  <a:lnTo>
                    <a:pt x="67" y="345"/>
                  </a:lnTo>
                  <a:lnTo>
                    <a:pt x="65" y="341"/>
                  </a:lnTo>
                  <a:lnTo>
                    <a:pt x="62" y="340"/>
                  </a:lnTo>
                  <a:lnTo>
                    <a:pt x="60" y="338"/>
                  </a:lnTo>
                  <a:lnTo>
                    <a:pt x="59" y="338"/>
                  </a:lnTo>
                  <a:lnTo>
                    <a:pt x="58" y="338"/>
                  </a:lnTo>
                  <a:lnTo>
                    <a:pt x="58" y="336"/>
                  </a:lnTo>
                  <a:lnTo>
                    <a:pt x="57" y="319"/>
                  </a:lnTo>
                  <a:lnTo>
                    <a:pt x="57" y="317"/>
                  </a:lnTo>
                  <a:lnTo>
                    <a:pt x="58" y="317"/>
                  </a:lnTo>
                  <a:lnTo>
                    <a:pt x="58" y="315"/>
                  </a:lnTo>
                  <a:lnTo>
                    <a:pt x="59" y="315"/>
                  </a:lnTo>
                  <a:lnTo>
                    <a:pt x="61" y="315"/>
                  </a:lnTo>
                  <a:lnTo>
                    <a:pt x="65" y="317"/>
                  </a:lnTo>
                  <a:lnTo>
                    <a:pt x="67" y="319"/>
                  </a:lnTo>
                  <a:lnTo>
                    <a:pt x="70" y="320"/>
                  </a:lnTo>
                  <a:lnTo>
                    <a:pt x="73" y="324"/>
                  </a:lnTo>
                  <a:lnTo>
                    <a:pt x="75" y="328"/>
                  </a:lnTo>
                  <a:lnTo>
                    <a:pt x="76" y="332"/>
                  </a:lnTo>
                  <a:lnTo>
                    <a:pt x="78" y="340"/>
                  </a:lnTo>
                  <a:lnTo>
                    <a:pt x="79" y="343"/>
                  </a:lnTo>
                  <a:lnTo>
                    <a:pt x="81" y="349"/>
                  </a:lnTo>
                  <a:lnTo>
                    <a:pt x="84" y="353"/>
                  </a:lnTo>
                  <a:lnTo>
                    <a:pt x="85" y="357"/>
                  </a:lnTo>
                  <a:lnTo>
                    <a:pt x="87" y="362"/>
                  </a:lnTo>
                  <a:lnTo>
                    <a:pt x="88" y="368"/>
                  </a:lnTo>
                  <a:lnTo>
                    <a:pt x="89" y="372"/>
                  </a:lnTo>
                  <a:lnTo>
                    <a:pt x="91" y="378"/>
                  </a:lnTo>
                  <a:lnTo>
                    <a:pt x="91" y="380"/>
                  </a:lnTo>
                  <a:lnTo>
                    <a:pt x="91" y="381"/>
                  </a:lnTo>
                  <a:lnTo>
                    <a:pt x="91" y="383"/>
                  </a:lnTo>
                  <a:lnTo>
                    <a:pt x="91" y="385"/>
                  </a:lnTo>
                  <a:lnTo>
                    <a:pt x="95" y="385"/>
                  </a:lnTo>
                  <a:lnTo>
                    <a:pt x="97" y="387"/>
                  </a:lnTo>
                  <a:lnTo>
                    <a:pt x="98" y="389"/>
                  </a:lnTo>
                  <a:lnTo>
                    <a:pt x="100" y="391"/>
                  </a:lnTo>
                  <a:lnTo>
                    <a:pt x="103" y="393"/>
                  </a:lnTo>
                  <a:lnTo>
                    <a:pt x="105" y="397"/>
                  </a:lnTo>
                  <a:lnTo>
                    <a:pt x="106" y="401"/>
                  </a:lnTo>
                  <a:lnTo>
                    <a:pt x="108" y="404"/>
                  </a:lnTo>
                  <a:lnTo>
                    <a:pt x="109" y="406"/>
                  </a:lnTo>
                  <a:lnTo>
                    <a:pt x="112" y="410"/>
                  </a:lnTo>
                  <a:lnTo>
                    <a:pt x="112" y="412"/>
                  </a:lnTo>
                  <a:lnTo>
                    <a:pt x="113" y="416"/>
                  </a:lnTo>
                  <a:lnTo>
                    <a:pt x="115" y="418"/>
                  </a:lnTo>
                  <a:lnTo>
                    <a:pt x="116" y="422"/>
                  </a:lnTo>
                  <a:lnTo>
                    <a:pt x="117" y="423"/>
                  </a:lnTo>
                  <a:lnTo>
                    <a:pt x="118" y="425"/>
                  </a:lnTo>
                  <a:lnTo>
                    <a:pt x="119" y="427"/>
                  </a:lnTo>
                  <a:lnTo>
                    <a:pt x="121" y="431"/>
                  </a:lnTo>
                  <a:lnTo>
                    <a:pt x="121" y="435"/>
                  </a:lnTo>
                  <a:lnTo>
                    <a:pt x="122" y="437"/>
                  </a:lnTo>
                  <a:lnTo>
                    <a:pt x="114" y="372"/>
                  </a:lnTo>
                  <a:lnTo>
                    <a:pt x="107" y="357"/>
                  </a:lnTo>
                  <a:lnTo>
                    <a:pt x="105" y="351"/>
                  </a:lnTo>
                  <a:lnTo>
                    <a:pt x="104" y="347"/>
                  </a:lnTo>
                  <a:lnTo>
                    <a:pt x="102" y="341"/>
                  </a:lnTo>
                  <a:lnTo>
                    <a:pt x="99" y="338"/>
                  </a:lnTo>
                  <a:lnTo>
                    <a:pt x="97" y="334"/>
                  </a:lnTo>
                  <a:lnTo>
                    <a:pt x="94" y="330"/>
                  </a:lnTo>
                  <a:lnTo>
                    <a:pt x="91" y="326"/>
                  </a:lnTo>
                  <a:lnTo>
                    <a:pt x="88" y="324"/>
                  </a:lnTo>
                  <a:lnTo>
                    <a:pt x="86" y="320"/>
                  </a:lnTo>
                  <a:lnTo>
                    <a:pt x="83" y="317"/>
                  </a:lnTo>
                  <a:lnTo>
                    <a:pt x="80" y="315"/>
                  </a:lnTo>
                  <a:lnTo>
                    <a:pt x="78" y="313"/>
                  </a:lnTo>
                  <a:lnTo>
                    <a:pt x="75" y="309"/>
                  </a:lnTo>
                  <a:lnTo>
                    <a:pt x="73" y="307"/>
                  </a:lnTo>
                  <a:lnTo>
                    <a:pt x="70" y="303"/>
                  </a:lnTo>
                  <a:lnTo>
                    <a:pt x="67" y="299"/>
                  </a:lnTo>
                  <a:lnTo>
                    <a:pt x="66" y="298"/>
                  </a:lnTo>
                  <a:lnTo>
                    <a:pt x="65" y="298"/>
                  </a:lnTo>
                  <a:lnTo>
                    <a:pt x="64" y="296"/>
                  </a:lnTo>
                  <a:lnTo>
                    <a:pt x="62" y="294"/>
                  </a:lnTo>
                  <a:lnTo>
                    <a:pt x="61" y="292"/>
                  </a:lnTo>
                  <a:lnTo>
                    <a:pt x="60" y="292"/>
                  </a:lnTo>
                  <a:lnTo>
                    <a:pt x="60" y="290"/>
                  </a:lnTo>
                  <a:lnTo>
                    <a:pt x="54" y="280"/>
                  </a:lnTo>
                  <a:lnTo>
                    <a:pt x="54" y="279"/>
                  </a:lnTo>
                  <a:lnTo>
                    <a:pt x="55" y="275"/>
                  </a:lnTo>
                  <a:lnTo>
                    <a:pt x="55" y="273"/>
                  </a:lnTo>
                  <a:lnTo>
                    <a:pt x="56" y="271"/>
                  </a:lnTo>
                  <a:lnTo>
                    <a:pt x="57" y="269"/>
                  </a:lnTo>
                  <a:lnTo>
                    <a:pt x="58" y="269"/>
                  </a:lnTo>
                  <a:lnTo>
                    <a:pt x="59" y="267"/>
                  </a:lnTo>
                  <a:lnTo>
                    <a:pt x="60" y="265"/>
                  </a:lnTo>
                  <a:lnTo>
                    <a:pt x="61" y="265"/>
                  </a:lnTo>
                  <a:lnTo>
                    <a:pt x="62" y="263"/>
                  </a:lnTo>
                  <a:lnTo>
                    <a:pt x="64" y="263"/>
                  </a:lnTo>
                  <a:lnTo>
                    <a:pt x="65" y="263"/>
                  </a:lnTo>
                  <a:lnTo>
                    <a:pt x="66" y="261"/>
                  </a:lnTo>
                  <a:lnTo>
                    <a:pt x="67" y="261"/>
                  </a:lnTo>
                  <a:lnTo>
                    <a:pt x="68" y="259"/>
                  </a:lnTo>
                  <a:lnTo>
                    <a:pt x="68" y="258"/>
                  </a:lnTo>
                  <a:lnTo>
                    <a:pt x="68" y="250"/>
                  </a:lnTo>
                  <a:lnTo>
                    <a:pt x="68" y="240"/>
                  </a:lnTo>
                  <a:lnTo>
                    <a:pt x="69" y="233"/>
                  </a:lnTo>
                  <a:lnTo>
                    <a:pt x="70" y="225"/>
                  </a:lnTo>
                  <a:lnTo>
                    <a:pt x="74" y="225"/>
                  </a:lnTo>
                  <a:lnTo>
                    <a:pt x="75" y="225"/>
                  </a:lnTo>
                  <a:lnTo>
                    <a:pt x="77" y="223"/>
                  </a:lnTo>
                  <a:lnTo>
                    <a:pt x="79" y="223"/>
                  </a:lnTo>
                  <a:lnTo>
                    <a:pt x="81" y="221"/>
                  </a:lnTo>
                  <a:lnTo>
                    <a:pt x="84" y="221"/>
                  </a:lnTo>
                  <a:lnTo>
                    <a:pt x="86" y="219"/>
                  </a:lnTo>
                  <a:lnTo>
                    <a:pt x="88" y="217"/>
                  </a:lnTo>
                  <a:lnTo>
                    <a:pt x="90" y="216"/>
                  </a:lnTo>
                  <a:lnTo>
                    <a:pt x="93" y="214"/>
                  </a:lnTo>
                  <a:lnTo>
                    <a:pt x="95" y="212"/>
                  </a:lnTo>
                  <a:lnTo>
                    <a:pt x="97" y="210"/>
                  </a:lnTo>
                  <a:lnTo>
                    <a:pt x="99" y="208"/>
                  </a:lnTo>
                  <a:lnTo>
                    <a:pt x="102" y="204"/>
                  </a:lnTo>
                  <a:lnTo>
                    <a:pt x="103" y="200"/>
                  </a:lnTo>
                  <a:lnTo>
                    <a:pt x="105" y="198"/>
                  </a:lnTo>
                  <a:lnTo>
                    <a:pt x="107" y="193"/>
                  </a:lnTo>
                  <a:lnTo>
                    <a:pt x="109" y="187"/>
                  </a:lnTo>
                  <a:lnTo>
                    <a:pt x="113" y="181"/>
                  </a:lnTo>
                  <a:lnTo>
                    <a:pt x="115" y="174"/>
                  </a:lnTo>
                  <a:lnTo>
                    <a:pt x="117" y="168"/>
                  </a:lnTo>
                  <a:lnTo>
                    <a:pt x="119" y="162"/>
                  </a:lnTo>
                  <a:lnTo>
                    <a:pt x="122" y="156"/>
                  </a:lnTo>
                  <a:lnTo>
                    <a:pt x="124" y="149"/>
                  </a:lnTo>
                  <a:lnTo>
                    <a:pt x="122" y="149"/>
                  </a:lnTo>
                  <a:lnTo>
                    <a:pt x="118" y="153"/>
                  </a:lnTo>
                  <a:lnTo>
                    <a:pt x="116" y="155"/>
                  </a:lnTo>
                  <a:lnTo>
                    <a:pt x="114" y="156"/>
                  </a:lnTo>
                  <a:lnTo>
                    <a:pt x="110" y="156"/>
                  </a:lnTo>
                  <a:lnTo>
                    <a:pt x="108" y="158"/>
                  </a:lnTo>
                  <a:lnTo>
                    <a:pt x="105" y="160"/>
                  </a:lnTo>
                  <a:lnTo>
                    <a:pt x="103" y="162"/>
                  </a:lnTo>
                  <a:lnTo>
                    <a:pt x="100" y="164"/>
                  </a:lnTo>
                  <a:lnTo>
                    <a:pt x="97" y="164"/>
                  </a:lnTo>
                  <a:lnTo>
                    <a:pt x="95" y="166"/>
                  </a:lnTo>
                  <a:lnTo>
                    <a:pt x="91" y="168"/>
                  </a:lnTo>
                  <a:lnTo>
                    <a:pt x="88" y="170"/>
                  </a:lnTo>
                  <a:lnTo>
                    <a:pt x="86" y="170"/>
                  </a:lnTo>
                  <a:lnTo>
                    <a:pt x="84" y="172"/>
                  </a:lnTo>
                  <a:lnTo>
                    <a:pt x="80" y="174"/>
                  </a:lnTo>
                  <a:lnTo>
                    <a:pt x="79" y="174"/>
                  </a:lnTo>
                  <a:lnTo>
                    <a:pt x="78" y="174"/>
                  </a:lnTo>
                  <a:lnTo>
                    <a:pt x="76" y="174"/>
                  </a:lnTo>
                  <a:lnTo>
                    <a:pt x="75" y="174"/>
                  </a:lnTo>
                  <a:lnTo>
                    <a:pt x="74" y="174"/>
                  </a:lnTo>
                  <a:lnTo>
                    <a:pt x="73" y="174"/>
                  </a:lnTo>
                  <a:lnTo>
                    <a:pt x="71" y="176"/>
                  </a:lnTo>
                  <a:lnTo>
                    <a:pt x="70" y="176"/>
                  </a:lnTo>
                  <a:lnTo>
                    <a:pt x="68" y="177"/>
                  </a:lnTo>
                  <a:lnTo>
                    <a:pt x="66" y="179"/>
                  </a:lnTo>
                  <a:lnTo>
                    <a:pt x="64" y="181"/>
                  </a:lnTo>
                  <a:lnTo>
                    <a:pt x="61" y="183"/>
                  </a:lnTo>
                  <a:lnTo>
                    <a:pt x="60" y="187"/>
                  </a:lnTo>
                  <a:lnTo>
                    <a:pt x="58" y="189"/>
                  </a:lnTo>
                  <a:lnTo>
                    <a:pt x="56" y="193"/>
                  </a:lnTo>
                  <a:lnTo>
                    <a:pt x="54" y="195"/>
                  </a:lnTo>
                  <a:lnTo>
                    <a:pt x="51" y="197"/>
                  </a:lnTo>
                  <a:lnTo>
                    <a:pt x="48" y="200"/>
                  </a:lnTo>
                  <a:lnTo>
                    <a:pt x="46" y="202"/>
                  </a:lnTo>
                  <a:lnTo>
                    <a:pt x="43" y="206"/>
                  </a:lnTo>
                  <a:lnTo>
                    <a:pt x="40" y="210"/>
                  </a:lnTo>
                  <a:lnTo>
                    <a:pt x="38" y="214"/>
                  </a:lnTo>
                  <a:lnTo>
                    <a:pt x="36" y="217"/>
                  </a:lnTo>
                  <a:lnTo>
                    <a:pt x="32" y="221"/>
                  </a:lnTo>
                  <a:lnTo>
                    <a:pt x="31" y="221"/>
                  </a:lnTo>
                  <a:lnTo>
                    <a:pt x="30" y="223"/>
                  </a:lnTo>
                  <a:lnTo>
                    <a:pt x="29" y="223"/>
                  </a:lnTo>
                  <a:lnTo>
                    <a:pt x="29" y="225"/>
                  </a:lnTo>
                  <a:lnTo>
                    <a:pt x="28" y="225"/>
                  </a:lnTo>
                  <a:lnTo>
                    <a:pt x="27" y="227"/>
                  </a:lnTo>
                  <a:lnTo>
                    <a:pt x="26" y="227"/>
                  </a:lnTo>
                  <a:lnTo>
                    <a:pt x="24" y="229"/>
                  </a:lnTo>
                  <a:lnTo>
                    <a:pt x="23" y="229"/>
                  </a:lnTo>
                  <a:lnTo>
                    <a:pt x="23" y="227"/>
                  </a:lnTo>
                  <a:lnTo>
                    <a:pt x="24" y="217"/>
                  </a:lnTo>
                  <a:lnTo>
                    <a:pt x="24" y="206"/>
                  </a:lnTo>
                  <a:lnTo>
                    <a:pt x="26" y="197"/>
                  </a:lnTo>
                  <a:lnTo>
                    <a:pt x="26" y="187"/>
                  </a:lnTo>
                  <a:lnTo>
                    <a:pt x="26" y="179"/>
                  </a:lnTo>
                  <a:lnTo>
                    <a:pt x="24" y="174"/>
                  </a:lnTo>
                  <a:lnTo>
                    <a:pt x="24" y="168"/>
                  </a:lnTo>
                  <a:lnTo>
                    <a:pt x="24" y="162"/>
                  </a:lnTo>
                  <a:lnTo>
                    <a:pt x="23" y="147"/>
                  </a:lnTo>
                  <a:lnTo>
                    <a:pt x="22" y="132"/>
                  </a:lnTo>
                  <a:lnTo>
                    <a:pt x="21" y="116"/>
                  </a:lnTo>
                  <a:lnTo>
                    <a:pt x="20" y="103"/>
                  </a:lnTo>
                  <a:lnTo>
                    <a:pt x="19" y="88"/>
                  </a:lnTo>
                  <a:lnTo>
                    <a:pt x="17" y="74"/>
                  </a:lnTo>
                  <a:lnTo>
                    <a:pt x="16" y="61"/>
                  </a:lnTo>
                  <a:lnTo>
                    <a:pt x="14" y="46"/>
                  </a:lnTo>
                  <a:lnTo>
                    <a:pt x="12" y="40"/>
                  </a:lnTo>
                  <a:lnTo>
                    <a:pt x="12" y="33"/>
                  </a:lnTo>
                  <a:lnTo>
                    <a:pt x="12" y="27"/>
                  </a:lnTo>
                  <a:lnTo>
                    <a:pt x="10" y="19"/>
                  </a:lnTo>
                  <a:lnTo>
                    <a:pt x="10" y="13"/>
                  </a:lnTo>
                  <a:lnTo>
                    <a:pt x="9" y="10"/>
                  </a:lnTo>
                  <a:lnTo>
                    <a:pt x="9" y="6"/>
                  </a:lnTo>
                  <a:lnTo>
                    <a:pt x="8" y="0"/>
                  </a:lnTo>
                  <a:lnTo>
                    <a:pt x="3" y="52"/>
                  </a:lnTo>
                  <a:lnTo>
                    <a:pt x="1" y="73"/>
                  </a:lnTo>
                  <a:lnTo>
                    <a:pt x="0" y="97"/>
                  </a:lnTo>
                  <a:lnTo>
                    <a:pt x="0" y="118"/>
                  </a:lnTo>
                  <a:lnTo>
                    <a:pt x="2" y="141"/>
                  </a:lnTo>
                  <a:lnTo>
                    <a:pt x="4" y="164"/>
                  </a:lnTo>
                  <a:lnTo>
                    <a:pt x="8" y="187"/>
                  </a:lnTo>
                  <a:lnTo>
                    <a:pt x="12" y="206"/>
                  </a:lnTo>
                  <a:lnTo>
                    <a:pt x="18" y="223"/>
                  </a:lnTo>
                  <a:lnTo>
                    <a:pt x="19" y="227"/>
                  </a:lnTo>
                  <a:lnTo>
                    <a:pt x="19" y="231"/>
                  </a:lnTo>
                  <a:lnTo>
                    <a:pt x="19" y="233"/>
                  </a:lnTo>
                  <a:lnTo>
                    <a:pt x="18" y="237"/>
                  </a:lnTo>
                  <a:lnTo>
                    <a:pt x="18" y="238"/>
                  </a:lnTo>
                  <a:lnTo>
                    <a:pt x="19" y="240"/>
                  </a:lnTo>
                  <a:lnTo>
                    <a:pt x="20" y="242"/>
                  </a:lnTo>
                  <a:lnTo>
                    <a:pt x="21" y="246"/>
                  </a:lnTo>
                  <a:lnTo>
                    <a:pt x="21" y="248"/>
                  </a:lnTo>
                  <a:lnTo>
                    <a:pt x="21" y="252"/>
                  </a:lnTo>
                  <a:lnTo>
                    <a:pt x="21" y="256"/>
                  </a:lnTo>
                  <a:lnTo>
                    <a:pt x="27" y="244"/>
                  </a:lnTo>
                  <a:lnTo>
                    <a:pt x="30" y="246"/>
                  </a:lnTo>
                  <a:lnTo>
                    <a:pt x="32" y="242"/>
                  </a:lnTo>
                  <a:lnTo>
                    <a:pt x="33" y="240"/>
                  </a:lnTo>
                  <a:lnTo>
                    <a:pt x="36" y="238"/>
                  </a:lnTo>
                  <a:lnTo>
                    <a:pt x="37" y="237"/>
                  </a:lnTo>
                  <a:lnTo>
                    <a:pt x="39" y="233"/>
                  </a:lnTo>
                  <a:lnTo>
                    <a:pt x="41" y="233"/>
                  </a:lnTo>
                  <a:lnTo>
                    <a:pt x="42" y="231"/>
                  </a:lnTo>
                  <a:lnTo>
                    <a:pt x="45" y="231"/>
                  </a:lnTo>
                  <a:lnTo>
                    <a:pt x="47" y="229"/>
                  </a:lnTo>
                  <a:lnTo>
                    <a:pt x="49" y="229"/>
                  </a:lnTo>
                  <a:lnTo>
                    <a:pt x="50" y="229"/>
                  </a:lnTo>
                  <a:lnTo>
                    <a:pt x="54" y="229"/>
                  </a:lnTo>
                  <a:lnTo>
                    <a:pt x="55" y="227"/>
                  </a:lnTo>
                  <a:lnTo>
                    <a:pt x="57" y="227"/>
                  </a:lnTo>
                  <a:lnTo>
                    <a:pt x="59" y="225"/>
                  </a:lnTo>
                  <a:lnTo>
                    <a:pt x="61" y="225"/>
                  </a:lnTo>
                  <a:lnTo>
                    <a:pt x="61" y="227"/>
                  </a:lnTo>
                  <a:lnTo>
                    <a:pt x="62" y="227"/>
                  </a:lnTo>
                  <a:lnTo>
                    <a:pt x="62" y="229"/>
                  </a:lnTo>
                  <a:lnTo>
                    <a:pt x="64" y="229"/>
                  </a:lnTo>
                  <a:lnTo>
                    <a:pt x="64" y="235"/>
                  </a:lnTo>
                  <a:lnTo>
                    <a:pt x="65" y="240"/>
                  </a:lnTo>
                  <a:lnTo>
                    <a:pt x="64" y="244"/>
                  </a:lnTo>
                  <a:lnTo>
                    <a:pt x="62" y="248"/>
                  </a:lnTo>
                  <a:lnTo>
                    <a:pt x="60" y="252"/>
                  </a:lnTo>
                  <a:lnTo>
                    <a:pt x="58" y="256"/>
                  </a:lnTo>
                  <a:lnTo>
                    <a:pt x="55" y="259"/>
                  </a:lnTo>
                  <a:lnTo>
                    <a:pt x="54" y="265"/>
                  </a:lnTo>
                  <a:lnTo>
                    <a:pt x="51" y="273"/>
                  </a:lnTo>
                  <a:lnTo>
                    <a:pt x="50" y="279"/>
                  </a:lnTo>
                  <a:lnTo>
                    <a:pt x="48" y="284"/>
                  </a:lnTo>
                  <a:lnTo>
                    <a:pt x="48" y="292"/>
                  </a:lnTo>
                  <a:lnTo>
                    <a:pt x="48" y="303"/>
                  </a:lnTo>
                  <a:lnTo>
                    <a:pt x="47" y="307"/>
                  </a:lnTo>
                  <a:lnTo>
                    <a:pt x="47" y="309"/>
                  </a:lnTo>
                  <a:lnTo>
                    <a:pt x="46" y="309"/>
                  </a:lnTo>
                  <a:lnTo>
                    <a:pt x="45" y="313"/>
                  </a:lnTo>
                  <a:lnTo>
                    <a:pt x="42" y="309"/>
                  </a:lnTo>
                  <a:lnTo>
                    <a:pt x="41" y="305"/>
                  </a:lnTo>
                  <a:lnTo>
                    <a:pt x="40" y="301"/>
                  </a:lnTo>
                  <a:lnTo>
                    <a:pt x="39" y="296"/>
                  </a:lnTo>
                  <a:lnTo>
                    <a:pt x="39" y="288"/>
                  </a:lnTo>
                  <a:lnTo>
                    <a:pt x="38" y="280"/>
                  </a:lnTo>
                  <a:lnTo>
                    <a:pt x="38" y="273"/>
                  </a:lnTo>
                  <a:lnTo>
                    <a:pt x="39" y="265"/>
                  </a:lnTo>
                  <a:lnTo>
                    <a:pt x="40" y="263"/>
                  </a:lnTo>
                  <a:lnTo>
                    <a:pt x="40" y="261"/>
                  </a:lnTo>
                  <a:lnTo>
                    <a:pt x="40" y="259"/>
                  </a:lnTo>
                  <a:lnTo>
                    <a:pt x="39" y="258"/>
                  </a:lnTo>
                  <a:lnTo>
                    <a:pt x="32" y="250"/>
                  </a:lnTo>
                  <a:lnTo>
                    <a:pt x="33" y="254"/>
                  </a:lnTo>
                  <a:lnTo>
                    <a:pt x="35" y="259"/>
                  </a:lnTo>
                  <a:lnTo>
                    <a:pt x="35" y="265"/>
                  </a:lnTo>
                  <a:lnTo>
                    <a:pt x="35" y="271"/>
                  </a:lnTo>
                  <a:lnTo>
                    <a:pt x="33" y="275"/>
                  </a:lnTo>
                  <a:lnTo>
                    <a:pt x="33" y="280"/>
                  </a:lnTo>
                  <a:lnTo>
                    <a:pt x="32" y="284"/>
                  </a:lnTo>
                  <a:lnTo>
                    <a:pt x="31" y="290"/>
                  </a:lnTo>
                  <a:lnTo>
                    <a:pt x="31" y="292"/>
                  </a:lnTo>
                  <a:lnTo>
                    <a:pt x="30" y="292"/>
                  </a:lnTo>
                  <a:lnTo>
                    <a:pt x="29" y="292"/>
                  </a:lnTo>
                  <a:lnTo>
                    <a:pt x="29" y="290"/>
                  </a:lnTo>
                  <a:lnTo>
                    <a:pt x="23" y="273"/>
                  </a:lnTo>
                  <a:lnTo>
                    <a:pt x="24" y="280"/>
                  </a:lnTo>
                  <a:lnTo>
                    <a:pt x="27" y="290"/>
                  </a:lnTo>
                  <a:lnTo>
                    <a:pt x="28" y="299"/>
                  </a:lnTo>
                  <a:lnTo>
                    <a:pt x="29" y="309"/>
                  </a:lnTo>
                  <a:lnTo>
                    <a:pt x="30" y="320"/>
                  </a:lnTo>
                  <a:lnTo>
                    <a:pt x="30" y="330"/>
                  </a:lnTo>
                  <a:lnTo>
                    <a:pt x="30" y="341"/>
                  </a:lnTo>
                  <a:lnTo>
                    <a:pt x="29" y="351"/>
                  </a:lnTo>
                  <a:lnTo>
                    <a:pt x="27" y="372"/>
                  </a:lnTo>
                  <a:lnTo>
                    <a:pt x="26" y="393"/>
                  </a:lnTo>
                  <a:lnTo>
                    <a:pt x="26" y="416"/>
                  </a:lnTo>
                  <a:lnTo>
                    <a:pt x="26" y="437"/>
                  </a:lnTo>
                  <a:lnTo>
                    <a:pt x="27" y="460"/>
                  </a:lnTo>
                  <a:lnTo>
                    <a:pt x="29" y="481"/>
                  </a:lnTo>
                  <a:lnTo>
                    <a:pt x="31" y="502"/>
                  </a:lnTo>
                  <a:lnTo>
                    <a:pt x="35" y="523"/>
                  </a:lnTo>
                  <a:lnTo>
                    <a:pt x="36" y="530"/>
                  </a:lnTo>
                  <a:lnTo>
                    <a:pt x="37" y="540"/>
                  </a:lnTo>
                  <a:lnTo>
                    <a:pt x="38" y="545"/>
                  </a:lnTo>
                  <a:lnTo>
                    <a:pt x="39" y="553"/>
                  </a:lnTo>
                  <a:lnTo>
                    <a:pt x="41" y="561"/>
                  </a:lnTo>
                  <a:lnTo>
                    <a:pt x="42" y="568"/>
                  </a:lnTo>
                  <a:lnTo>
                    <a:pt x="43" y="576"/>
                  </a:lnTo>
                  <a:lnTo>
                    <a:pt x="45" y="584"/>
                  </a:lnTo>
                  <a:lnTo>
                    <a:pt x="46" y="587"/>
                  </a:lnTo>
                  <a:lnTo>
                    <a:pt x="47" y="593"/>
                  </a:lnTo>
                  <a:lnTo>
                    <a:pt x="48" y="597"/>
                  </a:lnTo>
                  <a:lnTo>
                    <a:pt x="50" y="603"/>
                  </a:lnTo>
                  <a:lnTo>
                    <a:pt x="51" y="603"/>
                  </a:lnTo>
                  <a:lnTo>
                    <a:pt x="51" y="601"/>
                  </a:lnTo>
                  <a:lnTo>
                    <a:pt x="52" y="601"/>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8" name="Freeform 73">
              <a:extLst>
                <a:ext uri="{FF2B5EF4-FFF2-40B4-BE49-F238E27FC236}">
                  <a16:creationId xmlns:a16="http://schemas.microsoft.com/office/drawing/2014/main" id="{6AD614F5-DE4F-45EA-B782-89A90C6739E1}"/>
                </a:ext>
              </a:extLst>
            </p:cNvPr>
            <p:cNvSpPr>
              <a:spLocks/>
            </p:cNvSpPr>
            <p:nvPr/>
          </p:nvSpPr>
          <p:spPr bwMode="auto">
            <a:xfrm>
              <a:off x="4947" y="1932"/>
              <a:ext cx="32" cy="66"/>
            </a:xfrm>
            <a:custGeom>
              <a:avLst/>
              <a:gdLst>
                <a:gd name="T0" fmla="*/ 31 w 32"/>
                <a:gd name="T1" fmla="*/ 64 h 66"/>
                <a:gd name="T2" fmla="*/ 32 w 32"/>
                <a:gd name="T3" fmla="*/ 64 h 66"/>
                <a:gd name="T4" fmla="*/ 32 w 32"/>
                <a:gd name="T5" fmla="*/ 63 h 66"/>
                <a:gd name="T6" fmla="*/ 32 w 32"/>
                <a:gd name="T7" fmla="*/ 61 h 66"/>
                <a:gd name="T8" fmla="*/ 31 w 32"/>
                <a:gd name="T9" fmla="*/ 59 h 66"/>
                <a:gd name="T10" fmla="*/ 30 w 32"/>
                <a:gd name="T11" fmla="*/ 55 h 66"/>
                <a:gd name="T12" fmla="*/ 29 w 32"/>
                <a:gd name="T13" fmla="*/ 51 h 66"/>
                <a:gd name="T14" fmla="*/ 28 w 32"/>
                <a:gd name="T15" fmla="*/ 45 h 66"/>
                <a:gd name="T16" fmla="*/ 27 w 32"/>
                <a:gd name="T17" fmla="*/ 42 h 66"/>
                <a:gd name="T18" fmla="*/ 26 w 32"/>
                <a:gd name="T19" fmla="*/ 38 h 66"/>
                <a:gd name="T20" fmla="*/ 23 w 32"/>
                <a:gd name="T21" fmla="*/ 34 h 66"/>
                <a:gd name="T22" fmla="*/ 22 w 32"/>
                <a:gd name="T23" fmla="*/ 30 h 66"/>
                <a:gd name="T24" fmla="*/ 21 w 32"/>
                <a:gd name="T25" fmla="*/ 24 h 66"/>
                <a:gd name="T26" fmla="*/ 19 w 32"/>
                <a:gd name="T27" fmla="*/ 21 h 66"/>
                <a:gd name="T28" fmla="*/ 18 w 32"/>
                <a:gd name="T29" fmla="*/ 15 h 66"/>
                <a:gd name="T30" fmla="*/ 16 w 32"/>
                <a:gd name="T31" fmla="*/ 11 h 66"/>
                <a:gd name="T32" fmla="*/ 13 w 32"/>
                <a:gd name="T33" fmla="*/ 7 h 66"/>
                <a:gd name="T34" fmla="*/ 12 w 32"/>
                <a:gd name="T35" fmla="*/ 3 h 66"/>
                <a:gd name="T36" fmla="*/ 10 w 32"/>
                <a:gd name="T37" fmla="*/ 2 h 66"/>
                <a:gd name="T38" fmla="*/ 7 w 32"/>
                <a:gd name="T39" fmla="*/ 0 h 66"/>
                <a:gd name="T40" fmla="*/ 2 w 32"/>
                <a:gd name="T41" fmla="*/ 0 h 66"/>
                <a:gd name="T42" fmla="*/ 1 w 32"/>
                <a:gd name="T43" fmla="*/ 3 h 66"/>
                <a:gd name="T44" fmla="*/ 1 w 32"/>
                <a:gd name="T45" fmla="*/ 5 h 66"/>
                <a:gd name="T46" fmla="*/ 0 w 32"/>
                <a:gd name="T47" fmla="*/ 9 h 66"/>
                <a:gd name="T48" fmla="*/ 0 w 32"/>
                <a:gd name="T49" fmla="*/ 13 h 66"/>
                <a:gd name="T50" fmla="*/ 2 w 32"/>
                <a:gd name="T51" fmla="*/ 17 h 66"/>
                <a:gd name="T52" fmla="*/ 4 w 32"/>
                <a:gd name="T53" fmla="*/ 21 h 66"/>
                <a:gd name="T54" fmla="*/ 7 w 32"/>
                <a:gd name="T55" fmla="*/ 24 h 66"/>
                <a:gd name="T56" fmla="*/ 10 w 32"/>
                <a:gd name="T57" fmla="*/ 28 h 66"/>
                <a:gd name="T58" fmla="*/ 12 w 32"/>
                <a:gd name="T59" fmla="*/ 32 h 66"/>
                <a:gd name="T60" fmla="*/ 15 w 32"/>
                <a:gd name="T61" fmla="*/ 36 h 66"/>
                <a:gd name="T62" fmla="*/ 17 w 32"/>
                <a:gd name="T63" fmla="*/ 42 h 66"/>
                <a:gd name="T64" fmla="*/ 20 w 32"/>
                <a:gd name="T65" fmla="*/ 47 h 66"/>
                <a:gd name="T66" fmla="*/ 21 w 32"/>
                <a:gd name="T67" fmla="*/ 47 h 66"/>
                <a:gd name="T68" fmla="*/ 22 w 32"/>
                <a:gd name="T69" fmla="*/ 51 h 66"/>
                <a:gd name="T70" fmla="*/ 25 w 32"/>
                <a:gd name="T71" fmla="*/ 53 h 66"/>
                <a:gd name="T72" fmla="*/ 26 w 32"/>
                <a:gd name="T73" fmla="*/ 55 h 66"/>
                <a:gd name="T74" fmla="*/ 27 w 32"/>
                <a:gd name="T75" fmla="*/ 59 h 66"/>
                <a:gd name="T76" fmla="*/ 28 w 32"/>
                <a:gd name="T77" fmla="*/ 61 h 66"/>
                <a:gd name="T78" fmla="*/ 29 w 32"/>
                <a:gd name="T79" fmla="*/ 64 h 66"/>
                <a:gd name="T80" fmla="*/ 30 w 32"/>
                <a:gd name="T81" fmla="*/ 66 h 66"/>
                <a:gd name="T82" fmla="*/ 31 w 32"/>
                <a:gd name="T83" fmla="*/ 64 h 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2"/>
                <a:gd name="T127" fmla="*/ 0 h 66"/>
                <a:gd name="T128" fmla="*/ 32 w 32"/>
                <a:gd name="T129" fmla="*/ 66 h 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2" h="66">
                  <a:moveTo>
                    <a:pt x="31" y="64"/>
                  </a:moveTo>
                  <a:lnTo>
                    <a:pt x="32" y="64"/>
                  </a:lnTo>
                  <a:lnTo>
                    <a:pt x="32" y="63"/>
                  </a:lnTo>
                  <a:lnTo>
                    <a:pt x="32" y="61"/>
                  </a:lnTo>
                  <a:lnTo>
                    <a:pt x="31" y="59"/>
                  </a:lnTo>
                  <a:lnTo>
                    <a:pt x="30" y="55"/>
                  </a:lnTo>
                  <a:lnTo>
                    <a:pt x="29" y="51"/>
                  </a:lnTo>
                  <a:lnTo>
                    <a:pt x="28" y="45"/>
                  </a:lnTo>
                  <a:lnTo>
                    <a:pt x="27" y="42"/>
                  </a:lnTo>
                  <a:lnTo>
                    <a:pt x="26" y="38"/>
                  </a:lnTo>
                  <a:lnTo>
                    <a:pt x="23" y="34"/>
                  </a:lnTo>
                  <a:lnTo>
                    <a:pt x="22" y="30"/>
                  </a:lnTo>
                  <a:lnTo>
                    <a:pt x="21" y="24"/>
                  </a:lnTo>
                  <a:lnTo>
                    <a:pt x="19" y="21"/>
                  </a:lnTo>
                  <a:lnTo>
                    <a:pt x="18" y="15"/>
                  </a:lnTo>
                  <a:lnTo>
                    <a:pt x="16" y="11"/>
                  </a:lnTo>
                  <a:lnTo>
                    <a:pt x="13" y="7"/>
                  </a:lnTo>
                  <a:lnTo>
                    <a:pt x="12" y="3"/>
                  </a:lnTo>
                  <a:lnTo>
                    <a:pt x="10" y="2"/>
                  </a:lnTo>
                  <a:lnTo>
                    <a:pt x="7" y="0"/>
                  </a:lnTo>
                  <a:lnTo>
                    <a:pt x="2" y="0"/>
                  </a:lnTo>
                  <a:lnTo>
                    <a:pt x="1" y="3"/>
                  </a:lnTo>
                  <a:lnTo>
                    <a:pt x="1" y="5"/>
                  </a:lnTo>
                  <a:lnTo>
                    <a:pt x="0" y="9"/>
                  </a:lnTo>
                  <a:lnTo>
                    <a:pt x="0" y="13"/>
                  </a:lnTo>
                  <a:lnTo>
                    <a:pt x="2" y="17"/>
                  </a:lnTo>
                  <a:lnTo>
                    <a:pt x="4" y="21"/>
                  </a:lnTo>
                  <a:lnTo>
                    <a:pt x="7" y="24"/>
                  </a:lnTo>
                  <a:lnTo>
                    <a:pt x="10" y="28"/>
                  </a:lnTo>
                  <a:lnTo>
                    <a:pt x="12" y="32"/>
                  </a:lnTo>
                  <a:lnTo>
                    <a:pt x="15" y="36"/>
                  </a:lnTo>
                  <a:lnTo>
                    <a:pt x="17" y="42"/>
                  </a:lnTo>
                  <a:lnTo>
                    <a:pt x="20" y="47"/>
                  </a:lnTo>
                  <a:lnTo>
                    <a:pt x="21" y="47"/>
                  </a:lnTo>
                  <a:lnTo>
                    <a:pt x="22" y="51"/>
                  </a:lnTo>
                  <a:lnTo>
                    <a:pt x="25" y="53"/>
                  </a:lnTo>
                  <a:lnTo>
                    <a:pt x="26" y="55"/>
                  </a:lnTo>
                  <a:lnTo>
                    <a:pt x="27" y="59"/>
                  </a:lnTo>
                  <a:lnTo>
                    <a:pt x="28" y="61"/>
                  </a:lnTo>
                  <a:lnTo>
                    <a:pt x="29" y="64"/>
                  </a:lnTo>
                  <a:lnTo>
                    <a:pt x="30" y="66"/>
                  </a:lnTo>
                  <a:lnTo>
                    <a:pt x="31" y="64"/>
                  </a:lnTo>
                  <a:close/>
                </a:path>
              </a:pathLst>
            </a:custGeom>
            <a:solidFill>
              <a:srgbClr val="99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199" name="Freeform 74">
              <a:extLst>
                <a:ext uri="{FF2B5EF4-FFF2-40B4-BE49-F238E27FC236}">
                  <a16:creationId xmlns:a16="http://schemas.microsoft.com/office/drawing/2014/main" id="{B600F595-C9BA-4466-BC08-3308EF21164F}"/>
                </a:ext>
              </a:extLst>
            </p:cNvPr>
            <p:cNvSpPr>
              <a:spLocks/>
            </p:cNvSpPr>
            <p:nvPr/>
          </p:nvSpPr>
          <p:spPr bwMode="auto">
            <a:xfrm>
              <a:off x="4921" y="1844"/>
              <a:ext cx="32" cy="84"/>
            </a:xfrm>
            <a:custGeom>
              <a:avLst/>
              <a:gdLst>
                <a:gd name="T0" fmla="*/ 14 w 32"/>
                <a:gd name="T1" fmla="*/ 82 h 84"/>
                <a:gd name="T2" fmla="*/ 15 w 32"/>
                <a:gd name="T3" fmla="*/ 80 h 84"/>
                <a:gd name="T4" fmla="*/ 15 w 32"/>
                <a:gd name="T5" fmla="*/ 72 h 84"/>
                <a:gd name="T6" fmla="*/ 16 w 32"/>
                <a:gd name="T7" fmla="*/ 67 h 84"/>
                <a:gd name="T8" fmla="*/ 16 w 32"/>
                <a:gd name="T9" fmla="*/ 59 h 84"/>
                <a:gd name="T10" fmla="*/ 17 w 32"/>
                <a:gd name="T11" fmla="*/ 53 h 84"/>
                <a:gd name="T12" fmla="*/ 18 w 32"/>
                <a:gd name="T13" fmla="*/ 46 h 84"/>
                <a:gd name="T14" fmla="*/ 19 w 32"/>
                <a:gd name="T15" fmla="*/ 42 h 84"/>
                <a:gd name="T16" fmla="*/ 22 w 32"/>
                <a:gd name="T17" fmla="*/ 36 h 84"/>
                <a:gd name="T18" fmla="*/ 23 w 32"/>
                <a:gd name="T19" fmla="*/ 30 h 84"/>
                <a:gd name="T20" fmla="*/ 24 w 32"/>
                <a:gd name="T21" fmla="*/ 29 h 84"/>
                <a:gd name="T22" fmla="*/ 26 w 32"/>
                <a:gd name="T23" fmla="*/ 27 h 84"/>
                <a:gd name="T24" fmla="*/ 28 w 32"/>
                <a:gd name="T25" fmla="*/ 25 h 84"/>
                <a:gd name="T26" fmla="*/ 28 w 32"/>
                <a:gd name="T27" fmla="*/ 23 h 84"/>
                <a:gd name="T28" fmla="*/ 29 w 32"/>
                <a:gd name="T29" fmla="*/ 21 h 84"/>
                <a:gd name="T30" fmla="*/ 30 w 32"/>
                <a:gd name="T31" fmla="*/ 19 h 84"/>
                <a:gd name="T32" fmla="*/ 32 w 32"/>
                <a:gd name="T33" fmla="*/ 17 h 84"/>
                <a:gd name="T34" fmla="*/ 30 w 32"/>
                <a:gd name="T35" fmla="*/ 0 h 84"/>
                <a:gd name="T36" fmla="*/ 1 w 32"/>
                <a:gd name="T37" fmla="*/ 11 h 84"/>
                <a:gd name="T38" fmla="*/ 1 w 32"/>
                <a:gd name="T39" fmla="*/ 13 h 84"/>
                <a:gd name="T40" fmla="*/ 0 w 32"/>
                <a:gd name="T41" fmla="*/ 15 h 84"/>
                <a:gd name="T42" fmla="*/ 1 w 32"/>
                <a:gd name="T43" fmla="*/ 17 h 84"/>
                <a:gd name="T44" fmla="*/ 3 w 32"/>
                <a:gd name="T45" fmla="*/ 19 h 84"/>
                <a:gd name="T46" fmla="*/ 5 w 32"/>
                <a:gd name="T47" fmla="*/ 19 h 84"/>
                <a:gd name="T48" fmla="*/ 6 w 32"/>
                <a:gd name="T49" fmla="*/ 21 h 84"/>
                <a:gd name="T50" fmla="*/ 7 w 32"/>
                <a:gd name="T51" fmla="*/ 23 h 84"/>
                <a:gd name="T52" fmla="*/ 8 w 32"/>
                <a:gd name="T53" fmla="*/ 25 h 84"/>
                <a:gd name="T54" fmla="*/ 9 w 32"/>
                <a:gd name="T55" fmla="*/ 27 h 84"/>
                <a:gd name="T56" fmla="*/ 10 w 32"/>
                <a:gd name="T57" fmla="*/ 30 h 84"/>
                <a:gd name="T58" fmla="*/ 10 w 32"/>
                <a:gd name="T59" fmla="*/ 32 h 84"/>
                <a:gd name="T60" fmla="*/ 9 w 32"/>
                <a:gd name="T61" fmla="*/ 34 h 84"/>
                <a:gd name="T62" fmla="*/ 8 w 32"/>
                <a:gd name="T63" fmla="*/ 34 h 84"/>
                <a:gd name="T64" fmla="*/ 7 w 32"/>
                <a:gd name="T65" fmla="*/ 34 h 84"/>
                <a:gd name="T66" fmla="*/ 7 w 32"/>
                <a:gd name="T67" fmla="*/ 46 h 84"/>
                <a:gd name="T68" fmla="*/ 7 w 32"/>
                <a:gd name="T69" fmla="*/ 57 h 84"/>
                <a:gd name="T70" fmla="*/ 8 w 32"/>
                <a:gd name="T71" fmla="*/ 69 h 84"/>
                <a:gd name="T72" fmla="*/ 9 w 32"/>
                <a:gd name="T73" fmla="*/ 78 h 84"/>
                <a:gd name="T74" fmla="*/ 13 w 32"/>
                <a:gd name="T75" fmla="*/ 84 h 84"/>
                <a:gd name="T76" fmla="*/ 14 w 32"/>
                <a:gd name="T77" fmla="*/ 82 h 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2"/>
                <a:gd name="T118" fmla="*/ 0 h 84"/>
                <a:gd name="T119" fmla="*/ 32 w 32"/>
                <a:gd name="T120" fmla="*/ 84 h 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2" h="84">
                  <a:moveTo>
                    <a:pt x="14" y="82"/>
                  </a:moveTo>
                  <a:lnTo>
                    <a:pt x="15" y="80"/>
                  </a:lnTo>
                  <a:lnTo>
                    <a:pt x="15" y="72"/>
                  </a:lnTo>
                  <a:lnTo>
                    <a:pt x="16" y="67"/>
                  </a:lnTo>
                  <a:lnTo>
                    <a:pt x="16" y="59"/>
                  </a:lnTo>
                  <a:lnTo>
                    <a:pt x="17" y="53"/>
                  </a:lnTo>
                  <a:lnTo>
                    <a:pt x="18" y="46"/>
                  </a:lnTo>
                  <a:lnTo>
                    <a:pt x="19" y="42"/>
                  </a:lnTo>
                  <a:lnTo>
                    <a:pt x="22" y="36"/>
                  </a:lnTo>
                  <a:lnTo>
                    <a:pt x="23" y="30"/>
                  </a:lnTo>
                  <a:lnTo>
                    <a:pt x="24" y="29"/>
                  </a:lnTo>
                  <a:lnTo>
                    <a:pt x="26" y="27"/>
                  </a:lnTo>
                  <a:lnTo>
                    <a:pt x="28" y="25"/>
                  </a:lnTo>
                  <a:lnTo>
                    <a:pt x="28" y="23"/>
                  </a:lnTo>
                  <a:lnTo>
                    <a:pt x="29" y="21"/>
                  </a:lnTo>
                  <a:lnTo>
                    <a:pt x="30" y="19"/>
                  </a:lnTo>
                  <a:lnTo>
                    <a:pt x="32" y="17"/>
                  </a:lnTo>
                  <a:lnTo>
                    <a:pt x="30" y="0"/>
                  </a:lnTo>
                  <a:lnTo>
                    <a:pt x="1" y="11"/>
                  </a:lnTo>
                  <a:lnTo>
                    <a:pt x="1" y="13"/>
                  </a:lnTo>
                  <a:lnTo>
                    <a:pt x="0" y="15"/>
                  </a:lnTo>
                  <a:lnTo>
                    <a:pt x="1" y="17"/>
                  </a:lnTo>
                  <a:lnTo>
                    <a:pt x="3" y="19"/>
                  </a:lnTo>
                  <a:lnTo>
                    <a:pt x="5" y="19"/>
                  </a:lnTo>
                  <a:lnTo>
                    <a:pt x="6" y="21"/>
                  </a:lnTo>
                  <a:lnTo>
                    <a:pt x="7" y="23"/>
                  </a:lnTo>
                  <a:lnTo>
                    <a:pt x="8" y="25"/>
                  </a:lnTo>
                  <a:lnTo>
                    <a:pt x="9" y="27"/>
                  </a:lnTo>
                  <a:lnTo>
                    <a:pt x="10" y="30"/>
                  </a:lnTo>
                  <a:lnTo>
                    <a:pt x="10" y="32"/>
                  </a:lnTo>
                  <a:lnTo>
                    <a:pt x="9" y="34"/>
                  </a:lnTo>
                  <a:lnTo>
                    <a:pt x="8" y="34"/>
                  </a:lnTo>
                  <a:lnTo>
                    <a:pt x="7" y="34"/>
                  </a:lnTo>
                  <a:lnTo>
                    <a:pt x="7" y="46"/>
                  </a:lnTo>
                  <a:lnTo>
                    <a:pt x="7" y="57"/>
                  </a:lnTo>
                  <a:lnTo>
                    <a:pt x="8" y="69"/>
                  </a:lnTo>
                  <a:lnTo>
                    <a:pt x="9" y="78"/>
                  </a:lnTo>
                  <a:lnTo>
                    <a:pt x="13" y="84"/>
                  </a:lnTo>
                  <a:lnTo>
                    <a:pt x="14" y="82"/>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200" name="Freeform 75">
              <a:extLst>
                <a:ext uri="{FF2B5EF4-FFF2-40B4-BE49-F238E27FC236}">
                  <a16:creationId xmlns:a16="http://schemas.microsoft.com/office/drawing/2014/main" id="{FA93D5EB-62C8-43DC-9F70-09A48D79DFF8}"/>
                </a:ext>
              </a:extLst>
            </p:cNvPr>
            <p:cNvSpPr>
              <a:spLocks/>
            </p:cNvSpPr>
            <p:nvPr/>
          </p:nvSpPr>
          <p:spPr bwMode="auto">
            <a:xfrm>
              <a:off x="4912" y="1863"/>
              <a:ext cx="13" cy="44"/>
            </a:xfrm>
            <a:custGeom>
              <a:avLst/>
              <a:gdLst>
                <a:gd name="T0" fmla="*/ 9 w 13"/>
                <a:gd name="T1" fmla="*/ 42 h 44"/>
                <a:gd name="T2" fmla="*/ 13 w 13"/>
                <a:gd name="T3" fmla="*/ 19 h 44"/>
                <a:gd name="T4" fmla="*/ 8 w 13"/>
                <a:gd name="T5" fmla="*/ 0 h 44"/>
                <a:gd name="T6" fmla="*/ 5 w 13"/>
                <a:gd name="T7" fmla="*/ 0 h 44"/>
                <a:gd name="T8" fmla="*/ 3 w 13"/>
                <a:gd name="T9" fmla="*/ 0 h 44"/>
                <a:gd name="T10" fmla="*/ 1 w 13"/>
                <a:gd name="T11" fmla="*/ 4 h 44"/>
                <a:gd name="T12" fmla="*/ 0 w 13"/>
                <a:gd name="T13" fmla="*/ 6 h 44"/>
                <a:gd name="T14" fmla="*/ 0 w 13"/>
                <a:gd name="T15" fmla="*/ 10 h 44"/>
                <a:gd name="T16" fmla="*/ 7 w 13"/>
                <a:gd name="T17" fmla="*/ 44 h 44"/>
                <a:gd name="T18" fmla="*/ 8 w 13"/>
                <a:gd name="T19" fmla="*/ 44 h 44"/>
                <a:gd name="T20" fmla="*/ 9 w 13"/>
                <a:gd name="T21" fmla="*/ 42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44"/>
                <a:gd name="T35" fmla="*/ 13 w 13"/>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44">
                  <a:moveTo>
                    <a:pt x="9" y="42"/>
                  </a:moveTo>
                  <a:lnTo>
                    <a:pt x="13" y="19"/>
                  </a:lnTo>
                  <a:lnTo>
                    <a:pt x="8" y="0"/>
                  </a:lnTo>
                  <a:lnTo>
                    <a:pt x="5" y="0"/>
                  </a:lnTo>
                  <a:lnTo>
                    <a:pt x="3" y="0"/>
                  </a:lnTo>
                  <a:lnTo>
                    <a:pt x="1" y="4"/>
                  </a:lnTo>
                  <a:lnTo>
                    <a:pt x="0" y="6"/>
                  </a:lnTo>
                  <a:lnTo>
                    <a:pt x="0" y="10"/>
                  </a:lnTo>
                  <a:lnTo>
                    <a:pt x="7" y="44"/>
                  </a:lnTo>
                  <a:lnTo>
                    <a:pt x="8" y="44"/>
                  </a:lnTo>
                  <a:lnTo>
                    <a:pt x="9" y="42"/>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5201" name="Freeform 76">
              <a:extLst>
                <a:ext uri="{FF2B5EF4-FFF2-40B4-BE49-F238E27FC236}">
                  <a16:creationId xmlns:a16="http://schemas.microsoft.com/office/drawing/2014/main" id="{8A718C29-B931-4214-AB85-A18D6F62CFF9}"/>
                </a:ext>
              </a:extLst>
            </p:cNvPr>
            <p:cNvSpPr>
              <a:spLocks/>
            </p:cNvSpPr>
            <p:nvPr/>
          </p:nvSpPr>
          <p:spPr bwMode="auto">
            <a:xfrm>
              <a:off x="4777" y="1810"/>
              <a:ext cx="128" cy="110"/>
            </a:xfrm>
            <a:custGeom>
              <a:avLst/>
              <a:gdLst>
                <a:gd name="T0" fmla="*/ 123 w 128"/>
                <a:gd name="T1" fmla="*/ 40 h 110"/>
                <a:gd name="T2" fmla="*/ 115 w 128"/>
                <a:gd name="T3" fmla="*/ 38 h 110"/>
                <a:gd name="T4" fmla="*/ 106 w 128"/>
                <a:gd name="T5" fmla="*/ 38 h 110"/>
                <a:gd name="T6" fmla="*/ 100 w 128"/>
                <a:gd name="T7" fmla="*/ 38 h 110"/>
                <a:gd name="T8" fmla="*/ 93 w 128"/>
                <a:gd name="T9" fmla="*/ 38 h 110"/>
                <a:gd name="T10" fmla="*/ 86 w 128"/>
                <a:gd name="T11" fmla="*/ 38 h 110"/>
                <a:gd name="T12" fmla="*/ 81 w 128"/>
                <a:gd name="T13" fmla="*/ 40 h 110"/>
                <a:gd name="T14" fmla="*/ 74 w 128"/>
                <a:gd name="T15" fmla="*/ 43 h 110"/>
                <a:gd name="T16" fmla="*/ 68 w 128"/>
                <a:gd name="T17" fmla="*/ 47 h 110"/>
                <a:gd name="T18" fmla="*/ 63 w 128"/>
                <a:gd name="T19" fmla="*/ 51 h 110"/>
                <a:gd name="T20" fmla="*/ 57 w 128"/>
                <a:gd name="T21" fmla="*/ 55 h 110"/>
                <a:gd name="T22" fmla="*/ 52 w 128"/>
                <a:gd name="T23" fmla="*/ 61 h 110"/>
                <a:gd name="T24" fmla="*/ 47 w 128"/>
                <a:gd name="T25" fmla="*/ 64 h 110"/>
                <a:gd name="T26" fmla="*/ 43 w 128"/>
                <a:gd name="T27" fmla="*/ 66 h 110"/>
                <a:gd name="T28" fmla="*/ 43 w 128"/>
                <a:gd name="T29" fmla="*/ 61 h 110"/>
                <a:gd name="T30" fmla="*/ 47 w 128"/>
                <a:gd name="T31" fmla="*/ 53 h 110"/>
                <a:gd name="T32" fmla="*/ 54 w 128"/>
                <a:gd name="T33" fmla="*/ 43 h 110"/>
                <a:gd name="T34" fmla="*/ 60 w 128"/>
                <a:gd name="T35" fmla="*/ 34 h 110"/>
                <a:gd name="T36" fmla="*/ 66 w 128"/>
                <a:gd name="T37" fmla="*/ 26 h 110"/>
                <a:gd name="T38" fmla="*/ 72 w 128"/>
                <a:gd name="T39" fmla="*/ 15 h 110"/>
                <a:gd name="T40" fmla="*/ 74 w 128"/>
                <a:gd name="T41" fmla="*/ 0 h 110"/>
                <a:gd name="T42" fmla="*/ 69 w 128"/>
                <a:gd name="T43" fmla="*/ 11 h 110"/>
                <a:gd name="T44" fmla="*/ 64 w 128"/>
                <a:gd name="T45" fmla="*/ 21 h 110"/>
                <a:gd name="T46" fmla="*/ 58 w 128"/>
                <a:gd name="T47" fmla="*/ 30 h 110"/>
                <a:gd name="T48" fmla="*/ 53 w 128"/>
                <a:gd name="T49" fmla="*/ 38 h 110"/>
                <a:gd name="T50" fmla="*/ 46 w 128"/>
                <a:gd name="T51" fmla="*/ 47 h 110"/>
                <a:gd name="T52" fmla="*/ 38 w 128"/>
                <a:gd name="T53" fmla="*/ 57 h 110"/>
                <a:gd name="T54" fmla="*/ 29 w 128"/>
                <a:gd name="T55" fmla="*/ 66 h 110"/>
                <a:gd name="T56" fmla="*/ 20 w 128"/>
                <a:gd name="T57" fmla="*/ 76 h 110"/>
                <a:gd name="T58" fmla="*/ 12 w 128"/>
                <a:gd name="T59" fmla="*/ 89 h 110"/>
                <a:gd name="T60" fmla="*/ 6 w 128"/>
                <a:gd name="T61" fmla="*/ 104 h 110"/>
                <a:gd name="T62" fmla="*/ 26 w 128"/>
                <a:gd name="T63" fmla="*/ 101 h 110"/>
                <a:gd name="T64" fmla="*/ 46 w 128"/>
                <a:gd name="T65" fmla="*/ 74 h 110"/>
                <a:gd name="T66" fmla="*/ 56 w 128"/>
                <a:gd name="T67" fmla="*/ 70 h 110"/>
                <a:gd name="T68" fmla="*/ 67 w 128"/>
                <a:gd name="T69" fmla="*/ 61 h 110"/>
                <a:gd name="T70" fmla="*/ 77 w 128"/>
                <a:gd name="T71" fmla="*/ 51 h 110"/>
                <a:gd name="T72" fmla="*/ 87 w 128"/>
                <a:gd name="T73" fmla="*/ 43 h 110"/>
                <a:gd name="T74" fmla="*/ 98 w 128"/>
                <a:gd name="T75" fmla="*/ 42 h 110"/>
                <a:gd name="T76" fmla="*/ 105 w 128"/>
                <a:gd name="T77" fmla="*/ 40 h 110"/>
                <a:gd name="T78" fmla="*/ 113 w 128"/>
                <a:gd name="T79" fmla="*/ 40 h 110"/>
                <a:gd name="T80" fmla="*/ 119 w 128"/>
                <a:gd name="T81" fmla="*/ 40 h 110"/>
                <a:gd name="T82" fmla="*/ 124 w 128"/>
                <a:gd name="T83" fmla="*/ 42 h 1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8"/>
                <a:gd name="T127" fmla="*/ 0 h 110"/>
                <a:gd name="T128" fmla="*/ 128 w 128"/>
                <a:gd name="T129" fmla="*/ 110 h 1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8" h="110">
                  <a:moveTo>
                    <a:pt x="128" y="43"/>
                  </a:moveTo>
                  <a:lnTo>
                    <a:pt x="125" y="42"/>
                  </a:lnTo>
                  <a:lnTo>
                    <a:pt x="123" y="40"/>
                  </a:lnTo>
                  <a:lnTo>
                    <a:pt x="121" y="40"/>
                  </a:lnTo>
                  <a:lnTo>
                    <a:pt x="117" y="38"/>
                  </a:lnTo>
                  <a:lnTo>
                    <a:pt x="115" y="38"/>
                  </a:lnTo>
                  <a:lnTo>
                    <a:pt x="112" y="38"/>
                  </a:lnTo>
                  <a:lnTo>
                    <a:pt x="110" y="38"/>
                  </a:lnTo>
                  <a:lnTo>
                    <a:pt x="106" y="38"/>
                  </a:lnTo>
                  <a:lnTo>
                    <a:pt x="104" y="38"/>
                  </a:lnTo>
                  <a:lnTo>
                    <a:pt x="102" y="40"/>
                  </a:lnTo>
                  <a:lnTo>
                    <a:pt x="100" y="38"/>
                  </a:lnTo>
                  <a:lnTo>
                    <a:pt x="97" y="38"/>
                  </a:lnTo>
                  <a:lnTo>
                    <a:pt x="95" y="38"/>
                  </a:lnTo>
                  <a:lnTo>
                    <a:pt x="93" y="38"/>
                  </a:lnTo>
                  <a:lnTo>
                    <a:pt x="91" y="38"/>
                  </a:lnTo>
                  <a:lnTo>
                    <a:pt x="88" y="38"/>
                  </a:lnTo>
                  <a:lnTo>
                    <a:pt x="86" y="38"/>
                  </a:lnTo>
                  <a:lnTo>
                    <a:pt x="84" y="38"/>
                  </a:lnTo>
                  <a:lnTo>
                    <a:pt x="83" y="40"/>
                  </a:lnTo>
                  <a:lnTo>
                    <a:pt x="81" y="40"/>
                  </a:lnTo>
                  <a:lnTo>
                    <a:pt x="78" y="42"/>
                  </a:lnTo>
                  <a:lnTo>
                    <a:pt x="76" y="42"/>
                  </a:lnTo>
                  <a:lnTo>
                    <a:pt x="74" y="43"/>
                  </a:lnTo>
                  <a:lnTo>
                    <a:pt x="73" y="45"/>
                  </a:lnTo>
                  <a:lnTo>
                    <a:pt x="71" y="45"/>
                  </a:lnTo>
                  <a:lnTo>
                    <a:pt x="68" y="47"/>
                  </a:lnTo>
                  <a:lnTo>
                    <a:pt x="67" y="49"/>
                  </a:lnTo>
                  <a:lnTo>
                    <a:pt x="65" y="51"/>
                  </a:lnTo>
                  <a:lnTo>
                    <a:pt x="63" y="51"/>
                  </a:lnTo>
                  <a:lnTo>
                    <a:pt x="60" y="53"/>
                  </a:lnTo>
                  <a:lnTo>
                    <a:pt x="59" y="53"/>
                  </a:lnTo>
                  <a:lnTo>
                    <a:pt x="57" y="55"/>
                  </a:lnTo>
                  <a:lnTo>
                    <a:pt x="55" y="57"/>
                  </a:lnTo>
                  <a:lnTo>
                    <a:pt x="54" y="59"/>
                  </a:lnTo>
                  <a:lnTo>
                    <a:pt x="52" y="61"/>
                  </a:lnTo>
                  <a:lnTo>
                    <a:pt x="50" y="63"/>
                  </a:lnTo>
                  <a:lnTo>
                    <a:pt x="49" y="63"/>
                  </a:lnTo>
                  <a:lnTo>
                    <a:pt x="47" y="64"/>
                  </a:lnTo>
                  <a:lnTo>
                    <a:pt x="46" y="66"/>
                  </a:lnTo>
                  <a:lnTo>
                    <a:pt x="44" y="68"/>
                  </a:lnTo>
                  <a:lnTo>
                    <a:pt x="43" y="66"/>
                  </a:lnTo>
                  <a:lnTo>
                    <a:pt x="43" y="64"/>
                  </a:lnTo>
                  <a:lnTo>
                    <a:pt x="43" y="63"/>
                  </a:lnTo>
                  <a:lnTo>
                    <a:pt x="43" y="61"/>
                  </a:lnTo>
                  <a:lnTo>
                    <a:pt x="44" y="59"/>
                  </a:lnTo>
                  <a:lnTo>
                    <a:pt x="46" y="55"/>
                  </a:lnTo>
                  <a:lnTo>
                    <a:pt x="47" y="53"/>
                  </a:lnTo>
                  <a:lnTo>
                    <a:pt x="49" y="49"/>
                  </a:lnTo>
                  <a:lnTo>
                    <a:pt x="52" y="45"/>
                  </a:lnTo>
                  <a:lnTo>
                    <a:pt x="54" y="43"/>
                  </a:lnTo>
                  <a:lnTo>
                    <a:pt x="56" y="42"/>
                  </a:lnTo>
                  <a:lnTo>
                    <a:pt x="58" y="38"/>
                  </a:lnTo>
                  <a:lnTo>
                    <a:pt x="60" y="34"/>
                  </a:lnTo>
                  <a:lnTo>
                    <a:pt x="63" y="32"/>
                  </a:lnTo>
                  <a:lnTo>
                    <a:pt x="65" y="28"/>
                  </a:lnTo>
                  <a:lnTo>
                    <a:pt x="66" y="26"/>
                  </a:lnTo>
                  <a:lnTo>
                    <a:pt x="68" y="22"/>
                  </a:lnTo>
                  <a:lnTo>
                    <a:pt x="71" y="19"/>
                  </a:lnTo>
                  <a:lnTo>
                    <a:pt x="72" y="15"/>
                  </a:lnTo>
                  <a:lnTo>
                    <a:pt x="74" y="11"/>
                  </a:lnTo>
                  <a:lnTo>
                    <a:pt x="75" y="7"/>
                  </a:lnTo>
                  <a:lnTo>
                    <a:pt x="74" y="0"/>
                  </a:lnTo>
                  <a:lnTo>
                    <a:pt x="73" y="3"/>
                  </a:lnTo>
                  <a:lnTo>
                    <a:pt x="71" y="7"/>
                  </a:lnTo>
                  <a:lnTo>
                    <a:pt x="69" y="11"/>
                  </a:lnTo>
                  <a:lnTo>
                    <a:pt x="67" y="13"/>
                  </a:lnTo>
                  <a:lnTo>
                    <a:pt x="66" y="17"/>
                  </a:lnTo>
                  <a:lnTo>
                    <a:pt x="64" y="21"/>
                  </a:lnTo>
                  <a:lnTo>
                    <a:pt x="62" y="22"/>
                  </a:lnTo>
                  <a:lnTo>
                    <a:pt x="60" y="26"/>
                  </a:lnTo>
                  <a:lnTo>
                    <a:pt x="58" y="30"/>
                  </a:lnTo>
                  <a:lnTo>
                    <a:pt x="56" y="34"/>
                  </a:lnTo>
                  <a:lnTo>
                    <a:pt x="54" y="36"/>
                  </a:lnTo>
                  <a:lnTo>
                    <a:pt x="53" y="38"/>
                  </a:lnTo>
                  <a:lnTo>
                    <a:pt x="50" y="42"/>
                  </a:lnTo>
                  <a:lnTo>
                    <a:pt x="48" y="45"/>
                  </a:lnTo>
                  <a:lnTo>
                    <a:pt x="46" y="47"/>
                  </a:lnTo>
                  <a:lnTo>
                    <a:pt x="45" y="51"/>
                  </a:lnTo>
                  <a:lnTo>
                    <a:pt x="41" y="53"/>
                  </a:lnTo>
                  <a:lnTo>
                    <a:pt x="38" y="57"/>
                  </a:lnTo>
                  <a:lnTo>
                    <a:pt x="36" y="59"/>
                  </a:lnTo>
                  <a:lnTo>
                    <a:pt x="33" y="63"/>
                  </a:lnTo>
                  <a:lnTo>
                    <a:pt x="29" y="66"/>
                  </a:lnTo>
                  <a:lnTo>
                    <a:pt x="26" y="68"/>
                  </a:lnTo>
                  <a:lnTo>
                    <a:pt x="24" y="72"/>
                  </a:lnTo>
                  <a:lnTo>
                    <a:pt x="20" y="76"/>
                  </a:lnTo>
                  <a:lnTo>
                    <a:pt x="18" y="80"/>
                  </a:lnTo>
                  <a:lnTo>
                    <a:pt x="15" y="85"/>
                  </a:lnTo>
                  <a:lnTo>
                    <a:pt x="12" y="89"/>
                  </a:lnTo>
                  <a:lnTo>
                    <a:pt x="10" y="95"/>
                  </a:lnTo>
                  <a:lnTo>
                    <a:pt x="8" y="101"/>
                  </a:lnTo>
                  <a:lnTo>
                    <a:pt x="6" y="104"/>
                  </a:lnTo>
                  <a:lnTo>
                    <a:pt x="2" y="108"/>
                  </a:lnTo>
                  <a:lnTo>
                    <a:pt x="0" y="110"/>
                  </a:lnTo>
                  <a:lnTo>
                    <a:pt x="26" y="101"/>
                  </a:lnTo>
                  <a:lnTo>
                    <a:pt x="39" y="74"/>
                  </a:lnTo>
                  <a:lnTo>
                    <a:pt x="43" y="74"/>
                  </a:lnTo>
                  <a:lnTo>
                    <a:pt x="46" y="74"/>
                  </a:lnTo>
                  <a:lnTo>
                    <a:pt x="49" y="74"/>
                  </a:lnTo>
                  <a:lnTo>
                    <a:pt x="53" y="72"/>
                  </a:lnTo>
                  <a:lnTo>
                    <a:pt x="56" y="70"/>
                  </a:lnTo>
                  <a:lnTo>
                    <a:pt x="59" y="66"/>
                  </a:lnTo>
                  <a:lnTo>
                    <a:pt x="63" y="63"/>
                  </a:lnTo>
                  <a:lnTo>
                    <a:pt x="67" y="61"/>
                  </a:lnTo>
                  <a:lnTo>
                    <a:pt x="71" y="57"/>
                  </a:lnTo>
                  <a:lnTo>
                    <a:pt x="74" y="53"/>
                  </a:lnTo>
                  <a:lnTo>
                    <a:pt x="77" y="51"/>
                  </a:lnTo>
                  <a:lnTo>
                    <a:pt x="81" y="47"/>
                  </a:lnTo>
                  <a:lnTo>
                    <a:pt x="84" y="45"/>
                  </a:lnTo>
                  <a:lnTo>
                    <a:pt x="87" y="43"/>
                  </a:lnTo>
                  <a:lnTo>
                    <a:pt x="92" y="43"/>
                  </a:lnTo>
                  <a:lnTo>
                    <a:pt x="95" y="43"/>
                  </a:lnTo>
                  <a:lnTo>
                    <a:pt x="98" y="42"/>
                  </a:lnTo>
                  <a:lnTo>
                    <a:pt x="101" y="42"/>
                  </a:lnTo>
                  <a:lnTo>
                    <a:pt x="103" y="42"/>
                  </a:lnTo>
                  <a:lnTo>
                    <a:pt x="105" y="40"/>
                  </a:lnTo>
                  <a:lnTo>
                    <a:pt x="107" y="40"/>
                  </a:lnTo>
                  <a:lnTo>
                    <a:pt x="111" y="40"/>
                  </a:lnTo>
                  <a:lnTo>
                    <a:pt x="113" y="40"/>
                  </a:lnTo>
                  <a:lnTo>
                    <a:pt x="115" y="40"/>
                  </a:lnTo>
                  <a:lnTo>
                    <a:pt x="117" y="40"/>
                  </a:lnTo>
                  <a:lnTo>
                    <a:pt x="119" y="40"/>
                  </a:lnTo>
                  <a:lnTo>
                    <a:pt x="121" y="40"/>
                  </a:lnTo>
                  <a:lnTo>
                    <a:pt x="123" y="42"/>
                  </a:lnTo>
                  <a:lnTo>
                    <a:pt x="124" y="42"/>
                  </a:lnTo>
                  <a:lnTo>
                    <a:pt x="126" y="42"/>
                  </a:lnTo>
                  <a:lnTo>
                    <a:pt x="128" y="4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9"/>
                                        </p:tgtEl>
                                        <p:attrNameLst>
                                          <p:attrName>style.visibility</p:attrName>
                                        </p:attrNameLst>
                                      </p:cBhvr>
                                      <p:to>
                                        <p:strVal val="visible"/>
                                      </p:to>
                                    </p:set>
                                    <p:animEffect transition="in" filter="blinds(horizontal)">
                                      <p:cBhvr>
                                        <p:cTn id="7" dur="500"/>
                                        <p:tgtEl>
                                          <p:spTgt spid="102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21"/>
                                        </p:tgtEl>
                                        <p:attrNameLst>
                                          <p:attrName>style.visibility</p:attrName>
                                        </p:attrNameLst>
                                      </p:cBhvr>
                                      <p:to>
                                        <p:strVal val="visible"/>
                                      </p:to>
                                    </p:set>
                                    <p:animEffect transition="in" filter="blinds(horizontal)">
                                      <p:cBhvr>
                                        <p:cTn id="12" dur="500"/>
                                        <p:tgtEl>
                                          <p:spTgt spid="4121"/>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122"/>
                                        </p:tgtEl>
                                        <p:attrNameLst>
                                          <p:attrName>style.visibility</p:attrName>
                                        </p:attrNameLst>
                                      </p:cBhvr>
                                      <p:to>
                                        <p:strVal val="visible"/>
                                      </p:to>
                                    </p:set>
                                    <p:animEffect transition="in" filter="barn(inHorizontal)">
                                      <p:cBhvr>
                                        <p:cTn id="17" dur="500"/>
                                        <p:tgtEl>
                                          <p:spTgt spid="4122"/>
                                        </p:tgtEl>
                                      </p:cBhvr>
                                    </p:animEffect>
                                  </p:childTnLst>
                                  <p:subTnLst>
                                    <p:audio>
                                      <p:cMediaNode>
                                        <p:cTn display="0" masterRel="sameClick">
                                          <p:stCondLst>
                                            <p:cond evt="begin" delay="0">
                                              <p:tn val="15"/>
                                            </p:cond>
                                          </p:stCondLst>
                                          <p:endCondLst>
                                            <p:cond evt="onStopAudio" delay="0">
                                              <p:tgtEl>
                                                <p:sldTgt/>
                                              </p:tgtEl>
                                            </p:cond>
                                          </p:endCondLst>
                                        </p:cTn>
                                        <p:tgtEl>
                                          <p:sndTgt r:embed="rId3" name="chimes.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4121" grpId="0"/>
      <p:bldP spid="4122"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9">
            <a:extLst>
              <a:ext uri="{FF2B5EF4-FFF2-40B4-BE49-F238E27FC236}">
                <a16:creationId xmlns:a16="http://schemas.microsoft.com/office/drawing/2014/main" id="{FF9B599E-D437-4187-8950-94B8F2843383}"/>
              </a:ext>
            </a:extLst>
          </p:cNvPr>
          <p:cNvSpPr>
            <a:spLocks noChangeArrowheads="1"/>
          </p:cNvSpPr>
          <p:nvPr/>
        </p:nvSpPr>
        <p:spPr bwMode="auto">
          <a:xfrm>
            <a:off x="3200400" y="8382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lnSpc>
                <a:spcPct val="80000"/>
              </a:lnSpc>
              <a:spcBef>
                <a:spcPct val="20000"/>
              </a:spcBef>
            </a:pPr>
            <a:r>
              <a:rPr lang="en-US" altLang="en-US" sz="2800" b="1" u="sng" dirty="0" err="1"/>
              <a:t>Luyện</a:t>
            </a:r>
            <a:r>
              <a:rPr lang="en-US" altLang="en-US" sz="2800" b="1" u="sng" dirty="0"/>
              <a:t> </a:t>
            </a:r>
            <a:r>
              <a:rPr lang="en-US" altLang="en-US" sz="2800" b="1" u="sng" dirty="0" err="1"/>
              <a:t>từ</a:t>
            </a:r>
            <a:r>
              <a:rPr lang="en-US" altLang="en-US" sz="2800" b="1" u="sng" dirty="0"/>
              <a:t> </a:t>
            </a:r>
            <a:r>
              <a:rPr lang="en-US" altLang="en-US" sz="2800" b="1" u="sng" dirty="0" err="1"/>
              <a:t>và</a:t>
            </a:r>
            <a:r>
              <a:rPr lang="en-US" altLang="en-US" sz="2800" b="1" u="sng" dirty="0"/>
              <a:t> </a:t>
            </a:r>
            <a:r>
              <a:rPr lang="en-US" altLang="en-US" sz="2800" b="1" u="sng" dirty="0" err="1"/>
              <a:t>câu</a:t>
            </a:r>
            <a:endParaRPr lang="en-US" altLang="en-US" sz="2800" b="1" u="sng" dirty="0"/>
          </a:p>
        </p:txBody>
      </p:sp>
      <p:sp>
        <p:nvSpPr>
          <p:cNvPr id="6" name="Text Box 9">
            <a:extLst>
              <a:ext uri="{FF2B5EF4-FFF2-40B4-BE49-F238E27FC236}">
                <a16:creationId xmlns:a16="http://schemas.microsoft.com/office/drawing/2014/main" id="{02E4E007-AB56-4754-8265-7EEE3370667A}"/>
              </a:ext>
            </a:extLst>
          </p:cNvPr>
          <p:cNvSpPr>
            <a:spLocks noGrp="1" noChangeArrowheads="1"/>
          </p:cNvSpPr>
          <p:nvPr>
            <p:ph type="title"/>
          </p:nvPr>
        </p:nvSpPr>
        <p:spPr>
          <a:xfrm>
            <a:off x="1066800" y="1219200"/>
            <a:ext cx="7497763" cy="646113"/>
          </a:xfrm>
        </p:spPr>
        <p:txBody>
          <a:bodyPr>
            <a:spAutoFit/>
          </a:bodyPr>
          <a:lstStyle/>
          <a:p>
            <a:pPr eaLnBrk="1" hangingPunct="1">
              <a:spcBef>
                <a:spcPct val="50000"/>
              </a:spcBef>
            </a:pPr>
            <a:r>
              <a:rPr lang="en-US" altLang="en-US" sz="3600" b="1" dirty="0">
                <a:latin typeface="Times New Roman" panose="02020603050405020304" pitchFamily="18" charset="0"/>
                <a:cs typeface="Times New Roman" panose="02020603050405020304" pitchFamily="18" charset="0"/>
              </a:rPr>
              <a:t>ÔN TẬP VỀ CÂU</a:t>
            </a:r>
          </a:p>
        </p:txBody>
      </p:sp>
      <p:sp>
        <p:nvSpPr>
          <p:cNvPr id="7" name="Rectangle 6">
            <a:extLst>
              <a:ext uri="{FF2B5EF4-FFF2-40B4-BE49-F238E27FC236}">
                <a16:creationId xmlns:a16="http://schemas.microsoft.com/office/drawing/2014/main" id="{0018C6BE-EC38-4F5E-BF25-085698FBA94F}"/>
              </a:ext>
            </a:extLst>
          </p:cNvPr>
          <p:cNvSpPr>
            <a:spLocks noChangeArrowheads="1"/>
          </p:cNvSpPr>
          <p:nvPr/>
        </p:nvSpPr>
        <p:spPr bwMode="auto">
          <a:xfrm>
            <a:off x="831850" y="1828800"/>
            <a:ext cx="2368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pt-BR" altLang="en-US" sz="3200" b="1" u="sng" dirty="0">
                <a:latin typeface="Arial" panose="020B0604020202020204" pitchFamily="34" charset="0"/>
                <a:cs typeface="Arial" panose="020B0604020202020204" pitchFamily="34" charset="0"/>
              </a:rPr>
              <a:t>MỤC TIÊU:</a:t>
            </a:r>
            <a:endParaRPr lang="en-US" altLang="en-US" sz="3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C741225-B842-49B6-B3B9-0C7651EC3764}"/>
              </a:ext>
            </a:extLst>
          </p:cNvPr>
          <p:cNvSpPr>
            <a:spLocks noChangeArrowheads="1"/>
          </p:cNvSpPr>
          <p:nvPr/>
        </p:nvSpPr>
        <p:spPr bwMode="auto">
          <a:xfrm>
            <a:off x="533400" y="2438400"/>
            <a:ext cx="86106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pt-BR" altLang="en-US" sz="3600" dirty="0"/>
              <a:t>- Tìm được một câu hỏi, 1 câu kể, 1 câu cảm, 1 câu cầu khiến và nêu được dấu hiệu của mỗi kiểu câu đó .</a:t>
            </a:r>
            <a:endParaRPr lang="en-US" altLang="en-US" sz="3600" dirty="0"/>
          </a:p>
          <a:p>
            <a:pPr>
              <a:buFontTx/>
              <a:buChar char="-"/>
            </a:pPr>
            <a:r>
              <a:rPr lang="it-IT" altLang="en-US" sz="3600" dirty="0"/>
              <a:t>Biết phân loại các loại câu kể , xác định được thành phần của từng câu ( chủ ngữ, vị ngữ, trạng ngữ ).</a:t>
            </a:r>
          </a:p>
          <a:p>
            <a:pPr>
              <a:buFontTx/>
              <a:buChar char="-"/>
            </a:pPr>
            <a:r>
              <a:rPr lang="it-IT" altLang="en-US" sz="3600" dirty="0"/>
              <a:t>Có ý thức sử dụng câu đúng trong giao tiếp.</a:t>
            </a:r>
            <a:endParaRPr lang="en-US" altLang="en-US" sz="3600" dirty="0"/>
          </a:p>
        </p:txBody>
      </p:sp>
      <p:pic>
        <p:nvPicPr>
          <p:cNvPr id="6151" name="Picture 2" descr="photo-1">
            <a:extLst>
              <a:ext uri="{FF2B5EF4-FFF2-40B4-BE49-F238E27FC236}">
                <a16:creationId xmlns:a16="http://schemas.microsoft.com/office/drawing/2014/main" id="{5048FE54-03C7-4C6E-B629-1F13F2B373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0" y="0"/>
            <a:ext cx="38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2" descr="photo-1">
            <a:extLst>
              <a:ext uri="{FF2B5EF4-FFF2-40B4-BE49-F238E27FC236}">
                <a16:creationId xmlns:a16="http://schemas.microsoft.com/office/drawing/2014/main" id="{13952AE0-1CD8-494F-90E6-517F6A83BD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553200"/>
            <a:ext cx="91440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2" descr="photo-1">
            <a:extLst>
              <a:ext uri="{FF2B5EF4-FFF2-40B4-BE49-F238E27FC236}">
                <a16:creationId xmlns:a16="http://schemas.microsoft.com/office/drawing/2014/main" id="{1E121379-E6C8-42BB-A2E5-78FDA47889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
            <a:extLst>
              <a:ext uri="{FF2B5EF4-FFF2-40B4-BE49-F238E27FC236}">
                <a16:creationId xmlns:a16="http://schemas.microsoft.com/office/drawing/2014/main" id="{413D6487-117E-41AB-ACF7-8ECE0F52BB52}"/>
              </a:ext>
            </a:extLst>
          </p:cNvPr>
          <p:cNvSpPr txBox="1">
            <a:spLocks noChangeArrowheads="1"/>
          </p:cNvSpPr>
          <p:nvPr/>
        </p:nvSpPr>
        <p:spPr bwMode="auto">
          <a:xfrm>
            <a:off x="1554163" y="252516"/>
            <a:ext cx="7010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9">
            <a:extLst>
              <a:ext uri="{FF2B5EF4-FFF2-40B4-BE49-F238E27FC236}">
                <a16:creationId xmlns:a16="http://schemas.microsoft.com/office/drawing/2014/main" id="{3E469F69-4D19-42A5-B795-C900390ACD3A}"/>
              </a:ext>
            </a:extLst>
          </p:cNvPr>
          <p:cNvSpPr txBox="1">
            <a:spLocks noChangeArrowheads="1"/>
          </p:cNvSpPr>
          <p:nvPr/>
        </p:nvSpPr>
        <p:spPr bwMode="auto">
          <a:xfrm>
            <a:off x="2819400" y="1143000"/>
            <a:ext cx="4343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3600" b="1" dirty="0"/>
              <a:t>ÔN TẬP VỀ CÂU</a:t>
            </a:r>
          </a:p>
        </p:txBody>
      </p:sp>
      <p:sp>
        <p:nvSpPr>
          <p:cNvPr id="7172" name="Rectangle 19">
            <a:extLst>
              <a:ext uri="{FF2B5EF4-FFF2-40B4-BE49-F238E27FC236}">
                <a16:creationId xmlns:a16="http://schemas.microsoft.com/office/drawing/2014/main" id="{158ED5DE-58E4-488C-98E5-4E90F98EA1FB}"/>
              </a:ext>
            </a:extLst>
          </p:cNvPr>
          <p:cNvSpPr>
            <a:spLocks noChangeArrowheads="1"/>
          </p:cNvSpPr>
          <p:nvPr/>
        </p:nvSpPr>
        <p:spPr bwMode="auto">
          <a:xfrm>
            <a:off x="3200400" y="762000"/>
            <a:ext cx="304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eaLnBrk="1" hangingPunct="1">
              <a:lnSpc>
                <a:spcPct val="80000"/>
              </a:lnSpc>
              <a:spcBef>
                <a:spcPct val="20000"/>
              </a:spcBef>
            </a:pPr>
            <a:r>
              <a:rPr lang="en-US" altLang="en-US" sz="2800" b="1" u="sng" dirty="0" err="1"/>
              <a:t>Luyện</a:t>
            </a:r>
            <a:r>
              <a:rPr lang="en-US" altLang="en-US" sz="2800" b="1" u="sng" dirty="0"/>
              <a:t> </a:t>
            </a:r>
            <a:r>
              <a:rPr lang="en-US" altLang="en-US" sz="2800" b="1" u="sng" dirty="0" err="1"/>
              <a:t>từ</a:t>
            </a:r>
            <a:r>
              <a:rPr lang="en-US" altLang="en-US" sz="2800" b="1" u="sng" dirty="0"/>
              <a:t> </a:t>
            </a:r>
            <a:r>
              <a:rPr lang="en-US" altLang="en-US" sz="2800" b="1" u="sng" dirty="0" err="1"/>
              <a:t>và</a:t>
            </a:r>
            <a:r>
              <a:rPr lang="en-US" altLang="en-US" sz="2800" b="1" u="sng" dirty="0"/>
              <a:t> </a:t>
            </a:r>
            <a:r>
              <a:rPr lang="en-US" altLang="en-US" sz="2800" b="1" u="sng" dirty="0" err="1"/>
              <a:t>câu</a:t>
            </a:r>
            <a:endParaRPr lang="en-US" altLang="en-US" sz="2800" b="1" u="sng" dirty="0"/>
          </a:p>
        </p:txBody>
      </p:sp>
      <p:sp>
        <p:nvSpPr>
          <p:cNvPr id="2" name="Rectangle 1">
            <a:extLst>
              <a:ext uri="{FF2B5EF4-FFF2-40B4-BE49-F238E27FC236}">
                <a16:creationId xmlns:a16="http://schemas.microsoft.com/office/drawing/2014/main" id="{E1E21B45-D6DA-42B0-A6E8-45CD883C9D79}"/>
              </a:ext>
            </a:extLst>
          </p:cNvPr>
          <p:cNvSpPr>
            <a:spLocks noChangeArrowheads="1"/>
          </p:cNvSpPr>
          <p:nvPr/>
        </p:nvSpPr>
        <p:spPr bwMode="auto">
          <a:xfrm>
            <a:off x="609600" y="1981200"/>
            <a:ext cx="8534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3600" b="1" u="sng" dirty="0" err="1" smtClean="0">
                <a:solidFill>
                  <a:srgbClr val="FF0000"/>
                </a:solidFill>
                <a:cs typeface="Times New Roman" panose="02020603050405020304" pitchFamily="18" charset="0"/>
              </a:rPr>
              <a:t>Hoạt</a:t>
            </a:r>
            <a:r>
              <a:rPr lang="en-US" altLang="en-US" sz="3600" b="1" u="sng" dirty="0" smtClean="0">
                <a:solidFill>
                  <a:srgbClr val="FF0000"/>
                </a:solidFill>
                <a:cs typeface="Times New Roman" panose="02020603050405020304" pitchFamily="18" charset="0"/>
              </a:rPr>
              <a:t> </a:t>
            </a:r>
            <a:r>
              <a:rPr lang="en-US" altLang="en-US" sz="3600" b="1" u="sng" dirty="0" err="1" smtClean="0">
                <a:solidFill>
                  <a:srgbClr val="FF0000"/>
                </a:solidFill>
                <a:cs typeface="Times New Roman" panose="02020603050405020304" pitchFamily="18" charset="0"/>
              </a:rPr>
              <a:t>động</a:t>
            </a:r>
            <a:r>
              <a:rPr lang="en-US" altLang="en-US" sz="3600" b="1" u="sng" dirty="0" smtClean="0">
                <a:solidFill>
                  <a:srgbClr val="FF0000"/>
                </a:solidFill>
                <a:cs typeface="Times New Roman" panose="02020603050405020304" pitchFamily="18" charset="0"/>
              </a:rPr>
              <a:t> 1:</a:t>
            </a:r>
            <a:r>
              <a:rPr lang="en-US" altLang="en-US" sz="3600" b="1"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Củng</a:t>
            </a:r>
            <a:r>
              <a:rPr lang="en-US" altLang="en-US" sz="3600"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cố</a:t>
            </a:r>
            <a:r>
              <a:rPr lang="en-US" altLang="en-US" sz="3600"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kiến</a:t>
            </a:r>
            <a:r>
              <a:rPr lang="en-US" altLang="en-US" sz="3600"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thức</a:t>
            </a:r>
            <a:r>
              <a:rPr lang="en-US" altLang="en-US" sz="3600"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về</a:t>
            </a:r>
            <a:r>
              <a:rPr lang="en-US" altLang="en-US" sz="3600" dirty="0" smtClean="0">
                <a:solidFill>
                  <a:srgbClr val="FF0000"/>
                </a:solidFill>
                <a:cs typeface="Times New Roman" panose="02020603050405020304" pitchFamily="18" charset="0"/>
              </a:rPr>
              <a:t> </a:t>
            </a:r>
            <a:r>
              <a:rPr lang="en-US" altLang="en-US" sz="3600" dirty="0" err="1" smtClean="0">
                <a:solidFill>
                  <a:srgbClr val="FF0000"/>
                </a:solidFill>
                <a:cs typeface="Times New Roman" panose="02020603050405020304" pitchFamily="18" charset="0"/>
              </a:rPr>
              <a:t>câu</a:t>
            </a:r>
            <a:r>
              <a:rPr lang="en-US" altLang="en-US" sz="3600" dirty="0" smtClean="0">
                <a:solidFill>
                  <a:srgbClr val="FF0000"/>
                </a:solidFill>
                <a:cs typeface="Times New Roman" panose="02020603050405020304" pitchFamily="18" charset="0"/>
              </a:rPr>
              <a:t> </a:t>
            </a:r>
            <a:endParaRPr lang="en-US" altLang="en-US" sz="3600" dirty="0">
              <a:solidFill>
                <a:srgbClr val="FF0000"/>
              </a:solidFill>
              <a:cs typeface="Times New Roman" panose="02020603050405020304" pitchFamily="18" charset="0"/>
            </a:endParaRPr>
          </a:p>
          <a:p>
            <a:endParaRPr lang="en-US" altLang="en-US" sz="2400" dirty="0">
              <a:latin typeface="VNI-Times" pitchFamily="2" charset="0"/>
            </a:endParaRPr>
          </a:p>
        </p:txBody>
      </p:sp>
      <p:sp>
        <p:nvSpPr>
          <p:cNvPr id="7" name="TextBox 6">
            <a:extLst>
              <a:ext uri="{FF2B5EF4-FFF2-40B4-BE49-F238E27FC236}">
                <a16:creationId xmlns:a16="http://schemas.microsoft.com/office/drawing/2014/main" id="{40ACE814-C5C9-4EA5-9FF3-D039FBA3B61D}"/>
              </a:ext>
            </a:extLst>
          </p:cNvPr>
          <p:cNvSpPr txBox="1">
            <a:spLocks noChangeArrowheads="1"/>
          </p:cNvSpPr>
          <p:nvPr/>
        </p:nvSpPr>
        <p:spPr bwMode="auto">
          <a:xfrm>
            <a:off x="914400" y="2895600"/>
            <a:ext cx="6400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4000" dirty="0" err="1"/>
              <a:t>Đọc</a:t>
            </a:r>
            <a:r>
              <a:rPr lang="en-US" altLang="en-US" sz="4000" dirty="0"/>
              <a:t> </a:t>
            </a:r>
            <a:r>
              <a:rPr lang="en-US" altLang="en-US" sz="4000" dirty="0" err="1"/>
              <a:t>bài</a:t>
            </a:r>
            <a:r>
              <a:rPr lang="en-US" altLang="en-US" sz="4000" dirty="0"/>
              <a:t> </a:t>
            </a:r>
            <a:r>
              <a:rPr lang="en-US" altLang="en-US" sz="4000" dirty="0" err="1"/>
              <a:t>tập</a:t>
            </a:r>
            <a:r>
              <a:rPr lang="en-US" altLang="en-US" sz="4000" dirty="0"/>
              <a:t> 1, SGK </a:t>
            </a:r>
            <a:r>
              <a:rPr lang="en-US" altLang="en-US" sz="4000" dirty="0" err="1"/>
              <a:t>trang</a:t>
            </a:r>
            <a:r>
              <a:rPr lang="en-US" altLang="en-US" sz="4000" dirty="0"/>
              <a:t> 171</a:t>
            </a:r>
          </a:p>
        </p:txBody>
      </p:sp>
      <p:pic>
        <p:nvPicPr>
          <p:cNvPr id="7175" name="Picture 2" descr="photo-1">
            <a:extLst>
              <a:ext uri="{FF2B5EF4-FFF2-40B4-BE49-F238E27FC236}">
                <a16:creationId xmlns:a16="http://schemas.microsoft.com/office/drawing/2014/main" id="{3316609C-3C61-48B8-8433-E1B89A7CED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6300" y="0"/>
            <a:ext cx="647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2" descr="photo-1">
            <a:extLst>
              <a:ext uri="{FF2B5EF4-FFF2-40B4-BE49-F238E27FC236}">
                <a16:creationId xmlns:a16="http://schemas.microsoft.com/office/drawing/2014/main" id="{35F7100F-B16A-4493-943B-9BF5CE02F0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2" descr="photo-1">
            <a:extLst>
              <a:ext uri="{FF2B5EF4-FFF2-40B4-BE49-F238E27FC236}">
                <a16:creationId xmlns:a16="http://schemas.microsoft.com/office/drawing/2014/main" id="{0D242EB4-BFFB-49D6-9E2E-D49F6C4340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334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8" name="Group 7">
            <a:extLst>
              <a:ext uri="{FF2B5EF4-FFF2-40B4-BE49-F238E27FC236}">
                <a16:creationId xmlns:a16="http://schemas.microsoft.com/office/drawing/2014/main" id="{F2062047-197B-4F80-A7D0-674CE4243743}"/>
              </a:ext>
            </a:extLst>
          </p:cNvPr>
          <p:cNvGrpSpPr>
            <a:grpSpLocks noChangeAspect="1"/>
          </p:cNvGrpSpPr>
          <p:nvPr/>
        </p:nvGrpSpPr>
        <p:grpSpPr bwMode="auto">
          <a:xfrm flipH="1">
            <a:off x="7162800" y="3962400"/>
            <a:ext cx="1524000" cy="2590800"/>
            <a:chOff x="4080" y="1392"/>
            <a:chExt cx="1296" cy="2784"/>
          </a:xfrm>
        </p:grpSpPr>
        <p:sp>
          <p:nvSpPr>
            <p:cNvPr id="7179" name="AutoShape 8">
              <a:extLst>
                <a:ext uri="{FF2B5EF4-FFF2-40B4-BE49-F238E27FC236}">
                  <a16:creationId xmlns:a16="http://schemas.microsoft.com/office/drawing/2014/main" id="{5E9FFADE-0803-4D91-9ECD-59B2A193A8A9}"/>
                </a:ext>
              </a:extLst>
            </p:cNvPr>
            <p:cNvSpPr>
              <a:spLocks noChangeAspect="1" noChangeArrowheads="1" noTextEdit="1"/>
            </p:cNvSpPr>
            <p:nvPr/>
          </p:nvSpPr>
          <p:spPr bwMode="auto">
            <a:xfrm>
              <a:off x="4080" y="1392"/>
              <a:ext cx="129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80" name="Freeform 9">
              <a:extLst>
                <a:ext uri="{FF2B5EF4-FFF2-40B4-BE49-F238E27FC236}">
                  <a16:creationId xmlns:a16="http://schemas.microsoft.com/office/drawing/2014/main" id="{8FCC6F6A-2A21-4D64-9956-8D927864FC4B}"/>
                </a:ext>
              </a:extLst>
            </p:cNvPr>
            <p:cNvSpPr>
              <a:spLocks/>
            </p:cNvSpPr>
            <p:nvPr/>
          </p:nvSpPr>
          <p:spPr bwMode="auto">
            <a:xfrm>
              <a:off x="4235" y="3558"/>
              <a:ext cx="382" cy="586"/>
            </a:xfrm>
            <a:custGeom>
              <a:avLst/>
              <a:gdLst>
                <a:gd name="T0" fmla="*/ 134 w 382"/>
                <a:gd name="T1" fmla="*/ 507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2 w 382"/>
                <a:gd name="T23" fmla="*/ 54 h 586"/>
                <a:gd name="T24" fmla="*/ 204 w 382"/>
                <a:gd name="T25" fmla="*/ 33 h 586"/>
                <a:gd name="T26" fmla="*/ 216 w 382"/>
                <a:gd name="T27" fmla="*/ 52 h 586"/>
                <a:gd name="T28" fmla="*/ 244 w 382"/>
                <a:gd name="T29" fmla="*/ 155 h 586"/>
                <a:gd name="T30" fmla="*/ 283 w 382"/>
                <a:gd name="T31" fmla="*/ 204 h 586"/>
                <a:gd name="T32" fmla="*/ 302 w 382"/>
                <a:gd name="T33" fmla="*/ 206 h 586"/>
                <a:gd name="T34" fmla="*/ 351 w 382"/>
                <a:gd name="T35" fmla="*/ 319 h 586"/>
                <a:gd name="T36" fmla="*/ 382 w 382"/>
                <a:gd name="T37" fmla="*/ 460 h 586"/>
                <a:gd name="T38" fmla="*/ 360 w 382"/>
                <a:gd name="T39" fmla="*/ 471 h 586"/>
                <a:gd name="T40" fmla="*/ 369 w 382"/>
                <a:gd name="T41" fmla="*/ 517 h 586"/>
                <a:gd name="T42" fmla="*/ 325 w 382"/>
                <a:gd name="T43" fmla="*/ 546 h 586"/>
                <a:gd name="T44" fmla="*/ 325 w 382"/>
                <a:gd name="T45" fmla="*/ 576 h 586"/>
                <a:gd name="T46" fmla="*/ 222 w 382"/>
                <a:gd name="T47" fmla="*/ 559 h 586"/>
                <a:gd name="T48" fmla="*/ 220 w 382"/>
                <a:gd name="T49" fmla="*/ 586 h 586"/>
                <a:gd name="T50" fmla="*/ 165 w 382"/>
                <a:gd name="T51" fmla="*/ 439 h 586"/>
                <a:gd name="T52" fmla="*/ 138 w 382"/>
                <a:gd name="T53" fmla="*/ 450 h 586"/>
                <a:gd name="T54" fmla="*/ 139 w 382"/>
                <a:gd name="T55" fmla="*/ 473 h 586"/>
                <a:gd name="T56" fmla="*/ 121 w 382"/>
                <a:gd name="T57" fmla="*/ 467 h 586"/>
                <a:gd name="T58" fmla="*/ 134 w 382"/>
                <a:gd name="T59" fmla="*/ 507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7"/>
                  </a:moveTo>
                  <a:lnTo>
                    <a:pt x="80" y="435"/>
                  </a:lnTo>
                  <a:lnTo>
                    <a:pt x="47" y="275"/>
                  </a:lnTo>
                  <a:lnTo>
                    <a:pt x="33" y="254"/>
                  </a:lnTo>
                  <a:lnTo>
                    <a:pt x="11" y="136"/>
                  </a:lnTo>
                  <a:lnTo>
                    <a:pt x="0" y="71"/>
                  </a:lnTo>
                  <a:lnTo>
                    <a:pt x="4" y="48"/>
                  </a:lnTo>
                  <a:lnTo>
                    <a:pt x="7" y="15"/>
                  </a:lnTo>
                  <a:lnTo>
                    <a:pt x="24" y="0"/>
                  </a:lnTo>
                  <a:lnTo>
                    <a:pt x="57" y="35"/>
                  </a:lnTo>
                  <a:lnTo>
                    <a:pt x="96" y="44"/>
                  </a:lnTo>
                  <a:lnTo>
                    <a:pt x="152" y="54"/>
                  </a:lnTo>
                  <a:lnTo>
                    <a:pt x="204" y="33"/>
                  </a:lnTo>
                  <a:lnTo>
                    <a:pt x="216" y="52"/>
                  </a:lnTo>
                  <a:lnTo>
                    <a:pt x="244" y="155"/>
                  </a:lnTo>
                  <a:lnTo>
                    <a:pt x="283" y="204"/>
                  </a:lnTo>
                  <a:lnTo>
                    <a:pt x="302" y="206"/>
                  </a:lnTo>
                  <a:lnTo>
                    <a:pt x="351" y="319"/>
                  </a:lnTo>
                  <a:lnTo>
                    <a:pt x="382" y="460"/>
                  </a:lnTo>
                  <a:lnTo>
                    <a:pt x="360" y="471"/>
                  </a:lnTo>
                  <a:lnTo>
                    <a:pt x="369" y="517"/>
                  </a:lnTo>
                  <a:lnTo>
                    <a:pt x="325" y="546"/>
                  </a:lnTo>
                  <a:lnTo>
                    <a:pt x="325" y="576"/>
                  </a:lnTo>
                  <a:lnTo>
                    <a:pt x="222" y="559"/>
                  </a:lnTo>
                  <a:lnTo>
                    <a:pt x="220" y="586"/>
                  </a:lnTo>
                  <a:lnTo>
                    <a:pt x="165" y="439"/>
                  </a:lnTo>
                  <a:lnTo>
                    <a:pt x="138" y="450"/>
                  </a:lnTo>
                  <a:lnTo>
                    <a:pt x="139" y="473"/>
                  </a:lnTo>
                  <a:lnTo>
                    <a:pt x="121" y="467"/>
                  </a:lnTo>
                  <a:lnTo>
                    <a:pt x="134" y="507"/>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1" name="Freeform 10">
              <a:extLst>
                <a:ext uri="{FF2B5EF4-FFF2-40B4-BE49-F238E27FC236}">
                  <a16:creationId xmlns:a16="http://schemas.microsoft.com/office/drawing/2014/main" id="{D37BB6DE-473E-44D4-A4F9-D8A7948A46B4}"/>
                </a:ext>
              </a:extLst>
            </p:cNvPr>
            <p:cNvSpPr>
              <a:spLocks/>
            </p:cNvSpPr>
            <p:nvPr/>
          </p:nvSpPr>
          <p:spPr bwMode="auto">
            <a:xfrm>
              <a:off x="4235" y="3558"/>
              <a:ext cx="382" cy="586"/>
            </a:xfrm>
            <a:custGeom>
              <a:avLst/>
              <a:gdLst>
                <a:gd name="T0" fmla="*/ 134 w 382"/>
                <a:gd name="T1" fmla="*/ 505 h 586"/>
                <a:gd name="T2" fmla="*/ 80 w 382"/>
                <a:gd name="T3" fmla="*/ 435 h 586"/>
                <a:gd name="T4" fmla="*/ 47 w 382"/>
                <a:gd name="T5" fmla="*/ 275 h 586"/>
                <a:gd name="T6" fmla="*/ 33 w 382"/>
                <a:gd name="T7" fmla="*/ 254 h 586"/>
                <a:gd name="T8" fmla="*/ 11 w 382"/>
                <a:gd name="T9" fmla="*/ 136 h 586"/>
                <a:gd name="T10" fmla="*/ 0 w 382"/>
                <a:gd name="T11" fmla="*/ 71 h 586"/>
                <a:gd name="T12" fmla="*/ 4 w 382"/>
                <a:gd name="T13" fmla="*/ 48 h 586"/>
                <a:gd name="T14" fmla="*/ 7 w 382"/>
                <a:gd name="T15" fmla="*/ 15 h 586"/>
                <a:gd name="T16" fmla="*/ 24 w 382"/>
                <a:gd name="T17" fmla="*/ 0 h 586"/>
                <a:gd name="T18" fmla="*/ 57 w 382"/>
                <a:gd name="T19" fmla="*/ 35 h 586"/>
                <a:gd name="T20" fmla="*/ 96 w 382"/>
                <a:gd name="T21" fmla="*/ 44 h 586"/>
                <a:gd name="T22" fmla="*/ 151 w 382"/>
                <a:gd name="T23" fmla="*/ 54 h 586"/>
                <a:gd name="T24" fmla="*/ 204 w 382"/>
                <a:gd name="T25" fmla="*/ 33 h 586"/>
                <a:gd name="T26" fmla="*/ 216 w 382"/>
                <a:gd name="T27" fmla="*/ 52 h 586"/>
                <a:gd name="T28" fmla="*/ 244 w 382"/>
                <a:gd name="T29" fmla="*/ 155 h 586"/>
                <a:gd name="T30" fmla="*/ 283 w 382"/>
                <a:gd name="T31" fmla="*/ 202 h 586"/>
                <a:gd name="T32" fmla="*/ 302 w 382"/>
                <a:gd name="T33" fmla="*/ 206 h 586"/>
                <a:gd name="T34" fmla="*/ 350 w 382"/>
                <a:gd name="T35" fmla="*/ 317 h 586"/>
                <a:gd name="T36" fmla="*/ 382 w 382"/>
                <a:gd name="T37" fmla="*/ 458 h 586"/>
                <a:gd name="T38" fmla="*/ 359 w 382"/>
                <a:gd name="T39" fmla="*/ 469 h 586"/>
                <a:gd name="T40" fmla="*/ 368 w 382"/>
                <a:gd name="T41" fmla="*/ 515 h 586"/>
                <a:gd name="T42" fmla="*/ 324 w 382"/>
                <a:gd name="T43" fmla="*/ 544 h 586"/>
                <a:gd name="T44" fmla="*/ 325 w 382"/>
                <a:gd name="T45" fmla="*/ 574 h 586"/>
                <a:gd name="T46" fmla="*/ 222 w 382"/>
                <a:gd name="T47" fmla="*/ 557 h 586"/>
                <a:gd name="T48" fmla="*/ 220 w 382"/>
                <a:gd name="T49" fmla="*/ 586 h 586"/>
                <a:gd name="T50" fmla="*/ 163 w 382"/>
                <a:gd name="T51" fmla="*/ 439 h 586"/>
                <a:gd name="T52" fmla="*/ 138 w 382"/>
                <a:gd name="T53" fmla="*/ 448 h 586"/>
                <a:gd name="T54" fmla="*/ 139 w 382"/>
                <a:gd name="T55" fmla="*/ 473 h 586"/>
                <a:gd name="T56" fmla="*/ 121 w 382"/>
                <a:gd name="T57" fmla="*/ 467 h 586"/>
                <a:gd name="T58" fmla="*/ 134 w 382"/>
                <a:gd name="T59" fmla="*/ 505 h 5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2"/>
                <a:gd name="T91" fmla="*/ 0 h 586"/>
                <a:gd name="T92" fmla="*/ 382 w 382"/>
                <a:gd name="T93" fmla="*/ 586 h 58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2" h="586">
                  <a:moveTo>
                    <a:pt x="134" y="505"/>
                  </a:moveTo>
                  <a:lnTo>
                    <a:pt x="80" y="435"/>
                  </a:lnTo>
                  <a:lnTo>
                    <a:pt x="47" y="275"/>
                  </a:lnTo>
                  <a:lnTo>
                    <a:pt x="33" y="254"/>
                  </a:lnTo>
                  <a:lnTo>
                    <a:pt x="11" y="136"/>
                  </a:lnTo>
                  <a:lnTo>
                    <a:pt x="0" y="71"/>
                  </a:lnTo>
                  <a:lnTo>
                    <a:pt x="4" y="48"/>
                  </a:lnTo>
                  <a:lnTo>
                    <a:pt x="7" y="15"/>
                  </a:lnTo>
                  <a:lnTo>
                    <a:pt x="24" y="0"/>
                  </a:lnTo>
                  <a:lnTo>
                    <a:pt x="57" y="35"/>
                  </a:lnTo>
                  <a:lnTo>
                    <a:pt x="96" y="44"/>
                  </a:lnTo>
                  <a:lnTo>
                    <a:pt x="151" y="54"/>
                  </a:lnTo>
                  <a:lnTo>
                    <a:pt x="204" y="33"/>
                  </a:lnTo>
                  <a:lnTo>
                    <a:pt x="216" y="52"/>
                  </a:lnTo>
                  <a:lnTo>
                    <a:pt x="244" y="155"/>
                  </a:lnTo>
                  <a:lnTo>
                    <a:pt x="283" y="202"/>
                  </a:lnTo>
                  <a:lnTo>
                    <a:pt x="302" y="206"/>
                  </a:lnTo>
                  <a:lnTo>
                    <a:pt x="350" y="317"/>
                  </a:lnTo>
                  <a:lnTo>
                    <a:pt x="382" y="458"/>
                  </a:lnTo>
                  <a:lnTo>
                    <a:pt x="359" y="469"/>
                  </a:lnTo>
                  <a:lnTo>
                    <a:pt x="368" y="515"/>
                  </a:lnTo>
                  <a:lnTo>
                    <a:pt x="324" y="544"/>
                  </a:lnTo>
                  <a:lnTo>
                    <a:pt x="325" y="574"/>
                  </a:lnTo>
                  <a:lnTo>
                    <a:pt x="222" y="557"/>
                  </a:lnTo>
                  <a:lnTo>
                    <a:pt x="220" y="586"/>
                  </a:lnTo>
                  <a:lnTo>
                    <a:pt x="163" y="439"/>
                  </a:lnTo>
                  <a:lnTo>
                    <a:pt x="138" y="448"/>
                  </a:lnTo>
                  <a:lnTo>
                    <a:pt x="139" y="473"/>
                  </a:lnTo>
                  <a:lnTo>
                    <a:pt x="121" y="467"/>
                  </a:lnTo>
                  <a:lnTo>
                    <a:pt x="134" y="505"/>
                  </a:lnTo>
                </a:path>
              </a:pathLst>
            </a:custGeom>
            <a:noFill/>
            <a:ln w="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2" name="Freeform 11">
              <a:extLst>
                <a:ext uri="{FF2B5EF4-FFF2-40B4-BE49-F238E27FC236}">
                  <a16:creationId xmlns:a16="http://schemas.microsoft.com/office/drawing/2014/main" id="{4F80A7D0-6588-4C82-BBD6-FA732D536B04}"/>
                </a:ext>
              </a:extLst>
            </p:cNvPr>
            <p:cNvSpPr>
              <a:spLocks/>
            </p:cNvSpPr>
            <p:nvPr/>
          </p:nvSpPr>
          <p:spPr bwMode="auto">
            <a:xfrm>
              <a:off x="4243" y="3539"/>
              <a:ext cx="383" cy="536"/>
            </a:xfrm>
            <a:custGeom>
              <a:avLst/>
              <a:gdLst>
                <a:gd name="T0" fmla="*/ 369 w 383"/>
                <a:gd name="T1" fmla="*/ 418 h 536"/>
                <a:gd name="T2" fmla="*/ 352 w 383"/>
                <a:gd name="T3" fmla="*/ 345 h 536"/>
                <a:gd name="T4" fmla="*/ 320 w 383"/>
                <a:gd name="T5" fmla="*/ 261 h 536"/>
                <a:gd name="T6" fmla="*/ 285 w 383"/>
                <a:gd name="T7" fmla="*/ 216 h 536"/>
                <a:gd name="T8" fmla="*/ 257 w 383"/>
                <a:gd name="T9" fmla="*/ 179 h 536"/>
                <a:gd name="T10" fmla="*/ 229 w 383"/>
                <a:gd name="T11" fmla="*/ 113 h 536"/>
                <a:gd name="T12" fmla="*/ 189 w 383"/>
                <a:gd name="T13" fmla="*/ 48 h 536"/>
                <a:gd name="T14" fmla="*/ 153 w 383"/>
                <a:gd name="T15" fmla="*/ 61 h 536"/>
                <a:gd name="T16" fmla="*/ 96 w 383"/>
                <a:gd name="T17" fmla="*/ 52 h 536"/>
                <a:gd name="T18" fmla="*/ 49 w 383"/>
                <a:gd name="T19" fmla="*/ 34 h 536"/>
                <a:gd name="T20" fmla="*/ 24 w 383"/>
                <a:gd name="T21" fmla="*/ 4 h 536"/>
                <a:gd name="T22" fmla="*/ 6 w 383"/>
                <a:gd name="T23" fmla="*/ 34 h 536"/>
                <a:gd name="T24" fmla="*/ 0 w 383"/>
                <a:gd name="T25" fmla="*/ 92 h 536"/>
                <a:gd name="T26" fmla="*/ 6 w 383"/>
                <a:gd name="T27" fmla="*/ 57 h 536"/>
                <a:gd name="T28" fmla="*/ 19 w 383"/>
                <a:gd name="T29" fmla="*/ 15 h 536"/>
                <a:gd name="T30" fmla="*/ 55 w 383"/>
                <a:gd name="T31" fmla="*/ 52 h 536"/>
                <a:gd name="T32" fmla="*/ 96 w 383"/>
                <a:gd name="T33" fmla="*/ 55 h 536"/>
                <a:gd name="T34" fmla="*/ 98 w 383"/>
                <a:gd name="T35" fmla="*/ 61 h 536"/>
                <a:gd name="T36" fmla="*/ 77 w 383"/>
                <a:gd name="T37" fmla="*/ 74 h 536"/>
                <a:gd name="T38" fmla="*/ 58 w 383"/>
                <a:gd name="T39" fmla="*/ 78 h 536"/>
                <a:gd name="T40" fmla="*/ 31 w 383"/>
                <a:gd name="T41" fmla="*/ 46 h 536"/>
                <a:gd name="T42" fmla="*/ 14 w 383"/>
                <a:gd name="T43" fmla="*/ 55 h 536"/>
                <a:gd name="T44" fmla="*/ 7 w 383"/>
                <a:gd name="T45" fmla="*/ 103 h 536"/>
                <a:gd name="T46" fmla="*/ 18 w 383"/>
                <a:gd name="T47" fmla="*/ 179 h 536"/>
                <a:gd name="T48" fmla="*/ 30 w 383"/>
                <a:gd name="T49" fmla="*/ 235 h 536"/>
                <a:gd name="T50" fmla="*/ 97 w 383"/>
                <a:gd name="T51" fmla="*/ 473 h 536"/>
                <a:gd name="T52" fmla="*/ 110 w 383"/>
                <a:gd name="T53" fmla="*/ 494 h 536"/>
                <a:gd name="T54" fmla="*/ 89 w 383"/>
                <a:gd name="T55" fmla="*/ 477 h 536"/>
                <a:gd name="T56" fmla="*/ 72 w 383"/>
                <a:gd name="T57" fmla="*/ 443 h 536"/>
                <a:gd name="T58" fmla="*/ 58 w 383"/>
                <a:gd name="T59" fmla="*/ 372 h 536"/>
                <a:gd name="T60" fmla="*/ 34 w 383"/>
                <a:gd name="T61" fmla="*/ 280 h 536"/>
                <a:gd name="T62" fmla="*/ 17 w 383"/>
                <a:gd name="T63" fmla="*/ 197 h 536"/>
                <a:gd name="T64" fmla="*/ 8 w 383"/>
                <a:gd name="T65" fmla="*/ 139 h 536"/>
                <a:gd name="T66" fmla="*/ 7 w 383"/>
                <a:gd name="T67" fmla="*/ 145 h 536"/>
                <a:gd name="T68" fmla="*/ 25 w 383"/>
                <a:gd name="T69" fmla="*/ 248 h 536"/>
                <a:gd name="T70" fmla="*/ 55 w 383"/>
                <a:gd name="T71" fmla="*/ 359 h 536"/>
                <a:gd name="T72" fmla="*/ 69 w 383"/>
                <a:gd name="T73" fmla="*/ 444 h 536"/>
                <a:gd name="T74" fmla="*/ 86 w 383"/>
                <a:gd name="T75" fmla="*/ 479 h 536"/>
                <a:gd name="T76" fmla="*/ 126 w 383"/>
                <a:gd name="T77" fmla="*/ 515 h 536"/>
                <a:gd name="T78" fmla="*/ 94 w 383"/>
                <a:gd name="T79" fmla="*/ 462 h 536"/>
                <a:gd name="T80" fmla="*/ 69 w 383"/>
                <a:gd name="T81" fmla="*/ 393 h 536"/>
                <a:gd name="T82" fmla="*/ 41 w 383"/>
                <a:gd name="T83" fmla="*/ 267 h 536"/>
                <a:gd name="T84" fmla="*/ 27 w 383"/>
                <a:gd name="T85" fmla="*/ 206 h 536"/>
                <a:gd name="T86" fmla="*/ 14 w 383"/>
                <a:gd name="T87" fmla="*/ 126 h 536"/>
                <a:gd name="T88" fmla="*/ 14 w 383"/>
                <a:gd name="T89" fmla="*/ 86 h 536"/>
                <a:gd name="T90" fmla="*/ 18 w 383"/>
                <a:gd name="T91" fmla="*/ 46 h 536"/>
                <a:gd name="T92" fmla="*/ 38 w 383"/>
                <a:gd name="T93" fmla="*/ 65 h 536"/>
                <a:gd name="T94" fmla="*/ 72 w 383"/>
                <a:gd name="T95" fmla="*/ 86 h 536"/>
                <a:gd name="T96" fmla="*/ 87 w 383"/>
                <a:gd name="T97" fmla="*/ 78 h 536"/>
                <a:gd name="T98" fmla="*/ 111 w 383"/>
                <a:gd name="T99" fmla="*/ 65 h 536"/>
                <a:gd name="T100" fmla="*/ 146 w 383"/>
                <a:gd name="T101" fmla="*/ 90 h 536"/>
                <a:gd name="T102" fmla="*/ 176 w 383"/>
                <a:gd name="T103" fmla="*/ 74 h 536"/>
                <a:gd name="T104" fmla="*/ 218 w 383"/>
                <a:gd name="T105" fmla="*/ 137 h 536"/>
                <a:gd name="T106" fmla="*/ 255 w 383"/>
                <a:gd name="T107" fmla="*/ 214 h 536"/>
                <a:gd name="T108" fmla="*/ 267 w 383"/>
                <a:gd name="T109" fmla="*/ 225 h 536"/>
                <a:gd name="T110" fmla="*/ 279 w 383"/>
                <a:gd name="T111" fmla="*/ 235 h 536"/>
                <a:gd name="T112" fmla="*/ 298 w 383"/>
                <a:gd name="T113" fmla="*/ 244 h 536"/>
                <a:gd name="T114" fmla="*/ 317 w 383"/>
                <a:gd name="T115" fmla="*/ 288 h 536"/>
                <a:gd name="T116" fmla="*/ 342 w 383"/>
                <a:gd name="T117" fmla="*/ 353 h 536"/>
                <a:gd name="T118" fmla="*/ 371 w 383"/>
                <a:gd name="T119" fmla="*/ 473 h 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83"/>
                <a:gd name="T181" fmla="*/ 0 h 536"/>
                <a:gd name="T182" fmla="*/ 383 w 383"/>
                <a:gd name="T183" fmla="*/ 536 h 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83" h="536">
                  <a:moveTo>
                    <a:pt x="383" y="496"/>
                  </a:moveTo>
                  <a:lnTo>
                    <a:pt x="381" y="486"/>
                  </a:lnTo>
                  <a:lnTo>
                    <a:pt x="380" y="479"/>
                  </a:lnTo>
                  <a:lnTo>
                    <a:pt x="378" y="471"/>
                  </a:lnTo>
                  <a:lnTo>
                    <a:pt x="377" y="462"/>
                  </a:lnTo>
                  <a:lnTo>
                    <a:pt x="374" y="452"/>
                  </a:lnTo>
                  <a:lnTo>
                    <a:pt x="373" y="444"/>
                  </a:lnTo>
                  <a:lnTo>
                    <a:pt x="371" y="435"/>
                  </a:lnTo>
                  <a:lnTo>
                    <a:pt x="370" y="425"/>
                  </a:lnTo>
                  <a:lnTo>
                    <a:pt x="369" y="422"/>
                  </a:lnTo>
                  <a:lnTo>
                    <a:pt x="369" y="418"/>
                  </a:lnTo>
                  <a:lnTo>
                    <a:pt x="368" y="412"/>
                  </a:lnTo>
                  <a:lnTo>
                    <a:pt x="368" y="408"/>
                  </a:lnTo>
                  <a:lnTo>
                    <a:pt x="367" y="402"/>
                  </a:lnTo>
                  <a:lnTo>
                    <a:pt x="365" y="397"/>
                  </a:lnTo>
                  <a:lnTo>
                    <a:pt x="365" y="393"/>
                  </a:lnTo>
                  <a:lnTo>
                    <a:pt x="364" y="387"/>
                  </a:lnTo>
                  <a:lnTo>
                    <a:pt x="362" y="378"/>
                  </a:lnTo>
                  <a:lnTo>
                    <a:pt x="360" y="370"/>
                  </a:lnTo>
                  <a:lnTo>
                    <a:pt x="358" y="361"/>
                  </a:lnTo>
                  <a:lnTo>
                    <a:pt x="355" y="353"/>
                  </a:lnTo>
                  <a:lnTo>
                    <a:pt x="352" y="345"/>
                  </a:lnTo>
                  <a:lnTo>
                    <a:pt x="350" y="338"/>
                  </a:lnTo>
                  <a:lnTo>
                    <a:pt x="346" y="330"/>
                  </a:lnTo>
                  <a:lnTo>
                    <a:pt x="343" y="322"/>
                  </a:lnTo>
                  <a:lnTo>
                    <a:pt x="340" y="315"/>
                  </a:lnTo>
                  <a:lnTo>
                    <a:pt x="338" y="307"/>
                  </a:lnTo>
                  <a:lnTo>
                    <a:pt x="334" y="301"/>
                  </a:lnTo>
                  <a:lnTo>
                    <a:pt x="331" y="292"/>
                  </a:lnTo>
                  <a:lnTo>
                    <a:pt x="327" y="286"/>
                  </a:lnTo>
                  <a:lnTo>
                    <a:pt x="325" y="277"/>
                  </a:lnTo>
                  <a:lnTo>
                    <a:pt x="322" y="269"/>
                  </a:lnTo>
                  <a:lnTo>
                    <a:pt x="320" y="261"/>
                  </a:lnTo>
                  <a:lnTo>
                    <a:pt x="316" y="256"/>
                  </a:lnTo>
                  <a:lnTo>
                    <a:pt x="314" y="248"/>
                  </a:lnTo>
                  <a:lnTo>
                    <a:pt x="311" y="240"/>
                  </a:lnTo>
                  <a:lnTo>
                    <a:pt x="308" y="233"/>
                  </a:lnTo>
                  <a:lnTo>
                    <a:pt x="305" y="225"/>
                  </a:lnTo>
                  <a:lnTo>
                    <a:pt x="302" y="219"/>
                  </a:lnTo>
                  <a:lnTo>
                    <a:pt x="300" y="214"/>
                  </a:lnTo>
                  <a:lnTo>
                    <a:pt x="296" y="208"/>
                  </a:lnTo>
                  <a:lnTo>
                    <a:pt x="291" y="217"/>
                  </a:lnTo>
                  <a:lnTo>
                    <a:pt x="288" y="216"/>
                  </a:lnTo>
                  <a:lnTo>
                    <a:pt x="285" y="216"/>
                  </a:lnTo>
                  <a:lnTo>
                    <a:pt x="283" y="212"/>
                  </a:lnTo>
                  <a:lnTo>
                    <a:pt x="281" y="210"/>
                  </a:lnTo>
                  <a:lnTo>
                    <a:pt x="279" y="208"/>
                  </a:lnTo>
                  <a:lnTo>
                    <a:pt x="277" y="204"/>
                  </a:lnTo>
                  <a:lnTo>
                    <a:pt x="275" y="202"/>
                  </a:lnTo>
                  <a:lnTo>
                    <a:pt x="273" y="200"/>
                  </a:lnTo>
                  <a:lnTo>
                    <a:pt x="269" y="197"/>
                  </a:lnTo>
                  <a:lnTo>
                    <a:pt x="266" y="193"/>
                  </a:lnTo>
                  <a:lnTo>
                    <a:pt x="263" y="189"/>
                  </a:lnTo>
                  <a:lnTo>
                    <a:pt x="259" y="185"/>
                  </a:lnTo>
                  <a:lnTo>
                    <a:pt x="257" y="179"/>
                  </a:lnTo>
                  <a:lnTo>
                    <a:pt x="254" y="176"/>
                  </a:lnTo>
                  <a:lnTo>
                    <a:pt x="250" y="170"/>
                  </a:lnTo>
                  <a:lnTo>
                    <a:pt x="248" y="164"/>
                  </a:lnTo>
                  <a:lnTo>
                    <a:pt x="246" y="158"/>
                  </a:lnTo>
                  <a:lnTo>
                    <a:pt x="243" y="153"/>
                  </a:lnTo>
                  <a:lnTo>
                    <a:pt x="240" y="147"/>
                  </a:lnTo>
                  <a:lnTo>
                    <a:pt x="238" y="141"/>
                  </a:lnTo>
                  <a:lnTo>
                    <a:pt x="235" y="134"/>
                  </a:lnTo>
                  <a:lnTo>
                    <a:pt x="234" y="126"/>
                  </a:lnTo>
                  <a:lnTo>
                    <a:pt x="231" y="120"/>
                  </a:lnTo>
                  <a:lnTo>
                    <a:pt x="229" y="113"/>
                  </a:lnTo>
                  <a:lnTo>
                    <a:pt x="228" y="101"/>
                  </a:lnTo>
                  <a:lnTo>
                    <a:pt x="227" y="92"/>
                  </a:lnTo>
                  <a:lnTo>
                    <a:pt x="225" y="82"/>
                  </a:lnTo>
                  <a:lnTo>
                    <a:pt x="225" y="74"/>
                  </a:lnTo>
                  <a:lnTo>
                    <a:pt x="224" y="73"/>
                  </a:lnTo>
                  <a:lnTo>
                    <a:pt x="224" y="71"/>
                  </a:lnTo>
                  <a:lnTo>
                    <a:pt x="222" y="71"/>
                  </a:lnTo>
                  <a:lnTo>
                    <a:pt x="198" y="38"/>
                  </a:lnTo>
                  <a:lnTo>
                    <a:pt x="195" y="40"/>
                  </a:lnTo>
                  <a:lnTo>
                    <a:pt x="191" y="44"/>
                  </a:lnTo>
                  <a:lnTo>
                    <a:pt x="189" y="48"/>
                  </a:lnTo>
                  <a:lnTo>
                    <a:pt x="186" y="50"/>
                  </a:lnTo>
                  <a:lnTo>
                    <a:pt x="182" y="52"/>
                  </a:lnTo>
                  <a:lnTo>
                    <a:pt x="179" y="54"/>
                  </a:lnTo>
                  <a:lnTo>
                    <a:pt x="176" y="55"/>
                  </a:lnTo>
                  <a:lnTo>
                    <a:pt x="173" y="55"/>
                  </a:lnTo>
                  <a:lnTo>
                    <a:pt x="170" y="57"/>
                  </a:lnTo>
                  <a:lnTo>
                    <a:pt x="167" y="57"/>
                  </a:lnTo>
                  <a:lnTo>
                    <a:pt x="163" y="59"/>
                  </a:lnTo>
                  <a:lnTo>
                    <a:pt x="160" y="59"/>
                  </a:lnTo>
                  <a:lnTo>
                    <a:pt x="157" y="59"/>
                  </a:lnTo>
                  <a:lnTo>
                    <a:pt x="153" y="61"/>
                  </a:lnTo>
                  <a:lnTo>
                    <a:pt x="150" y="63"/>
                  </a:lnTo>
                  <a:lnTo>
                    <a:pt x="146" y="63"/>
                  </a:lnTo>
                  <a:lnTo>
                    <a:pt x="141" y="57"/>
                  </a:lnTo>
                  <a:lnTo>
                    <a:pt x="135" y="54"/>
                  </a:lnTo>
                  <a:lnTo>
                    <a:pt x="130" y="50"/>
                  </a:lnTo>
                  <a:lnTo>
                    <a:pt x="124" y="48"/>
                  </a:lnTo>
                  <a:lnTo>
                    <a:pt x="119" y="48"/>
                  </a:lnTo>
                  <a:lnTo>
                    <a:pt x="113" y="48"/>
                  </a:lnTo>
                  <a:lnTo>
                    <a:pt x="107" y="50"/>
                  </a:lnTo>
                  <a:lnTo>
                    <a:pt x="102" y="50"/>
                  </a:lnTo>
                  <a:lnTo>
                    <a:pt x="96" y="52"/>
                  </a:lnTo>
                  <a:lnTo>
                    <a:pt x="91" y="54"/>
                  </a:lnTo>
                  <a:lnTo>
                    <a:pt x="85" y="55"/>
                  </a:lnTo>
                  <a:lnTo>
                    <a:pt x="81" y="55"/>
                  </a:lnTo>
                  <a:lnTo>
                    <a:pt x="75" y="55"/>
                  </a:lnTo>
                  <a:lnTo>
                    <a:pt x="69" y="54"/>
                  </a:lnTo>
                  <a:lnTo>
                    <a:pt x="65" y="52"/>
                  </a:lnTo>
                  <a:lnTo>
                    <a:pt x="59" y="48"/>
                  </a:lnTo>
                  <a:lnTo>
                    <a:pt x="57" y="46"/>
                  </a:lnTo>
                  <a:lnTo>
                    <a:pt x="55" y="42"/>
                  </a:lnTo>
                  <a:lnTo>
                    <a:pt x="52" y="38"/>
                  </a:lnTo>
                  <a:lnTo>
                    <a:pt x="49" y="34"/>
                  </a:lnTo>
                  <a:lnTo>
                    <a:pt x="47" y="33"/>
                  </a:lnTo>
                  <a:lnTo>
                    <a:pt x="45" y="29"/>
                  </a:lnTo>
                  <a:lnTo>
                    <a:pt x="43" y="25"/>
                  </a:lnTo>
                  <a:lnTo>
                    <a:pt x="41" y="21"/>
                  </a:lnTo>
                  <a:lnTo>
                    <a:pt x="38" y="19"/>
                  </a:lnTo>
                  <a:lnTo>
                    <a:pt x="36" y="15"/>
                  </a:lnTo>
                  <a:lnTo>
                    <a:pt x="34" y="13"/>
                  </a:lnTo>
                  <a:lnTo>
                    <a:pt x="31" y="10"/>
                  </a:lnTo>
                  <a:lnTo>
                    <a:pt x="29" y="8"/>
                  </a:lnTo>
                  <a:lnTo>
                    <a:pt x="27" y="4"/>
                  </a:lnTo>
                  <a:lnTo>
                    <a:pt x="24" y="4"/>
                  </a:lnTo>
                  <a:lnTo>
                    <a:pt x="21" y="0"/>
                  </a:lnTo>
                  <a:lnTo>
                    <a:pt x="20" y="6"/>
                  </a:lnTo>
                  <a:lnTo>
                    <a:pt x="18" y="8"/>
                  </a:lnTo>
                  <a:lnTo>
                    <a:pt x="17" y="12"/>
                  </a:lnTo>
                  <a:lnTo>
                    <a:pt x="16" y="13"/>
                  </a:lnTo>
                  <a:lnTo>
                    <a:pt x="14" y="15"/>
                  </a:lnTo>
                  <a:lnTo>
                    <a:pt x="12" y="15"/>
                  </a:lnTo>
                  <a:lnTo>
                    <a:pt x="10" y="17"/>
                  </a:lnTo>
                  <a:lnTo>
                    <a:pt x="8" y="19"/>
                  </a:lnTo>
                  <a:lnTo>
                    <a:pt x="6" y="27"/>
                  </a:lnTo>
                  <a:lnTo>
                    <a:pt x="6" y="34"/>
                  </a:lnTo>
                  <a:lnTo>
                    <a:pt x="5" y="44"/>
                  </a:lnTo>
                  <a:lnTo>
                    <a:pt x="5" y="54"/>
                  </a:lnTo>
                  <a:lnTo>
                    <a:pt x="5" y="63"/>
                  </a:lnTo>
                  <a:lnTo>
                    <a:pt x="5" y="73"/>
                  </a:lnTo>
                  <a:lnTo>
                    <a:pt x="2" y="80"/>
                  </a:lnTo>
                  <a:lnTo>
                    <a:pt x="0" y="88"/>
                  </a:lnTo>
                  <a:lnTo>
                    <a:pt x="0" y="90"/>
                  </a:lnTo>
                  <a:lnTo>
                    <a:pt x="0" y="94"/>
                  </a:lnTo>
                  <a:lnTo>
                    <a:pt x="0" y="95"/>
                  </a:lnTo>
                  <a:lnTo>
                    <a:pt x="0" y="94"/>
                  </a:lnTo>
                  <a:lnTo>
                    <a:pt x="0" y="92"/>
                  </a:lnTo>
                  <a:lnTo>
                    <a:pt x="1" y="90"/>
                  </a:lnTo>
                  <a:lnTo>
                    <a:pt x="1" y="88"/>
                  </a:lnTo>
                  <a:lnTo>
                    <a:pt x="2" y="86"/>
                  </a:lnTo>
                  <a:lnTo>
                    <a:pt x="3" y="84"/>
                  </a:lnTo>
                  <a:lnTo>
                    <a:pt x="5" y="82"/>
                  </a:lnTo>
                  <a:lnTo>
                    <a:pt x="6" y="80"/>
                  </a:lnTo>
                  <a:lnTo>
                    <a:pt x="6" y="78"/>
                  </a:lnTo>
                  <a:lnTo>
                    <a:pt x="7" y="76"/>
                  </a:lnTo>
                  <a:lnTo>
                    <a:pt x="7" y="71"/>
                  </a:lnTo>
                  <a:lnTo>
                    <a:pt x="7" y="63"/>
                  </a:lnTo>
                  <a:lnTo>
                    <a:pt x="6" y="57"/>
                  </a:lnTo>
                  <a:lnTo>
                    <a:pt x="6" y="50"/>
                  </a:lnTo>
                  <a:lnTo>
                    <a:pt x="6" y="44"/>
                  </a:lnTo>
                  <a:lnTo>
                    <a:pt x="7" y="38"/>
                  </a:lnTo>
                  <a:lnTo>
                    <a:pt x="8" y="33"/>
                  </a:lnTo>
                  <a:lnTo>
                    <a:pt x="9" y="27"/>
                  </a:lnTo>
                  <a:lnTo>
                    <a:pt x="11" y="25"/>
                  </a:lnTo>
                  <a:lnTo>
                    <a:pt x="12" y="23"/>
                  </a:lnTo>
                  <a:lnTo>
                    <a:pt x="15" y="23"/>
                  </a:lnTo>
                  <a:lnTo>
                    <a:pt x="16" y="21"/>
                  </a:lnTo>
                  <a:lnTo>
                    <a:pt x="18" y="17"/>
                  </a:lnTo>
                  <a:lnTo>
                    <a:pt x="19" y="15"/>
                  </a:lnTo>
                  <a:lnTo>
                    <a:pt x="20" y="13"/>
                  </a:lnTo>
                  <a:lnTo>
                    <a:pt x="21" y="8"/>
                  </a:lnTo>
                  <a:lnTo>
                    <a:pt x="22" y="6"/>
                  </a:lnTo>
                  <a:lnTo>
                    <a:pt x="27" y="10"/>
                  </a:lnTo>
                  <a:lnTo>
                    <a:pt x="31" y="15"/>
                  </a:lnTo>
                  <a:lnTo>
                    <a:pt x="35" y="21"/>
                  </a:lnTo>
                  <a:lnTo>
                    <a:pt x="39" y="27"/>
                  </a:lnTo>
                  <a:lnTo>
                    <a:pt x="43" y="33"/>
                  </a:lnTo>
                  <a:lnTo>
                    <a:pt x="47" y="38"/>
                  </a:lnTo>
                  <a:lnTo>
                    <a:pt x="50" y="46"/>
                  </a:lnTo>
                  <a:lnTo>
                    <a:pt x="55" y="52"/>
                  </a:lnTo>
                  <a:lnTo>
                    <a:pt x="59" y="55"/>
                  </a:lnTo>
                  <a:lnTo>
                    <a:pt x="63" y="61"/>
                  </a:lnTo>
                  <a:lnTo>
                    <a:pt x="67" y="65"/>
                  </a:lnTo>
                  <a:lnTo>
                    <a:pt x="72" y="67"/>
                  </a:lnTo>
                  <a:lnTo>
                    <a:pt x="76" y="67"/>
                  </a:lnTo>
                  <a:lnTo>
                    <a:pt x="82" y="67"/>
                  </a:lnTo>
                  <a:lnTo>
                    <a:pt x="86" y="65"/>
                  </a:lnTo>
                  <a:lnTo>
                    <a:pt x="92" y="61"/>
                  </a:lnTo>
                  <a:lnTo>
                    <a:pt x="93" y="59"/>
                  </a:lnTo>
                  <a:lnTo>
                    <a:pt x="94" y="57"/>
                  </a:lnTo>
                  <a:lnTo>
                    <a:pt x="96" y="55"/>
                  </a:lnTo>
                  <a:lnTo>
                    <a:pt x="97" y="54"/>
                  </a:lnTo>
                  <a:lnTo>
                    <a:pt x="98" y="54"/>
                  </a:lnTo>
                  <a:lnTo>
                    <a:pt x="101" y="52"/>
                  </a:lnTo>
                  <a:lnTo>
                    <a:pt x="102" y="52"/>
                  </a:lnTo>
                  <a:lnTo>
                    <a:pt x="104" y="54"/>
                  </a:lnTo>
                  <a:lnTo>
                    <a:pt x="104" y="52"/>
                  </a:lnTo>
                  <a:lnTo>
                    <a:pt x="103" y="52"/>
                  </a:lnTo>
                  <a:lnTo>
                    <a:pt x="103" y="54"/>
                  </a:lnTo>
                  <a:lnTo>
                    <a:pt x="102" y="55"/>
                  </a:lnTo>
                  <a:lnTo>
                    <a:pt x="101" y="59"/>
                  </a:lnTo>
                  <a:lnTo>
                    <a:pt x="98" y="61"/>
                  </a:lnTo>
                  <a:lnTo>
                    <a:pt x="96" y="63"/>
                  </a:lnTo>
                  <a:lnTo>
                    <a:pt x="94" y="63"/>
                  </a:lnTo>
                  <a:lnTo>
                    <a:pt x="92" y="65"/>
                  </a:lnTo>
                  <a:lnTo>
                    <a:pt x="91" y="65"/>
                  </a:lnTo>
                  <a:lnTo>
                    <a:pt x="88" y="67"/>
                  </a:lnTo>
                  <a:lnTo>
                    <a:pt x="86" y="71"/>
                  </a:lnTo>
                  <a:lnTo>
                    <a:pt x="85" y="73"/>
                  </a:lnTo>
                  <a:lnTo>
                    <a:pt x="83" y="73"/>
                  </a:lnTo>
                  <a:lnTo>
                    <a:pt x="81" y="74"/>
                  </a:lnTo>
                  <a:lnTo>
                    <a:pt x="79" y="74"/>
                  </a:lnTo>
                  <a:lnTo>
                    <a:pt x="77" y="74"/>
                  </a:lnTo>
                  <a:lnTo>
                    <a:pt x="76" y="74"/>
                  </a:lnTo>
                  <a:lnTo>
                    <a:pt x="74" y="76"/>
                  </a:lnTo>
                  <a:lnTo>
                    <a:pt x="73" y="74"/>
                  </a:lnTo>
                  <a:lnTo>
                    <a:pt x="71" y="74"/>
                  </a:lnTo>
                  <a:lnTo>
                    <a:pt x="68" y="74"/>
                  </a:lnTo>
                  <a:lnTo>
                    <a:pt x="67" y="74"/>
                  </a:lnTo>
                  <a:lnTo>
                    <a:pt x="65" y="76"/>
                  </a:lnTo>
                  <a:lnTo>
                    <a:pt x="64" y="76"/>
                  </a:lnTo>
                  <a:lnTo>
                    <a:pt x="62" y="76"/>
                  </a:lnTo>
                  <a:lnTo>
                    <a:pt x="59" y="76"/>
                  </a:lnTo>
                  <a:lnTo>
                    <a:pt x="58" y="78"/>
                  </a:lnTo>
                  <a:lnTo>
                    <a:pt x="56" y="76"/>
                  </a:lnTo>
                  <a:lnTo>
                    <a:pt x="54" y="73"/>
                  </a:lnTo>
                  <a:lnTo>
                    <a:pt x="52" y="71"/>
                  </a:lnTo>
                  <a:lnTo>
                    <a:pt x="48" y="67"/>
                  </a:lnTo>
                  <a:lnTo>
                    <a:pt x="46" y="63"/>
                  </a:lnTo>
                  <a:lnTo>
                    <a:pt x="44" y="59"/>
                  </a:lnTo>
                  <a:lnTo>
                    <a:pt x="41" y="57"/>
                  </a:lnTo>
                  <a:lnTo>
                    <a:pt x="39" y="54"/>
                  </a:lnTo>
                  <a:lnTo>
                    <a:pt x="37" y="50"/>
                  </a:lnTo>
                  <a:lnTo>
                    <a:pt x="34" y="48"/>
                  </a:lnTo>
                  <a:lnTo>
                    <a:pt x="31" y="46"/>
                  </a:lnTo>
                  <a:lnTo>
                    <a:pt x="29" y="42"/>
                  </a:lnTo>
                  <a:lnTo>
                    <a:pt x="27" y="40"/>
                  </a:lnTo>
                  <a:lnTo>
                    <a:pt x="24" y="38"/>
                  </a:lnTo>
                  <a:lnTo>
                    <a:pt x="21" y="36"/>
                  </a:lnTo>
                  <a:lnTo>
                    <a:pt x="18" y="34"/>
                  </a:lnTo>
                  <a:lnTo>
                    <a:pt x="17" y="36"/>
                  </a:lnTo>
                  <a:lnTo>
                    <a:pt x="16" y="36"/>
                  </a:lnTo>
                  <a:lnTo>
                    <a:pt x="15" y="38"/>
                  </a:lnTo>
                  <a:lnTo>
                    <a:pt x="15" y="42"/>
                  </a:lnTo>
                  <a:lnTo>
                    <a:pt x="14" y="50"/>
                  </a:lnTo>
                  <a:lnTo>
                    <a:pt x="14" y="55"/>
                  </a:lnTo>
                  <a:lnTo>
                    <a:pt x="14" y="63"/>
                  </a:lnTo>
                  <a:lnTo>
                    <a:pt x="14" y="69"/>
                  </a:lnTo>
                  <a:lnTo>
                    <a:pt x="14" y="74"/>
                  </a:lnTo>
                  <a:lnTo>
                    <a:pt x="12" y="80"/>
                  </a:lnTo>
                  <a:lnTo>
                    <a:pt x="10" y="84"/>
                  </a:lnTo>
                  <a:lnTo>
                    <a:pt x="9" y="88"/>
                  </a:lnTo>
                  <a:lnTo>
                    <a:pt x="7" y="92"/>
                  </a:lnTo>
                  <a:lnTo>
                    <a:pt x="6" y="95"/>
                  </a:lnTo>
                  <a:lnTo>
                    <a:pt x="5" y="99"/>
                  </a:lnTo>
                  <a:lnTo>
                    <a:pt x="6" y="101"/>
                  </a:lnTo>
                  <a:lnTo>
                    <a:pt x="7" y="103"/>
                  </a:lnTo>
                  <a:lnTo>
                    <a:pt x="7" y="105"/>
                  </a:lnTo>
                  <a:lnTo>
                    <a:pt x="8" y="107"/>
                  </a:lnTo>
                  <a:lnTo>
                    <a:pt x="10" y="124"/>
                  </a:lnTo>
                  <a:lnTo>
                    <a:pt x="11" y="130"/>
                  </a:lnTo>
                  <a:lnTo>
                    <a:pt x="12" y="137"/>
                  </a:lnTo>
                  <a:lnTo>
                    <a:pt x="14" y="145"/>
                  </a:lnTo>
                  <a:lnTo>
                    <a:pt x="14" y="153"/>
                  </a:lnTo>
                  <a:lnTo>
                    <a:pt x="15" y="160"/>
                  </a:lnTo>
                  <a:lnTo>
                    <a:pt x="16" y="166"/>
                  </a:lnTo>
                  <a:lnTo>
                    <a:pt x="17" y="174"/>
                  </a:lnTo>
                  <a:lnTo>
                    <a:pt x="18" y="179"/>
                  </a:lnTo>
                  <a:lnTo>
                    <a:pt x="19" y="185"/>
                  </a:lnTo>
                  <a:lnTo>
                    <a:pt x="20" y="193"/>
                  </a:lnTo>
                  <a:lnTo>
                    <a:pt x="21" y="198"/>
                  </a:lnTo>
                  <a:lnTo>
                    <a:pt x="24" y="206"/>
                  </a:lnTo>
                  <a:lnTo>
                    <a:pt x="25" y="212"/>
                  </a:lnTo>
                  <a:lnTo>
                    <a:pt x="26" y="217"/>
                  </a:lnTo>
                  <a:lnTo>
                    <a:pt x="28" y="223"/>
                  </a:lnTo>
                  <a:lnTo>
                    <a:pt x="29" y="229"/>
                  </a:lnTo>
                  <a:lnTo>
                    <a:pt x="29" y="231"/>
                  </a:lnTo>
                  <a:lnTo>
                    <a:pt x="29" y="233"/>
                  </a:lnTo>
                  <a:lnTo>
                    <a:pt x="30" y="235"/>
                  </a:lnTo>
                  <a:lnTo>
                    <a:pt x="30" y="237"/>
                  </a:lnTo>
                  <a:lnTo>
                    <a:pt x="30" y="238"/>
                  </a:lnTo>
                  <a:lnTo>
                    <a:pt x="82" y="456"/>
                  </a:lnTo>
                  <a:lnTo>
                    <a:pt x="84" y="460"/>
                  </a:lnTo>
                  <a:lnTo>
                    <a:pt x="86" y="460"/>
                  </a:lnTo>
                  <a:lnTo>
                    <a:pt x="87" y="462"/>
                  </a:lnTo>
                  <a:lnTo>
                    <a:pt x="89" y="463"/>
                  </a:lnTo>
                  <a:lnTo>
                    <a:pt x="92" y="467"/>
                  </a:lnTo>
                  <a:lnTo>
                    <a:pt x="93" y="469"/>
                  </a:lnTo>
                  <a:lnTo>
                    <a:pt x="95" y="471"/>
                  </a:lnTo>
                  <a:lnTo>
                    <a:pt x="97" y="473"/>
                  </a:lnTo>
                  <a:lnTo>
                    <a:pt x="100" y="477"/>
                  </a:lnTo>
                  <a:lnTo>
                    <a:pt x="101" y="479"/>
                  </a:lnTo>
                  <a:lnTo>
                    <a:pt x="103" y="483"/>
                  </a:lnTo>
                  <a:lnTo>
                    <a:pt x="104" y="484"/>
                  </a:lnTo>
                  <a:lnTo>
                    <a:pt x="106" y="486"/>
                  </a:lnTo>
                  <a:lnTo>
                    <a:pt x="107" y="490"/>
                  </a:lnTo>
                  <a:lnTo>
                    <a:pt x="110" y="494"/>
                  </a:lnTo>
                  <a:lnTo>
                    <a:pt x="111" y="498"/>
                  </a:lnTo>
                  <a:lnTo>
                    <a:pt x="111" y="500"/>
                  </a:lnTo>
                  <a:lnTo>
                    <a:pt x="111" y="498"/>
                  </a:lnTo>
                  <a:lnTo>
                    <a:pt x="110" y="494"/>
                  </a:lnTo>
                  <a:lnTo>
                    <a:pt x="107" y="492"/>
                  </a:lnTo>
                  <a:lnTo>
                    <a:pt x="106" y="490"/>
                  </a:lnTo>
                  <a:lnTo>
                    <a:pt x="104" y="488"/>
                  </a:lnTo>
                  <a:lnTo>
                    <a:pt x="103" y="486"/>
                  </a:lnTo>
                  <a:lnTo>
                    <a:pt x="101" y="484"/>
                  </a:lnTo>
                  <a:lnTo>
                    <a:pt x="100" y="484"/>
                  </a:lnTo>
                  <a:lnTo>
                    <a:pt x="97" y="483"/>
                  </a:lnTo>
                  <a:lnTo>
                    <a:pt x="95" y="483"/>
                  </a:lnTo>
                  <a:lnTo>
                    <a:pt x="93" y="481"/>
                  </a:lnTo>
                  <a:lnTo>
                    <a:pt x="92" y="479"/>
                  </a:lnTo>
                  <a:lnTo>
                    <a:pt x="89" y="477"/>
                  </a:lnTo>
                  <a:lnTo>
                    <a:pt x="87" y="477"/>
                  </a:lnTo>
                  <a:lnTo>
                    <a:pt x="85" y="475"/>
                  </a:lnTo>
                  <a:lnTo>
                    <a:pt x="83" y="473"/>
                  </a:lnTo>
                  <a:lnTo>
                    <a:pt x="81" y="471"/>
                  </a:lnTo>
                  <a:lnTo>
                    <a:pt x="79" y="471"/>
                  </a:lnTo>
                  <a:lnTo>
                    <a:pt x="78" y="469"/>
                  </a:lnTo>
                  <a:lnTo>
                    <a:pt x="77" y="469"/>
                  </a:lnTo>
                  <a:lnTo>
                    <a:pt x="77" y="467"/>
                  </a:lnTo>
                  <a:lnTo>
                    <a:pt x="75" y="460"/>
                  </a:lnTo>
                  <a:lnTo>
                    <a:pt x="74" y="450"/>
                  </a:lnTo>
                  <a:lnTo>
                    <a:pt x="72" y="443"/>
                  </a:lnTo>
                  <a:lnTo>
                    <a:pt x="71" y="433"/>
                  </a:lnTo>
                  <a:lnTo>
                    <a:pt x="68" y="423"/>
                  </a:lnTo>
                  <a:lnTo>
                    <a:pt x="66" y="416"/>
                  </a:lnTo>
                  <a:lnTo>
                    <a:pt x="64" y="408"/>
                  </a:lnTo>
                  <a:lnTo>
                    <a:pt x="62" y="399"/>
                  </a:lnTo>
                  <a:lnTo>
                    <a:pt x="62" y="395"/>
                  </a:lnTo>
                  <a:lnTo>
                    <a:pt x="60" y="389"/>
                  </a:lnTo>
                  <a:lnTo>
                    <a:pt x="59" y="385"/>
                  </a:lnTo>
                  <a:lnTo>
                    <a:pt x="59" y="381"/>
                  </a:lnTo>
                  <a:lnTo>
                    <a:pt x="58" y="376"/>
                  </a:lnTo>
                  <a:lnTo>
                    <a:pt x="58" y="372"/>
                  </a:lnTo>
                  <a:lnTo>
                    <a:pt x="57" y="366"/>
                  </a:lnTo>
                  <a:lnTo>
                    <a:pt x="57" y="362"/>
                  </a:lnTo>
                  <a:lnTo>
                    <a:pt x="55" y="353"/>
                  </a:lnTo>
                  <a:lnTo>
                    <a:pt x="54" y="345"/>
                  </a:lnTo>
                  <a:lnTo>
                    <a:pt x="52" y="338"/>
                  </a:lnTo>
                  <a:lnTo>
                    <a:pt x="50" y="330"/>
                  </a:lnTo>
                  <a:lnTo>
                    <a:pt x="48" y="322"/>
                  </a:lnTo>
                  <a:lnTo>
                    <a:pt x="47" y="315"/>
                  </a:lnTo>
                  <a:lnTo>
                    <a:pt x="45" y="307"/>
                  </a:lnTo>
                  <a:lnTo>
                    <a:pt x="44" y="299"/>
                  </a:lnTo>
                  <a:lnTo>
                    <a:pt x="34" y="280"/>
                  </a:lnTo>
                  <a:lnTo>
                    <a:pt x="33" y="271"/>
                  </a:lnTo>
                  <a:lnTo>
                    <a:pt x="31" y="261"/>
                  </a:lnTo>
                  <a:lnTo>
                    <a:pt x="29" y="252"/>
                  </a:lnTo>
                  <a:lnTo>
                    <a:pt x="28" y="242"/>
                  </a:lnTo>
                  <a:lnTo>
                    <a:pt x="26" y="233"/>
                  </a:lnTo>
                  <a:lnTo>
                    <a:pt x="24" y="225"/>
                  </a:lnTo>
                  <a:lnTo>
                    <a:pt x="21" y="217"/>
                  </a:lnTo>
                  <a:lnTo>
                    <a:pt x="19" y="210"/>
                  </a:lnTo>
                  <a:lnTo>
                    <a:pt x="18" y="204"/>
                  </a:lnTo>
                  <a:lnTo>
                    <a:pt x="17" y="200"/>
                  </a:lnTo>
                  <a:lnTo>
                    <a:pt x="17" y="197"/>
                  </a:lnTo>
                  <a:lnTo>
                    <a:pt x="16" y="193"/>
                  </a:lnTo>
                  <a:lnTo>
                    <a:pt x="15" y="185"/>
                  </a:lnTo>
                  <a:lnTo>
                    <a:pt x="14" y="177"/>
                  </a:lnTo>
                  <a:lnTo>
                    <a:pt x="12" y="172"/>
                  </a:lnTo>
                  <a:lnTo>
                    <a:pt x="12" y="164"/>
                  </a:lnTo>
                  <a:lnTo>
                    <a:pt x="11" y="158"/>
                  </a:lnTo>
                  <a:lnTo>
                    <a:pt x="10" y="155"/>
                  </a:lnTo>
                  <a:lnTo>
                    <a:pt x="10" y="151"/>
                  </a:lnTo>
                  <a:lnTo>
                    <a:pt x="9" y="147"/>
                  </a:lnTo>
                  <a:lnTo>
                    <a:pt x="9" y="143"/>
                  </a:lnTo>
                  <a:lnTo>
                    <a:pt x="8" y="139"/>
                  </a:lnTo>
                  <a:lnTo>
                    <a:pt x="7" y="135"/>
                  </a:lnTo>
                  <a:lnTo>
                    <a:pt x="6" y="132"/>
                  </a:lnTo>
                  <a:lnTo>
                    <a:pt x="6" y="124"/>
                  </a:lnTo>
                  <a:lnTo>
                    <a:pt x="5" y="118"/>
                  </a:lnTo>
                  <a:lnTo>
                    <a:pt x="3" y="113"/>
                  </a:lnTo>
                  <a:lnTo>
                    <a:pt x="2" y="107"/>
                  </a:lnTo>
                  <a:lnTo>
                    <a:pt x="3" y="115"/>
                  </a:lnTo>
                  <a:lnTo>
                    <a:pt x="3" y="122"/>
                  </a:lnTo>
                  <a:lnTo>
                    <a:pt x="5" y="130"/>
                  </a:lnTo>
                  <a:lnTo>
                    <a:pt x="6" y="137"/>
                  </a:lnTo>
                  <a:lnTo>
                    <a:pt x="7" y="145"/>
                  </a:lnTo>
                  <a:lnTo>
                    <a:pt x="8" y="151"/>
                  </a:lnTo>
                  <a:lnTo>
                    <a:pt x="9" y="158"/>
                  </a:lnTo>
                  <a:lnTo>
                    <a:pt x="10" y="168"/>
                  </a:lnTo>
                  <a:lnTo>
                    <a:pt x="12" y="177"/>
                  </a:lnTo>
                  <a:lnTo>
                    <a:pt x="14" y="189"/>
                  </a:lnTo>
                  <a:lnTo>
                    <a:pt x="14" y="198"/>
                  </a:lnTo>
                  <a:lnTo>
                    <a:pt x="15" y="210"/>
                  </a:lnTo>
                  <a:lnTo>
                    <a:pt x="17" y="219"/>
                  </a:lnTo>
                  <a:lnTo>
                    <a:pt x="20" y="229"/>
                  </a:lnTo>
                  <a:lnTo>
                    <a:pt x="22" y="238"/>
                  </a:lnTo>
                  <a:lnTo>
                    <a:pt x="25" y="248"/>
                  </a:lnTo>
                  <a:lnTo>
                    <a:pt x="27" y="259"/>
                  </a:lnTo>
                  <a:lnTo>
                    <a:pt x="28" y="269"/>
                  </a:lnTo>
                  <a:lnTo>
                    <a:pt x="30" y="280"/>
                  </a:lnTo>
                  <a:lnTo>
                    <a:pt x="30" y="292"/>
                  </a:lnTo>
                  <a:lnTo>
                    <a:pt x="43" y="311"/>
                  </a:lnTo>
                  <a:lnTo>
                    <a:pt x="44" y="320"/>
                  </a:lnTo>
                  <a:lnTo>
                    <a:pt x="46" y="328"/>
                  </a:lnTo>
                  <a:lnTo>
                    <a:pt x="48" y="336"/>
                  </a:lnTo>
                  <a:lnTo>
                    <a:pt x="50" y="343"/>
                  </a:lnTo>
                  <a:lnTo>
                    <a:pt x="53" y="351"/>
                  </a:lnTo>
                  <a:lnTo>
                    <a:pt x="55" y="359"/>
                  </a:lnTo>
                  <a:lnTo>
                    <a:pt x="56" y="368"/>
                  </a:lnTo>
                  <a:lnTo>
                    <a:pt x="57" y="378"/>
                  </a:lnTo>
                  <a:lnTo>
                    <a:pt x="58" y="385"/>
                  </a:lnTo>
                  <a:lnTo>
                    <a:pt x="59" y="395"/>
                  </a:lnTo>
                  <a:lnTo>
                    <a:pt x="60" y="402"/>
                  </a:lnTo>
                  <a:lnTo>
                    <a:pt x="62" y="410"/>
                  </a:lnTo>
                  <a:lnTo>
                    <a:pt x="63" y="418"/>
                  </a:lnTo>
                  <a:lnTo>
                    <a:pt x="65" y="425"/>
                  </a:lnTo>
                  <a:lnTo>
                    <a:pt x="66" y="433"/>
                  </a:lnTo>
                  <a:lnTo>
                    <a:pt x="68" y="441"/>
                  </a:lnTo>
                  <a:lnTo>
                    <a:pt x="69" y="444"/>
                  </a:lnTo>
                  <a:lnTo>
                    <a:pt x="69" y="450"/>
                  </a:lnTo>
                  <a:lnTo>
                    <a:pt x="71" y="454"/>
                  </a:lnTo>
                  <a:lnTo>
                    <a:pt x="73" y="458"/>
                  </a:lnTo>
                  <a:lnTo>
                    <a:pt x="73" y="462"/>
                  </a:lnTo>
                  <a:lnTo>
                    <a:pt x="74" y="465"/>
                  </a:lnTo>
                  <a:lnTo>
                    <a:pt x="75" y="471"/>
                  </a:lnTo>
                  <a:lnTo>
                    <a:pt x="75" y="475"/>
                  </a:lnTo>
                  <a:lnTo>
                    <a:pt x="78" y="475"/>
                  </a:lnTo>
                  <a:lnTo>
                    <a:pt x="81" y="475"/>
                  </a:lnTo>
                  <a:lnTo>
                    <a:pt x="83" y="477"/>
                  </a:lnTo>
                  <a:lnTo>
                    <a:pt x="86" y="479"/>
                  </a:lnTo>
                  <a:lnTo>
                    <a:pt x="88" y="481"/>
                  </a:lnTo>
                  <a:lnTo>
                    <a:pt x="91" y="483"/>
                  </a:lnTo>
                  <a:lnTo>
                    <a:pt x="94" y="486"/>
                  </a:lnTo>
                  <a:lnTo>
                    <a:pt x="96" y="488"/>
                  </a:lnTo>
                  <a:lnTo>
                    <a:pt x="102" y="494"/>
                  </a:lnTo>
                  <a:lnTo>
                    <a:pt x="129" y="536"/>
                  </a:lnTo>
                  <a:lnTo>
                    <a:pt x="130" y="532"/>
                  </a:lnTo>
                  <a:lnTo>
                    <a:pt x="131" y="530"/>
                  </a:lnTo>
                  <a:lnTo>
                    <a:pt x="131" y="528"/>
                  </a:lnTo>
                  <a:lnTo>
                    <a:pt x="129" y="523"/>
                  </a:lnTo>
                  <a:lnTo>
                    <a:pt x="126" y="515"/>
                  </a:lnTo>
                  <a:lnTo>
                    <a:pt x="123" y="509"/>
                  </a:lnTo>
                  <a:lnTo>
                    <a:pt x="121" y="502"/>
                  </a:lnTo>
                  <a:lnTo>
                    <a:pt x="117" y="496"/>
                  </a:lnTo>
                  <a:lnTo>
                    <a:pt x="115" y="490"/>
                  </a:lnTo>
                  <a:lnTo>
                    <a:pt x="113" y="484"/>
                  </a:lnTo>
                  <a:lnTo>
                    <a:pt x="110" y="481"/>
                  </a:lnTo>
                  <a:lnTo>
                    <a:pt x="106" y="477"/>
                  </a:lnTo>
                  <a:lnTo>
                    <a:pt x="103" y="475"/>
                  </a:lnTo>
                  <a:lnTo>
                    <a:pt x="101" y="469"/>
                  </a:lnTo>
                  <a:lnTo>
                    <a:pt x="97" y="465"/>
                  </a:lnTo>
                  <a:lnTo>
                    <a:pt x="94" y="462"/>
                  </a:lnTo>
                  <a:lnTo>
                    <a:pt x="92" y="458"/>
                  </a:lnTo>
                  <a:lnTo>
                    <a:pt x="88" y="452"/>
                  </a:lnTo>
                  <a:lnTo>
                    <a:pt x="86" y="446"/>
                  </a:lnTo>
                  <a:lnTo>
                    <a:pt x="84" y="441"/>
                  </a:lnTo>
                  <a:lnTo>
                    <a:pt x="82" y="435"/>
                  </a:lnTo>
                  <a:lnTo>
                    <a:pt x="79" y="429"/>
                  </a:lnTo>
                  <a:lnTo>
                    <a:pt x="77" y="422"/>
                  </a:lnTo>
                  <a:lnTo>
                    <a:pt x="75" y="416"/>
                  </a:lnTo>
                  <a:lnTo>
                    <a:pt x="73" y="408"/>
                  </a:lnTo>
                  <a:lnTo>
                    <a:pt x="72" y="401"/>
                  </a:lnTo>
                  <a:lnTo>
                    <a:pt x="69" y="393"/>
                  </a:lnTo>
                  <a:lnTo>
                    <a:pt x="66" y="380"/>
                  </a:lnTo>
                  <a:lnTo>
                    <a:pt x="63" y="366"/>
                  </a:lnTo>
                  <a:lnTo>
                    <a:pt x="60" y="353"/>
                  </a:lnTo>
                  <a:lnTo>
                    <a:pt x="58" y="340"/>
                  </a:lnTo>
                  <a:lnTo>
                    <a:pt x="56" y="326"/>
                  </a:lnTo>
                  <a:lnTo>
                    <a:pt x="53" y="313"/>
                  </a:lnTo>
                  <a:lnTo>
                    <a:pt x="50" y="299"/>
                  </a:lnTo>
                  <a:lnTo>
                    <a:pt x="47" y="290"/>
                  </a:lnTo>
                  <a:lnTo>
                    <a:pt x="45" y="282"/>
                  </a:lnTo>
                  <a:lnTo>
                    <a:pt x="43" y="275"/>
                  </a:lnTo>
                  <a:lnTo>
                    <a:pt x="41" y="267"/>
                  </a:lnTo>
                  <a:lnTo>
                    <a:pt x="40" y="259"/>
                  </a:lnTo>
                  <a:lnTo>
                    <a:pt x="38" y="250"/>
                  </a:lnTo>
                  <a:lnTo>
                    <a:pt x="37" y="244"/>
                  </a:lnTo>
                  <a:lnTo>
                    <a:pt x="35" y="237"/>
                  </a:lnTo>
                  <a:lnTo>
                    <a:pt x="33" y="229"/>
                  </a:lnTo>
                  <a:lnTo>
                    <a:pt x="33" y="227"/>
                  </a:lnTo>
                  <a:lnTo>
                    <a:pt x="33" y="225"/>
                  </a:lnTo>
                  <a:lnTo>
                    <a:pt x="31" y="223"/>
                  </a:lnTo>
                  <a:lnTo>
                    <a:pt x="30" y="223"/>
                  </a:lnTo>
                  <a:lnTo>
                    <a:pt x="28" y="214"/>
                  </a:lnTo>
                  <a:lnTo>
                    <a:pt x="27" y="206"/>
                  </a:lnTo>
                  <a:lnTo>
                    <a:pt x="25" y="197"/>
                  </a:lnTo>
                  <a:lnTo>
                    <a:pt x="22" y="187"/>
                  </a:lnTo>
                  <a:lnTo>
                    <a:pt x="21" y="177"/>
                  </a:lnTo>
                  <a:lnTo>
                    <a:pt x="19" y="168"/>
                  </a:lnTo>
                  <a:lnTo>
                    <a:pt x="18" y="158"/>
                  </a:lnTo>
                  <a:lnTo>
                    <a:pt x="17" y="149"/>
                  </a:lnTo>
                  <a:lnTo>
                    <a:pt x="17" y="145"/>
                  </a:lnTo>
                  <a:lnTo>
                    <a:pt x="16" y="139"/>
                  </a:lnTo>
                  <a:lnTo>
                    <a:pt x="16" y="135"/>
                  </a:lnTo>
                  <a:lnTo>
                    <a:pt x="15" y="130"/>
                  </a:lnTo>
                  <a:lnTo>
                    <a:pt x="14" y="126"/>
                  </a:lnTo>
                  <a:lnTo>
                    <a:pt x="14" y="122"/>
                  </a:lnTo>
                  <a:lnTo>
                    <a:pt x="12" y="116"/>
                  </a:lnTo>
                  <a:lnTo>
                    <a:pt x="11" y="113"/>
                  </a:lnTo>
                  <a:lnTo>
                    <a:pt x="10" y="109"/>
                  </a:lnTo>
                  <a:lnTo>
                    <a:pt x="10" y="107"/>
                  </a:lnTo>
                  <a:lnTo>
                    <a:pt x="9" y="103"/>
                  </a:lnTo>
                  <a:lnTo>
                    <a:pt x="8" y="99"/>
                  </a:lnTo>
                  <a:lnTo>
                    <a:pt x="9" y="95"/>
                  </a:lnTo>
                  <a:lnTo>
                    <a:pt x="11" y="92"/>
                  </a:lnTo>
                  <a:lnTo>
                    <a:pt x="12" y="90"/>
                  </a:lnTo>
                  <a:lnTo>
                    <a:pt x="14" y="86"/>
                  </a:lnTo>
                  <a:lnTo>
                    <a:pt x="15" y="82"/>
                  </a:lnTo>
                  <a:lnTo>
                    <a:pt x="16" y="76"/>
                  </a:lnTo>
                  <a:lnTo>
                    <a:pt x="16" y="73"/>
                  </a:lnTo>
                  <a:lnTo>
                    <a:pt x="16" y="67"/>
                  </a:lnTo>
                  <a:lnTo>
                    <a:pt x="17" y="63"/>
                  </a:lnTo>
                  <a:lnTo>
                    <a:pt x="17" y="59"/>
                  </a:lnTo>
                  <a:lnTo>
                    <a:pt x="17" y="55"/>
                  </a:lnTo>
                  <a:lnTo>
                    <a:pt x="17" y="52"/>
                  </a:lnTo>
                  <a:lnTo>
                    <a:pt x="17" y="50"/>
                  </a:lnTo>
                  <a:lnTo>
                    <a:pt x="17" y="48"/>
                  </a:lnTo>
                  <a:lnTo>
                    <a:pt x="18" y="46"/>
                  </a:lnTo>
                  <a:lnTo>
                    <a:pt x="20" y="44"/>
                  </a:lnTo>
                  <a:lnTo>
                    <a:pt x="21" y="46"/>
                  </a:lnTo>
                  <a:lnTo>
                    <a:pt x="24" y="46"/>
                  </a:lnTo>
                  <a:lnTo>
                    <a:pt x="25" y="48"/>
                  </a:lnTo>
                  <a:lnTo>
                    <a:pt x="26" y="50"/>
                  </a:lnTo>
                  <a:lnTo>
                    <a:pt x="27" y="50"/>
                  </a:lnTo>
                  <a:lnTo>
                    <a:pt x="28" y="54"/>
                  </a:lnTo>
                  <a:lnTo>
                    <a:pt x="30" y="54"/>
                  </a:lnTo>
                  <a:lnTo>
                    <a:pt x="33" y="57"/>
                  </a:lnTo>
                  <a:lnTo>
                    <a:pt x="36" y="63"/>
                  </a:lnTo>
                  <a:lnTo>
                    <a:pt x="38" y="65"/>
                  </a:lnTo>
                  <a:lnTo>
                    <a:pt x="41" y="69"/>
                  </a:lnTo>
                  <a:lnTo>
                    <a:pt x="44" y="73"/>
                  </a:lnTo>
                  <a:lnTo>
                    <a:pt x="47" y="76"/>
                  </a:lnTo>
                  <a:lnTo>
                    <a:pt x="50" y="78"/>
                  </a:lnTo>
                  <a:lnTo>
                    <a:pt x="53" y="80"/>
                  </a:lnTo>
                  <a:lnTo>
                    <a:pt x="56" y="84"/>
                  </a:lnTo>
                  <a:lnTo>
                    <a:pt x="59" y="84"/>
                  </a:lnTo>
                  <a:lnTo>
                    <a:pt x="62" y="86"/>
                  </a:lnTo>
                  <a:lnTo>
                    <a:pt x="65" y="86"/>
                  </a:lnTo>
                  <a:lnTo>
                    <a:pt x="68" y="86"/>
                  </a:lnTo>
                  <a:lnTo>
                    <a:pt x="72" y="86"/>
                  </a:lnTo>
                  <a:lnTo>
                    <a:pt x="75" y="84"/>
                  </a:lnTo>
                  <a:lnTo>
                    <a:pt x="78" y="82"/>
                  </a:lnTo>
                  <a:lnTo>
                    <a:pt x="79" y="84"/>
                  </a:lnTo>
                  <a:lnTo>
                    <a:pt x="81" y="84"/>
                  </a:lnTo>
                  <a:lnTo>
                    <a:pt x="82" y="84"/>
                  </a:lnTo>
                  <a:lnTo>
                    <a:pt x="83" y="82"/>
                  </a:lnTo>
                  <a:lnTo>
                    <a:pt x="84" y="80"/>
                  </a:lnTo>
                  <a:lnTo>
                    <a:pt x="85" y="80"/>
                  </a:lnTo>
                  <a:lnTo>
                    <a:pt x="86" y="80"/>
                  </a:lnTo>
                  <a:lnTo>
                    <a:pt x="86" y="78"/>
                  </a:lnTo>
                  <a:lnTo>
                    <a:pt x="87" y="78"/>
                  </a:lnTo>
                  <a:lnTo>
                    <a:pt x="88" y="76"/>
                  </a:lnTo>
                  <a:lnTo>
                    <a:pt x="89" y="76"/>
                  </a:lnTo>
                  <a:lnTo>
                    <a:pt x="92" y="74"/>
                  </a:lnTo>
                  <a:lnTo>
                    <a:pt x="94" y="73"/>
                  </a:lnTo>
                  <a:lnTo>
                    <a:pt x="96" y="71"/>
                  </a:lnTo>
                  <a:lnTo>
                    <a:pt x="98" y="67"/>
                  </a:lnTo>
                  <a:lnTo>
                    <a:pt x="101" y="67"/>
                  </a:lnTo>
                  <a:lnTo>
                    <a:pt x="103" y="65"/>
                  </a:lnTo>
                  <a:lnTo>
                    <a:pt x="105" y="63"/>
                  </a:lnTo>
                  <a:lnTo>
                    <a:pt x="107" y="65"/>
                  </a:lnTo>
                  <a:lnTo>
                    <a:pt x="111" y="65"/>
                  </a:lnTo>
                  <a:lnTo>
                    <a:pt x="114" y="67"/>
                  </a:lnTo>
                  <a:lnTo>
                    <a:pt x="117" y="69"/>
                  </a:lnTo>
                  <a:lnTo>
                    <a:pt x="120" y="71"/>
                  </a:lnTo>
                  <a:lnTo>
                    <a:pt x="123" y="74"/>
                  </a:lnTo>
                  <a:lnTo>
                    <a:pt x="126" y="76"/>
                  </a:lnTo>
                  <a:lnTo>
                    <a:pt x="130" y="80"/>
                  </a:lnTo>
                  <a:lnTo>
                    <a:pt x="133" y="82"/>
                  </a:lnTo>
                  <a:lnTo>
                    <a:pt x="136" y="84"/>
                  </a:lnTo>
                  <a:lnTo>
                    <a:pt x="140" y="88"/>
                  </a:lnTo>
                  <a:lnTo>
                    <a:pt x="143" y="88"/>
                  </a:lnTo>
                  <a:lnTo>
                    <a:pt x="146" y="90"/>
                  </a:lnTo>
                  <a:lnTo>
                    <a:pt x="150" y="90"/>
                  </a:lnTo>
                  <a:lnTo>
                    <a:pt x="153" y="90"/>
                  </a:lnTo>
                  <a:lnTo>
                    <a:pt x="155" y="88"/>
                  </a:lnTo>
                  <a:lnTo>
                    <a:pt x="159" y="86"/>
                  </a:lnTo>
                  <a:lnTo>
                    <a:pt x="161" y="84"/>
                  </a:lnTo>
                  <a:lnTo>
                    <a:pt x="164" y="84"/>
                  </a:lnTo>
                  <a:lnTo>
                    <a:pt x="167" y="82"/>
                  </a:lnTo>
                  <a:lnTo>
                    <a:pt x="169" y="80"/>
                  </a:lnTo>
                  <a:lnTo>
                    <a:pt x="171" y="78"/>
                  </a:lnTo>
                  <a:lnTo>
                    <a:pt x="173" y="76"/>
                  </a:lnTo>
                  <a:lnTo>
                    <a:pt x="176" y="74"/>
                  </a:lnTo>
                  <a:lnTo>
                    <a:pt x="178" y="74"/>
                  </a:lnTo>
                  <a:lnTo>
                    <a:pt x="180" y="73"/>
                  </a:lnTo>
                  <a:lnTo>
                    <a:pt x="182" y="71"/>
                  </a:lnTo>
                  <a:lnTo>
                    <a:pt x="184" y="69"/>
                  </a:lnTo>
                  <a:lnTo>
                    <a:pt x="188" y="67"/>
                  </a:lnTo>
                  <a:lnTo>
                    <a:pt x="190" y="67"/>
                  </a:lnTo>
                  <a:lnTo>
                    <a:pt x="192" y="67"/>
                  </a:lnTo>
                  <a:lnTo>
                    <a:pt x="195" y="67"/>
                  </a:lnTo>
                  <a:lnTo>
                    <a:pt x="197" y="67"/>
                  </a:lnTo>
                  <a:lnTo>
                    <a:pt x="206" y="86"/>
                  </a:lnTo>
                  <a:lnTo>
                    <a:pt x="218" y="137"/>
                  </a:lnTo>
                  <a:lnTo>
                    <a:pt x="226" y="172"/>
                  </a:lnTo>
                  <a:lnTo>
                    <a:pt x="229" y="176"/>
                  </a:lnTo>
                  <a:lnTo>
                    <a:pt x="233" y="181"/>
                  </a:lnTo>
                  <a:lnTo>
                    <a:pt x="236" y="185"/>
                  </a:lnTo>
                  <a:lnTo>
                    <a:pt x="239" y="191"/>
                  </a:lnTo>
                  <a:lnTo>
                    <a:pt x="243" y="197"/>
                  </a:lnTo>
                  <a:lnTo>
                    <a:pt x="246" y="200"/>
                  </a:lnTo>
                  <a:lnTo>
                    <a:pt x="249" y="206"/>
                  </a:lnTo>
                  <a:lnTo>
                    <a:pt x="253" y="212"/>
                  </a:lnTo>
                  <a:lnTo>
                    <a:pt x="254" y="214"/>
                  </a:lnTo>
                  <a:lnTo>
                    <a:pt x="255" y="214"/>
                  </a:lnTo>
                  <a:lnTo>
                    <a:pt x="256" y="214"/>
                  </a:lnTo>
                  <a:lnTo>
                    <a:pt x="257" y="216"/>
                  </a:lnTo>
                  <a:lnTo>
                    <a:pt x="258" y="216"/>
                  </a:lnTo>
                  <a:lnTo>
                    <a:pt x="259" y="217"/>
                  </a:lnTo>
                  <a:lnTo>
                    <a:pt x="260" y="217"/>
                  </a:lnTo>
                  <a:lnTo>
                    <a:pt x="262" y="219"/>
                  </a:lnTo>
                  <a:lnTo>
                    <a:pt x="263" y="221"/>
                  </a:lnTo>
                  <a:lnTo>
                    <a:pt x="264" y="221"/>
                  </a:lnTo>
                  <a:lnTo>
                    <a:pt x="265" y="223"/>
                  </a:lnTo>
                  <a:lnTo>
                    <a:pt x="266" y="223"/>
                  </a:lnTo>
                  <a:lnTo>
                    <a:pt x="267" y="225"/>
                  </a:lnTo>
                  <a:lnTo>
                    <a:pt x="268" y="225"/>
                  </a:lnTo>
                  <a:lnTo>
                    <a:pt x="269" y="227"/>
                  </a:lnTo>
                  <a:lnTo>
                    <a:pt x="270" y="227"/>
                  </a:lnTo>
                  <a:lnTo>
                    <a:pt x="272" y="229"/>
                  </a:lnTo>
                  <a:lnTo>
                    <a:pt x="273" y="229"/>
                  </a:lnTo>
                  <a:lnTo>
                    <a:pt x="274" y="231"/>
                  </a:lnTo>
                  <a:lnTo>
                    <a:pt x="275" y="231"/>
                  </a:lnTo>
                  <a:lnTo>
                    <a:pt x="276" y="231"/>
                  </a:lnTo>
                  <a:lnTo>
                    <a:pt x="277" y="233"/>
                  </a:lnTo>
                  <a:lnTo>
                    <a:pt x="278" y="233"/>
                  </a:lnTo>
                  <a:lnTo>
                    <a:pt x="279" y="235"/>
                  </a:lnTo>
                  <a:lnTo>
                    <a:pt x="281" y="235"/>
                  </a:lnTo>
                  <a:lnTo>
                    <a:pt x="282" y="235"/>
                  </a:lnTo>
                  <a:lnTo>
                    <a:pt x="284" y="235"/>
                  </a:lnTo>
                  <a:lnTo>
                    <a:pt x="285" y="237"/>
                  </a:lnTo>
                  <a:lnTo>
                    <a:pt x="286" y="237"/>
                  </a:lnTo>
                  <a:lnTo>
                    <a:pt x="288" y="237"/>
                  </a:lnTo>
                  <a:lnTo>
                    <a:pt x="291" y="237"/>
                  </a:lnTo>
                  <a:lnTo>
                    <a:pt x="293" y="238"/>
                  </a:lnTo>
                  <a:lnTo>
                    <a:pt x="295" y="240"/>
                  </a:lnTo>
                  <a:lnTo>
                    <a:pt x="297" y="242"/>
                  </a:lnTo>
                  <a:lnTo>
                    <a:pt x="298" y="244"/>
                  </a:lnTo>
                  <a:lnTo>
                    <a:pt x="301" y="248"/>
                  </a:lnTo>
                  <a:lnTo>
                    <a:pt x="303" y="250"/>
                  </a:lnTo>
                  <a:lnTo>
                    <a:pt x="304" y="256"/>
                  </a:lnTo>
                  <a:lnTo>
                    <a:pt x="306" y="258"/>
                  </a:lnTo>
                  <a:lnTo>
                    <a:pt x="307" y="261"/>
                  </a:lnTo>
                  <a:lnTo>
                    <a:pt x="308" y="267"/>
                  </a:lnTo>
                  <a:lnTo>
                    <a:pt x="311" y="271"/>
                  </a:lnTo>
                  <a:lnTo>
                    <a:pt x="312" y="275"/>
                  </a:lnTo>
                  <a:lnTo>
                    <a:pt x="314" y="279"/>
                  </a:lnTo>
                  <a:lnTo>
                    <a:pt x="316" y="282"/>
                  </a:lnTo>
                  <a:lnTo>
                    <a:pt x="317" y="288"/>
                  </a:lnTo>
                  <a:lnTo>
                    <a:pt x="320" y="294"/>
                  </a:lnTo>
                  <a:lnTo>
                    <a:pt x="322" y="299"/>
                  </a:lnTo>
                  <a:lnTo>
                    <a:pt x="324" y="307"/>
                  </a:lnTo>
                  <a:lnTo>
                    <a:pt x="326" y="311"/>
                  </a:lnTo>
                  <a:lnTo>
                    <a:pt x="329" y="317"/>
                  </a:lnTo>
                  <a:lnTo>
                    <a:pt x="331" y="324"/>
                  </a:lnTo>
                  <a:lnTo>
                    <a:pt x="333" y="328"/>
                  </a:lnTo>
                  <a:lnTo>
                    <a:pt x="335" y="334"/>
                  </a:lnTo>
                  <a:lnTo>
                    <a:pt x="338" y="341"/>
                  </a:lnTo>
                  <a:lnTo>
                    <a:pt x="340" y="345"/>
                  </a:lnTo>
                  <a:lnTo>
                    <a:pt x="342" y="353"/>
                  </a:lnTo>
                  <a:lnTo>
                    <a:pt x="344" y="359"/>
                  </a:lnTo>
                  <a:lnTo>
                    <a:pt x="346" y="364"/>
                  </a:lnTo>
                  <a:lnTo>
                    <a:pt x="348" y="372"/>
                  </a:lnTo>
                  <a:lnTo>
                    <a:pt x="350" y="378"/>
                  </a:lnTo>
                  <a:lnTo>
                    <a:pt x="353" y="393"/>
                  </a:lnTo>
                  <a:lnTo>
                    <a:pt x="357" y="406"/>
                  </a:lnTo>
                  <a:lnTo>
                    <a:pt x="359" y="420"/>
                  </a:lnTo>
                  <a:lnTo>
                    <a:pt x="362" y="433"/>
                  </a:lnTo>
                  <a:lnTo>
                    <a:pt x="365" y="446"/>
                  </a:lnTo>
                  <a:lnTo>
                    <a:pt x="368" y="460"/>
                  </a:lnTo>
                  <a:lnTo>
                    <a:pt x="371" y="473"/>
                  </a:lnTo>
                  <a:lnTo>
                    <a:pt x="374" y="486"/>
                  </a:lnTo>
                  <a:lnTo>
                    <a:pt x="376" y="490"/>
                  </a:lnTo>
                  <a:lnTo>
                    <a:pt x="377" y="494"/>
                  </a:lnTo>
                  <a:lnTo>
                    <a:pt x="378" y="500"/>
                  </a:lnTo>
                  <a:lnTo>
                    <a:pt x="378" y="504"/>
                  </a:lnTo>
                  <a:lnTo>
                    <a:pt x="383" y="502"/>
                  </a:lnTo>
                  <a:lnTo>
                    <a:pt x="383" y="500"/>
                  </a:lnTo>
                  <a:lnTo>
                    <a:pt x="383" y="49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3" name="Freeform 12">
              <a:extLst>
                <a:ext uri="{FF2B5EF4-FFF2-40B4-BE49-F238E27FC236}">
                  <a16:creationId xmlns:a16="http://schemas.microsoft.com/office/drawing/2014/main" id="{43568032-CE4F-4D13-B3C7-C11078B55637}"/>
                </a:ext>
              </a:extLst>
            </p:cNvPr>
            <p:cNvSpPr>
              <a:spLocks/>
            </p:cNvSpPr>
            <p:nvPr/>
          </p:nvSpPr>
          <p:spPr bwMode="auto">
            <a:xfrm>
              <a:off x="4566" y="3818"/>
              <a:ext cx="44" cy="143"/>
            </a:xfrm>
            <a:custGeom>
              <a:avLst/>
              <a:gdLst>
                <a:gd name="T0" fmla="*/ 44 w 44"/>
                <a:gd name="T1" fmla="*/ 143 h 143"/>
                <a:gd name="T2" fmla="*/ 41 w 44"/>
                <a:gd name="T3" fmla="*/ 133 h 143"/>
                <a:gd name="T4" fmla="*/ 40 w 44"/>
                <a:gd name="T5" fmla="*/ 123 h 143"/>
                <a:gd name="T6" fmla="*/ 39 w 44"/>
                <a:gd name="T7" fmla="*/ 116 h 143"/>
                <a:gd name="T8" fmla="*/ 37 w 44"/>
                <a:gd name="T9" fmla="*/ 106 h 143"/>
                <a:gd name="T10" fmla="*/ 35 w 44"/>
                <a:gd name="T11" fmla="*/ 99 h 143"/>
                <a:gd name="T12" fmla="*/ 32 w 44"/>
                <a:gd name="T13" fmla="*/ 89 h 143"/>
                <a:gd name="T14" fmla="*/ 30 w 44"/>
                <a:gd name="T15" fmla="*/ 82 h 143"/>
                <a:gd name="T16" fmla="*/ 28 w 44"/>
                <a:gd name="T17" fmla="*/ 74 h 143"/>
                <a:gd name="T18" fmla="*/ 26 w 44"/>
                <a:gd name="T19" fmla="*/ 66 h 143"/>
                <a:gd name="T20" fmla="*/ 23 w 44"/>
                <a:gd name="T21" fmla="*/ 59 h 143"/>
                <a:gd name="T22" fmla="*/ 21 w 44"/>
                <a:gd name="T23" fmla="*/ 51 h 143"/>
                <a:gd name="T24" fmla="*/ 18 w 44"/>
                <a:gd name="T25" fmla="*/ 43 h 143"/>
                <a:gd name="T26" fmla="*/ 16 w 44"/>
                <a:gd name="T27" fmla="*/ 36 h 143"/>
                <a:gd name="T28" fmla="*/ 12 w 44"/>
                <a:gd name="T29" fmla="*/ 28 h 143"/>
                <a:gd name="T30" fmla="*/ 9 w 44"/>
                <a:gd name="T31" fmla="*/ 22 h 143"/>
                <a:gd name="T32" fmla="*/ 7 w 44"/>
                <a:gd name="T33" fmla="*/ 15 h 143"/>
                <a:gd name="T34" fmla="*/ 6 w 44"/>
                <a:gd name="T35" fmla="*/ 13 h 143"/>
                <a:gd name="T36" fmla="*/ 4 w 44"/>
                <a:gd name="T37" fmla="*/ 11 h 143"/>
                <a:gd name="T38" fmla="*/ 3 w 44"/>
                <a:gd name="T39" fmla="*/ 9 h 143"/>
                <a:gd name="T40" fmla="*/ 2 w 44"/>
                <a:gd name="T41" fmla="*/ 7 h 143"/>
                <a:gd name="T42" fmla="*/ 2 w 44"/>
                <a:gd name="T43" fmla="*/ 5 h 143"/>
                <a:gd name="T44" fmla="*/ 1 w 44"/>
                <a:gd name="T45" fmla="*/ 5 h 143"/>
                <a:gd name="T46" fmla="*/ 0 w 44"/>
                <a:gd name="T47" fmla="*/ 3 h 143"/>
                <a:gd name="T48" fmla="*/ 0 w 44"/>
                <a:gd name="T49" fmla="*/ 0 h 143"/>
                <a:gd name="T50" fmla="*/ 2 w 44"/>
                <a:gd name="T51" fmla="*/ 9 h 143"/>
                <a:gd name="T52" fmla="*/ 6 w 44"/>
                <a:gd name="T53" fmla="*/ 19 h 143"/>
                <a:gd name="T54" fmla="*/ 8 w 44"/>
                <a:gd name="T55" fmla="*/ 26 h 143"/>
                <a:gd name="T56" fmla="*/ 11 w 44"/>
                <a:gd name="T57" fmla="*/ 34 h 143"/>
                <a:gd name="T58" fmla="*/ 15 w 44"/>
                <a:gd name="T59" fmla="*/ 43 h 143"/>
                <a:gd name="T60" fmla="*/ 17 w 44"/>
                <a:gd name="T61" fmla="*/ 51 h 143"/>
                <a:gd name="T62" fmla="*/ 20 w 44"/>
                <a:gd name="T63" fmla="*/ 61 h 143"/>
                <a:gd name="T64" fmla="*/ 23 w 44"/>
                <a:gd name="T65" fmla="*/ 68 h 143"/>
                <a:gd name="T66" fmla="*/ 26 w 44"/>
                <a:gd name="T67" fmla="*/ 78 h 143"/>
                <a:gd name="T68" fmla="*/ 29 w 44"/>
                <a:gd name="T69" fmla="*/ 87 h 143"/>
                <a:gd name="T70" fmla="*/ 31 w 44"/>
                <a:gd name="T71" fmla="*/ 95 h 143"/>
                <a:gd name="T72" fmla="*/ 34 w 44"/>
                <a:gd name="T73" fmla="*/ 104 h 143"/>
                <a:gd name="T74" fmla="*/ 37 w 44"/>
                <a:gd name="T75" fmla="*/ 114 h 143"/>
                <a:gd name="T76" fmla="*/ 39 w 44"/>
                <a:gd name="T77" fmla="*/ 123 h 143"/>
                <a:gd name="T78" fmla="*/ 41 w 44"/>
                <a:gd name="T79" fmla="*/ 133 h 143"/>
                <a:gd name="T80" fmla="*/ 44 w 44"/>
                <a:gd name="T81" fmla="*/ 143 h 1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4"/>
                <a:gd name="T124" fmla="*/ 0 h 143"/>
                <a:gd name="T125" fmla="*/ 44 w 44"/>
                <a:gd name="T126" fmla="*/ 143 h 14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4" h="143">
                  <a:moveTo>
                    <a:pt x="44" y="143"/>
                  </a:moveTo>
                  <a:lnTo>
                    <a:pt x="41" y="133"/>
                  </a:lnTo>
                  <a:lnTo>
                    <a:pt x="40" y="123"/>
                  </a:lnTo>
                  <a:lnTo>
                    <a:pt x="39" y="116"/>
                  </a:lnTo>
                  <a:lnTo>
                    <a:pt x="37" y="106"/>
                  </a:lnTo>
                  <a:lnTo>
                    <a:pt x="35" y="99"/>
                  </a:lnTo>
                  <a:lnTo>
                    <a:pt x="32" y="89"/>
                  </a:lnTo>
                  <a:lnTo>
                    <a:pt x="30" y="82"/>
                  </a:lnTo>
                  <a:lnTo>
                    <a:pt x="28" y="74"/>
                  </a:lnTo>
                  <a:lnTo>
                    <a:pt x="26" y="66"/>
                  </a:lnTo>
                  <a:lnTo>
                    <a:pt x="23" y="59"/>
                  </a:lnTo>
                  <a:lnTo>
                    <a:pt x="21" y="51"/>
                  </a:lnTo>
                  <a:lnTo>
                    <a:pt x="18" y="43"/>
                  </a:lnTo>
                  <a:lnTo>
                    <a:pt x="16" y="36"/>
                  </a:lnTo>
                  <a:lnTo>
                    <a:pt x="12" y="28"/>
                  </a:lnTo>
                  <a:lnTo>
                    <a:pt x="9" y="22"/>
                  </a:lnTo>
                  <a:lnTo>
                    <a:pt x="7" y="15"/>
                  </a:lnTo>
                  <a:lnTo>
                    <a:pt x="6" y="13"/>
                  </a:lnTo>
                  <a:lnTo>
                    <a:pt x="4" y="11"/>
                  </a:lnTo>
                  <a:lnTo>
                    <a:pt x="3" y="9"/>
                  </a:lnTo>
                  <a:lnTo>
                    <a:pt x="2" y="7"/>
                  </a:lnTo>
                  <a:lnTo>
                    <a:pt x="2" y="5"/>
                  </a:lnTo>
                  <a:lnTo>
                    <a:pt x="1" y="5"/>
                  </a:lnTo>
                  <a:lnTo>
                    <a:pt x="0" y="3"/>
                  </a:lnTo>
                  <a:lnTo>
                    <a:pt x="0" y="0"/>
                  </a:lnTo>
                  <a:lnTo>
                    <a:pt x="2" y="9"/>
                  </a:lnTo>
                  <a:lnTo>
                    <a:pt x="6" y="19"/>
                  </a:lnTo>
                  <a:lnTo>
                    <a:pt x="8" y="26"/>
                  </a:lnTo>
                  <a:lnTo>
                    <a:pt x="11" y="34"/>
                  </a:lnTo>
                  <a:lnTo>
                    <a:pt x="15" y="43"/>
                  </a:lnTo>
                  <a:lnTo>
                    <a:pt x="17" y="51"/>
                  </a:lnTo>
                  <a:lnTo>
                    <a:pt x="20" y="61"/>
                  </a:lnTo>
                  <a:lnTo>
                    <a:pt x="23" y="68"/>
                  </a:lnTo>
                  <a:lnTo>
                    <a:pt x="26" y="78"/>
                  </a:lnTo>
                  <a:lnTo>
                    <a:pt x="29" y="87"/>
                  </a:lnTo>
                  <a:lnTo>
                    <a:pt x="31" y="95"/>
                  </a:lnTo>
                  <a:lnTo>
                    <a:pt x="34" y="104"/>
                  </a:lnTo>
                  <a:lnTo>
                    <a:pt x="37" y="114"/>
                  </a:lnTo>
                  <a:lnTo>
                    <a:pt x="39" y="123"/>
                  </a:lnTo>
                  <a:lnTo>
                    <a:pt x="41" y="133"/>
                  </a:lnTo>
                  <a:lnTo>
                    <a:pt x="44" y="143"/>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4" name="Freeform 13">
              <a:extLst>
                <a:ext uri="{FF2B5EF4-FFF2-40B4-BE49-F238E27FC236}">
                  <a16:creationId xmlns:a16="http://schemas.microsoft.com/office/drawing/2014/main" id="{F420F59B-8F5C-4350-B9F2-5F7BC3C9E151}"/>
                </a:ext>
              </a:extLst>
            </p:cNvPr>
            <p:cNvSpPr>
              <a:spLocks/>
            </p:cNvSpPr>
            <p:nvPr/>
          </p:nvSpPr>
          <p:spPr bwMode="auto">
            <a:xfrm>
              <a:off x="4535" y="3783"/>
              <a:ext cx="72" cy="307"/>
            </a:xfrm>
            <a:custGeom>
              <a:avLst/>
              <a:gdLst>
                <a:gd name="T0" fmla="*/ 72 w 72"/>
                <a:gd name="T1" fmla="*/ 292 h 307"/>
                <a:gd name="T2" fmla="*/ 71 w 72"/>
                <a:gd name="T3" fmla="*/ 273 h 307"/>
                <a:gd name="T4" fmla="*/ 71 w 72"/>
                <a:gd name="T5" fmla="*/ 260 h 307"/>
                <a:gd name="T6" fmla="*/ 71 w 72"/>
                <a:gd name="T7" fmla="*/ 250 h 307"/>
                <a:gd name="T8" fmla="*/ 69 w 72"/>
                <a:gd name="T9" fmla="*/ 231 h 307"/>
                <a:gd name="T10" fmla="*/ 62 w 72"/>
                <a:gd name="T11" fmla="*/ 202 h 307"/>
                <a:gd name="T12" fmla="*/ 57 w 72"/>
                <a:gd name="T13" fmla="*/ 176 h 307"/>
                <a:gd name="T14" fmla="*/ 50 w 72"/>
                <a:gd name="T15" fmla="*/ 147 h 307"/>
                <a:gd name="T16" fmla="*/ 44 w 72"/>
                <a:gd name="T17" fmla="*/ 124 h 307"/>
                <a:gd name="T18" fmla="*/ 39 w 72"/>
                <a:gd name="T19" fmla="*/ 107 h 307"/>
                <a:gd name="T20" fmla="*/ 33 w 72"/>
                <a:gd name="T21" fmla="*/ 90 h 307"/>
                <a:gd name="T22" fmla="*/ 27 w 72"/>
                <a:gd name="T23" fmla="*/ 73 h 307"/>
                <a:gd name="T24" fmla="*/ 21 w 72"/>
                <a:gd name="T25" fmla="*/ 55 h 307"/>
                <a:gd name="T26" fmla="*/ 14 w 72"/>
                <a:gd name="T27" fmla="*/ 40 h 307"/>
                <a:gd name="T28" fmla="*/ 9 w 72"/>
                <a:gd name="T29" fmla="*/ 23 h 307"/>
                <a:gd name="T30" fmla="*/ 2 w 72"/>
                <a:gd name="T31" fmla="*/ 8 h 307"/>
                <a:gd name="T32" fmla="*/ 2 w 72"/>
                <a:gd name="T33" fmla="*/ 8 h 307"/>
                <a:gd name="T34" fmla="*/ 6 w 72"/>
                <a:gd name="T35" fmla="*/ 21 h 307"/>
                <a:gd name="T36" fmla="*/ 11 w 72"/>
                <a:gd name="T37" fmla="*/ 35 h 307"/>
                <a:gd name="T38" fmla="*/ 15 w 72"/>
                <a:gd name="T39" fmla="*/ 50 h 307"/>
                <a:gd name="T40" fmla="*/ 20 w 72"/>
                <a:gd name="T41" fmla="*/ 65 h 307"/>
                <a:gd name="T42" fmla="*/ 24 w 72"/>
                <a:gd name="T43" fmla="*/ 82 h 307"/>
                <a:gd name="T44" fmla="*/ 28 w 72"/>
                <a:gd name="T45" fmla="*/ 99 h 307"/>
                <a:gd name="T46" fmla="*/ 30 w 72"/>
                <a:gd name="T47" fmla="*/ 118 h 307"/>
                <a:gd name="T48" fmla="*/ 33 w 72"/>
                <a:gd name="T49" fmla="*/ 137 h 307"/>
                <a:gd name="T50" fmla="*/ 37 w 72"/>
                <a:gd name="T51" fmla="*/ 155 h 307"/>
                <a:gd name="T52" fmla="*/ 40 w 72"/>
                <a:gd name="T53" fmla="*/ 172 h 307"/>
                <a:gd name="T54" fmla="*/ 43 w 72"/>
                <a:gd name="T55" fmla="*/ 189 h 307"/>
                <a:gd name="T56" fmla="*/ 46 w 72"/>
                <a:gd name="T57" fmla="*/ 206 h 307"/>
                <a:gd name="T58" fmla="*/ 49 w 72"/>
                <a:gd name="T59" fmla="*/ 221 h 307"/>
                <a:gd name="T60" fmla="*/ 53 w 72"/>
                <a:gd name="T61" fmla="*/ 239 h 307"/>
                <a:gd name="T62" fmla="*/ 57 w 72"/>
                <a:gd name="T63" fmla="*/ 254 h 307"/>
                <a:gd name="T64" fmla="*/ 60 w 72"/>
                <a:gd name="T65" fmla="*/ 267 h 307"/>
                <a:gd name="T66" fmla="*/ 62 w 72"/>
                <a:gd name="T67" fmla="*/ 277 h 307"/>
                <a:gd name="T68" fmla="*/ 66 w 72"/>
                <a:gd name="T69" fmla="*/ 286 h 307"/>
                <a:gd name="T70" fmla="*/ 68 w 72"/>
                <a:gd name="T71" fmla="*/ 298 h 307"/>
                <a:gd name="T72" fmla="*/ 69 w 72"/>
                <a:gd name="T73" fmla="*/ 305 h 307"/>
                <a:gd name="T74" fmla="*/ 71 w 72"/>
                <a:gd name="T75" fmla="*/ 307 h 307"/>
                <a:gd name="T76" fmla="*/ 72 w 72"/>
                <a:gd name="T77" fmla="*/ 303 h 3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2"/>
                <a:gd name="T118" fmla="*/ 0 h 307"/>
                <a:gd name="T119" fmla="*/ 72 w 72"/>
                <a:gd name="T120" fmla="*/ 307 h 3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2" h="307">
                  <a:moveTo>
                    <a:pt x="72" y="301"/>
                  </a:moveTo>
                  <a:lnTo>
                    <a:pt x="72" y="292"/>
                  </a:lnTo>
                  <a:lnTo>
                    <a:pt x="72" y="282"/>
                  </a:lnTo>
                  <a:lnTo>
                    <a:pt x="71" y="273"/>
                  </a:lnTo>
                  <a:lnTo>
                    <a:pt x="71" y="265"/>
                  </a:lnTo>
                  <a:lnTo>
                    <a:pt x="71" y="260"/>
                  </a:lnTo>
                  <a:lnTo>
                    <a:pt x="71" y="254"/>
                  </a:lnTo>
                  <a:lnTo>
                    <a:pt x="71" y="250"/>
                  </a:lnTo>
                  <a:lnTo>
                    <a:pt x="72" y="244"/>
                  </a:lnTo>
                  <a:lnTo>
                    <a:pt x="69" y="231"/>
                  </a:lnTo>
                  <a:lnTo>
                    <a:pt x="66" y="218"/>
                  </a:lnTo>
                  <a:lnTo>
                    <a:pt x="62" y="202"/>
                  </a:lnTo>
                  <a:lnTo>
                    <a:pt x="60" y="189"/>
                  </a:lnTo>
                  <a:lnTo>
                    <a:pt x="57" y="176"/>
                  </a:lnTo>
                  <a:lnTo>
                    <a:pt x="52" y="162"/>
                  </a:lnTo>
                  <a:lnTo>
                    <a:pt x="50" y="147"/>
                  </a:lnTo>
                  <a:lnTo>
                    <a:pt x="47" y="134"/>
                  </a:lnTo>
                  <a:lnTo>
                    <a:pt x="44" y="124"/>
                  </a:lnTo>
                  <a:lnTo>
                    <a:pt x="42" y="117"/>
                  </a:lnTo>
                  <a:lnTo>
                    <a:pt x="39" y="107"/>
                  </a:lnTo>
                  <a:lnTo>
                    <a:pt x="37" y="97"/>
                  </a:lnTo>
                  <a:lnTo>
                    <a:pt x="33" y="90"/>
                  </a:lnTo>
                  <a:lnTo>
                    <a:pt x="30" y="80"/>
                  </a:lnTo>
                  <a:lnTo>
                    <a:pt x="27" y="73"/>
                  </a:lnTo>
                  <a:lnTo>
                    <a:pt x="24" y="63"/>
                  </a:lnTo>
                  <a:lnTo>
                    <a:pt x="21" y="55"/>
                  </a:lnTo>
                  <a:lnTo>
                    <a:pt x="18" y="48"/>
                  </a:lnTo>
                  <a:lnTo>
                    <a:pt x="14" y="40"/>
                  </a:lnTo>
                  <a:lnTo>
                    <a:pt x="11" y="31"/>
                  </a:lnTo>
                  <a:lnTo>
                    <a:pt x="9" y="23"/>
                  </a:lnTo>
                  <a:lnTo>
                    <a:pt x="5" y="15"/>
                  </a:lnTo>
                  <a:lnTo>
                    <a:pt x="2" y="8"/>
                  </a:lnTo>
                  <a:lnTo>
                    <a:pt x="0" y="0"/>
                  </a:lnTo>
                  <a:lnTo>
                    <a:pt x="2" y="8"/>
                  </a:lnTo>
                  <a:lnTo>
                    <a:pt x="4" y="14"/>
                  </a:lnTo>
                  <a:lnTo>
                    <a:pt x="6" y="21"/>
                  </a:lnTo>
                  <a:lnTo>
                    <a:pt x="9" y="29"/>
                  </a:lnTo>
                  <a:lnTo>
                    <a:pt x="11" y="35"/>
                  </a:lnTo>
                  <a:lnTo>
                    <a:pt x="13" y="42"/>
                  </a:lnTo>
                  <a:lnTo>
                    <a:pt x="15" y="50"/>
                  </a:lnTo>
                  <a:lnTo>
                    <a:pt x="18" y="57"/>
                  </a:lnTo>
                  <a:lnTo>
                    <a:pt x="20" y="65"/>
                  </a:lnTo>
                  <a:lnTo>
                    <a:pt x="22" y="75"/>
                  </a:lnTo>
                  <a:lnTo>
                    <a:pt x="24" y="82"/>
                  </a:lnTo>
                  <a:lnTo>
                    <a:pt x="25" y="92"/>
                  </a:lnTo>
                  <a:lnTo>
                    <a:pt x="28" y="99"/>
                  </a:lnTo>
                  <a:lnTo>
                    <a:pt x="29" y="109"/>
                  </a:lnTo>
                  <a:lnTo>
                    <a:pt x="30" y="118"/>
                  </a:lnTo>
                  <a:lnTo>
                    <a:pt x="31" y="128"/>
                  </a:lnTo>
                  <a:lnTo>
                    <a:pt x="33" y="137"/>
                  </a:lnTo>
                  <a:lnTo>
                    <a:pt x="34" y="145"/>
                  </a:lnTo>
                  <a:lnTo>
                    <a:pt x="37" y="155"/>
                  </a:lnTo>
                  <a:lnTo>
                    <a:pt x="38" y="162"/>
                  </a:lnTo>
                  <a:lnTo>
                    <a:pt x="40" y="172"/>
                  </a:lnTo>
                  <a:lnTo>
                    <a:pt x="41" y="179"/>
                  </a:lnTo>
                  <a:lnTo>
                    <a:pt x="43" y="189"/>
                  </a:lnTo>
                  <a:lnTo>
                    <a:pt x="44" y="197"/>
                  </a:lnTo>
                  <a:lnTo>
                    <a:pt x="46" y="206"/>
                  </a:lnTo>
                  <a:lnTo>
                    <a:pt x="48" y="214"/>
                  </a:lnTo>
                  <a:lnTo>
                    <a:pt x="49" y="221"/>
                  </a:lnTo>
                  <a:lnTo>
                    <a:pt x="51" y="229"/>
                  </a:lnTo>
                  <a:lnTo>
                    <a:pt x="53" y="239"/>
                  </a:lnTo>
                  <a:lnTo>
                    <a:pt x="56" y="246"/>
                  </a:lnTo>
                  <a:lnTo>
                    <a:pt x="57" y="254"/>
                  </a:lnTo>
                  <a:lnTo>
                    <a:pt x="60" y="260"/>
                  </a:lnTo>
                  <a:lnTo>
                    <a:pt x="60" y="267"/>
                  </a:lnTo>
                  <a:lnTo>
                    <a:pt x="61" y="273"/>
                  </a:lnTo>
                  <a:lnTo>
                    <a:pt x="62" y="277"/>
                  </a:lnTo>
                  <a:lnTo>
                    <a:pt x="65" y="282"/>
                  </a:lnTo>
                  <a:lnTo>
                    <a:pt x="66" y="286"/>
                  </a:lnTo>
                  <a:lnTo>
                    <a:pt x="67" y="292"/>
                  </a:lnTo>
                  <a:lnTo>
                    <a:pt x="68" y="298"/>
                  </a:lnTo>
                  <a:lnTo>
                    <a:pt x="68" y="303"/>
                  </a:lnTo>
                  <a:lnTo>
                    <a:pt x="69" y="305"/>
                  </a:lnTo>
                  <a:lnTo>
                    <a:pt x="70" y="305"/>
                  </a:lnTo>
                  <a:lnTo>
                    <a:pt x="71" y="307"/>
                  </a:lnTo>
                  <a:lnTo>
                    <a:pt x="72" y="305"/>
                  </a:lnTo>
                  <a:lnTo>
                    <a:pt x="72" y="303"/>
                  </a:lnTo>
                  <a:lnTo>
                    <a:pt x="72"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5" name="Freeform 14">
              <a:extLst>
                <a:ext uri="{FF2B5EF4-FFF2-40B4-BE49-F238E27FC236}">
                  <a16:creationId xmlns:a16="http://schemas.microsoft.com/office/drawing/2014/main" id="{B06AE885-3DAC-42E4-9EB1-A1D1FD24047F}"/>
                </a:ext>
              </a:extLst>
            </p:cNvPr>
            <p:cNvSpPr>
              <a:spLocks/>
            </p:cNvSpPr>
            <p:nvPr/>
          </p:nvSpPr>
          <p:spPr bwMode="auto">
            <a:xfrm>
              <a:off x="4506" y="3880"/>
              <a:ext cx="63" cy="273"/>
            </a:xfrm>
            <a:custGeom>
              <a:avLst/>
              <a:gdLst>
                <a:gd name="T0" fmla="*/ 63 w 63"/>
                <a:gd name="T1" fmla="*/ 225 h 273"/>
                <a:gd name="T2" fmla="*/ 60 w 63"/>
                <a:gd name="T3" fmla="*/ 212 h 273"/>
                <a:gd name="T4" fmla="*/ 56 w 63"/>
                <a:gd name="T5" fmla="*/ 199 h 273"/>
                <a:gd name="T6" fmla="*/ 51 w 63"/>
                <a:gd name="T7" fmla="*/ 185 h 273"/>
                <a:gd name="T8" fmla="*/ 47 w 63"/>
                <a:gd name="T9" fmla="*/ 170 h 273"/>
                <a:gd name="T10" fmla="*/ 43 w 63"/>
                <a:gd name="T11" fmla="*/ 157 h 273"/>
                <a:gd name="T12" fmla="*/ 39 w 63"/>
                <a:gd name="T13" fmla="*/ 142 h 273"/>
                <a:gd name="T14" fmla="*/ 35 w 63"/>
                <a:gd name="T15" fmla="*/ 128 h 273"/>
                <a:gd name="T16" fmla="*/ 31 w 63"/>
                <a:gd name="T17" fmla="*/ 113 h 273"/>
                <a:gd name="T18" fmla="*/ 28 w 63"/>
                <a:gd name="T19" fmla="*/ 100 h 273"/>
                <a:gd name="T20" fmla="*/ 24 w 63"/>
                <a:gd name="T21" fmla="*/ 84 h 273"/>
                <a:gd name="T22" fmla="*/ 20 w 63"/>
                <a:gd name="T23" fmla="*/ 69 h 273"/>
                <a:gd name="T24" fmla="*/ 16 w 63"/>
                <a:gd name="T25" fmla="*/ 54 h 273"/>
                <a:gd name="T26" fmla="*/ 12 w 63"/>
                <a:gd name="T27" fmla="*/ 40 h 273"/>
                <a:gd name="T28" fmla="*/ 7 w 63"/>
                <a:gd name="T29" fmla="*/ 27 h 273"/>
                <a:gd name="T30" fmla="*/ 3 w 63"/>
                <a:gd name="T31" fmla="*/ 14 h 273"/>
                <a:gd name="T32" fmla="*/ 0 w 63"/>
                <a:gd name="T33" fmla="*/ 0 h 273"/>
                <a:gd name="T34" fmla="*/ 9 w 63"/>
                <a:gd name="T35" fmla="*/ 54 h 273"/>
                <a:gd name="T36" fmla="*/ 10 w 63"/>
                <a:gd name="T37" fmla="*/ 61 h 273"/>
                <a:gd name="T38" fmla="*/ 11 w 63"/>
                <a:gd name="T39" fmla="*/ 71 h 273"/>
                <a:gd name="T40" fmla="*/ 12 w 63"/>
                <a:gd name="T41" fmla="*/ 79 h 273"/>
                <a:gd name="T42" fmla="*/ 13 w 63"/>
                <a:gd name="T43" fmla="*/ 88 h 273"/>
                <a:gd name="T44" fmla="*/ 13 w 63"/>
                <a:gd name="T45" fmla="*/ 96 h 273"/>
                <a:gd name="T46" fmla="*/ 14 w 63"/>
                <a:gd name="T47" fmla="*/ 103 h 273"/>
                <a:gd name="T48" fmla="*/ 15 w 63"/>
                <a:gd name="T49" fmla="*/ 113 h 273"/>
                <a:gd name="T50" fmla="*/ 16 w 63"/>
                <a:gd name="T51" fmla="*/ 121 h 273"/>
                <a:gd name="T52" fmla="*/ 18 w 63"/>
                <a:gd name="T53" fmla="*/ 130 h 273"/>
                <a:gd name="T54" fmla="*/ 20 w 63"/>
                <a:gd name="T55" fmla="*/ 142 h 273"/>
                <a:gd name="T56" fmla="*/ 22 w 63"/>
                <a:gd name="T57" fmla="*/ 151 h 273"/>
                <a:gd name="T58" fmla="*/ 24 w 63"/>
                <a:gd name="T59" fmla="*/ 161 h 273"/>
                <a:gd name="T60" fmla="*/ 26 w 63"/>
                <a:gd name="T61" fmla="*/ 170 h 273"/>
                <a:gd name="T62" fmla="*/ 30 w 63"/>
                <a:gd name="T63" fmla="*/ 178 h 273"/>
                <a:gd name="T64" fmla="*/ 32 w 63"/>
                <a:gd name="T65" fmla="*/ 187 h 273"/>
                <a:gd name="T66" fmla="*/ 34 w 63"/>
                <a:gd name="T67" fmla="*/ 195 h 273"/>
                <a:gd name="T68" fmla="*/ 38 w 63"/>
                <a:gd name="T69" fmla="*/ 204 h 273"/>
                <a:gd name="T70" fmla="*/ 40 w 63"/>
                <a:gd name="T71" fmla="*/ 212 h 273"/>
                <a:gd name="T72" fmla="*/ 43 w 63"/>
                <a:gd name="T73" fmla="*/ 222 h 273"/>
                <a:gd name="T74" fmla="*/ 45 w 63"/>
                <a:gd name="T75" fmla="*/ 229 h 273"/>
                <a:gd name="T76" fmla="*/ 48 w 63"/>
                <a:gd name="T77" fmla="*/ 237 h 273"/>
                <a:gd name="T78" fmla="*/ 51 w 63"/>
                <a:gd name="T79" fmla="*/ 246 h 273"/>
                <a:gd name="T80" fmla="*/ 53 w 63"/>
                <a:gd name="T81" fmla="*/ 256 h 273"/>
                <a:gd name="T82" fmla="*/ 54 w 63"/>
                <a:gd name="T83" fmla="*/ 264 h 273"/>
                <a:gd name="T84" fmla="*/ 56 w 63"/>
                <a:gd name="T85" fmla="*/ 265 h 273"/>
                <a:gd name="T86" fmla="*/ 57 w 63"/>
                <a:gd name="T87" fmla="*/ 269 h 273"/>
                <a:gd name="T88" fmla="*/ 58 w 63"/>
                <a:gd name="T89" fmla="*/ 271 h 273"/>
                <a:gd name="T90" fmla="*/ 59 w 63"/>
                <a:gd name="T91" fmla="*/ 273 h 273"/>
                <a:gd name="T92" fmla="*/ 59 w 63"/>
                <a:gd name="T93" fmla="*/ 271 h 273"/>
                <a:gd name="T94" fmla="*/ 60 w 63"/>
                <a:gd name="T95" fmla="*/ 271 h 273"/>
                <a:gd name="T96" fmla="*/ 60 w 63"/>
                <a:gd name="T97" fmla="*/ 269 h 273"/>
                <a:gd name="T98" fmla="*/ 63 w 63"/>
                <a:gd name="T99" fmla="*/ 225 h 2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3"/>
                <a:gd name="T151" fmla="*/ 0 h 273"/>
                <a:gd name="T152" fmla="*/ 63 w 63"/>
                <a:gd name="T153" fmla="*/ 273 h 2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3" h="273">
                  <a:moveTo>
                    <a:pt x="63" y="225"/>
                  </a:moveTo>
                  <a:lnTo>
                    <a:pt x="60" y="212"/>
                  </a:lnTo>
                  <a:lnTo>
                    <a:pt x="56" y="199"/>
                  </a:lnTo>
                  <a:lnTo>
                    <a:pt x="51" y="185"/>
                  </a:lnTo>
                  <a:lnTo>
                    <a:pt x="47" y="170"/>
                  </a:lnTo>
                  <a:lnTo>
                    <a:pt x="43" y="157"/>
                  </a:lnTo>
                  <a:lnTo>
                    <a:pt x="39" y="142"/>
                  </a:lnTo>
                  <a:lnTo>
                    <a:pt x="35" y="128"/>
                  </a:lnTo>
                  <a:lnTo>
                    <a:pt x="31" y="113"/>
                  </a:lnTo>
                  <a:lnTo>
                    <a:pt x="28" y="100"/>
                  </a:lnTo>
                  <a:lnTo>
                    <a:pt x="24" y="84"/>
                  </a:lnTo>
                  <a:lnTo>
                    <a:pt x="20" y="69"/>
                  </a:lnTo>
                  <a:lnTo>
                    <a:pt x="16" y="54"/>
                  </a:lnTo>
                  <a:lnTo>
                    <a:pt x="12" y="40"/>
                  </a:lnTo>
                  <a:lnTo>
                    <a:pt x="7" y="27"/>
                  </a:lnTo>
                  <a:lnTo>
                    <a:pt x="3" y="14"/>
                  </a:lnTo>
                  <a:lnTo>
                    <a:pt x="0" y="0"/>
                  </a:lnTo>
                  <a:lnTo>
                    <a:pt x="9" y="54"/>
                  </a:lnTo>
                  <a:lnTo>
                    <a:pt x="10" y="61"/>
                  </a:lnTo>
                  <a:lnTo>
                    <a:pt x="11" y="71"/>
                  </a:lnTo>
                  <a:lnTo>
                    <a:pt x="12" y="79"/>
                  </a:lnTo>
                  <a:lnTo>
                    <a:pt x="13" y="88"/>
                  </a:lnTo>
                  <a:lnTo>
                    <a:pt x="13" y="96"/>
                  </a:lnTo>
                  <a:lnTo>
                    <a:pt x="14" y="103"/>
                  </a:lnTo>
                  <a:lnTo>
                    <a:pt x="15" y="113"/>
                  </a:lnTo>
                  <a:lnTo>
                    <a:pt x="16" y="121"/>
                  </a:lnTo>
                  <a:lnTo>
                    <a:pt x="18" y="130"/>
                  </a:lnTo>
                  <a:lnTo>
                    <a:pt x="20" y="142"/>
                  </a:lnTo>
                  <a:lnTo>
                    <a:pt x="22" y="151"/>
                  </a:lnTo>
                  <a:lnTo>
                    <a:pt x="24" y="161"/>
                  </a:lnTo>
                  <a:lnTo>
                    <a:pt x="26" y="170"/>
                  </a:lnTo>
                  <a:lnTo>
                    <a:pt x="30" y="178"/>
                  </a:lnTo>
                  <a:lnTo>
                    <a:pt x="32" y="187"/>
                  </a:lnTo>
                  <a:lnTo>
                    <a:pt x="34" y="195"/>
                  </a:lnTo>
                  <a:lnTo>
                    <a:pt x="38" y="204"/>
                  </a:lnTo>
                  <a:lnTo>
                    <a:pt x="40" y="212"/>
                  </a:lnTo>
                  <a:lnTo>
                    <a:pt x="43" y="222"/>
                  </a:lnTo>
                  <a:lnTo>
                    <a:pt x="45" y="229"/>
                  </a:lnTo>
                  <a:lnTo>
                    <a:pt x="48" y="237"/>
                  </a:lnTo>
                  <a:lnTo>
                    <a:pt x="51" y="246"/>
                  </a:lnTo>
                  <a:lnTo>
                    <a:pt x="53" y="256"/>
                  </a:lnTo>
                  <a:lnTo>
                    <a:pt x="54" y="264"/>
                  </a:lnTo>
                  <a:lnTo>
                    <a:pt x="56" y="265"/>
                  </a:lnTo>
                  <a:lnTo>
                    <a:pt x="57" y="269"/>
                  </a:lnTo>
                  <a:lnTo>
                    <a:pt x="58" y="271"/>
                  </a:lnTo>
                  <a:lnTo>
                    <a:pt x="59" y="273"/>
                  </a:lnTo>
                  <a:lnTo>
                    <a:pt x="59" y="271"/>
                  </a:lnTo>
                  <a:lnTo>
                    <a:pt x="60" y="271"/>
                  </a:lnTo>
                  <a:lnTo>
                    <a:pt x="60" y="269"/>
                  </a:lnTo>
                  <a:lnTo>
                    <a:pt x="63" y="2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6" name="Freeform 15">
              <a:extLst>
                <a:ext uri="{FF2B5EF4-FFF2-40B4-BE49-F238E27FC236}">
                  <a16:creationId xmlns:a16="http://schemas.microsoft.com/office/drawing/2014/main" id="{8CDAF373-6388-4354-9193-A6F673A807CA}"/>
                </a:ext>
              </a:extLst>
            </p:cNvPr>
            <p:cNvSpPr>
              <a:spLocks/>
            </p:cNvSpPr>
            <p:nvPr/>
          </p:nvSpPr>
          <p:spPr bwMode="auto">
            <a:xfrm>
              <a:off x="4429" y="3577"/>
              <a:ext cx="117" cy="189"/>
            </a:xfrm>
            <a:custGeom>
              <a:avLst/>
              <a:gdLst>
                <a:gd name="T0" fmla="*/ 116 w 117"/>
                <a:gd name="T1" fmla="*/ 185 h 189"/>
                <a:gd name="T2" fmla="*/ 112 w 117"/>
                <a:gd name="T3" fmla="*/ 181 h 189"/>
                <a:gd name="T4" fmla="*/ 110 w 117"/>
                <a:gd name="T5" fmla="*/ 178 h 189"/>
                <a:gd name="T6" fmla="*/ 108 w 117"/>
                <a:gd name="T7" fmla="*/ 176 h 189"/>
                <a:gd name="T8" fmla="*/ 105 w 117"/>
                <a:gd name="T9" fmla="*/ 178 h 189"/>
                <a:gd name="T10" fmla="*/ 101 w 117"/>
                <a:gd name="T11" fmla="*/ 178 h 189"/>
                <a:gd name="T12" fmla="*/ 99 w 117"/>
                <a:gd name="T13" fmla="*/ 176 h 189"/>
                <a:gd name="T14" fmla="*/ 96 w 117"/>
                <a:gd name="T15" fmla="*/ 174 h 189"/>
                <a:gd name="T16" fmla="*/ 91 w 117"/>
                <a:gd name="T17" fmla="*/ 170 h 189"/>
                <a:gd name="T18" fmla="*/ 86 w 117"/>
                <a:gd name="T19" fmla="*/ 164 h 189"/>
                <a:gd name="T20" fmla="*/ 80 w 117"/>
                <a:gd name="T21" fmla="*/ 159 h 189"/>
                <a:gd name="T22" fmla="*/ 76 w 117"/>
                <a:gd name="T23" fmla="*/ 153 h 189"/>
                <a:gd name="T24" fmla="*/ 71 w 117"/>
                <a:gd name="T25" fmla="*/ 147 h 189"/>
                <a:gd name="T26" fmla="*/ 67 w 117"/>
                <a:gd name="T27" fmla="*/ 138 h 189"/>
                <a:gd name="T28" fmla="*/ 62 w 117"/>
                <a:gd name="T29" fmla="*/ 130 h 189"/>
                <a:gd name="T30" fmla="*/ 58 w 117"/>
                <a:gd name="T31" fmla="*/ 122 h 189"/>
                <a:gd name="T32" fmla="*/ 53 w 117"/>
                <a:gd name="T33" fmla="*/ 113 h 189"/>
                <a:gd name="T34" fmla="*/ 49 w 117"/>
                <a:gd name="T35" fmla="*/ 105 h 189"/>
                <a:gd name="T36" fmla="*/ 45 w 117"/>
                <a:gd name="T37" fmla="*/ 96 h 189"/>
                <a:gd name="T38" fmla="*/ 41 w 117"/>
                <a:gd name="T39" fmla="*/ 86 h 189"/>
                <a:gd name="T40" fmla="*/ 38 w 117"/>
                <a:gd name="T41" fmla="*/ 77 h 189"/>
                <a:gd name="T42" fmla="*/ 35 w 117"/>
                <a:gd name="T43" fmla="*/ 61 h 189"/>
                <a:gd name="T44" fmla="*/ 33 w 117"/>
                <a:gd name="T45" fmla="*/ 44 h 189"/>
                <a:gd name="T46" fmla="*/ 31 w 117"/>
                <a:gd name="T47" fmla="*/ 29 h 189"/>
                <a:gd name="T48" fmla="*/ 28 w 117"/>
                <a:gd name="T49" fmla="*/ 19 h 189"/>
                <a:gd name="T50" fmla="*/ 24 w 117"/>
                <a:gd name="T51" fmla="*/ 16 h 189"/>
                <a:gd name="T52" fmla="*/ 20 w 117"/>
                <a:gd name="T53" fmla="*/ 12 h 189"/>
                <a:gd name="T54" fmla="*/ 17 w 117"/>
                <a:gd name="T55" fmla="*/ 6 h 189"/>
                <a:gd name="T56" fmla="*/ 13 w 117"/>
                <a:gd name="T57" fmla="*/ 2 h 189"/>
                <a:gd name="T58" fmla="*/ 10 w 117"/>
                <a:gd name="T59" fmla="*/ 0 h 189"/>
                <a:gd name="T60" fmla="*/ 5 w 117"/>
                <a:gd name="T61" fmla="*/ 0 h 189"/>
                <a:gd name="T62" fmla="*/ 2 w 117"/>
                <a:gd name="T63" fmla="*/ 2 h 189"/>
                <a:gd name="T64" fmla="*/ 3 w 117"/>
                <a:gd name="T65" fmla="*/ 4 h 189"/>
                <a:gd name="T66" fmla="*/ 9 w 117"/>
                <a:gd name="T67" fmla="*/ 8 h 189"/>
                <a:gd name="T68" fmla="*/ 12 w 117"/>
                <a:gd name="T69" fmla="*/ 16 h 189"/>
                <a:gd name="T70" fmla="*/ 16 w 117"/>
                <a:gd name="T71" fmla="*/ 27 h 189"/>
                <a:gd name="T72" fmla="*/ 20 w 117"/>
                <a:gd name="T73" fmla="*/ 38 h 189"/>
                <a:gd name="T74" fmla="*/ 22 w 117"/>
                <a:gd name="T75" fmla="*/ 48 h 189"/>
                <a:gd name="T76" fmla="*/ 25 w 117"/>
                <a:gd name="T77" fmla="*/ 56 h 189"/>
                <a:gd name="T78" fmla="*/ 28 w 117"/>
                <a:gd name="T79" fmla="*/ 67 h 189"/>
                <a:gd name="T80" fmla="*/ 31 w 117"/>
                <a:gd name="T81" fmla="*/ 80 h 189"/>
                <a:gd name="T82" fmla="*/ 34 w 117"/>
                <a:gd name="T83" fmla="*/ 97 h 189"/>
                <a:gd name="T84" fmla="*/ 40 w 117"/>
                <a:gd name="T85" fmla="*/ 111 h 189"/>
                <a:gd name="T86" fmla="*/ 45 w 117"/>
                <a:gd name="T87" fmla="*/ 124 h 189"/>
                <a:gd name="T88" fmla="*/ 51 w 117"/>
                <a:gd name="T89" fmla="*/ 136 h 189"/>
                <a:gd name="T90" fmla="*/ 58 w 117"/>
                <a:gd name="T91" fmla="*/ 145 h 189"/>
                <a:gd name="T92" fmla="*/ 64 w 117"/>
                <a:gd name="T93" fmla="*/ 155 h 189"/>
                <a:gd name="T94" fmla="*/ 70 w 117"/>
                <a:gd name="T95" fmla="*/ 164 h 189"/>
                <a:gd name="T96" fmla="*/ 76 w 117"/>
                <a:gd name="T97" fmla="*/ 170 h 189"/>
                <a:gd name="T98" fmla="*/ 80 w 117"/>
                <a:gd name="T99" fmla="*/ 172 h 189"/>
                <a:gd name="T100" fmla="*/ 83 w 117"/>
                <a:gd name="T101" fmla="*/ 176 h 189"/>
                <a:gd name="T102" fmla="*/ 88 w 117"/>
                <a:gd name="T103" fmla="*/ 178 h 189"/>
                <a:gd name="T104" fmla="*/ 92 w 117"/>
                <a:gd name="T105" fmla="*/ 179 h 189"/>
                <a:gd name="T106" fmla="*/ 96 w 117"/>
                <a:gd name="T107" fmla="*/ 179 h 189"/>
                <a:gd name="T108" fmla="*/ 99 w 117"/>
                <a:gd name="T109" fmla="*/ 181 h 189"/>
                <a:gd name="T110" fmla="*/ 103 w 117"/>
                <a:gd name="T111" fmla="*/ 181 h 189"/>
                <a:gd name="T112" fmla="*/ 107 w 117"/>
                <a:gd name="T113" fmla="*/ 183 h 189"/>
                <a:gd name="T114" fmla="*/ 110 w 117"/>
                <a:gd name="T115" fmla="*/ 185 h 189"/>
                <a:gd name="T116" fmla="*/ 114 w 117"/>
                <a:gd name="T117" fmla="*/ 187 h 189"/>
                <a:gd name="T118" fmla="*/ 116 w 117"/>
                <a:gd name="T119" fmla="*/ 189 h 189"/>
                <a:gd name="T120" fmla="*/ 117 w 117"/>
                <a:gd name="T121" fmla="*/ 187 h 18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7"/>
                <a:gd name="T184" fmla="*/ 0 h 189"/>
                <a:gd name="T185" fmla="*/ 117 w 117"/>
                <a:gd name="T186" fmla="*/ 189 h 18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7" h="189">
                  <a:moveTo>
                    <a:pt x="117" y="187"/>
                  </a:moveTo>
                  <a:lnTo>
                    <a:pt x="116" y="185"/>
                  </a:lnTo>
                  <a:lnTo>
                    <a:pt x="114" y="183"/>
                  </a:lnTo>
                  <a:lnTo>
                    <a:pt x="112" y="181"/>
                  </a:lnTo>
                  <a:lnTo>
                    <a:pt x="111" y="179"/>
                  </a:lnTo>
                  <a:lnTo>
                    <a:pt x="110" y="178"/>
                  </a:lnTo>
                  <a:lnTo>
                    <a:pt x="109" y="176"/>
                  </a:lnTo>
                  <a:lnTo>
                    <a:pt x="108" y="176"/>
                  </a:lnTo>
                  <a:lnTo>
                    <a:pt x="106" y="176"/>
                  </a:lnTo>
                  <a:lnTo>
                    <a:pt x="105" y="178"/>
                  </a:lnTo>
                  <a:lnTo>
                    <a:pt x="103" y="178"/>
                  </a:lnTo>
                  <a:lnTo>
                    <a:pt x="101" y="178"/>
                  </a:lnTo>
                  <a:lnTo>
                    <a:pt x="100" y="178"/>
                  </a:lnTo>
                  <a:lnTo>
                    <a:pt x="99" y="176"/>
                  </a:lnTo>
                  <a:lnTo>
                    <a:pt x="98" y="176"/>
                  </a:lnTo>
                  <a:lnTo>
                    <a:pt x="96" y="174"/>
                  </a:lnTo>
                  <a:lnTo>
                    <a:pt x="95" y="172"/>
                  </a:lnTo>
                  <a:lnTo>
                    <a:pt x="91" y="170"/>
                  </a:lnTo>
                  <a:lnTo>
                    <a:pt x="89" y="168"/>
                  </a:lnTo>
                  <a:lnTo>
                    <a:pt x="86" y="164"/>
                  </a:lnTo>
                  <a:lnTo>
                    <a:pt x="83" y="162"/>
                  </a:lnTo>
                  <a:lnTo>
                    <a:pt x="80" y="159"/>
                  </a:lnTo>
                  <a:lnTo>
                    <a:pt x="78" y="155"/>
                  </a:lnTo>
                  <a:lnTo>
                    <a:pt x="76" y="153"/>
                  </a:lnTo>
                  <a:lnTo>
                    <a:pt x="73" y="151"/>
                  </a:lnTo>
                  <a:lnTo>
                    <a:pt x="71" y="147"/>
                  </a:lnTo>
                  <a:lnTo>
                    <a:pt x="69" y="143"/>
                  </a:lnTo>
                  <a:lnTo>
                    <a:pt x="67" y="138"/>
                  </a:lnTo>
                  <a:lnTo>
                    <a:pt x="64" y="136"/>
                  </a:lnTo>
                  <a:lnTo>
                    <a:pt x="62" y="130"/>
                  </a:lnTo>
                  <a:lnTo>
                    <a:pt x="60" y="126"/>
                  </a:lnTo>
                  <a:lnTo>
                    <a:pt x="58" y="122"/>
                  </a:lnTo>
                  <a:lnTo>
                    <a:pt x="55" y="118"/>
                  </a:lnTo>
                  <a:lnTo>
                    <a:pt x="53" y="113"/>
                  </a:lnTo>
                  <a:lnTo>
                    <a:pt x="51" y="109"/>
                  </a:lnTo>
                  <a:lnTo>
                    <a:pt x="49" y="105"/>
                  </a:lnTo>
                  <a:lnTo>
                    <a:pt x="48" y="101"/>
                  </a:lnTo>
                  <a:lnTo>
                    <a:pt x="45" y="96"/>
                  </a:lnTo>
                  <a:lnTo>
                    <a:pt x="43" y="92"/>
                  </a:lnTo>
                  <a:lnTo>
                    <a:pt x="41" y="86"/>
                  </a:lnTo>
                  <a:lnTo>
                    <a:pt x="40" y="82"/>
                  </a:lnTo>
                  <a:lnTo>
                    <a:pt x="38" y="77"/>
                  </a:lnTo>
                  <a:lnTo>
                    <a:pt x="36" y="69"/>
                  </a:lnTo>
                  <a:lnTo>
                    <a:pt x="35" y="61"/>
                  </a:lnTo>
                  <a:lnTo>
                    <a:pt x="34" y="54"/>
                  </a:lnTo>
                  <a:lnTo>
                    <a:pt x="33" y="44"/>
                  </a:lnTo>
                  <a:lnTo>
                    <a:pt x="32" y="36"/>
                  </a:lnTo>
                  <a:lnTo>
                    <a:pt x="31" y="29"/>
                  </a:lnTo>
                  <a:lnTo>
                    <a:pt x="30" y="21"/>
                  </a:lnTo>
                  <a:lnTo>
                    <a:pt x="28" y="19"/>
                  </a:lnTo>
                  <a:lnTo>
                    <a:pt x="25" y="17"/>
                  </a:lnTo>
                  <a:lnTo>
                    <a:pt x="24" y="16"/>
                  </a:lnTo>
                  <a:lnTo>
                    <a:pt x="22" y="14"/>
                  </a:lnTo>
                  <a:lnTo>
                    <a:pt x="20" y="12"/>
                  </a:lnTo>
                  <a:lnTo>
                    <a:pt x="19" y="10"/>
                  </a:lnTo>
                  <a:lnTo>
                    <a:pt x="17" y="6"/>
                  </a:lnTo>
                  <a:lnTo>
                    <a:pt x="15" y="4"/>
                  </a:lnTo>
                  <a:lnTo>
                    <a:pt x="13" y="2"/>
                  </a:lnTo>
                  <a:lnTo>
                    <a:pt x="11" y="2"/>
                  </a:lnTo>
                  <a:lnTo>
                    <a:pt x="10" y="0"/>
                  </a:lnTo>
                  <a:lnTo>
                    <a:pt x="7" y="0"/>
                  </a:lnTo>
                  <a:lnTo>
                    <a:pt x="5" y="0"/>
                  </a:lnTo>
                  <a:lnTo>
                    <a:pt x="4" y="0"/>
                  </a:lnTo>
                  <a:lnTo>
                    <a:pt x="2" y="2"/>
                  </a:lnTo>
                  <a:lnTo>
                    <a:pt x="0" y="4"/>
                  </a:lnTo>
                  <a:lnTo>
                    <a:pt x="3" y="4"/>
                  </a:lnTo>
                  <a:lnTo>
                    <a:pt x="5" y="4"/>
                  </a:lnTo>
                  <a:lnTo>
                    <a:pt x="9" y="8"/>
                  </a:lnTo>
                  <a:lnTo>
                    <a:pt x="11" y="12"/>
                  </a:lnTo>
                  <a:lnTo>
                    <a:pt x="12" y="16"/>
                  </a:lnTo>
                  <a:lnTo>
                    <a:pt x="14" y="21"/>
                  </a:lnTo>
                  <a:lnTo>
                    <a:pt x="16" y="27"/>
                  </a:lnTo>
                  <a:lnTo>
                    <a:pt x="19" y="35"/>
                  </a:lnTo>
                  <a:lnTo>
                    <a:pt x="20" y="38"/>
                  </a:lnTo>
                  <a:lnTo>
                    <a:pt x="21" y="44"/>
                  </a:lnTo>
                  <a:lnTo>
                    <a:pt x="22" y="48"/>
                  </a:lnTo>
                  <a:lnTo>
                    <a:pt x="23" y="54"/>
                  </a:lnTo>
                  <a:lnTo>
                    <a:pt x="25" y="56"/>
                  </a:lnTo>
                  <a:lnTo>
                    <a:pt x="26" y="61"/>
                  </a:lnTo>
                  <a:lnTo>
                    <a:pt x="28" y="67"/>
                  </a:lnTo>
                  <a:lnTo>
                    <a:pt x="29" y="71"/>
                  </a:lnTo>
                  <a:lnTo>
                    <a:pt x="31" y="80"/>
                  </a:lnTo>
                  <a:lnTo>
                    <a:pt x="33" y="90"/>
                  </a:lnTo>
                  <a:lnTo>
                    <a:pt x="34" y="97"/>
                  </a:lnTo>
                  <a:lnTo>
                    <a:pt x="38" y="105"/>
                  </a:lnTo>
                  <a:lnTo>
                    <a:pt x="40" y="111"/>
                  </a:lnTo>
                  <a:lnTo>
                    <a:pt x="42" y="118"/>
                  </a:lnTo>
                  <a:lnTo>
                    <a:pt x="45" y="124"/>
                  </a:lnTo>
                  <a:lnTo>
                    <a:pt x="49" y="130"/>
                  </a:lnTo>
                  <a:lnTo>
                    <a:pt x="51" y="136"/>
                  </a:lnTo>
                  <a:lnTo>
                    <a:pt x="54" y="139"/>
                  </a:lnTo>
                  <a:lnTo>
                    <a:pt x="58" y="145"/>
                  </a:lnTo>
                  <a:lnTo>
                    <a:pt x="61" y="151"/>
                  </a:lnTo>
                  <a:lnTo>
                    <a:pt x="64" y="155"/>
                  </a:lnTo>
                  <a:lnTo>
                    <a:pt x="68" y="159"/>
                  </a:lnTo>
                  <a:lnTo>
                    <a:pt x="70" y="164"/>
                  </a:lnTo>
                  <a:lnTo>
                    <a:pt x="73" y="168"/>
                  </a:lnTo>
                  <a:lnTo>
                    <a:pt x="76" y="170"/>
                  </a:lnTo>
                  <a:lnTo>
                    <a:pt x="78" y="170"/>
                  </a:lnTo>
                  <a:lnTo>
                    <a:pt x="80" y="172"/>
                  </a:lnTo>
                  <a:lnTo>
                    <a:pt x="82" y="174"/>
                  </a:lnTo>
                  <a:lnTo>
                    <a:pt x="83" y="176"/>
                  </a:lnTo>
                  <a:lnTo>
                    <a:pt x="86" y="176"/>
                  </a:lnTo>
                  <a:lnTo>
                    <a:pt x="88" y="178"/>
                  </a:lnTo>
                  <a:lnTo>
                    <a:pt x="90" y="178"/>
                  </a:lnTo>
                  <a:lnTo>
                    <a:pt x="92" y="179"/>
                  </a:lnTo>
                  <a:lnTo>
                    <a:pt x="93" y="179"/>
                  </a:lnTo>
                  <a:lnTo>
                    <a:pt x="96" y="179"/>
                  </a:lnTo>
                  <a:lnTo>
                    <a:pt x="97" y="181"/>
                  </a:lnTo>
                  <a:lnTo>
                    <a:pt x="99" y="181"/>
                  </a:lnTo>
                  <a:lnTo>
                    <a:pt x="101" y="181"/>
                  </a:lnTo>
                  <a:lnTo>
                    <a:pt x="103" y="181"/>
                  </a:lnTo>
                  <a:lnTo>
                    <a:pt x="106" y="181"/>
                  </a:lnTo>
                  <a:lnTo>
                    <a:pt x="107" y="183"/>
                  </a:lnTo>
                  <a:lnTo>
                    <a:pt x="108" y="185"/>
                  </a:lnTo>
                  <a:lnTo>
                    <a:pt x="110" y="185"/>
                  </a:lnTo>
                  <a:lnTo>
                    <a:pt x="111" y="187"/>
                  </a:lnTo>
                  <a:lnTo>
                    <a:pt x="114" y="187"/>
                  </a:lnTo>
                  <a:lnTo>
                    <a:pt x="115" y="187"/>
                  </a:lnTo>
                  <a:lnTo>
                    <a:pt x="116" y="189"/>
                  </a:lnTo>
                  <a:lnTo>
                    <a:pt x="117" y="189"/>
                  </a:lnTo>
                  <a:lnTo>
                    <a:pt x="117" y="18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7" name="Freeform 16">
              <a:extLst>
                <a:ext uri="{FF2B5EF4-FFF2-40B4-BE49-F238E27FC236}">
                  <a16:creationId xmlns:a16="http://schemas.microsoft.com/office/drawing/2014/main" id="{62EBAC02-E396-433D-B8D0-B6357F9EDF95}"/>
                </a:ext>
              </a:extLst>
            </p:cNvPr>
            <p:cNvSpPr>
              <a:spLocks/>
            </p:cNvSpPr>
            <p:nvPr/>
          </p:nvSpPr>
          <p:spPr bwMode="auto">
            <a:xfrm>
              <a:off x="4358" y="3669"/>
              <a:ext cx="106" cy="507"/>
            </a:xfrm>
            <a:custGeom>
              <a:avLst/>
              <a:gdLst>
                <a:gd name="T0" fmla="*/ 104 w 106"/>
                <a:gd name="T1" fmla="*/ 490 h 507"/>
                <a:gd name="T2" fmla="*/ 102 w 106"/>
                <a:gd name="T3" fmla="*/ 463 h 507"/>
                <a:gd name="T4" fmla="*/ 104 w 106"/>
                <a:gd name="T5" fmla="*/ 438 h 507"/>
                <a:gd name="T6" fmla="*/ 102 w 106"/>
                <a:gd name="T7" fmla="*/ 400 h 507"/>
                <a:gd name="T8" fmla="*/ 93 w 106"/>
                <a:gd name="T9" fmla="*/ 412 h 507"/>
                <a:gd name="T10" fmla="*/ 91 w 106"/>
                <a:gd name="T11" fmla="*/ 402 h 507"/>
                <a:gd name="T12" fmla="*/ 91 w 106"/>
                <a:gd name="T13" fmla="*/ 387 h 507"/>
                <a:gd name="T14" fmla="*/ 88 w 106"/>
                <a:gd name="T15" fmla="*/ 370 h 507"/>
                <a:gd name="T16" fmla="*/ 86 w 106"/>
                <a:gd name="T17" fmla="*/ 353 h 507"/>
                <a:gd name="T18" fmla="*/ 84 w 106"/>
                <a:gd name="T19" fmla="*/ 337 h 507"/>
                <a:gd name="T20" fmla="*/ 82 w 106"/>
                <a:gd name="T21" fmla="*/ 318 h 507"/>
                <a:gd name="T22" fmla="*/ 78 w 106"/>
                <a:gd name="T23" fmla="*/ 299 h 507"/>
                <a:gd name="T24" fmla="*/ 77 w 106"/>
                <a:gd name="T25" fmla="*/ 284 h 507"/>
                <a:gd name="T26" fmla="*/ 75 w 106"/>
                <a:gd name="T27" fmla="*/ 272 h 507"/>
                <a:gd name="T28" fmla="*/ 74 w 106"/>
                <a:gd name="T29" fmla="*/ 261 h 507"/>
                <a:gd name="T30" fmla="*/ 69 w 106"/>
                <a:gd name="T31" fmla="*/ 236 h 507"/>
                <a:gd name="T32" fmla="*/ 64 w 106"/>
                <a:gd name="T33" fmla="*/ 210 h 507"/>
                <a:gd name="T34" fmla="*/ 57 w 106"/>
                <a:gd name="T35" fmla="*/ 181 h 507"/>
                <a:gd name="T36" fmla="*/ 50 w 106"/>
                <a:gd name="T37" fmla="*/ 156 h 507"/>
                <a:gd name="T38" fmla="*/ 45 w 106"/>
                <a:gd name="T39" fmla="*/ 129 h 507"/>
                <a:gd name="T40" fmla="*/ 39 w 106"/>
                <a:gd name="T41" fmla="*/ 103 h 507"/>
                <a:gd name="T42" fmla="*/ 35 w 106"/>
                <a:gd name="T43" fmla="*/ 86 h 507"/>
                <a:gd name="T44" fmla="*/ 30 w 106"/>
                <a:gd name="T45" fmla="*/ 67 h 507"/>
                <a:gd name="T46" fmla="*/ 24 w 106"/>
                <a:gd name="T47" fmla="*/ 46 h 507"/>
                <a:gd name="T48" fmla="*/ 17 w 106"/>
                <a:gd name="T49" fmla="*/ 25 h 507"/>
                <a:gd name="T50" fmla="*/ 10 w 106"/>
                <a:gd name="T51" fmla="*/ 2 h 507"/>
                <a:gd name="T52" fmla="*/ 8 w 106"/>
                <a:gd name="T53" fmla="*/ 2 h 507"/>
                <a:gd name="T54" fmla="*/ 17 w 106"/>
                <a:gd name="T55" fmla="*/ 44 h 507"/>
                <a:gd name="T56" fmla="*/ 19 w 106"/>
                <a:gd name="T57" fmla="*/ 55 h 507"/>
                <a:gd name="T58" fmla="*/ 21 w 106"/>
                <a:gd name="T59" fmla="*/ 70 h 507"/>
                <a:gd name="T60" fmla="*/ 26 w 106"/>
                <a:gd name="T61" fmla="*/ 87 h 507"/>
                <a:gd name="T62" fmla="*/ 31 w 106"/>
                <a:gd name="T63" fmla="*/ 120 h 507"/>
                <a:gd name="T64" fmla="*/ 38 w 106"/>
                <a:gd name="T65" fmla="*/ 150 h 507"/>
                <a:gd name="T66" fmla="*/ 45 w 106"/>
                <a:gd name="T67" fmla="*/ 181 h 507"/>
                <a:gd name="T68" fmla="*/ 50 w 106"/>
                <a:gd name="T69" fmla="*/ 210 h 507"/>
                <a:gd name="T70" fmla="*/ 57 w 106"/>
                <a:gd name="T71" fmla="*/ 242 h 507"/>
                <a:gd name="T72" fmla="*/ 56 w 106"/>
                <a:gd name="T73" fmla="*/ 242 h 507"/>
                <a:gd name="T74" fmla="*/ 42 w 106"/>
                <a:gd name="T75" fmla="*/ 210 h 507"/>
                <a:gd name="T76" fmla="*/ 42 w 106"/>
                <a:gd name="T77" fmla="*/ 217 h 507"/>
                <a:gd name="T78" fmla="*/ 31 w 106"/>
                <a:gd name="T79" fmla="*/ 179 h 507"/>
                <a:gd name="T80" fmla="*/ 31 w 106"/>
                <a:gd name="T81" fmla="*/ 198 h 507"/>
                <a:gd name="T82" fmla="*/ 30 w 106"/>
                <a:gd name="T83" fmla="*/ 204 h 507"/>
                <a:gd name="T84" fmla="*/ 25 w 106"/>
                <a:gd name="T85" fmla="*/ 181 h 507"/>
                <a:gd name="T86" fmla="*/ 20 w 106"/>
                <a:gd name="T87" fmla="*/ 158 h 507"/>
                <a:gd name="T88" fmla="*/ 16 w 106"/>
                <a:gd name="T89" fmla="*/ 133 h 507"/>
                <a:gd name="T90" fmla="*/ 11 w 106"/>
                <a:gd name="T91" fmla="*/ 107 h 507"/>
                <a:gd name="T92" fmla="*/ 6 w 106"/>
                <a:gd name="T93" fmla="*/ 80 h 507"/>
                <a:gd name="T94" fmla="*/ 2 w 106"/>
                <a:gd name="T95" fmla="*/ 63 h 507"/>
                <a:gd name="T96" fmla="*/ 15 w 106"/>
                <a:gd name="T97" fmla="*/ 156 h 507"/>
                <a:gd name="T98" fmla="*/ 49 w 106"/>
                <a:gd name="T99" fmla="*/ 360 h 507"/>
                <a:gd name="T100" fmla="*/ 55 w 106"/>
                <a:gd name="T101" fmla="*/ 383 h 507"/>
                <a:gd name="T102" fmla="*/ 62 w 106"/>
                <a:gd name="T103" fmla="*/ 406 h 507"/>
                <a:gd name="T104" fmla="*/ 69 w 106"/>
                <a:gd name="T105" fmla="*/ 429 h 507"/>
                <a:gd name="T106" fmla="*/ 77 w 106"/>
                <a:gd name="T107" fmla="*/ 450 h 507"/>
                <a:gd name="T108" fmla="*/ 87 w 106"/>
                <a:gd name="T109" fmla="*/ 471 h 507"/>
                <a:gd name="T110" fmla="*/ 94 w 106"/>
                <a:gd name="T111" fmla="*/ 482 h 507"/>
                <a:gd name="T112" fmla="*/ 101 w 106"/>
                <a:gd name="T113" fmla="*/ 496 h 507"/>
                <a:gd name="T114" fmla="*/ 105 w 106"/>
                <a:gd name="T115" fmla="*/ 507 h 50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6"/>
                <a:gd name="T175" fmla="*/ 0 h 507"/>
                <a:gd name="T176" fmla="*/ 106 w 106"/>
                <a:gd name="T177" fmla="*/ 507 h 50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6" h="507">
                  <a:moveTo>
                    <a:pt x="106" y="505"/>
                  </a:moveTo>
                  <a:lnTo>
                    <a:pt x="105" y="497"/>
                  </a:lnTo>
                  <a:lnTo>
                    <a:pt x="104" y="490"/>
                  </a:lnTo>
                  <a:lnTo>
                    <a:pt x="103" y="480"/>
                  </a:lnTo>
                  <a:lnTo>
                    <a:pt x="102" y="473"/>
                  </a:lnTo>
                  <a:lnTo>
                    <a:pt x="102" y="463"/>
                  </a:lnTo>
                  <a:lnTo>
                    <a:pt x="103" y="454"/>
                  </a:lnTo>
                  <a:lnTo>
                    <a:pt x="103" y="446"/>
                  </a:lnTo>
                  <a:lnTo>
                    <a:pt x="104" y="438"/>
                  </a:lnTo>
                  <a:lnTo>
                    <a:pt x="103" y="425"/>
                  </a:lnTo>
                  <a:lnTo>
                    <a:pt x="102" y="414"/>
                  </a:lnTo>
                  <a:lnTo>
                    <a:pt x="102" y="400"/>
                  </a:lnTo>
                  <a:lnTo>
                    <a:pt x="102" y="387"/>
                  </a:lnTo>
                  <a:lnTo>
                    <a:pt x="95" y="412"/>
                  </a:lnTo>
                  <a:lnTo>
                    <a:pt x="93" y="412"/>
                  </a:lnTo>
                  <a:lnTo>
                    <a:pt x="92" y="410"/>
                  </a:lnTo>
                  <a:lnTo>
                    <a:pt x="92" y="406"/>
                  </a:lnTo>
                  <a:lnTo>
                    <a:pt x="91" y="402"/>
                  </a:lnTo>
                  <a:lnTo>
                    <a:pt x="92" y="396"/>
                  </a:lnTo>
                  <a:lnTo>
                    <a:pt x="92" y="393"/>
                  </a:lnTo>
                  <a:lnTo>
                    <a:pt x="91" y="387"/>
                  </a:lnTo>
                  <a:lnTo>
                    <a:pt x="91" y="381"/>
                  </a:lnTo>
                  <a:lnTo>
                    <a:pt x="90" y="375"/>
                  </a:lnTo>
                  <a:lnTo>
                    <a:pt x="88" y="370"/>
                  </a:lnTo>
                  <a:lnTo>
                    <a:pt x="87" y="364"/>
                  </a:lnTo>
                  <a:lnTo>
                    <a:pt x="87" y="356"/>
                  </a:lnTo>
                  <a:lnTo>
                    <a:pt x="86" y="353"/>
                  </a:lnTo>
                  <a:lnTo>
                    <a:pt x="85" y="347"/>
                  </a:lnTo>
                  <a:lnTo>
                    <a:pt x="85" y="341"/>
                  </a:lnTo>
                  <a:lnTo>
                    <a:pt x="84" y="337"/>
                  </a:lnTo>
                  <a:lnTo>
                    <a:pt x="83" y="330"/>
                  </a:lnTo>
                  <a:lnTo>
                    <a:pt x="82" y="324"/>
                  </a:lnTo>
                  <a:lnTo>
                    <a:pt x="82" y="318"/>
                  </a:lnTo>
                  <a:lnTo>
                    <a:pt x="81" y="313"/>
                  </a:lnTo>
                  <a:lnTo>
                    <a:pt x="80" y="305"/>
                  </a:lnTo>
                  <a:lnTo>
                    <a:pt x="78" y="299"/>
                  </a:lnTo>
                  <a:lnTo>
                    <a:pt x="78" y="293"/>
                  </a:lnTo>
                  <a:lnTo>
                    <a:pt x="77" y="288"/>
                  </a:lnTo>
                  <a:lnTo>
                    <a:pt x="77" y="284"/>
                  </a:lnTo>
                  <a:lnTo>
                    <a:pt x="76" y="280"/>
                  </a:lnTo>
                  <a:lnTo>
                    <a:pt x="76" y="276"/>
                  </a:lnTo>
                  <a:lnTo>
                    <a:pt x="75" y="272"/>
                  </a:lnTo>
                  <a:lnTo>
                    <a:pt x="75" y="269"/>
                  </a:lnTo>
                  <a:lnTo>
                    <a:pt x="74" y="265"/>
                  </a:lnTo>
                  <a:lnTo>
                    <a:pt x="74" y="261"/>
                  </a:lnTo>
                  <a:lnTo>
                    <a:pt x="73" y="257"/>
                  </a:lnTo>
                  <a:lnTo>
                    <a:pt x="72" y="246"/>
                  </a:lnTo>
                  <a:lnTo>
                    <a:pt x="69" y="236"/>
                  </a:lnTo>
                  <a:lnTo>
                    <a:pt x="68" y="227"/>
                  </a:lnTo>
                  <a:lnTo>
                    <a:pt x="66" y="217"/>
                  </a:lnTo>
                  <a:lnTo>
                    <a:pt x="64" y="210"/>
                  </a:lnTo>
                  <a:lnTo>
                    <a:pt x="62" y="198"/>
                  </a:lnTo>
                  <a:lnTo>
                    <a:pt x="59" y="190"/>
                  </a:lnTo>
                  <a:lnTo>
                    <a:pt x="57" y="181"/>
                  </a:lnTo>
                  <a:lnTo>
                    <a:pt x="55" y="173"/>
                  </a:lnTo>
                  <a:lnTo>
                    <a:pt x="53" y="166"/>
                  </a:lnTo>
                  <a:lnTo>
                    <a:pt x="50" y="156"/>
                  </a:lnTo>
                  <a:lnTo>
                    <a:pt x="48" y="147"/>
                  </a:lnTo>
                  <a:lnTo>
                    <a:pt x="46" y="137"/>
                  </a:lnTo>
                  <a:lnTo>
                    <a:pt x="45" y="129"/>
                  </a:lnTo>
                  <a:lnTo>
                    <a:pt x="43" y="118"/>
                  </a:lnTo>
                  <a:lnTo>
                    <a:pt x="40" y="108"/>
                  </a:lnTo>
                  <a:lnTo>
                    <a:pt x="39" y="103"/>
                  </a:lnTo>
                  <a:lnTo>
                    <a:pt x="38" y="97"/>
                  </a:lnTo>
                  <a:lnTo>
                    <a:pt x="36" y="89"/>
                  </a:lnTo>
                  <a:lnTo>
                    <a:pt x="35" y="86"/>
                  </a:lnTo>
                  <a:lnTo>
                    <a:pt x="34" y="78"/>
                  </a:lnTo>
                  <a:lnTo>
                    <a:pt x="31" y="72"/>
                  </a:lnTo>
                  <a:lnTo>
                    <a:pt x="30" y="67"/>
                  </a:lnTo>
                  <a:lnTo>
                    <a:pt x="29" y="63"/>
                  </a:lnTo>
                  <a:lnTo>
                    <a:pt x="26" y="53"/>
                  </a:lnTo>
                  <a:lnTo>
                    <a:pt x="24" y="46"/>
                  </a:lnTo>
                  <a:lnTo>
                    <a:pt x="21" y="38"/>
                  </a:lnTo>
                  <a:lnTo>
                    <a:pt x="19" y="30"/>
                  </a:lnTo>
                  <a:lnTo>
                    <a:pt x="17" y="25"/>
                  </a:lnTo>
                  <a:lnTo>
                    <a:pt x="15" y="17"/>
                  </a:lnTo>
                  <a:lnTo>
                    <a:pt x="12" y="9"/>
                  </a:lnTo>
                  <a:lnTo>
                    <a:pt x="10" y="2"/>
                  </a:lnTo>
                  <a:lnTo>
                    <a:pt x="10" y="0"/>
                  </a:lnTo>
                  <a:lnTo>
                    <a:pt x="9" y="0"/>
                  </a:lnTo>
                  <a:lnTo>
                    <a:pt x="8" y="2"/>
                  </a:lnTo>
                  <a:lnTo>
                    <a:pt x="7" y="2"/>
                  </a:lnTo>
                  <a:lnTo>
                    <a:pt x="7" y="4"/>
                  </a:lnTo>
                  <a:lnTo>
                    <a:pt x="17" y="44"/>
                  </a:lnTo>
                  <a:lnTo>
                    <a:pt x="17" y="47"/>
                  </a:lnTo>
                  <a:lnTo>
                    <a:pt x="18" y="51"/>
                  </a:lnTo>
                  <a:lnTo>
                    <a:pt x="19" y="55"/>
                  </a:lnTo>
                  <a:lnTo>
                    <a:pt x="20" y="61"/>
                  </a:lnTo>
                  <a:lnTo>
                    <a:pt x="21" y="65"/>
                  </a:lnTo>
                  <a:lnTo>
                    <a:pt x="21" y="70"/>
                  </a:lnTo>
                  <a:lnTo>
                    <a:pt x="23" y="74"/>
                  </a:lnTo>
                  <a:lnTo>
                    <a:pt x="24" y="78"/>
                  </a:lnTo>
                  <a:lnTo>
                    <a:pt x="26" y="87"/>
                  </a:lnTo>
                  <a:lnTo>
                    <a:pt x="28" y="99"/>
                  </a:lnTo>
                  <a:lnTo>
                    <a:pt x="30" y="110"/>
                  </a:lnTo>
                  <a:lnTo>
                    <a:pt x="31" y="120"/>
                  </a:lnTo>
                  <a:lnTo>
                    <a:pt x="34" y="129"/>
                  </a:lnTo>
                  <a:lnTo>
                    <a:pt x="36" y="141"/>
                  </a:lnTo>
                  <a:lnTo>
                    <a:pt x="38" y="150"/>
                  </a:lnTo>
                  <a:lnTo>
                    <a:pt x="40" y="160"/>
                  </a:lnTo>
                  <a:lnTo>
                    <a:pt x="43" y="169"/>
                  </a:lnTo>
                  <a:lnTo>
                    <a:pt x="45" y="181"/>
                  </a:lnTo>
                  <a:lnTo>
                    <a:pt x="46" y="190"/>
                  </a:lnTo>
                  <a:lnTo>
                    <a:pt x="48" y="200"/>
                  </a:lnTo>
                  <a:lnTo>
                    <a:pt x="50" y="210"/>
                  </a:lnTo>
                  <a:lnTo>
                    <a:pt x="53" y="221"/>
                  </a:lnTo>
                  <a:lnTo>
                    <a:pt x="55" y="231"/>
                  </a:lnTo>
                  <a:lnTo>
                    <a:pt x="57" y="242"/>
                  </a:lnTo>
                  <a:lnTo>
                    <a:pt x="57" y="244"/>
                  </a:lnTo>
                  <a:lnTo>
                    <a:pt x="56" y="244"/>
                  </a:lnTo>
                  <a:lnTo>
                    <a:pt x="56" y="242"/>
                  </a:lnTo>
                  <a:lnTo>
                    <a:pt x="42" y="202"/>
                  </a:lnTo>
                  <a:lnTo>
                    <a:pt x="42" y="206"/>
                  </a:lnTo>
                  <a:lnTo>
                    <a:pt x="42" y="210"/>
                  </a:lnTo>
                  <a:lnTo>
                    <a:pt x="43" y="213"/>
                  </a:lnTo>
                  <a:lnTo>
                    <a:pt x="43" y="217"/>
                  </a:lnTo>
                  <a:lnTo>
                    <a:pt x="42" y="217"/>
                  </a:lnTo>
                  <a:lnTo>
                    <a:pt x="42" y="219"/>
                  </a:lnTo>
                  <a:lnTo>
                    <a:pt x="40" y="217"/>
                  </a:lnTo>
                  <a:lnTo>
                    <a:pt x="31" y="179"/>
                  </a:lnTo>
                  <a:lnTo>
                    <a:pt x="30" y="185"/>
                  </a:lnTo>
                  <a:lnTo>
                    <a:pt x="30" y="190"/>
                  </a:lnTo>
                  <a:lnTo>
                    <a:pt x="31" y="198"/>
                  </a:lnTo>
                  <a:lnTo>
                    <a:pt x="31" y="206"/>
                  </a:lnTo>
                  <a:lnTo>
                    <a:pt x="31" y="204"/>
                  </a:lnTo>
                  <a:lnTo>
                    <a:pt x="30" y="204"/>
                  </a:lnTo>
                  <a:lnTo>
                    <a:pt x="29" y="196"/>
                  </a:lnTo>
                  <a:lnTo>
                    <a:pt x="27" y="189"/>
                  </a:lnTo>
                  <a:lnTo>
                    <a:pt x="25" y="181"/>
                  </a:lnTo>
                  <a:lnTo>
                    <a:pt x="24" y="173"/>
                  </a:lnTo>
                  <a:lnTo>
                    <a:pt x="23" y="166"/>
                  </a:lnTo>
                  <a:lnTo>
                    <a:pt x="20" y="158"/>
                  </a:lnTo>
                  <a:lnTo>
                    <a:pt x="19" y="149"/>
                  </a:lnTo>
                  <a:lnTo>
                    <a:pt x="17" y="143"/>
                  </a:lnTo>
                  <a:lnTo>
                    <a:pt x="16" y="133"/>
                  </a:lnTo>
                  <a:lnTo>
                    <a:pt x="14" y="124"/>
                  </a:lnTo>
                  <a:lnTo>
                    <a:pt x="12" y="116"/>
                  </a:lnTo>
                  <a:lnTo>
                    <a:pt x="11" y="107"/>
                  </a:lnTo>
                  <a:lnTo>
                    <a:pt x="9" y="99"/>
                  </a:lnTo>
                  <a:lnTo>
                    <a:pt x="8" y="89"/>
                  </a:lnTo>
                  <a:lnTo>
                    <a:pt x="6" y="80"/>
                  </a:lnTo>
                  <a:lnTo>
                    <a:pt x="5" y="70"/>
                  </a:lnTo>
                  <a:lnTo>
                    <a:pt x="4" y="67"/>
                  </a:lnTo>
                  <a:lnTo>
                    <a:pt x="2" y="63"/>
                  </a:lnTo>
                  <a:lnTo>
                    <a:pt x="1" y="59"/>
                  </a:lnTo>
                  <a:lnTo>
                    <a:pt x="0" y="55"/>
                  </a:lnTo>
                  <a:lnTo>
                    <a:pt x="15" y="156"/>
                  </a:lnTo>
                  <a:lnTo>
                    <a:pt x="40" y="332"/>
                  </a:lnTo>
                  <a:lnTo>
                    <a:pt x="47" y="353"/>
                  </a:lnTo>
                  <a:lnTo>
                    <a:pt x="49" y="360"/>
                  </a:lnTo>
                  <a:lnTo>
                    <a:pt x="52" y="366"/>
                  </a:lnTo>
                  <a:lnTo>
                    <a:pt x="53" y="375"/>
                  </a:lnTo>
                  <a:lnTo>
                    <a:pt x="55" y="383"/>
                  </a:lnTo>
                  <a:lnTo>
                    <a:pt x="57" y="391"/>
                  </a:lnTo>
                  <a:lnTo>
                    <a:pt x="59" y="398"/>
                  </a:lnTo>
                  <a:lnTo>
                    <a:pt x="62" y="406"/>
                  </a:lnTo>
                  <a:lnTo>
                    <a:pt x="64" y="414"/>
                  </a:lnTo>
                  <a:lnTo>
                    <a:pt x="67" y="421"/>
                  </a:lnTo>
                  <a:lnTo>
                    <a:pt x="69" y="429"/>
                  </a:lnTo>
                  <a:lnTo>
                    <a:pt x="72" y="436"/>
                  </a:lnTo>
                  <a:lnTo>
                    <a:pt x="75" y="444"/>
                  </a:lnTo>
                  <a:lnTo>
                    <a:pt x="77" y="450"/>
                  </a:lnTo>
                  <a:lnTo>
                    <a:pt x="81" y="457"/>
                  </a:lnTo>
                  <a:lnTo>
                    <a:pt x="84" y="463"/>
                  </a:lnTo>
                  <a:lnTo>
                    <a:pt x="87" y="471"/>
                  </a:lnTo>
                  <a:lnTo>
                    <a:pt x="90" y="475"/>
                  </a:lnTo>
                  <a:lnTo>
                    <a:pt x="92" y="478"/>
                  </a:lnTo>
                  <a:lnTo>
                    <a:pt x="94" y="482"/>
                  </a:lnTo>
                  <a:lnTo>
                    <a:pt x="96" y="486"/>
                  </a:lnTo>
                  <a:lnTo>
                    <a:pt x="99" y="490"/>
                  </a:lnTo>
                  <a:lnTo>
                    <a:pt x="101" y="496"/>
                  </a:lnTo>
                  <a:lnTo>
                    <a:pt x="103" y="501"/>
                  </a:lnTo>
                  <a:lnTo>
                    <a:pt x="104" y="507"/>
                  </a:lnTo>
                  <a:lnTo>
                    <a:pt x="105" y="507"/>
                  </a:lnTo>
                  <a:lnTo>
                    <a:pt x="106" y="507"/>
                  </a:lnTo>
                  <a:lnTo>
                    <a:pt x="106" y="50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8" name="Freeform 17">
              <a:extLst>
                <a:ext uri="{FF2B5EF4-FFF2-40B4-BE49-F238E27FC236}">
                  <a16:creationId xmlns:a16="http://schemas.microsoft.com/office/drawing/2014/main" id="{D1EAEC08-C3EC-4C50-A3EA-2AC826046B77}"/>
                </a:ext>
              </a:extLst>
            </p:cNvPr>
            <p:cNvSpPr>
              <a:spLocks/>
            </p:cNvSpPr>
            <p:nvPr/>
          </p:nvSpPr>
          <p:spPr bwMode="auto">
            <a:xfrm>
              <a:off x="4365" y="3593"/>
              <a:ext cx="48" cy="15"/>
            </a:xfrm>
            <a:custGeom>
              <a:avLst/>
              <a:gdLst>
                <a:gd name="T0" fmla="*/ 48 w 48"/>
                <a:gd name="T1" fmla="*/ 0 h 15"/>
                <a:gd name="T2" fmla="*/ 23 w 48"/>
                <a:gd name="T3" fmla="*/ 9 h 15"/>
                <a:gd name="T4" fmla="*/ 21 w 48"/>
                <a:gd name="T5" fmla="*/ 9 h 15"/>
                <a:gd name="T6" fmla="*/ 18 w 48"/>
                <a:gd name="T7" fmla="*/ 9 h 15"/>
                <a:gd name="T8" fmla="*/ 16 w 48"/>
                <a:gd name="T9" fmla="*/ 7 h 15"/>
                <a:gd name="T10" fmla="*/ 12 w 48"/>
                <a:gd name="T11" fmla="*/ 7 h 15"/>
                <a:gd name="T12" fmla="*/ 9 w 48"/>
                <a:gd name="T13" fmla="*/ 5 h 15"/>
                <a:gd name="T14" fmla="*/ 7 w 48"/>
                <a:gd name="T15" fmla="*/ 3 h 15"/>
                <a:gd name="T16" fmla="*/ 3 w 48"/>
                <a:gd name="T17" fmla="*/ 1 h 15"/>
                <a:gd name="T18" fmla="*/ 0 w 48"/>
                <a:gd name="T19" fmla="*/ 0 h 15"/>
                <a:gd name="T20" fmla="*/ 2 w 48"/>
                <a:gd name="T21" fmla="*/ 1 h 15"/>
                <a:gd name="T22" fmla="*/ 3 w 48"/>
                <a:gd name="T23" fmla="*/ 3 h 15"/>
                <a:gd name="T24" fmla="*/ 5 w 48"/>
                <a:gd name="T25" fmla="*/ 5 h 15"/>
                <a:gd name="T26" fmla="*/ 7 w 48"/>
                <a:gd name="T27" fmla="*/ 7 h 15"/>
                <a:gd name="T28" fmla="*/ 9 w 48"/>
                <a:gd name="T29" fmla="*/ 9 h 15"/>
                <a:gd name="T30" fmla="*/ 10 w 48"/>
                <a:gd name="T31" fmla="*/ 9 h 15"/>
                <a:gd name="T32" fmla="*/ 12 w 48"/>
                <a:gd name="T33" fmla="*/ 11 h 15"/>
                <a:gd name="T34" fmla="*/ 14 w 48"/>
                <a:gd name="T35" fmla="*/ 13 h 15"/>
                <a:gd name="T36" fmla="*/ 16 w 48"/>
                <a:gd name="T37" fmla="*/ 13 h 15"/>
                <a:gd name="T38" fmla="*/ 18 w 48"/>
                <a:gd name="T39" fmla="*/ 13 h 15"/>
                <a:gd name="T40" fmla="*/ 20 w 48"/>
                <a:gd name="T41" fmla="*/ 15 h 15"/>
                <a:gd name="T42" fmla="*/ 21 w 48"/>
                <a:gd name="T43" fmla="*/ 15 h 15"/>
                <a:gd name="T44" fmla="*/ 23 w 48"/>
                <a:gd name="T45" fmla="*/ 15 h 15"/>
                <a:gd name="T46" fmla="*/ 24 w 48"/>
                <a:gd name="T47" fmla="*/ 15 h 15"/>
                <a:gd name="T48" fmla="*/ 27 w 48"/>
                <a:gd name="T49" fmla="*/ 15 h 15"/>
                <a:gd name="T50" fmla="*/ 29 w 48"/>
                <a:gd name="T51" fmla="*/ 13 h 15"/>
                <a:gd name="T52" fmla="*/ 31 w 48"/>
                <a:gd name="T53" fmla="*/ 11 h 15"/>
                <a:gd name="T54" fmla="*/ 33 w 48"/>
                <a:gd name="T55" fmla="*/ 11 h 15"/>
                <a:gd name="T56" fmla="*/ 37 w 48"/>
                <a:gd name="T57" fmla="*/ 9 h 15"/>
                <a:gd name="T58" fmla="*/ 39 w 48"/>
                <a:gd name="T59" fmla="*/ 7 h 15"/>
                <a:gd name="T60" fmla="*/ 41 w 48"/>
                <a:gd name="T61" fmla="*/ 5 h 15"/>
                <a:gd name="T62" fmla="*/ 43 w 48"/>
                <a:gd name="T63" fmla="*/ 3 h 15"/>
                <a:gd name="T64" fmla="*/ 46 w 48"/>
                <a:gd name="T65" fmla="*/ 1 h 15"/>
                <a:gd name="T66" fmla="*/ 48 w 48"/>
                <a:gd name="T67" fmla="*/ 0 h 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8"/>
                <a:gd name="T103" fmla="*/ 0 h 15"/>
                <a:gd name="T104" fmla="*/ 48 w 48"/>
                <a:gd name="T105" fmla="*/ 15 h 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8" h="15">
                  <a:moveTo>
                    <a:pt x="48" y="0"/>
                  </a:moveTo>
                  <a:lnTo>
                    <a:pt x="23" y="9"/>
                  </a:lnTo>
                  <a:lnTo>
                    <a:pt x="21" y="9"/>
                  </a:lnTo>
                  <a:lnTo>
                    <a:pt x="18" y="9"/>
                  </a:lnTo>
                  <a:lnTo>
                    <a:pt x="16" y="7"/>
                  </a:lnTo>
                  <a:lnTo>
                    <a:pt x="12" y="7"/>
                  </a:lnTo>
                  <a:lnTo>
                    <a:pt x="9" y="5"/>
                  </a:lnTo>
                  <a:lnTo>
                    <a:pt x="7" y="3"/>
                  </a:lnTo>
                  <a:lnTo>
                    <a:pt x="3" y="1"/>
                  </a:lnTo>
                  <a:lnTo>
                    <a:pt x="0" y="0"/>
                  </a:lnTo>
                  <a:lnTo>
                    <a:pt x="2" y="1"/>
                  </a:lnTo>
                  <a:lnTo>
                    <a:pt x="3" y="3"/>
                  </a:lnTo>
                  <a:lnTo>
                    <a:pt x="5" y="5"/>
                  </a:lnTo>
                  <a:lnTo>
                    <a:pt x="7" y="7"/>
                  </a:lnTo>
                  <a:lnTo>
                    <a:pt x="9" y="9"/>
                  </a:lnTo>
                  <a:lnTo>
                    <a:pt x="10" y="9"/>
                  </a:lnTo>
                  <a:lnTo>
                    <a:pt x="12" y="11"/>
                  </a:lnTo>
                  <a:lnTo>
                    <a:pt x="14" y="13"/>
                  </a:lnTo>
                  <a:lnTo>
                    <a:pt x="16" y="13"/>
                  </a:lnTo>
                  <a:lnTo>
                    <a:pt x="18" y="13"/>
                  </a:lnTo>
                  <a:lnTo>
                    <a:pt x="20" y="15"/>
                  </a:lnTo>
                  <a:lnTo>
                    <a:pt x="21" y="15"/>
                  </a:lnTo>
                  <a:lnTo>
                    <a:pt x="23" y="15"/>
                  </a:lnTo>
                  <a:lnTo>
                    <a:pt x="24" y="15"/>
                  </a:lnTo>
                  <a:lnTo>
                    <a:pt x="27" y="15"/>
                  </a:lnTo>
                  <a:lnTo>
                    <a:pt x="29" y="13"/>
                  </a:lnTo>
                  <a:lnTo>
                    <a:pt x="31" y="11"/>
                  </a:lnTo>
                  <a:lnTo>
                    <a:pt x="33" y="11"/>
                  </a:lnTo>
                  <a:lnTo>
                    <a:pt x="37" y="9"/>
                  </a:lnTo>
                  <a:lnTo>
                    <a:pt x="39" y="7"/>
                  </a:lnTo>
                  <a:lnTo>
                    <a:pt x="41" y="5"/>
                  </a:lnTo>
                  <a:lnTo>
                    <a:pt x="43" y="3"/>
                  </a:lnTo>
                  <a:lnTo>
                    <a:pt x="46" y="1"/>
                  </a:lnTo>
                  <a:lnTo>
                    <a:pt x="48" y="0"/>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89" name="Freeform 18">
              <a:extLst>
                <a:ext uri="{FF2B5EF4-FFF2-40B4-BE49-F238E27FC236}">
                  <a16:creationId xmlns:a16="http://schemas.microsoft.com/office/drawing/2014/main" id="{9E7C5BB9-E573-4077-A929-6C767F7CC702}"/>
                </a:ext>
              </a:extLst>
            </p:cNvPr>
            <p:cNvSpPr>
              <a:spLocks/>
            </p:cNvSpPr>
            <p:nvPr/>
          </p:nvSpPr>
          <p:spPr bwMode="auto">
            <a:xfrm>
              <a:off x="4327" y="3745"/>
              <a:ext cx="54" cy="305"/>
            </a:xfrm>
            <a:custGeom>
              <a:avLst/>
              <a:gdLst>
                <a:gd name="T0" fmla="*/ 50 w 54"/>
                <a:gd name="T1" fmla="*/ 231 h 305"/>
                <a:gd name="T2" fmla="*/ 47 w 54"/>
                <a:gd name="T3" fmla="*/ 212 h 305"/>
                <a:gd name="T4" fmla="*/ 43 w 54"/>
                <a:gd name="T5" fmla="*/ 189 h 305"/>
                <a:gd name="T6" fmla="*/ 39 w 54"/>
                <a:gd name="T7" fmla="*/ 168 h 305"/>
                <a:gd name="T8" fmla="*/ 36 w 54"/>
                <a:gd name="T9" fmla="*/ 145 h 305"/>
                <a:gd name="T10" fmla="*/ 35 w 54"/>
                <a:gd name="T11" fmla="*/ 137 h 305"/>
                <a:gd name="T12" fmla="*/ 33 w 54"/>
                <a:gd name="T13" fmla="*/ 132 h 305"/>
                <a:gd name="T14" fmla="*/ 31 w 54"/>
                <a:gd name="T15" fmla="*/ 118 h 305"/>
                <a:gd name="T16" fmla="*/ 30 w 54"/>
                <a:gd name="T17" fmla="*/ 103 h 305"/>
                <a:gd name="T18" fmla="*/ 2 w 54"/>
                <a:gd name="T19" fmla="*/ 10 h 305"/>
                <a:gd name="T20" fmla="*/ 5 w 54"/>
                <a:gd name="T21" fmla="*/ 27 h 305"/>
                <a:gd name="T22" fmla="*/ 10 w 54"/>
                <a:gd name="T23" fmla="*/ 44 h 305"/>
                <a:gd name="T24" fmla="*/ 16 w 54"/>
                <a:gd name="T25" fmla="*/ 61 h 305"/>
                <a:gd name="T26" fmla="*/ 20 w 54"/>
                <a:gd name="T27" fmla="*/ 78 h 305"/>
                <a:gd name="T28" fmla="*/ 26 w 54"/>
                <a:gd name="T29" fmla="*/ 97 h 305"/>
                <a:gd name="T30" fmla="*/ 30 w 54"/>
                <a:gd name="T31" fmla="*/ 118 h 305"/>
                <a:gd name="T32" fmla="*/ 32 w 54"/>
                <a:gd name="T33" fmla="*/ 141 h 305"/>
                <a:gd name="T34" fmla="*/ 37 w 54"/>
                <a:gd name="T35" fmla="*/ 168 h 305"/>
                <a:gd name="T36" fmla="*/ 42 w 54"/>
                <a:gd name="T37" fmla="*/ 196 h 305"/>
                <a:gd name="T38" fmla="*/ 46 w 54"/>
                <a:gd name="T39" fmla="*/ 225 h 305"/>
                <a:gd name="T40" fmla="*/ 48 w 54"/>
                <a:gd name="T41" fmla="*/ 256 h 305"/>
                <a:gd name="T42" fmla="*/ 48 w 54"/>
                <a:gd name="T43" fmla="*/ 273 h 305"/>
                <a:gd name="T44" fmla="*/ 41 w 54"/>
                <a:gd name="T45" fmla="*/ 244 h 305"/>
                <a:gd name="T46" fmla="*/ 35 w 54"/>
                <a:gd name="T47" fmla="*/ 214 h 305"/>
                <a:gd name="T48" fmla="*/ 29 w 54"/>
                <a:gd name="T49" fmla="*/ 181 h 305"/>
                <a:gd name="T50" fmla="*/ 24 w 54"/>
                <a:gd name="T51" fmla="*/ 149 h 305"/>
                <a:gd name="T52" fmla="*/ 23 w 54"/>
                <a:gd name="T53" fmla="*/ 134 h 305"/>
                <a:gd name="T54" fmla="*/ 21 w 54"/>
                <a:gd name="T55" fmla="*/ 118 h 305"/>
                <a:gd name="T56" fmla="*/ 18 w 54"/>
                <a:gd name="T57" fmla="*/ 97 h 305"/>
                <a:gd name="T58" fmla="*/ 13 w 54"/>
                <a:gd name="T59" fmla="*/ 80 h 305"/>
                <a:gd name="T60" fmla="*/ 9 w 54"/>
                <a:gd name="T61" fmla="*/ 61 h 305"/>
                <a:gd name="T62" fmla="*/ 4 w 54"/>
                <a:gd name="T63" fmla="*/ 42 h 305"/>
                <a:gd name="T64" fmla="*/ 19 w 54"/>
                <a:gd name="T65" fmla="*/ 120 h 305"/>
                <a:gd name="T66" fmla="*/ 20 w 54"/>
                <a:gd name="T67" fmla="*/ 134 h 305"/>
                <a:gd name="T68" fmla="*/ 22 w 54"/>
                <a:gd name="T69" fmla="*/ 145 h 305"/>
                <a:gd name="T70" fmla="*/ 24 w 54"/>
                <a:gd name="T71" fmla="*/ 160 h 305"/>
                <a:gd name="T72" fmla="*/ 27 w 54"/>
                <a:gd name="T73" fmla="*/ 179 h 305"/>
                <a:gd name="T74" fmla="*/ 30 w 54"/>
                <a:gd name="T75" fmla="*/ 200 h 305"/>
                <a:gd name="T76" fmla="*/ 35 w 54"/>
                <a:gd name="T77" fmla="*/ 221 h 305"/>
                <a:gd name="T78" fmla="*/ 37 w 54"/>
                <a:gd name="T79" fmla="*/ 244 h 305"/>
                <a:gd name="T80" fmla="*/ 39 w 54"/>
                <a:gd name="T81" fmla="*/ 263 h 305"/>
                <a:gd name="T82" fmla="*/ 52 w 54"/>
                <a:gd name="T83" fmla="*/ 305 h 305"/>
                <a:gd name="T84" fmla="*/ 54 w 54"/>
                <a:gd name="T85" fmla="*/ 303 h 3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4"/>
                <a:gd name="T130" fmla="*/ 0 h 305"/>
                <a:gd name="T131" fmla="*/ 54 w 54"/>
                <a:gd name="T132" fmla="*/ 305 h 30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4" h="305">
                  <a:moveTo>
                    <a:pt x="54" y="301"/>
                  </a:moveTo>
                  <a:lnTo>
                    <a:pt x="50" y="231"/>
                  </a:lnTo>
                  <a:lnTo>
                    <a:pt x="48" y="221"/>
                  </a:lnTo>
                  <a:lnTo>
                    <a:pt x="47" y="212"/>
                  </a:lnTo>
                  <a:lnTo>
                    <a:pt x="45" y="200"/>
                  </a:lnTo>
                  <a:lnTo>
                    <a:pt x="43" y="189"/>
                  </a:lnTo>
                  <a:lnTo>
                    <a:pt x="41" y="177"/>
                  </a:lnTo>
                  <a:lnTo>
                    <a:pt x="39" y="168"/>
                  </a:lnTo>
                  <a:lnTo>
                    <a:pt x="38" y="156"/>
                  </a:lnTo>
                  <a:lnTo>
                    <a:pt x="36" y="145"/>
                  </a:lnTo>
                  <a:lnTo>
                    <a:pt x="36" y="141"/>
                  </a:lnTo>
                  <a:lnTo>
                    <a:pt x="35" y="137"/>
                  </a:lnTo>
                  <a:lnTo>
                    <a:pt x="35" y="135"/>
                  </a:lnTo>
                  <a:lnTo>
                    <a:pt x="33" y="132"/>
                  </a:lnTo>
                  <a:lnTo>
                    <a:pt x="32" y="124"/>
                  </a:lnTo>
                  <a:lnTo>
                    <a:pt x="31" y="118"/>
                  </a:lnTo>
                  <a:lnTo>
                    <a:pt x="30" y="111"/>
                  </a:lnTo>
                  <a:lnTo>
                    <a:pt x="30" y="103"/>
                  </a:lnTo>
                  <a:lnTo>
                    <a:pt x="0" y="0"/>
                  </a:lnTo>
                  <a:lnTo>
                    <a:pt x="2" y="10"/>
                  </a:lnTo>
                  <a:lnTo>
                    <a:pt x="4" y="17"/>
                  </a:lnTo>
                  <a:lnTo>
                    <a:pt x="5" y="27"/>
                  </a:lnTo>
                  <a:lnTo>
                    <a:pt x="8" y="36"/>
                  </a:lnTo>
                  <a:lnTo>
                    <a:pt x="10" y="44"/>
                  </a:lnTo>
                  <a:lnTo>
                    <a:pt x="13" y="52"/>
                  </a:lnTo>
                  <a:lnTo>
                    <a:pt x="16" y="61"/>
                  </a:lnTo>
                  <a:lnTo>
                    <a:pt x="18" y="69"/>
                  </a:lnTo>
                  <a:lnTo>
                    <a:pt x="20" y="78"/>
                  </a:lnTo>
                  <a:lnTo>
                    <a:pt x="23" y="88"/>
                  </a:lnTo>
                  <a:lnTo>
                    <a:pt x="26" y="97"/>
                  </a:lnTo>
                  <a:lnTo>
                    <a:pt x="28" y="109"/>
                  </a:lnTo>
                  <a:lnTo>
                    <a:pt x="30" y="118"/>
                  </a:lnTo>
                  <a:lnTo>
                    <a:pt x="31" y="130"/>
                  </a:lnTo>
                  <a:lnTo>
                    <a:pt x="32" y="141"/>
                  </a:lnTo>
                  <a:lnTo>
                    <a:pt x="35" y="155"/>
                  </a:lnTo>
                  <a:lnTo>
                    <a:pt x="37" y="168"/>
                  </a:lnTo>
                  <a:lnTo>
                    <a:pt x="40" y="181"/>
                  </a:lnTo>
                  <a:lnTo>
                    <a:pt x="42" y="196"/>
                  </a:lnTo>
                  <a:lnTo>
                    <a:pt x="45" y="212"/>
                  </a:lnTo>
                  <a:lnTo>
                    <a:pt x="46" y="225"/>
                  </a:lnTo>
                  <a:lnTo>
                    <a:pt x="47" y="240"/>
                  </a:lnTo>
                  <a:lnTo>
                    <a:pt x="48" y="256"/>
                  </a:lnTo>
                  <a:lnTo>
                    <a:pt x="47" y="273"/>
                  </a:lnTo>
                  <a:lnTo>
                    <a:pt x="48" y="273"/>
                  </a:lnTo>
                  <a:lnTo>
                    <a:pt x="45" y="257"/>
                  </a:lnTo>
                  <a:lnTo>
                    <a:pt x="41" y="244"/>
                  </a:lnTo>
                  <a:lnTo>
                    <a:pt x="38" y="229"/>
                  </a:lnTo>
                  <a:lnTo>
                    <a:pt x="35" y="214"/>
                  </a:lnTo>
                  <a:lnTo>
                    <a:pt x="31" y="198"/>
                  </a:lnTo>
                  <a:lnTo>
                    <a:pt x="29" y="181"/>
                  </a:lnTo>
                  <a:lnTo>
                    <a:pt x="27" y="166"/>
                  </a:lnTo>
                  <a:lnTo>
                    <a:pt x="24" y="149"/>
                  </a:lnTo>
                  <a:lnTo>
                    <a:pt x="23" y="141"/>
                  </a:lnTo>
                  <a:lnTo>
                    <a:pt x="23" y="134"/>
                  </a:lnTo>
                  <a:lnTo>
                    <a:pt x="22" y="126"/>
                  </a:lnTo>
                  <a:lnTo>
                    <a:pt x="21" y="118"/>
                  </a:lnTo>
                  <a:lnTo>
                    <a:pt x="20" y="109"/>
                  </a:lnTo>
                  <a:lnTo>
                    <a:pt x="18" y="97"/>
                  </a:lnTo>
                  <a:lnTo>
                    <a:pt x="16" y="90"/>
                  </a:lnTo>
                  <a:lnTo>
                    <a:pt x="13" y="80"/>
                  </a:lnTo>
                  <a:lnTo>
                    <a:pt x="11" y="69"/>
                  </a:lnTo>
                  <a:lnTo>
                    <a:pt x="9" y="61"/>
                  </a:lnTo>
                  <a:lnTo>
                    <a:pt x="7" y="52"/>
                  </a:lnTo>
                  <a:lnTo>
                    <a:pt x="4" y="42"/>
                  </a:lnTo>
                  <a:lnTo>
                    <a:pt x="18" y="114"/>
                  </a:lnTo>
                  <a:lnTo>
                    <a:pt x="19" y="120"/>
                  </a:lnTo>
                  <a:lnTo>
                    <a:pt x="19" y="126"/>
                  </a:lnTo>
                  <a:lnTo>
                    <a:pt x="20" y="134"/>
                  </a:lnTo>
                  <a:lnTo>
                    <a:pt x="21" y="139"/>
                  </a:lnTo>
                  <a:lnTo>
                    <a:pt x="22" y="145"/>
                  </a:lnTo>
                  <a:lnTo>
                    <a:pt x="23" y="153"/>
                  </a:lnTo>
                  <a:lnTo>
                    <a:pt x="24" y="160"/>
                  </a:lnTo>
                  <a:lnTo>
                    <a:pt x="24" y="168"/>
                  </a:lnTo>
                  <a:lnTo>
                    <a:pt x="27" y="179"/>
                  </a:lnTo>
                  <a:lnTo>
                    <a:pt x="28" y="191"/>
                  </a:lnTo>
                  <a:lnTo>
                    <a:pt x="30" y="200"/>
                  </a:lnTo>
                  <a:lnTo>
                    <a:pt x="32" y="212"/>
                  </a:lnTo>
                  <a:lnTo>
                    <a:pt x="35" y="221"/>
                  </a:lnTo>
                  <a:lnTo>
                    <a:pt x="36" y="235"/>
                  </a:lnTo>
                  <a:lnTo>
                    <a:pt x="37" y="244"/>
                  </a:lnTo>
                  <a:lnTo>
                    <a:pt x="38" y="256"/>
                  </a:lnTo>
                  <a:lnTo>
                    <a:pt x="39" y="263"/>
                  </a:lnTo>
                  <a:lnTo>
                    <a:pt x="51" y="305"/>
                  </a:lnTo>
                  <a:lnTo>
                    <a:pt x="52" y="305"/>
                  </a:lnTo>
                  <a:lnTo>
                    <a:pt x="52" y="303"/>
                  </a:lnTo>
                  <a:lnTo>
                    <a:pt x="54" y="303"/>
                  </a:lnTo>
                  <a:lnTo>
                    <a:pt x="54" y="301"/>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0" name="Freeform 19">
              <a:extLst>
                <a:ext uri="{FF2B5EF4-FFF2-40B4-BE49-F238E27FC236}">
                  <a16:creationId xmlns:a16="http://schemas.microsoft.com/office/drawing/2014/main" id="{BE1C8AB5-74BA-43D8-94EC-CE4B1CA09414}"/>
                </a:ext>
              </a:extLst>
            </p:cNvPr>
            <p:cNvSpPr>
              <a:spLocks/>
            </p:cNvSpPr>
            <p:nvPr/>
          </p:nvSpPr>
          <p:spPr bwMode="auto">
            <a:xfrm>
              <a:off x="4315" y="3869"/>
              <a:ext cx="24" cy="101"/>
            </a:xfrm>
            <a:custGeom>
              <a:avLst/>
              <a:gdLst>
                <a:gd name="T0" fmla="*/ 24 w 24"/>
                <a:gd name="T1" fmla="*/ 97 h 101"/>
                <a:gd name="T2" fmla="*/ 0 w 24"/>
                <a:gd name="T3" fmla="*/ 0 h 101"/>
                <a:gd name="T4" fmla="*/ 7 w 24"/>
                <a:gd name="T5" fmla="*/ 38 h 101"/>
                <a:gd name="T6" fmla="*/ 6 w 24"/>
                <a:gd name="T7" fmla="*/ 40 h 101"/>
                <a:gd name="T8" fmla="*/ 5 w 24"/>
                <a:gd name="T9" fmla="*/ 40 h 101"/>
                <a:gd name="T10" fmla="*/ 5 w 24"/>
                <a:gd name="T11" fmla="*/ 38 h 101"/>
                <a:gd name="T12" fmla="*/ 4 w 24"/>
                <a:gd name="T13" fmla="*/ 38 h 101"/>
                <a:gd name="T14" fmla="*/ 21 w 24"/>
                <a:gd name="T15" fmla="*/ 101 h 101"/>
                <a:gd name="T16" fmla="*/ 22 w 24"/>
                <a:gd name="T17" fmla="*/ 101 h 101"/>
                <a:gd name="T18" fmla="*/ 23 w 24"/>
                <a:gd name="T19" fmla="*/ 101 h 101"/>
                <a:gd name="T20" fmla="*/ 24 w 24"/>
                <a:gd name="T21" fmla="*/ 99 h 101"/>
                <a:gd name="T22" fmla="*/ 24 w 24"/>
                <a:gd name="T23" fmla="*/ 97 h 1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101"/>
                <a:gd name="T38" fmla="*/ 24 w 24"/>
                <a:gd name="T39" fmla="*/ 101 h 1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101">
                  <a:moveTo>
                    <a:pt x="24" y="97"/>
                  </a:moveTo>
                  <a:lnTo>
                    <a:pt x="0" y="0"/>
                  </a:lnTo>
                  <a:lnTo>
                    <a:pt x="7" y="38"/>
                  </a:lnTo>
                  <a:lnTo>
                    <a:pt x="6" y="40"/>
                  </a:lnTo>
                  <a:lnTo>
                    <a:pt x="5" y="40"/>
                  </a:lnTo>
                  <a:lnTo>
                    <a:pt x="5" y="38"/>
                  </a:lnTo>
                  <a:lnTo>
                    <a:pt x="4" y="38"/>
                  </a:lnTo>
                  <a:lnTo>
                    <a:pt x="21" y="101"/>
                  </a:lnTo>
                  <a:lnTo>
                    <a:pt x="22" y="101"/>
                  </a:lnTo>
                  <a:lnTo>
                    <a:pt x="23" y="101"/>
                  </a:lnTo>
                  <a:lnTo>
                    <a:pt x="24" y="99"/>
                  </a:lnTo>
                  <a:lnTo>
                    <a:pt x="24" y="97"/>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1" name="Freeform 20">
              <a:extLst>
                <a:ext uri="{FF2B5EF4-FFF2-40B4-BE49-F238E27FC236}">
                  <a16:creationId xmlns:a16="http://schemas.microsoft.com/office/drawing/2014/main" id="{EAEEDCB2-1DE3-462B-B8DC-193EA7FC4D89}"/>
                </a:ext>
              </a:extLst>
            </p:cNvPr>
            <p:cNvSpPr>
              <a:spLocks/>
            </p:cNvSpPr>
            <p:nvPr/>
          </p:nvSpPr>
          <p:spPr bwMode="auto">
            <a:xfrm>
              <a:off x="4291" y="3898"/>
              <a:ext cx="40" cy="118"/>
            </a:xfrm>
            <a:custGeom>
              <a:avLst/>
              <a:gdLst>
                <a:gd name="T0" fmla="*/ 40 w 40"/>
                <a:gd name="T1" fmla="*/ 118 h 118"/>
                <a:gd name="T2" fmla="*/ 39 w 40"/>
                <a:gd name="T3" fmla="*/ 114 h 118"/>
                <a:gd name="T4" fmla="*/ 36 w 40"/>
                <a:gd name="T5" fmla="*/ 110 h 118"/>
                <a:gd name="T6" fmla="*/ 33 w 40"/>
                <a:gd name="T7" fmla="*/ 106 h 118"/>
                <a:gd name="T8" fmla="*/ 30 w 40"/>
                <a:gd name="T9" fmla="*/ 103 h 118"/>
                <a:gd name="T10" fmla="*/ 27 w 40"/>
                <a:gd name="T11" fmla="*/ 99 h 118"/>
                <a:gd name="T12" fmla="*/ 25 w 40"/>
                <a:gd name="T13" fmla="*/ 93 h 118"/>
                <a:gd name="T14" fmla="*/ 24 w 40"/>
                <a:gd name="T15" fmla="*/ 85 h 118"/>
                <a:gd name="T16" fmla="*/ 21 w 40"/>
                <a:gd name="T17" fmla="*/ 78 h 118"/>
                <a:gd name="T18" fmla="*/ 21 w 40"/>
                <a:gd name="T19" fmla="*/ 74 h 118"/>
                <a:gd name="T20" fmla="*/ 20 w 40"/>
                <a:gd name="T21" fmla="*/ 68 h 118"/>
                <a:gd name="T22" fmla="*/ 19 w 40"/>
                <a:gd name="T23" fmla="*/ 64 h 118"/>
                <a:gd name="T24" fmla="*/ 18 w 40"/>
                <a:gd name="T25" fmla="*/ 61 h 118"/>
                <a:gd name="T26" fmla="*/ 18 w 40"/>
                <a:gd name="T27" fmla="*/ 57 h 118"/>
                <a:gd name="T28" fmla="*/ 17 w 40"/>
                <a:gd name="T29" fmla="*/ 51 h 118"/>
                <a:gd name="T30" fmla="*/ 16 w 40"/>
                <a:gd name="T31" fmla="*/ 47 h 118"/>
                <a:gd name="T32" fmla="*/ 15 w 40"/>
                <a:gd name="T33" fmla="*/ 43 h 118"/>
                <a:gd name="T34" fmla="*/ 12 w 40"/>
                <a:gd name="T35" fmla="*/ 40 h 118"/>
                <a:gd name="T36" fmla="*/ 10 w 40"/>
                <a:gd name="T37" fmla="*/ 34 h 118"/>
                <a:gd name="T38" fmla="*/ 9 w 40"/>
                <a:gd name="T39" fmla="*/ 28 h 118"/>
                <a:gd name="T40" fmla="*/ 7 w 40"/>
                <a:gd name="T41" fmla="*/ 24 h 118"/>
                <a:gd name="T42" fmla="*/ 6 w 40"/>
                <a:gd name="T43" fmla="*/ 17 h 118"/>
                <a:gd name="T44" fmla="*/ 4 w 40"/>
                <a:gd name="T45" fmla="*/ 11 h 118"/>
                <a:gd name="T46" fmla="*/ 2 w 40"/>
                <a:gd name="T47" fmla="*/ 5 h 118"/>
                <a:gd name="T48" fmla="*/ 0 w 40"/>
                <a:gd name="T49" fmla="*/ 0 h 118"/>
                <a:gd name="T50" fmla="*/ 1 w 40"/>
                <a:gd name="T51" fmla="*/ 3 h 118"/>
                <a:gd name="T52" fmla="*/ 2 w 40"/>
                <a:gd name="T53" fmla="*/ 7 h 118"/>
                <a:gd name="T54" fmla="*/ 2 w 40"/>
                <a:gd name="T55" fmla="*/ 13 h 118"/>
                <a:gd name="T56" fmla="*/ 4 w 40"/>
                <a:gd name="T57" fmla="*/ 19 h 118"/>
                <a:gd name="T58" fmla="*/ 5 w 40"/>
                <a:gd name="T59" fmla="*/ 24 h 118"/>
                <a:gd name="T60" fmla="*/ 6 w 40"/>
                <a:gd name="T61" fmla="*/ 28 h 118"/>
                <a:gd name="T62" fmla="*/ 7 w 40"/>
                <a:gd name="T63" fmla="*/ 34 h 118"/>
                <a:gd name="T64" fmla="*/ 7 w 40"/>
                <a:gd name="T65" fmla="*/ 38 h 118"/>
                <a:gd name="T66" fmla="*/ 10 w 40"/>
                <a:gd name="T67" fmla="*/ 45 h 118"/>
                <a:gd name="T68" fmla="*/ 11 w 40"/>
                <a:gd name="T69" fmla="*/ 53 h 118"/>
                <a:gd name="T70" fmla="*/ 14 w 40"/>
                <a:gd name="T71" fmla="*/ 63 h 118"/>
                <a:gd name="T72" fmla="*/ 15 w 40"/>
                <a:gd name="T73" fmla="*/ 72 h 118"/>
                <a:gd name="T74" fmla="*/ 16 w 40"/>
                <a:gd name="T75" fmla="*/ 82 h 118"/>
                <a:gd name="T76" fmla="*/ 17 w 40"/>
                <a:gd name="T77" fmla="*/ 91 h 118"/>
                <a:gd name="T78" fmla="*/ 19 w 40"/>
                <a:gd name="T79" fmla="*/ 99 h 118"/>
                <a:gd name="T80" fmla="*/ 20 w 40"/>
                <a:gd name="T81" fmla="*/ 106 h 118"/>
                <a:gd name="T82" fmla="*/ 40 w 40"/>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
                <a:gd name="T127" fmla="*/ 0 h 118"/>
                <a:gd name="T128" fmla="*/ 40 w 40"/>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 h="118">
                  <a:moveTo>
                    <a:pt x="40" y="118"/>
                  </a:moveTo>
                  <a:lnTo>
                    <a:pt x="39" y="114"/>
                  </a:lnTo>
                  <a:lnTo>
                    <a:pt x="36" y="110"/>
                  </a:lnTo>
                  <a:lnTo>
                    <a:pt x="33" y="106"/>
                  </a:lnTo>
                  <a:lnTo>
                    <a:pt x="30" y="103"/>
                  </a:lnTo>
                  <a:lnTo>
                    <a:pt x="27" y="99"/>
                  </a:lnTo>
                  <a:lnTo>
                    <a:pt x="25" y="93"/>
                  </a:lnTo>
                  <a:lnTo>
                    <a:pt x="24" y="85"/>
                  </a:lnTo>
                  <a:lnTo>
                    <a:pt x="21" y="78"/>
                  </a:lnTo>
                  <a:lnTo>
                    <a:pt x="21" y="74"/>
                  </a:lnTo>
                  <a:lnTo>
                    <a:pt x="20" y="68"/>
                  </a:lnTo>
                  <a:lnTo>
                    <a:pt x="19" y="64"/>
                  </a:lnTo>
                  <a:lnTo>
                    <a:pt x="18" y="61"/>
                  </a:lnTo>
                  <a:lnTo>
                    <a:pt x="18" y="57"/>
                  </a:lnTo>
                  <a:lnTo>
                    <a:pt x="17" y="51"/>
                  </a:lnTo>
                  <a:lnTo>
                    <a:pt x="16" y="47"/>
                  </a:lnTo>
                  <a:lnTo>
                    <a:pt x="15" y="43"/>
                  </a:lnTo>
                  <a:lnTo>
                    <a:pt x="12" y="40"/>
                  </a:lnTo>
                  <a:lnTo>
                    <a:pt x="10" y="34"/>
                  </a:lnTo>
                  <a:lnTo>
                    <a:pt x="9" y="28"/>
                  </a:lnTo>
                  <a:lnTo>
                    <a:pt x="7" y="24"/>
                  </a:lnTo>
                  <a:lnTo>
                    <a:pt x="6" y="17"/>
                  </a:lnTo>
                  <a:lnTo>
                    <a:pt x="4" y="11"/>
                  </a:lnTo>
                  <a:lnTo>
                    <a:pt x="2" y="5"/>
                  </a:lnTo>
                  <a:lnTo>
                    <a:pt x="0" y="0"/>
                  </a:lnTo>
                  <a:lnTo>
                    <a:pt x="1" y="3"/>
                  </a:lnTo>
                  <a:lnTo>
                    <a:pt x="2" y="7"/>
                  </a:lnTo>
                  <a:lnTo>
                    <a:pt x="2" y="13"/>
                  </a:lnTo>
                  <a:lnTo>
                    <a:pt x="4" y="19"/>
                  </a:lnTo>
                  <a:lnTo>
                    <a:pt x="5" y="24"/>
                  </a:lnTo>
                  <a:lnTo>
                    <a:pt x="6" y="28"/>
                  </a:lnTo>
                  <a:lnTo>
                    <a:pt x="7" y="34"/>
                  </a:lnTo>
                  <a:lnTo>
                    <a:pt x="7" y="38"/>
                  </a:lnTo>
                  <a:lnTo>
                    <a:pt x="10" y="45"/>
                  </a:lnTo>
                  <a:lnTo>
                    <a:pt x="11" y="53"/>
                  </a:lnTo>
                  <a:lnTo>
                    <a:pt x="14" y="63"/>
                  </a:lnTo>
                  <a:lnTo>
                    <a:pt x="15" y="72"/>
                  </a:lnTo>
                  <a:lnTo>
                    <a:pt x="16" y="82"/>
                  </a:lnTo>
                  <a:lnTo>
                    <a:pt x="17" y="91"/>
                  </a:lnTo>
                  <a:lnTo>
                    <a:pt x="19" y="99"/>
                  </a:lnTo>
                  <a:lnTo>
                    <a:pt x="20" y="106"/>
                  </a:lnTo>
                  <a:lnTo>
                    <a:pt x="40" y="11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2" name="Freeform 21">
              <a:extLst>
                <a:ext uri="{FF2B5EF4-FFF2-40B4-BE49-F238E27FC236}">
                  <a16:creationId xmlns:a16="http://schemas.microsoft.com/office/drawing/2014/main" id="{7FEC5FB8-C374-436C-A141-E53CB7587BE6}"/>
                </a:ext>
              </a:extLst>
            </p:cNvPr>
            <p:cNvSpPr>
              <a:spLocks/>
            </p:cNvSpPr>
            <p:nvPr/>
          </p:nvSpPr>
          <p:spPr bwMode="auto">
            <a:xfrm>
              <a:off x="4317" y="3718"/>
              <a:ext cx="13" cy="58"/>
            </a:xfrm>
            <a:custGeom>
              <a:avLst/>
              <a:gdLst>
                <a:gd name="T0" fmla="*/ 13 w 13"/>
                <a:gd name="T1" fmla="*/ 58 h 58"/>
                <a:gd name="T2" fmla="*/ 0 w 13"/>
                <a:gd name="T3" fmla="*/ 0 h 58"/>
                <a:gd name="T4" fmla="*/ 1 w 13"/>
                <a:gd name="T5" fmla="*/ 8 h 58"/>
                <a:gd name="T6" fmla="*/ 2 w 13"/>
                <a:gd name="T7" fmla="*/ 18 h 58"/>
                <a:gd name="T8" fmla="*/ 4 w 13"/>
                <a:gd name="T9" fmla="*/ 23 h 58"/>
                <a:gd name="T10" fmla="*/ 7 w 13"/>
                <a:gd name="T11" fmla="*/ 31 h 58"/>
                <a:gd name="T12" fmla="*/ 8 w 13"/>
                <a:gd name="T13" fmla="*/ 37 h 58"/>
                <a:gd name="T14" fmla="*/ 10 w 13"/>
                <a:gd name="T15" fmla="*/ 44 h 58"/>
                <a:gd name="T16" fmla="*/ 12 w 13"/>
                <a:gd name="T17" fmla="*/ 52 h 58"/>
                <a:gd name="T18" fmla="*/ 13 w 13"/>
                <a:gd name="T19" fmla="*/ 58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58"/>
                <a:gd name="T32" fmla="*/ 13 w 13"/>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58">
                  <a:moveTo>
                    <a:pt x="13" y="58"/>
                  </a:moveTo>
                  <a:lnTo>
                    <a:pt x="0" y="0"/>
                  </a:lnTo>
                  <a:lnTo>
                    <a:pt x="1" y="8"/>
                  </a:lnTo>
                  <a:lnTo>
                    <a:pt x="2" y="18"/>
                  </a:lnTo>
                  <a:lnTo>
                    <a:pt x="4" y="23"/>
                  </a:lnTo>
                  <a:lnTo>
                    <a:pt x="7" y="31"/>
                  </a:lnTo>
                  <a:lnTo>
                    <a:pt x="8" y="37"/>
                  </a:lnTo>
                  <a:lnTo>
                    <a:pt x="10" y="44"/>
                  </a:lnTo>
                  <a:lnTo>
                    <a:pt x="12" y="52"/>
                  </a:lnTo>
                  <a:lnTo>
                    <a:pt x="13" y="5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3" name="Freeform 22">
              <a:extLst>
                <a:ext uri="{FF2B5EF4-FFF2-40B4-BE49-F238E27FC236}">
                  <a16:creationId xmlns:a16="http://schemas.microsoft.com/office/drawing/2014/main" id="{99C77596-543C-40B3-A421-2942D2AF9D7D}"/>
                </a:ext>
              </a:extLst>
            </p:cNvPr>
            <p:cNvSpPr>
              <a:spLocks/>
            </p:cNvSpPr>
            <p:nvPr/>
          </p:nvSpPr>
          <p:spPr bwMode="auto">
            <a:xfrm>
              <a:off x="4310" y="3638"/>
              <a:ext cx="19" cy="101"/>
            </a:xfrm>
            <a:custGeom>
              <a:avLst/>
              <a:gdLst>
                <a:gd name="T0" fmla="*/ 19 w 19"/>
                <a:gd name="T1" fmla="*/ 99 h 101"/>
                <a:gd name="T2" fmla="*/ 0 w 19"/>
                <a:gd name="T3" fmla="*/ 0 h 101"/>
                <a:gd name="T4" fmla="*/ 7 w 19"/>
                <a:gd name="T5" fmla="*/ 75 h 101"/>
                <a:gd name="T6" fmla="*/ 7 w 19"/>
                <a:gd name="T7" fmla="*/ 59 h 101"/>
                <a:gd name="T8" fmla="*/ 8 w 19"/>
                <a:gd name="T9" fmla="*/ 59 h 101"/>
                <a:gd name="T10" fmla="*/ 9 w 19"/>
                <a:gd name="T11" fmla="*/ 59 h 101"/>
                <a:gd name="T12" fmla="*/ 9 w 19"/>
                <a:gd name="T13" fmla="*/ 61 h 101"/>
                <a:gd name="T14" fmla="*/ 10 w 19"/>
                <a:gd name="T15" fmla="*/ 65 h 101"/>
                <a:gd name="T16" fmla="*/ 19 w 19"/>
                <a:gd name="T17" fmla="*/ 101 h 101"/>
                <a:gd name="T18" fmla="*/ 19 w 19"/>
                <a:gd name="T19" fmla="*/ 99 h 1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01"/>
                <a:gd name="T32" fmla="*/ 19 w 19"/>
                <a:gd name="T33" fmla="*/ 101 h 10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01">
                  <a:moveTo>
                    <a:pt x="19" y="99"/>
                  </a:moveTo>
                  <a:lnTo>
                    <a:pt x="0" y="0"/>
                  </a:lnTo>
                  <a:lnTo>
                    <a:pt x="7" y="75"/>
                  </a:lnTo>
                  <a:lnTo>
                    <a:pt x="7" y="59"/>
                  </a:lnTo>
                  <a:lnTo>
                    <a:pt x="8" y="59"/>
                  </a:lnTo>
                  <a:lnTo>
                    <a:pt x="9" y="59"/>
                  </a:lnTo>
                  <a:lnTo>
                    <a:pt x="9" y="61"/>
                  </a:lnTo>
                  <a:lnTo>
                    <a:pt x="10" y="65"/>
                  </a:lnTo>
                  <a:lnTo>
                    <a:pt x="19" y="101"/>
                  </a:lnTo>
                  <a:lnTo>
                    <a:pt x="19" y="9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4" name="Freeform 23">
              <a:extLst>
                <a:ext uri="{FF2B5EF4-FFF2-40B4-BE49-F238E27FC236}">
                  <a16:creationId xmlns:a16="http://schemas.microsoft.com/office/drawing/2014/main" id="{86387AE6-9AAD-4033-903A-98E4F909133D}"/>
                </a:ext>
              </a:extLst>
            </p:cNvPr>
            <p:cNvSpPr>
              <a:spLocks/>
            </p:cNvSpPr>
            <p:nvPr/>
          </p:nvSpPr>
          <p:spPr bwMode="auto">
            <a:xfrm>
              <a:off x="4318" y="3715"/>
              <a:ext cx="2" cy="9"/>
            </a:xfrm>
            <a:custGeom>
              <a:avLst/>
              <a:gdLst>
                <a:gd name="T0" fmla="*/ 2 w 2"/>
                <a:gd name="T1" fmla="*/ 9 h 9"/>
                <a:gd name="T2" fmla="*/ 1 w 2"/>
                <a:gd name="T3" fmla="*/ 7 h 9"/>
                <a:gd name="T4" fmla="*/ 1 w 2"/>
                <a:gd name="T5" fmla="*/ 5 h 9"/>
                <a:gd name="T6" fmla="*/ 1 w 2"/>
                <a:gd name="T7" fmla="*/ 3 h 9"/>
                <a:gd name="T8" fmla="*/ 0 w 2"/>
                <a:gd name="T9" fmla="*/ 0 h 9"/>
                <a:gd name="T10" fmla="*/ 2 w 2"/>
                <a:gd name="T11" fmla="*/ 9 h 9"/>
                <a:gd name="T12" fmla="*/ 0 60000 65536"/>
                <a:gd name="T13" fmla="*/ 0 60000 65536"/>
                <a:gd name="T14" fmla="*/ 0 60000 65536"/>
                <a:gd name="T15" fmla="*/ 0 60000 65536"/>
                <a:gd name="T16" fmla="*/ 0 60000 65536"/>
                <a:gd name="T17" fmla="*/ 0 60000 65536"/>
                <a:gd name="T18" fmla="*/ 0 w 2"/>
                <a:gd name="T19" fmla="*/ 0 h 9"/>
                <a:gd name="T20" fmla="*/ 2 w 2"/>
                <a:gd name="T21" fmla="*/ 9 h 9"/>
              </a:gdLst>
              <a:ahLst/>
              <a:cxnLst>
                <a:cxn ang="T12">
                  <a:pos x="T0" y="T1"/>
                </a:cxn>
                <a:cxn ang="T13">
                  <a:pos x="T2" y="T3"/>
                </a:cxn>
                <a:cxn ang="T14">
                  <a:pos x="T4" y="T5"/>
                </a:cxn>
                <a:cxn ang="T15">
                  <a:pos x="T6" y="T7"/>
                </a:cxn>
                <a:cxn ang="T16">
                  <a:pos x="T8" y="T9"/>
                </a:cxn>
                <a:cxn ang="T17">
                  <a:pos x="T10" y="T11"/>
                </a:cxn>
              </a:cxnLst>
              <a:rect l="T18" t="T19" r="T20" b="T21"/>
              <a:pathLst>
                <a:path w="2" h="9">
                  <a:moveTo>
                    <a:pt x="2" y="9"/>
                  </a:moveTo>
                  <a:lnTo>
                    <a:pt x="1" y="7"/>
                  </a:lnTo>
                  <a:lnTo>
                    <a:pt x="1" y="5"/>
                  </a:lnTo>
                  <a:lnTo>
                    <a:pt x="1" y="3"/>
                  </a:lnTo>
                  <a:lnTo>
                    <a:pt x="0" y="0"/>
                  </a:lnTo>
                  <a:lnTo>
                    <a:pt x="2" y="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5" name="Freeform 24">
              <a:extLst>
                <a:ext uri="{FF2B5EF4-FFF2-40B4-BE49-F238E27FC236}">
                  <a16:creationId xmlns:a16="http://schemas.microsoft.com/office/drawing/2014/main" id="{BE21B8C7-3E43-4485-B73E-2379AEB86500}"/>
                </a:ext>
              </a:extLst>
            </p:cNvPr>
            <p:cNvSpPr>
              <a:spLocks/>
            </p:cNvSpPr>
            <p:nvPr/>
          </p:nvSpPr>
          <p:spPr bwMode="auto">
            <a:xfrm>
              <a:off x="4234" y="3531"/>
              <a:ext cx="84" cy="298"/>
            </a:xfrm>
            <a:custGeom>
              <a:avLst/>
              <a:gdLst>
                <a:gd name="T0" fmla="*/ 80 w 84"/>
                <a:gd name="T1" fmla="*/ 67 h 298"/>
                <a:gd name="T2" fmla="*/ 71 w 84"/>
                <a:gd name="T3" fmla="*/ 65 h 298"/>
                <a:gd name="T4" fmla="*/ 63 w 84"/>
                <a:gd name="T5" fmla="*/ 60 h 298"/>
                <a:gd name="T6" fmla="*/ 55 w 84"/>
                <a:gd name="T7" fmla="*/ 50 h 298"/>
                <a:gd name="T8" fmla="*/ 47 w 84"/>
                <a:gd name="T9" fmla="*/ 39 h 298"/>
                <a:gd name="T10" fmla="*/ 40 w 84"/>
                <a:gd name="T11" fmla="*/ 25 h 298"/>
                <a:gd name="T12" fmla="*/ 34 w 84"/>
                <a:gd name="T13" fmla="*/ 14 h 298"/>
                <a:gd name="T14" fmla="*/ 26 w 84"/>
                <a:gd name="T15" fmla="*/ 4 h 298"/>
                <a:gd name="T16" fmla="*/ 8 w 84"/>
                <a:gd name="T17" fmla="*/ 25 h 298"/>
                <a:gd name="T18" fmla="*/ 7 w 84"/>
                <a:gd name="T19" fmla="*/ 52 h 298"/>
                <a:gd name="T20" fmla="*/ 5 w 84"/>
                <a:gd name="T21" fmla="*/ 77 h 298"/>
                <a:gd name="T22" fmla="*/ 0 w 84"/>
                <a:gd name="T23" fmla="*/ 94 h 298"/>
                <a:gd name="T24" fmla="*/ 1 w 84"/>
                <a:gd name="T25" fmla="*/ 105 h 298"/>
                <a:gd name="T26" fmla="*/ 5 w 84"/>
                <a:gd name="T27" fmla="*/ 115 h 298"/>
                <a:gd name="T28" fmla="*/ 7 w 84"/>
                <a:gd name="T29" fmla="*/ 126 h 298"/>
                <a:gd name="T30" fmla="*/ 8 w 84"/>
                <a:gd name="T31" fmla="*/ 140 h 298"/>
                <a:gd name="T32" fmla="*/ 10 w 84"/>
                <a:gd name="T33" fmla="*/ 157 h 298"/>
                <a:gd name="T34" fmla="*/ 12 w 84"/>
                <a:gd name="T35" fmla="*/ 172 h 298"/>
                <a:gd name="T36" fmla="*/ 15 w 84"/>
                <a:gd name="T37" fmla="*/ 189 h 298"/>
                <a:gd name="T38" fmla="*/ 18 w 84"/>
                <a:gd name="T39" fmla="*/ 206 h 298"/>
                <a:gd name="T40" fmla="*/ 23 w 84"/>
                <a:gd name="T41" fmla="*/ 222 h 298"/>
                <a:gd name="T42" fmla="*/ 27 w 84"/>
                <a:gd name="T43" fmla="*/ 239 h 298"/>
                <a:gd name="T44" fmla="*/ 31 w 84"/>
                <a:gd name="T45" fmla="*/ 256 h 298"/>
                <a:gd name="T46" fmla="*/ 33 w 84"/>
                <a:gd name="T47" fmla="*/ 267 h 298"/>
                <a:gd name="T48" fmla="*/ 33 w 84"/>
                <a:gd name="T49" fmla="*/ 275 h 298"/>
                <a:gd name="T50" fmla="*/ 40 w 84"/>
                <a:gd name="T51" fmla="*/ 298 h 298"/>
                <a:gd name="T52" fmla="*/ 36 w 84"/>
                <a:gd name="T53" fmla="*/ 275 h 298"/>
                <a:gd name="T54" fmla="*/ 33 w 84"/>
                <a:gd name="T55" fmla="*/ 252 h 298"/>
                <a:gd name="T56" fmla="*/ 28 w 84"/>
                <a:gd name="T57" fmla="*/ 227 h 298"/>
                <a:gd name="T58" fmla="*/ 23 w 84"/>
                <a:gd name="T59" fmla="*/ 206 h 298"/>
                <a:gd name="T60" fmla="*/ 19 w 84"/>
                <a:gd name="T61" fmla="*/ 185 h 298"/>
                <a:gd name="T62" fmla="*/ 16 w 84"/>
                <a:gd name="T63" fmla="*/ 168 h 298"/>
                <a:gd name="T64" fmla="*/ 12 w 84"/>
                <a:gd name="T65" fmla="*/ 149 h 298"/>
                <a:gd name="T66" fmla="*/ 10 w 84"/>
                <a:gd name="T67" fmla="*/ 130 h 298"/>
                <a:gd name="T68" fmla="*/ 8 w 84"/>
                <a:gd name="T69" fmla="*/ 117 h 298"/>
                <a:gd name="T70" fmla="*/ 7 w 84"/>
                <a:gd name="T71" fmla="*/ 107 h 298"/>
                <a:gd name="T72" fmla="*/ 5 w 84"/>
                <a:gd name="T73" fmla="*/ 102 h 298"/>
                <a:gd name="T74" fmla="*/ 2 w 84"/>
                <a:gd name="T75" fmla="*/ 96 h 298"/>
                <a:gd name="T76" fmla="*/ 6 w 84"/>
                <a:gd name="T77" fmla="*/ 86 h 298"/>
                <a:gd name="T78" fmla="*/ 9 w 84"/>
                <a:gd name="T79" fmla="*/ 79 h 298"/>
                <a:gd name="T80" fmla="*/ 11 w 84"/>
                <a:gd name="T81" fmla="*/ 67 h 298"/>
                <a:gd name="T82" fmla="*/ 12 w 84"/>
                <a:gd name="T83" fmla="*/ 56 h 298"/>
                <a:gd name="T84" fmla="*/ 12 w 84"/>
                <a:gd name="T85" fmla="*/ 41 h 298"/>
                <a:gd name="T86" fmla="*/ 16 w 84"/>
                <a:gd name="T87" fmla="*/ 29 h 298"/>
                <a:gd name="T88" fmla="*/ 25 w 84"/>
                <a:gd name="T89" fmla="*/ 35 h 298"/>
                <a:gd name="T90" fmla="*/ 34 w 84"/>
                <a:gd name="T91" fmla="*/ 42 h 298"/>
                <a:gd name="T92" fmla="*/ 42 w 84"/>
                <a:gd name="T93" fmla="*/ 50 h 298"/>
                <a:gd name="T94" fmla="*/ 49 w 84"/>
                <a:gd name="T95" fmla="*/ 60 h 298"/>
                <a:gd name="T96" fmla="*/ 57 w 84"/>
                <a:gd name="T97" fmla="*/ 67 h 298"/>
                <a:gd name="T98" fmla="*/ 65 w 84"/>
                <a:gd name="T99" fmla="*/ 73 h 298"/>
                <a:gd name="T100" fmla="*/ 74 w 84"/>
                <a:gd name="T101" fmla="*/ 73 h 298"/>
                <a:gd name="T102" fmla="*/ 83 w 84"/>
                <a:gd name="T103" fmla="*/ 67 h 298"/>
                <a:gd name="T104" fmla="*/ 84 w 84"/>
                <a:gd name="T105" fmla="*/ 65 h 2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4"/>
                <a:gd name="T160" fmla="*/ 0 h 298"/>
                <a:gd name="T161" fmla="*/ 84 w 84"/>
                <a:gd name="T162" fmla="*/ 298 h 2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4" h="298">
                  <a:moveTo>
                    <a:pt x="84" y="65"/>
                  </a:moveTo>
                  <a:lnTo>
                    <a:pt x="80" y="67"/>
                  </a:lnTo>
                  <a:lnTo>
                    <a:pt x="75" y="67"/>
                  </a:lnTo>
                  <a:lnTo>
                    <a:pt x="71" y="65"/>
                  </a:lnTo>
                  <a:lnTo>
                    <a:pt x="66" y="63"/>
                  </a:lnTo>
                  <a:lnTo>
                    <a:pt x="63" y="60"/>
                  </a:lnTo>
                  <a:lnTo>
                    <a:pt x="58" y="56"/>
                  </a:lnTo>
                  <a:lnTo>
                    <a:pt x="55" y="50"/>
                  </a:lnTo>
                  <a:lnTo>
                    <a:pt x="52" y="44"/>
                  </a:lnTo>
                  <a:lnTo>
                    <a:pt x="47" y="39"/>
                  </a:lnTo>
                  <a:lnTo>
                    <a:pt x="44" y="31"/>
                  </a:lnTo>
                  <a:lnTo>
                    <a:pt x="40" y="25"/>
                  </a:lnTo>
                  <a:lnTo>
                    <a:pt x="37" y="20"/>
                  </a:lnTo>
                  <a:lnTo>
                    <a:pt x="34" y="14"/>
                  </a:lnTo>
                  <a:lnTo>
                    <a:pt x="30" y="8"/>
                  </a:lnTo>
                  <a:lnTo>
                    <a:pt x="26" y="4"/>
                  </a:lnTo>
                  <a:lnTo>
                    <a:pt x="23" y="0"/>
                  </a:lnTo>
                  <a:lnTo>
                    <a:pt x="8" y="25"/>
                  </a:lnTo>
                  <a:lnTo>
                    <a:pt x="7" y="39"/>
                  </a:lnTo>
                  <a:lnTo>
                    <a:pt x="7" y="52"/>
                  </a:lnTo>
                  <a:lnTo>
                    <a:pt x="6" y="63"/>
                  </a:lnTo>
                  <a:lnTo>
                    <a:pt x="5" y="77"/>
                  </a:lnTo>
                  <a:lnTo>
                    <a:pt x="0" y="88"/>
                  </a:lnTo>
                  <a:lnTo>
                    <a:pt x="0" y="94"/>
                  </a:lnTo>
                  <a:lnTo>
                    <a:pt x="1" y="100"/>
                  </a:lnTo>
                  <a:lnTo>
                    <a:pt x="1" y="105"/>
                  </a:lnTo>
                  <a:lnTo>
                    <a:pt x="4" y="109"/>
                  </a:lnTo>
                  <a:lnTo>
                    <a:pt x="5" y="115"/>
                  </a:lnTo>
                  <a:lnTo>
                    <a:pt x="6" y="121"/>
                  </a:lnTo>
                  <a:lnTo>
                    <a:pt x="7" y="126"/>
                  </a:lnTo>
                  <a:lnTo>
                    <a:pt x="8" y="132"/>
                  </a:lnTo>
                  <a:lnTo>
                    <a:pt x="8" y="140"/>
                  </a:lnTo>
                  <a:lnTo>
                    <a:pt x="9" y="147"/>
                  </a:lnTo>
                  <a:lnTo>
                    <a:pt x="10" y="157"/>
                  </a:lnTo>
                  <a:lnTo>
                    <a:pt x="11" y="164"/>
                  </a:lnTo>
                  <a:lnTo>
                    <a:pt x="12" y="172"/>
                  </a:lnTo>
                  <a:lnTo>
                    <a:pt x="14" y="182"/>
                  </a:lnTo>
                  <a:lnTo>
                    <a:pt x="15" y="189"/>
                  </a:lnTo>
                  <a:lnTo>
                    <a:pt x="16" y="197"/>
                  </a:lnTo>
                  <a:lnTo>
                    <a:pt x="18" y="206"/>
                  </a:lnTo>
                  <a:lnTo>
                    <a:pt x="19" y="214"/>
                  </a:lnTo>
                  <a:lnTo>
                    <a:pt x="23" y="222"/>
                  </a:lnTo>
                  <a:lnTo>
                    <a:pt x="25" y="231"/>
                  </a:lnTo>
                  <a:lnTo>
                    <a:pt x="27" y="239"/>
                  </a:lnTo>
                  <a:lnTo>
                    <a:pt x="29" y="246"/>
                  </a:lnTo>
                  <a:lnTo>
                    <a:pt x="31" y="256"/>
                  </a:lnTo>
                  <a:lnTo>
                    <a:pt x="33" y="266"/>
                  </a:lnTo>
                  <a:lnTo>
                    <a:pt x="33" y="267"/>
                  </a:lnTo>
                  <a:lnTo>
                    <a:pt x="33" y="271"/>
                  </a:lnTo>
                  <a:lnTo>
                    <a:pt x="33" y="275"/>
                  </a:lnTo>
                  <a:lnTo>
                    <a:pt x="33" y="279"/>
                  </a:lnTo>
                  <a:lnTo>
                    <a:pt x="40" y="298"/>
                  </a:lnTo>
                  <a:lnTo>
                    <a:pt x="38" y="287"/>
                  </a:lnTo>
                  <a:lnTo>
                    <a:pt x="36" y="275"/>
                  </a:lnTo>
                  <a:lnTo>
                    <a:pt x="35" y="264"/>
                  </a:lnTo>
                  <a:lnTo>
                    <a:pt x="33" y="252"/>
                  </a:lnTo>
                  <a:lnTo>
                    <a:pt x="30" y="239"/>
                  </a:lnTo>
                  <a:lnTo>
                    <a:pt x="28" y="227"/>
                  </a:lnTo>
                  <a:lnTo>
                    <a:pt x="25" y="216"/>
                  </a:lnTo>
                  <a:lnTo>
                    <a:pt x="23" y="206"/>
                  </a:lnTo>
                  <a:lnTo>
                    <a:pt x="20" y="197"/>
                  </a:lnTo>
                  <a:lnTo>
                    <a:pt x="19" y="185"/>
                  </a:lnTo>
                  <a:lnTo>
                    <a:pt x="17" y="178"/>
                  </a:lnTo>
                  <a:lnTo>
                    <a:pt x="16" y="168"/>
                  </a:lnTo>
                  <a:lnTo>
                    <a:pt x="15" y="159"/>
                  </a:lnTo>
                  <a:lnTo>
                    <a:pt x="12" y="149"/>
                  </a:lnTo>
                  <a:lnTo>
                    <a:pt x="11" y="140"/>
                  </a:lnTo>
                  <a:lnTo>
                    <a:pt x="10" y="130"/>
                  </a:lnTo>
                  <a:lnTo>
                    <a:pt x="9" y="123"/>
                  </a:lnTo>
                  <a:lnTo>
                    <a:pt x="8" y="117"/>
                  </a:lnTo>
                  <a:lnTo>
                    <a:pt x="8" y="113"/>
                  </a:lnTo>
                  <a:lnTo>
                    <a:pt x="7" y="107"/>
                  </a:lnTo>
                  <a:lnTo>
                    <a:pt x="6" y="103"/>
                  </a:lnTo>
                  <a:lnTo>
                    <a:pt x="5" y="102"/>
                  </a:lnTo>
                  <a:lnTo>
                    <a:pt x="4" y="100"/>
                  </a:lnTo>
                  <a:lnTo>
                    <a:pt x="2" y="96"/>
                  </a:lnTo>
                  <a:lnTo>
                    <a:pt x="4" y="90"/>
                  </a:lnTo>
                  <a:lnTo>
                    <a:pt x="6" y="86"/>
                  </a:lnTo>
                  <a:lnTo>
                    <a:pt x="8" y="82"/>
                  </a:lnTo>
                  <a:lnTo>
                    <a:pt x="9" y="79"/>
                  </a:lnTo>
                  <a:lnTo>
                    <a:pt x="10" y="73"/>
                  </a:lnTo>
                  <a:lnTo>
                    <a:pt x="11" y="67"/>
                  </a:lnTo>
                  <a:lnTo>
                    <a:pt x="12" y="62"/>
                  </a:lnTo>
                  <a:lnTo>
                    <a:pt x="12" y="56"/>
                  </a:lnTo>
                  <a:lnTo>
                    <a:pt x="12" y="46"/>
                  </a:lnTo>
                  <a:lnTo>
                    <a:pt x="12" y="41"/>
                  </a:lnTo>
                  <a:lnTo>
                    <a:pt x="14" y="33"/>
                  </a:lnTo>
                  <a:lnTo>
                    <a:pt x="16" y="29"/>
                  </a:lnTo>
                  <a:lnTo>
                    <a:pt x="20" y="31"/>
                  </a:lnTo>
                  <a:lnTo>
                    <a:pt x="25" y="35"/>
                  </a:lnTo>
                  <a:lnTo>
                    <a:pt x="29" y="39"/>
                  </a:lnTo>
                  <a:lnTo>
                    <a:pt x="34" y="42"/>
                  </a:lnTo>
                  <a:lnTo>
                    <a:pt x="37" y="46"/>
                  </a:lnTo>
                  <a:lnTo>
                    <a:pt x="42" y="50"/>
                  </a:lnTo>
                  <a:lnTo>
                    <a:pt x="45" y="56"/>
                  </a:lnTo>
                  <a:lnTo>
                    <a:pt x="49" y="60"/>
                  </a:lnTo>
                  <a:lnTo>
                    <a:pt x="53" y="63"/>
                  </a:lnTo>
                  <a:lnTo>
                    <a:pt x="57" y="67"/>
                  </a:lnTo>
                  <a:lnTo>
                    <a:pt x="61" y="71"/>
                  </a:lnTo>
                  <a:lnTo>
                    <a:pt x="65" y="73"/>
                  </a:lnTo>
                  <a:lnTo>
                    <a:pt x="69" y="73"/>
                  </a:lnTo>
                  <a:lnTo>
                    <a:pt x="74" y="73"/>
                  </a:lnTo>
                  <a:lnTo>
                    <a:pt x="78" y="71"/>
                  </a:lnTo>
                  <a:lnTo>
                    <a:pt x="83" y="67"/>
                  </a:lnTo>
                  <a:lnTo>
                    <a:pt x="84" y="67"/>
                  </a:lnTo>
                  <a:lnTo>
                    <a:pt x="84" y="6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6" name="Freeform 25">
              <a:extLst>
                <a:ext uri="{FF2B5EF4-FFF2-40B4-BE49-F238E27FC236}">
                  <a16:creationId xmlns:a16="http://schemas.microsoft.com/office/drawing/2014/main" id="{8CFC8783-0F26-4E9A-A90E-4D9E08E05D92}"/>
                </a:ext>
              </a:extLst>
            </p:cNvPr>
            <p:cNvSpPr>
              <a:spLocks/>
            </p:cNvSpPr>
            <p:nvPr/>
          </p:nvSpPr>
          <p:spPr bwMode="auto">
            <a:xfrm>
              <a:off x="4318" y="3892"/>
              <a:ext cx="1" cy="6"/>
            </a:xfrm>
            <a:custGeom>
              <a:avLst/>
              <a:gdLst>
                <a:gd name="T0" fmla="*/ 1 w 1"/>
                <a:gd name="T1" fmla="*/ 6 h 6"/>
                <a:gd name="T2" fmla="*/ 1 w 1"/>
                <a:gd name="T3" fmla="*/ 4 h 6"/>
                <a:gd name="T4" fmla="*/ 0 w 1"/>
                <a:gd name="T5" fmla="*/ 2 h 6"/>
                <a:gd name="T6" fmla="*/ 0 w 1"/>
                <a:gd name="T7" fmla="*/ 0 h 6"/>
                <a:gd name="T8" fmla="*/ 1 w 1"/>
                <a:gd name="T9" fmla="*/ 6 h 6"/>
                <a:gd name="T10" fmla="*/ 0 60000 65536"/>
                <a:gd name="T11" fmla="*/ 0 60000 65536"/>
                <a:gd name="T12" fmla="*/ 0 60000 65536"/>
                <a:gd name="T13" fmla="*/ 0 60000 65536"/>
                <a:gd name="T14" fmla="*/ 0 60000 65536"/>
                <a:gd name="T15" fmla="*/ 0 w 1"/>
                <a:gd name="T16" fmla="*/ 0 h 6"/>
                <a:gd name="T17" fmla="*/ 1 w 1"/>
                <a:gd name="T18" fmla="*/ 6 h 6"/>
              </a:gdLst>
              <a:ahLst/>
              <a:cxnLst>
                <a:cxn ang="T10">
                  <a:pos x="T0" y="T1"/>
                </a:cxn>
                <a:cxn ang="T11">
                  <a:pos x="T2" y="T3"/>
                </a:cxn>
                <a:cxn ang="T12">
                  <a:pos x="T4" y="T5"/>
                </a:cxn>
                <a:cxn ang="T13">
                  <a:pos x="T6" y="T7"/>
                </a:cxn>
                <a:cxn ang="T14">
                  <a:pos x="T8" y="T9"/>
                </a:cxn>
              </a:cxnLst>
              <a:rect l="T15" t="T16" r="T17" b="T18"/>
              <a:pathLst>
                <a:path w="1" h="6">
                  <a:moveTo>
                    <a:pt x="1" y="6"/>
                  </a:moveTo>
                  <a:lnTo>
                    <a:pt x="1" y="4"/>
                  </a:lnTo>
                  <a:lnTo>
                    <a:pt x="0" y="2"/>
                  </a:lnTo>
                  <a:lnTo>
                    <a:pt x="0" y="0"/>
                  </a:lnTo>
                  <a:lnTo>
                    <a:pt x="1" y="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7" name="Freeform 26">
              <a:extLst>
                <a:ext uri="{FF2B5EF4-FFF2-40B4-BE49-F238E27FC236}">
                  <a16:creationId xmlns:a16="http://schemas.microsoft.com/office/drawing/2014/main" id="{FA1DC696-8267-4988-86FE-BAE9527696E3}"/>
                </a:ext>
              </a:extLst>
            </p:cNvPr>
            <p:cNvSpPr>
              <a:spLocks/>
            </p:cNvSpPr>
            <p:nvPr/>
          </p:nvSpPr>
          <p:spPr bwMode="auto">
            <a:xfrm>
              <a:off x="4284" y="3755"/>
              <a:ext cx="33" cy="133"/>
            </a:xfrm>
            <a:custGeom>
              <a:avLst/>
              <a:gdLst>
                <a:gd name="T0" fmla="*/ 33 w 33"/>
                <a:gd name="T1" fmla="*/ 129 h 133"/>
                <a:gd name="T2" fmla="*/ 26 w 33"/>
                <a:gd name="T3" fmla="*/ 103 h 133"/>
                <a:gd name="T4" fmla="*/ 9 w 33"/>
                <a:gd name="T5" fmla="*/ 36 h 133"/>
                <a:gd name="T6" fmla="*/ 9 w 33"/>
                <a:gd name="T7" fmla="*/ 34 h 133"/>
                <a:gd name="T8" fmla="*/ 11 w 33"/>
                <a:gd name="T9" fmla="*/ 34 h 133"/>
                <a:gd name="T10" fmla="*/ 14 w 33"/>
                <a:gd name="T11" fmla="*/ 40 h 133"/>
                <a:gd name="T12" fmla="*/ 17 w 33"/>
                <a:gd name="T13" fmla="*/ 49 h 133"/>
                <a:gd name="T14" fmla="*/ 19 w 33"/>
                <a:gd name="T15" fmla="*/ 57 h 133"/>
                <a:gd name="T16" fmla="*/ 22 w 33"/>
                <a:gd name="T17" fmla="*/ 66 h 133"/>
                <a:gd name="T18" fmla="*/ 24 w 33"/>
                <a:gd name="T19" fmla="*/ 76 h 133"/>
                <a:gd name="T20" fmla="*/ 26 w 33"/>
                <a:gd name="T21" fmla="*/ 85 h 133"/>
                <a:gd name="T22" fmla="*/ 27 w 33"/>
                <a:gd name="T23" fmla="*/ 97 h 133"/>
                <a:gd name="T24" fmla="*/ 30 w 33"/>
                <a:gd name="T25" fmla="*/ 108 h 133"/>
                <a:gd name="T26" fmla="*/ 28 w 33"/>
                <a:gd name="T27" fmla="*/ 95 h 133"/>
                <a:gd name="T28" fmla="*/ 26 w 33"/>
                <a:gd name="T29" fmla="*/ 83 h 133"/>
                <a:gd name="T30" fmla="*/ 25 w 33"/>
                <a:gd name="T31" fmla="*/ 72 h 133"/>
                <a:gd name="T32" fmla="*/ 23 w 33"/>
                <a:gd name="T33" fmla="*/ 61 h 133"/>
                <a:gd name="T34" fmla="*/ 21 w 33"/>
                <a:gd name="T35" fmla="*/ 51 h 133"/>
                <a:gd name="T36" fmla="*/ 17 w 33"/>
                <a:gd name="T37" fmla="*/ 42 h 133"/>
                <a:gd name="T38" fmla="*/ 15 w 33"/>
                <a:gd name="T39" fmla="*/ 30 h 133"/>
                <a:gd name="T40" fmla="*/ 11 w 33"/>
                <a:gd name="T41" fmla="*/ 22 h 133"/>
                <a:gd name="T42" fmla="*/ 9 w 33"/>
                <a:gd name="T43" fmla="*/ 19 h 133"/>
                <a:gd name="T44" fmla="*/ 8 w 33"/>
                <a:gd name="T45" fmla="*/ 15 h 133"/>
                <a:gd name="T46" fmla="*/ 7 w 33"/>
                <a:gd name="T47" fmla="*/ 13 h 133"/>
                <a:gd name="T48" fmla="*/ 6 w 33"/>
                <a:gd name="T49" fmla="*/ 11 h 133"/>
                <a:gd name="T50" fmla="*/ 5 w 33"/>
                <a:gd name="T51" fmla="*/ 7 h 133"/>
                <a:gd name="T52" fmla="*/ 4 w 33"/>
                <a:gd name="T53" fmla="*/ 5 h 133"/>
                <a:gd name="T54" fmla="*/ 3 w 33"/>
                <a:gd name="T55" fmla="*/ 1 h 133"/>
                <a:gd name="T56" fmla="*/ 3 w 33"/>
                <a:gd name="T57" fmla="*/ 0 h 133"/>
                <a:gd name="T58" fmla="*/ 2 w 33"/>
                <a:gd name="T59" fmla="*/ 0 h 133"/>
                <a:gd name="T60" fmla="*/ 2 w 33"/>
                <a:gd name="T61" fmla="*/ 1 h 133"/>
                <a:gd name="T62" fmla="*/ 0 w 33"/>
                <a:gd name="T63" fmla="*/ 3 h 133"/>
                <a:gd name="T64" fmla="*/ 0 w 33"/>
                <a:gd name="T65" fmla="*/ 5 h 133"/>
                <a:gd name="T66" fmla="*/ 2 w 33"/>
                <a:gd name="T67" fmla="*/ 15 h 133"/>
                <a:gd name="T68" fmla="*/ 3 w 33"/>
                <a:gd name="T69" fmla="*/ 24 h 133"/>
                <a:gd name="T70" fmla="*/ 5 w 33"/>
                <a:gd name="T71" fmla="*/ 32 h 133"/>
                <a:gd name="T72" fmla="*/ 7 w 33"/>
                <a:gd name="T73" fmla="*/ 42 h 133"/>
                <a:gd name="T74" fmla="*/ 9 w 33"/>
                <a:gd name="T75" fmla="*/ 49 h 133"/>
                <a:gd name="T76" fmla="*/ 11 w 33"/>
                <a:gd name="T77" fmla="*/ 57 h 133"/>
                <a:gd name="T78" fmla="*/ 13 w 33"/>
                <a:gd name="T79" fmla="*/ 64 h 133"/>
                <a:gd name="T80" fmla="*/ 15 w 33"/>
                <a:gd name="T81" fmla="*/ 72 h 133"/>
                <a:gd name="T82" fmla="*/ 17 w 33"/>
                <a:gd name="T83" fmla="*/ 80 h 133"/>
                <a:gd name="T84" fmla="*/ 19 w 33"/>
                <a:gd name="T85" fmla="*/ 87 h 133"/>
                <a:gd name="T86" fmla="*/ 22 w 33"/>
                <a:gd name="T87" fmla="*/ 95 h 133"/>
                <a:gd name="T88" fmla="*/ 24 w 33"/>
                <a:gd name="T89" fmla="*/ 103 h 133"/>
                <a:gd name="T90" fmla="*/ 26 w 33"/>
                <a:gd name="T91" fmla="*/ 110 h 133"/>
                <a:gd name="T92" fmla="*/ 28 w 33"/>
                <a:gd name="T93" fmla="*/ 118 h 133"/>
                <a:gd name="T94" fmla="*/ 30 w 33"/>
                <a:gd name="T95" fmla="*/ 125 h 133"/>
                <a:gd name="T96" fmla="*/ 32 w 33"/>
                <a:gd name="T97" fmla="*/ 133 h 133"/>
                <a:gd name="T98" fmla="*/ 32 w 33"/>
                <a:gd name="T99" fmla="*/ 131 h 133"/>
                <a:gd name="T100" fmla="*/ 32 w 33"/>
                <a:gd name="T101" fmla="*/ 129 h 133"/>
                <a:gd name="T102" fmla="*/ 33 w 33"/>
                <a:gd name="T103" fmla="*/ 129 h 13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3"/>
                <a:gd name="T157" fmla="*/ 0 h 133"/>
                <a:gd name="T158" fmla="*/ 33 w 33"/>
                <a:gd name="T159" fmla="*/ 133 h 13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3" h="133">
                  <a:moveTo>
                    <a:pt x="33" y="129"/>
                  </a:moveTo>
                  <a:lnTo>
                    <a:pt x="26" y="103"/>
                  </a:lnTo>
                  <a:lnTo>
                    <a:pt x="9" y="36"/>
                  </a:lnTo>
                  <a:lnTo>
                    <a:pt x="9" y="34"/>
                  </a:lnTo>
                  <a:lnTo>
                    <a:pt x="11" y="34"/>
                  </a:lnTo>
                  <a:lnTo>
                    <a:pt x="14" y="40"/>
                  </a:lnTo>
                  <a:lnTo>
                    <a:pt x="17" y="49"/>
                  </a:lnTo>
                  <a:lnTo>
                    <a:pt x="19" y="57"/>
                  </a:lnTo>
                  <a:lnTo>
                    <a:pt x="22" y="66"/>
                  </a:lnTo>
                  <a:lnTo>
                    <a:pt x="24" y="76"/>
                  </a:lnTo>
                  <a:lnTo>
                    <a:pt x="26" y="85"/>
                  </a:lnTo>
                  <a:lnTo>
                    <a:pt x="27" y="97"/>
                  </a:lnTo>
                  <a:lnTo>
                    <a:pt x="30" y="108"/>
                  </a:lnTo>
                  <a:lnTo>
                    <a:pt x="28" y="95"/>
                  </a:lnTo>
                  <a:lnTo>
                    <a:pt x="26" y="83"/>
                  </a:lnTo>
                  <a:lnTo>
                    <a:pt x="25" y="72"/>
                  </a:lnTo>
                  <a:lnTo>
                    <a:pt x="23" y="61"/>
                  </a:lnTo>
                  <a:lnTo>
                    <a:pt x="21" y="51"/>
                  </a:lnTo>
                  <a:lnTo>
                    <a:pt x="17" y="42"/>
                  </a:lnTo>
                  <a:lnTo>
                    <a:pt x="15" y="30"/>
                  </a:lnTo>
                  <a:lnTo>
                    <a:pt x="11" y="22"/>
                  </a:lnTo>
                  <a:lnTo>
                    <a:pt x="9" y="19"/>
                  </a:lnTo>
                  <a:lnTo>
                    <a:pt x="8" y="15"/>
                  </a:lnTo>
                  <a:lnTo>
                    <a:pt x="7" y="13"/>
                  </a:lnTo>
                  <a:lnTo>
                    <a:pt x="6" y="11"/>
                  </a:lnTo>
                  <a:lnTo>
                    <a:pt x="5" y="7"/>
                  </a:lnTo>
                  <a:lnTo>
                    <a:pt x="4" y="5"/>
                  </a:lnTo>
                  <a:lnTo>
                    <a:pt x="3" y="1"/>
                  </a:lnTo>
                  <a:lnTo>
                    <a:pt x="3" y="0"/>
                  </a:lnTo>
                  <a:lnTo>
                    <a:pt x="2" y="0"/>
                  </a:lnTo>
                  <a:lnTo>
                    <a:pt x="2" y="1"/>
                  </a:lnTo>
                  <a:lnTo>
                    <a:pt x="0" y="3"/>
                  </a:lnTo>
                  <a:lnTo>
                    <a:pt x="0" y="5"/>
                  </a:lnTo>
                  <a:lnTo>
                    <a:pt x="2" y="15"/>
                  </a:lnTo>
                  <a:lnTo>
                    <a:pt x="3" y="24"/>
                  </a:lnTo>
                  <a:lnTo>
                    <a:pt x="5" y="32"/>
                  </a:lnTo>
                  <a:lnTo>
                    <a:pt x="7" y="42"/>
                  </a:lnTo>
                  <a:lnTo>
                    <a:pt x="9" y="49"/>
                  </a:lnTo>
                  <a:lnTo>
                    <a:pt x="11" y="57"/>
                  </a:lnTo>
                  <a:lnTo>
                    <a:pt x="13" y="64"/>
                  </a:lnTo>
                  <a:lnTo>
                    <a:pt x="15" y="72"/>
                  </a:lnTo>
                  <a:lnTo>
                    <a:pt x="17" y="80"/>
                  </a:lnTo>
                  <a:lnTo>
                    <a:pt x="19" y="87"/>
                  </a:lnTo>
                  <a:lnTo>
                    <a:pt x="22" y="95"/>
                  </a:lnTo>
                  <a:lnTo>
                    <a:pt x="24" y="103"/>
                  </a:lnTo>
                  <a:lnTo>
                    <a:pt x="26" y="110"/>
                  </a:lnTo>
                  <a:lnTo>
                    <a:pt x="28" y="118"/>
                  </a:lnTo>
                  <a:lnTo>
                    <a:pt x="30" y="125"/>
                  </a:lnTo>
                  <a:lnTo>
                    <a:pt x="32" y="133"/>
                  </a:lnTo>
                  <a:lnTo>
                    <a:pt x="32" y="131"/>
                  </a:lnTo>
                  <a:lnTo>
                    <a:pt x="32" y="129"/>
                  </a:lnTo>
                  <a:lnTo>
                    <a:pt x="33" y="129"/>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8" name="Freeform 27">
              <a:extLst>
                <a:ext uri="{FF2B5EF4-FFF2-40B4-BE49-F238E27FC236}">
                  <a16:creationId xmlns:a16="http://schemas.microsoft.com/office/drawing/2014/main" id="{14966144-A3A6-441F-B82A-35A9FF5E371A}"/>
                </a:ext>
              </a:extLst>
            </p:cNvPr>
            <p:cNvSpPr>
              <a:spLocks/>
            </p:cNvSpPr>
            <p:nvPr/>
          </p:nvSpPr>
          <p:spPr bwMode="auto">
            <a:xfrm>
              <a:off x="4280" y="3840"/>
              <a:ext cx="7" cy="29"/>
            </a:xfrm>
            <a:custGeom>
              <a:avLst/>
              <a:gdLst>
                <a:gd name="T0" fmla="*/ 7 w 7"/>
                <a:gd name="T1" fmla="*/ 25 h 29"/>
                <a:gd name="T2" fmla="*/ 0 w 7"/>
                <a:gd name="T3" fmla="*/ 0 h 29"/>
                <a:gd name="T4" fmla="*/ 4 w 7"/>
                <a:gd name="T5" fmla="*/ 29 h 29"/>
                <a:gd name="T6" fmla="*/ 4 w 7"/>
                <a:gd name="T7" fmla="*/ 27 h 29"/>
                <a:gd name="T8" fmla="*/ 6 w 7"/>
                <a:gd name="T9" fmla="*/ 27 h 29"/>
                <a:gd name="T10" fmla="*/ 7 w 7"/>
                <a:gd name="T11" fmla="*/ 25 h 29"/>
                <a:gd name="T12" fmla="*/ 0 60000 65536"/>
                <a:gd name="T13" fmla="*/ 0 60000 65536"/>
                <a:gd name="T14" fmla="*/ 0 60000 65536"/>
                <a:gd name="T15" fmla="*/ 0 60000 65536"/>
                <a:gd name="T16" fmla="*/ 0 60000 65536"/>
                <a:gd name="T17" fmla="*/ 0 60000 65536"/>
                <a:gd name="T18" fmla="*/ 0 w 7"/>
                <a:gd name="T19" fmla="*/ 0 h 29"/>
                <a:gd name="T20" fmla="*/ 7 w 7"/>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7" h="29">
                  <a:moveTo>
                    <a:pt x="7" y="25"/>
                  </a:moveTo>
                  <a:lnTo>
                    <a:pt x="0" y="0"/>
                  </a:lnTo>
                  <a:lnTo>
                    <a:pt x="4" y="29"/>
                  </a:lnTo>
                  <a:lnTo>
                    <a:pt x="4" y="27"/>
                  </a:lnTo>
                  <a:lnTo>
                    <a:pt x="6" y="27"/>
                  </a:lnTo>
                  <a:lnTo>
                    <a:pt x="7" y="25"/>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199" name="Freeform 28">
              <a:extLst>
                <a:ext uri="{FF2B5EF4-FFF2-40B4-BE49-F238E27FC236}">
                  <a16:creationId xmlns:a16="http://schemas.microsoft.com/office/drawing/2014/main" id="{8507637F-E766-47FD-B229-43382390B7EA}"/>
                </a:ext>
              </a:extLst>
            </p:cNvPr>
            <p:cNvSpPr>
              <a:spLocks/>
            </p:cNvSpPr>
            <p:nvPr/>
          </p:nvSpPr>
          <p:spPr bwMode="auto">
            <a:xfrm>
              <a:off x="4461" y="1392"/>
              <a:ext cx="915" cy="1276"/>
            </a:xfrm>
            <a:custGeom>
              <a:avLst/>
              <a:gdLst>
                <a:gd name="T0" fmla="*/ 61 w 915"/>
                <a:gd name="T1" fmla="*/ 917 h 1276"/>
                <a:gd name="T2" fmla="*/ 95 w 915"/>
                <a:gd name="T3" fmla="*/ 738 h 1276"/>
                <a:gd name="T4" fmla="*/ 127 w 915"/>
                <a:gd name="T5" fmla="*/ 614 h 1276"/>
                <a:gd name="T6" fmla="*/ 179 w 915"/>
                <a:gd name="T7" fmla="*/ 456 h 1276"/>
                <a:gd name="T8" fmla="*/ 251 w 915"/>
                <a:gd name="T9" fmla="*/ 301 h 1276"/>
                <a:gd name="T10" fmla="*/ 315 w 915"/>
                <a:gd name="T11" fmla="*/ 210 h 1276"/>
                <a:gd name="T12" fmla="*/ 372 w 915"/>
                <a:gd name="T13" fmla="*/ 132 h 1276"/>
                <a:gd name="T14" fmla="*/ 410 w 915"/>
                <a:gd name="T15" fmla="*/ 101 h 1276"/>
                <a:gd name="T16" fmla="*/ 461 w 915"/>
                <a:gd name="T17" fmla="*/ 67 h 1276"/>
                <a:gd name="T18" fmla="*/ 509 w 915"/>
                <a:gd name="T19" fmla="*/ 48 h 1276"/>
                <a:gd name="T20" fmla="*/ 600 w 915"/>
                <a:gd name="T21" fmla="*/ 48 h 1276"/>
                <a:gd name="T22" fmla="*/ 667 w 915"/>
                <a:gd name="T23" fmla="*/ 69 h 1276"/>
                <a:gd name="T24" fmla="*/ 737 w 915"/>
                <a:gd name="T25" fmla="*/ 111 h 1276"/>
                <a:gd name="T26" fmla="*/ 807 w 915"/>
                <a:gd name="T27" fmla="*/ 164 h 1276"/>
                <a:gd name="T28" fmla="*/ 841 w 915"/>
                <a:gd name="T29" fmla="*/ 194 h 1276"/>
                <a:gd name="T30" fmla="*/ 888 w 915"/>
                <a:gd name="T31" fmla="*/ 229 h 1276"/>
                <a:gd name="T32" fmla="*/ 906 w 915"/>
                <a:gd name="T33" fmla="*/ 229 h 1276"/>
                <a:gd name="T34" fmla="*/ 838 w 915"/>
                <a:gd name="T35" fmla="*/ 158 h 1276"/>
                <a:gd name="T36" fmla="*/ 751 w 915"/>
                <a:gd name="T37" fmla="*/ 80 h 1276"/>
                <a:gd name="T38" fmla="*/ 654 w 915"/>
                <a:gd name="T39" fmla="*/ 25 h 1276"/>
                <a:gd name="T40" fmla="*/ 576 w 915"/>
                <a:gd name="T41" fmla="*/ 6 h 1276"/>
                <a:gd name="T42" fmla="*/ 515 w 915"/>
                <a:gd name="T43" fmla="*/ 6 h 1276"/>
                <a:gd name="T44" fmla="*/ 442 w 915"/>
                <a:gd name="T45" fmla="*/ 36 h 1276"/>
                <a:gd name="T46" fmla="*/ 404 w 915"/>
                <a:gd name="T47" fmla="*/ 50 h 1276"/>
                <a:gd name="T48" fmla="*/ 337 w 915"/>
                <a:gd name="T49" fmla="*/ 114 h 1276"/>
                <a:gd name="T50" fmla="*/ 257 w 915"/>
                <a:gd name="T51" fmla="*/ 219 h 1276"/>
                <a:gd name="T52" fmla="*/ 191 w 915"/>
                <a:gd name="T53" fmla="*/ 355 h 1276"/>
                <a:gd name="T54" fmla="*/ 130 w 915"/>
                <a:gd name="T55" fmla="*/ 522 h 1276"/>
                <a:gd name="T56" fmla="*/ 87 w 915"/>
                <a:gd name="T57" fmla="*/ 692 h 1276"/>
                <a:gd name="T58" fmla="*/ 61 w 915"/>
                <a:gd name="T59" fmla="*/ 824 h 1276"/>
                <a:gd name="T60" fmla="*/ 37 w 915"/>
                <a:gd name="T61" fmla="*/ 986 h 1276"/>
                <a:gd name="T62" fmla="*/ 13 w 915"/>
                <a:gd name="T63" fmla="*/ 1173 h 1276"/>
                <a:gd name="T64" fmla="*/ 11 w 915"/>
                <a:gd name="T65" fmla="*/ 1217 h 1276"/>
                <a:gd name="T66" fmla="*/ 32 w 915"/>
                <a:gd name="T67" fmla="*/ 1045 h 1276"/>
                <a:gd name="T68" fmla="*/ 56 w 915"/>
                <a:gd name="T69" fmla="*/ 879 h 1276"/>
                <a:gd name="T70" fmla="*/ 104 w 915"/>
                <a:gd name="T71" fmla="*/ 645 h 1276"/>
                <a:gd name="T72" fmla="*/ 141 w 915"/>
                <a:gd name="T73" fmla="*/ 500 h 1276"/>
                <a:gd name="T74" fmla="*/ 183 w 915"/>
                <a:gd name="T75" fmla="*/ 379 h 1276"/>
                <a:gd name="T76" fmla="*/ 242 w 915"/>
                <a:gd name="T77" fmla="*/ 252 h 1276"/>
                <a:gd name="T78" fmla="*/ 297 w 915"/>
                <a:gd name="T79" fmla="*/ 168 h 1276"/>
                <a:gd name="T80" fmla="*/ 375 w 915"/>
                <a:gd name="T81" fmla="*/ 80 h 1276"/>
                <a:gd name="T82" fmla="*/ 422 w 915"/>
                <a:gd name="T83" fmla="*/ 51 h 1276"/>
                <a:gd name="T84" fmla="*/ 469 w 915"/>
                <a:gd name="T85" fmla="*/ 25 h 1276"/>
                <a:gd name="T86" fmla="*/ 546 w 915"/>
                <a:gd name="T87" fmla="*/ 8 h 1276"/>
                <a:gd name="T88" fmla="*/ 654 w 915"/>
                <a:gd name="T89" fmla="*/ 32 h 1276"/>
                <a:gd name="T90" fmla="*/ 698 w 915"/>
                <a:gd name="T91" fmla="*/ 51 h 1276"/>
                <a:gd name="T92" fmla="*/ 775 w 915"/>
                <a:gd name="T93" fmla="*/ 109 h 1276"/>
                <a:gd name="T94" fmla="*/ 873 w 915"/>
                <a:gd name="T95" fmla="*/ 196 h 1276"/>
                <a:gd name="T96" fmla="*/ 877 w 915"/>
                <a:gd name="T97" fmla="*/ 214 h 1276"/>
                <a:gd name="T98" fmla="*/ 810 w 915"/>
                <a:gd name="T99" fmla="*/ 162 h 1276"/>
                <a:gd name="T100" fmla="*/ 761 w 915"/>
                <a:gd name="T101" fmla="*/ 120 h 1276"/>
                <a:gd name="T102" fmla="*/ 724 w 915"/>
                <a:gd name="T103" fmla="*/ 97 h 1276"/>
                <a:gd name="T104" fmla="*/ 697 w 915"/>
                <a:gd name="T105" fmla="*/ 78 h 1276"/>
                <a:gd name="T106" fmla="*/ 602 w 915"/>
                <a:gd name="T107" fmla="*/ 42 h 1276"/>
                <a:gd name="T108" fmla="*/ 504 w 915"/>
                <a:gd name="T109" fmla="*/ 42 h 1276"/>
                <a:gd name="T110" fmla="*/ 427 w 915"/>
                <a:gd name="T111" fmla="*/ 84 h 1276"/>
                <a:gd name="T112" fmla="*/ 388 w 915"/>
                <a:gd name="T113" fmla="*/ 111 h 1276"/>
                <a:gd name="T114" fmla="*/ 247 w 915"/>
                <a:gd name="T115" fmla="*/ 299 h 1276"/>
                <a:gd name="T116" fmla="*/ 170 w 915"/>
                <a:gd name="T117" fmla="*/ 465 h 1276"/>
                <a:gd name="T118" fmla="*/ 98 w 915"/>
                <a:gd name="T119" fmla="*/ 698 h 1276"/>
                <a:gd name="T120" fmla="*/ 55 w 915"/>
                <a:gd name="T121" fmla="*/ 936 h 12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15"/>
                <a:gd name="T184" fmla="*/ 0 h 1276"/>
                <a:gd name="T185" fmla="*/ 915 w 915"/>
                <a:gd name="T186" fmla="*/ 1276 h 127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15" h="1276">
                  <a:moveTo>
                    <a:pt x="32" y="1133"/>
                  </a:moveTo>
                  <a:lnTo>
                    <a:pt x="35" y="1106"/>
                  </a:lnTo>
                  <a:lnTo>
                    <a:pt x="37" y="1083"/>
                  </a:lnTo>
                  <a:lnTo>
                    <a:pt x="40" y="1060"/>
                  </a:lnTo>
                  <a:lnTo>
                    <a:pt x="42" y="1039"/>
                  </a:lnTo>
                  <a:lnTo>
                    <a:pt x="46" y="1020"/>
                  </a:lnTo>
                  <a:lnTo>
                    <a:pt x="48" y="1001"/>
                  </a:lnTo>
                  <a:lnTo>
                    <a:pt x="51" y="982"/>
                  </a:lnTo>
                  <a:lnTo>
                    <a:pt x="55" y="963"/>
                  </a:lnTo>
                  <a:lnTo>
                    <a:pt x="55" y="957"/>
                  </a:lnTo>
                  <a:lnTo>
                    <a:pt x="56" y="952"/>
                  </a:lnTo>
                  <a:lnTo>
                    <a:pt x="56" y="946"/>
                  </a:lnTo>
                  <a:lnTo>
                    <a:pt x="57" y="940"/>
                  </a:lnTo>
                  <a:lnTo>
                    <a:pt x="58" y="934"/>
                  </a:lnTo>
                  <a:lnTo>
                    <a:pt x="59" y="931"/>
                  </a:lnTo>
                  <a:lnTo>
                    <a:pt x="60" y="925"/>
                  </a:lnTo>
                  <a:lnTo>
                    <a:pt x="60" y="921"/>
                  </a:lnTo>
                  <a:lnTo>
                    <a:pt x="60" y="919"/>
                  </a:lnTo>
                  <a:lnTo>
                    <a:pt x="61" y="919"/>
                  </a:lnTo>
                  <a:lnTo>
                    <a:pt x="61" y="917"/>
                  </a:lnTo>
                  <a:lnTo>
                    <a:pt x="63" y="911"/>
                  </a:lnTo>
                  <a:lnTo>
                    <a:pt x="64" y="908"/>
                  </a:lnTo>
                  <a:lnTo>
                    <a:pt x="64" y="900"/>
                  </a:lnTo>
                  <a:lnTo>
                    <a:pt x="66" y="894"/>
                  </a:lnTo>
                  <a:lnTo>
                    <a:pt x="67" y="890"/>
                  </a:lnTo>
                  <a:lnTo>
                    <a:pt x="67" y="885"/>
                  </a:lnTo>
                  <a:lnTo>
                    <a:pt x="68" y="877"/>
                  </a:lnTo>
                  <a:lnTo>
                    <a:pt x="68" y="871"/>
                  </a:lnTo>
                  <a:lnTo>
                    <a:pt x="70" y="858"/>
                  </a:lnTo>
                  <a:lnTo>
                    <a:pt x="73" y="847"/>
                  </a:lnTo>
                  <a:lnTo>
                    <a:pt x="74" y="835"/>
                  </a:lnTo>
                  <a:lnTo>
                    <a:pt x="76" y="824"/>
                  </a:lnTo>
                  <a:lnTo>
                    <a:pt x="78" y="814"/>
                  </a:lnTo>
                  <a:lnTo>
                    <a:pt x="80" y="803"/>
                  </a:lnTo>
                  <a:lnTo>
                    <a:pt x="83" y="793"/>
                  </a:lnTo>
                  <a:lnTo>
                    <a:pt x="86" y="782"/>
                  </a:lnTo>
                  <a:lnTo>
                    <a:pt x="88" y="772"/>
                  </a:lnTo>
                  <a:lnTo>
                    <a:pt x="90" y="759"/>
                  </a:lnTo>
                  <a:lnTo>
                    <a:pt x="92" y="749"/>
                  </a:lnTo>
                  <a:lnTo>
                    <a:pt x="95" y="738"/>
                  </a:lnTo>
                  <a:lnTo>
                    <a:pt x="97" y="727"/>
                  </a:lnTo>
                  <a:lnTo>
                    <a:pt x="99" y="717"/>
                  </a:lnTo>
                  <a:lnTo>
                    <a:pt x="102" y="706"/>
                  </a:lnTo>
                  <a:lnTo>
                    <a:pt x="104" y="696"/>
                  </a:lnTo>
                  <a:lnTo>
                    <a:pt x="106" y="688"/>
                  </a:lnTo>
                  <a:lnTo>
                    <a:pt x="107" y="681"/>
                  </a:lnTo>
                  <a:lnTo>
                    <a:pt x="109" y="673"/>
                  </a:lnTo>
                  <a:lnTo>
                    <a:pt x="112" y="665"/>
                  </a:lnTo>
                  <a:lnTo>
                    <a:pt x="114" y="658"/>
                  </a:lnTo>
                  <a:lnTo>
                    <a:pt x="117" y="650"/>
                  </a:lnTo>
                  <a:lnTo>
                    <a:pt x="120" y="645"/>
                  </a:lnTo>
                  <a:lnTo>
                    <a:pt x="122" y="637"/>
                  </a:lnTo>
                  <a:lnTo>
                    <a:pt x="122" y="635"/>
                  </a:lnTo>
                  <a:lnTo>
                    <a:pt x="123" y="631"/>
                  </a:lnTo>
                  <a:lnTo>
                    <a:pt x="124" y="629"/>
                  </a:lnTo>
                  <a:lnTo>
                    <a:pt x="124" y="625"/>
                  </a:lnTo>
                  <a:lnTo>
                    <a:pt x="125" y="624"/>
                  </a:lnTo>
                  <a:lnTo>
                    <a:pt x="126" y="620"/>
                  </a:lnTo>
                  <a:lnTo>
                    <a:pt x="126" y="616"/>
                  </a:lnTo>
                  <a:lnTo>
                    <a:pt x="127" y="614"/>
                  </a:lnTo>
                  <a:lnTo>
                    <a:pt x="130" y="606"/>
                  </a:lnTo>
                  <a:lnTo>
                    <a:pt x="132" y="599"/>
                  </a:lnTo>
                  <a:lnTo>
                    <a:pt x="134" y="591"/>
                  </a:lnTo>
                  <a:lnTo>
                    <a:pt x="136" y="585"/>
                  </a:lnTo>
                  <a:lnTo>
                    <a:pt x="139" y="578"/>
                  </a:lnTo>
                  <a:lnTo>
                    <a:pt x="141" y="572"/>
                  </a:lnTo>
                  <a:lnTo>
                    <a:pt x="143" y="564"/>
                  </a:lnTo>
                  <a:lnTo>
                    <a:pt x="145" y="557"/>
                  </a:lnTo>
                  <a:lnTo>
                    <a:pt x="147" y="547"/>
                  </a:lnTo>
                  <a:lnTo>
                    <a:pt x="150" y="540"/>
                  </a:lnTo>
                  <a:lnTo>
                    <a:pt x="153" y="532"/>
                  </a:lnTo>
                  <a:lnTo>
                    <a:pt x="155" y="524"/>
                  </a:lnTo>
                  <a:lnTo>
                    <a:pt x="158" y="517"/>
                  </a:lnTo>
                  <a:lnTo>
                    <a:pt x="160" y="509"/>
                  </a:lnTo>
                  <a:lnTo>
                    <a:pt x="162" y="502"/>
                  </a:lnTo>
                  <a:lnTo>
                    <a:pt x="165" y="494"/>
                  </a:lnTo>
                  <a:lnTo>
                    <a:pt x="169" y="484"/>
                  </a:lnTo>
                  <a:lnTo>
                    <a:pt x="172" y="473"/>
                  </a:lnTo>
                  <a:lnTo>
                    <a:pt x="175" y="463"/>
                  </a:lnTo>
                  <a:lnTo>
                    <a:pt x="179" y="456"/>
                  </a:lnTo>
                  <a:lnTo>
                    <a:pt x="182" y="446"/>
                  </a:lnTo>
                  <a:lnTo>
                    <a:pt x="185" y="437"/>
                  </a:lnTo>
                  <a:lnTo>
                    <a:pt x="189" y="429"/>
                  </a:lnTo>
                  <a:lnTo>
                    <a:pt x="192" y="420"/>
                  </a:lnTo>
                  <a:lnTo>
                    <a:pt x="195" y="412"/>
                  </a:lnTo>
                  <a:lnTo>
                    <a:pt x="199" y="402"/>
                  </a:lnTo>
                  <a:lnTo>
                    <a:pt x="203" y="395"/>
                  </a:lnTo>
                  <a:lnTo>
                    <a:pt x="207" y="387"/>
                  </a:lnTo>
                  <a:lnTo>
                    <a:pt x="210" y="379"/>
                  </a:lnTo>
                  <a:lnTo>
                    <a:pt x="213" y="372"/>
                  </a:lnTo>
                  <a:lnTo>
                    <a:pt x="218" y="364"/>
                  </a:lnTo>
                  <a:lnTo>
                    <a:pt x="221" y="357"/>
                  </a:lnTo>
                  <a:lnTo>
                    <a:pt x="225" y="349"/>
                  </a:lnTo>
                  <a:lnTo>
                    <a:pt x="228" y="341"/>
                  </a:lnTo>
                  <a:lnTo>
                    <a:pt x="232" y="336"/>
                  </a:lnTo>
                  <a:lnTo>
                    <a:pt x="236" y="328"/>
                  </a:lnTo>
                  <a:lnTo>
                    <a:pt x="240" y="320"/>
                  </a:lnTo>
                  <a:lnTo>
                    <a:pt x="244" y="313"/>
                  </a:lnTo>
                  <a:lnTo>
                    <a:pt x="248" y="307"/>
                  </a:lnTo>
                  <a:lnTo>
                    <a:pt x="251" y="301"/>
                  </a:lnTo>
                  <a:lnTo>
                    <a:pt x="255" y="294"/>
                  </a:lnTo>
                  <a:lnTo>
                    <a:pt x="259" y="288"/>
                  </a:lnTo>
                  <a:lnTo>
                    <a:pt x="263" y="282"/>
                  </a:lnTo>
                  <a:lnTo>
                    <a:pt x="267" y="276"/>
                  </a:lnTo>
                  <a:lnTo>
                    <a:pt x="270" y="269"/>
                  </a:lnTo>
                  <a:lnTo>
                    <a:pt x="275" y="263"/>
                  </a:lnTo>
                  <a:lnTo>
                    <a:pt x="279" y="257"/>
                  </a:lnTo>
                  <a:lnTo>
                    <a:pt x="283" y="252"/>
                  </a:lnTo>
                  <a:lnTo>
                    <a:pt x="286" y="248"/>
                  </a:lnTo>
                  <a:lnTo>
                    <a:pt x="288" y="244"/>
                  </a:lnTo>
                  <a:lnTo>
                    <a:pt x="292" y="240"/>
                  </a:lnTo>
                  <a:lnTo>
                    <a:pt x="295" y="236"/>
                  </a:lnTo>
                  <a:lnTo>
                    <a:pt x="297" y="233"/>
                  </a:lnTo>
                  <a:lnTo>
                    <a:pt x="301" y="229"/>
                  </a:lnTo>
                  <a:lnTo>
                    <a:pt x="303" y="227"/>
                  </a:lnTo>
                  <a:lnTo>
                    <a:pt x="305" y="223"/>
                  </a:lnTo>
                  <a:lnTo>
                    <a:pt x="308" y="219"/>
                  </a:lnTo>
                  <a:lnTo>
                    <a:pt x="311" y="215"/>
                  </a:lnTo>
                  <a:lnTo>
                    <a:pt x="313" y="212"/>
                  </a:lnTo>
                  <a:lnTo>
                    <a:pt x="315" y="210"/>
                  </a:lnTo>
                  <a:lnTo>
                    <a:pt x="317" y="206"/>
                  </a:lnTo>
                  <a:lnTo>
                    <a:pt x="320" y="202"/>
                  </a:lnTo>
                  <a:lnTo>
                    <a:pt x="322" y="198"/>
                  </a:lnTo>
                  <a:lnTo>
                    <a:pt x="324" y="194"/>
                  </a:lnTo>
                  <a:lnTo>
                    <a:pt x="327" y="193"/>
                  </a:lnTo>
                  <a:lnTo>
                    <a:pt x="330" y="189"/>
                  </a:lnTo>
                  <a:lnTo>
                    <a:pt x="333" y="185"/>
                  </a:lnTo>
                  <a:lnTo>
                    <a:pt x="336" y="179"/>
                  </a:lnTo>
                  <a:lnTo>
                    <a:pt x="339" y="175"/>
                  </a:lnTo>
                  <a:lnTo>
                    <a:pt x="342" y="172"/>
                  </a:lnTo>
                  <a:lnTo>
                    <a:pt x="344" y="168"/>
                  </a:lnTo>
                  <a:lnTo>
                    <a:pt x="347" y="162"/>
                  </a:lnTo>
                  <a:lnTo>
                    <a:pt x="351" y="158"/>
                  </a:lnTo>
                  <a:lnTo>
                    <a:pt x="353" y="154"/>
                  </a:lnTo>
                  <a:lnTo>
                    <a:pt x="356" y="149"/>
                  </a:lnTo>
                  <a:lnTo>
                    <a:pt x="359" y="145"/>
                  </a:lnTo>
                  <a:lnTo>
                    <a:pt x="362" y="141"/>
                  </a:lnTo>
                  <a:lnTo>
                    <a:pt x="365" y="137"/>
                  </a:lnTo>
                  <a:lnTo>
                    <a:pt x="369" y="135"/>
                  </a:lnTo>
                  <a:lnTo>
                    <a:pt x="372" y="132"/>
                  </a:lnTo>
                  <a:lnTo>
                    <a:pt x="373" y="130"/>
                  </a:lnTo>
                  <a:lnTo>
                    <a:pt x="375" y="128"/>
                  </a:lnTo>
                  <a:lnTo>
                    <a:pt x="378" y="124"/>
                  </a:lnTo>
                  <a:lnTo>
                    <a:pt x="380" y="122"/>
                  </a:lnTo>
                  <a:lnTo>
                    <a:pt x="382" y="120"/>
                  </a:lnTo>
                  <a:lnTo>
                    <a:pt x="383" y="118"/>
                  </a:lnTo>
                  <a:lnTo>
                    <a:pt x="385" y="116"/>
                  </a:lnTo>
                  <a:lnTo>
                    <a:pt x="388" y="116"/>
                  </a:lnTo>
                  <a:lnTo>
                    <a:pt x="390" y="113"/>
                  </a:lnTo>
                  <a:lnTo>
                    <a:pt x="391" y="113"/>
                  </a:lnTo>
                  <a:lnTo>
                    <a:pt x="393" y="111"/>
                  </a:lnTo>
                  <a:lnTo>
                    <a:pt x="395" y="109"/>
                  </a:lnTo>
                  <a:lnTo>
                    <a:pt x="398" y="107"/>
                  </a:lnTo>
                  <a:lnTo>
                    <a:pt x="400" y="107"/>
                  </a:lnTo>
                  <a:lnTo>
                    <a:pt x="401" y="105"/>
                  </a:lnTo>
                  <a:lnTo>
                    <a:pt x="404" y="103"/>
                  </a:lnTo>
                  <a:lnTo>
                    <a:pt x="406" y="103"/>
                  </a:lnTo>
                  <a:lnTo>
                    <a:pt x="407" y="103"/>
                  </a:lnTo>
                  <a:lnTo>
                    <a:pt x="408" y="101"/>
                  </a:lnTo>
                  <a:lnTo>
                    <a:pt x="410" y="101"/>
                  </a:lnTo>
                  <a:lnTo>
                    <a:pt x="411" y="101"/>
                  </a:lnTo>
                  <a:lnTo>
                    <a:pt x="413" y="99"/>
                  </a:lnTo>
                  <a:lnTo>
                    <a:pt x="414" y="99"/>
                  </a:lnTo>
                  <a:lnTo>
                    <a:pt x="418" y="95"/>
                  </a:lnTo>
                  <a:lnTo>
                    <a:pt x="421" y="93"/>
                  </a:lnTo>
                  <a:lnTo>
                    <a:pt x="425" y="92"/>
                  </a:lnTo>
                  <a:lnTo>
                    <a:pt x="428" y="90"/>
                  </a:lnTo>
                  <a:lnTo>
                    <a:pt x="430" y="86"/>
                  </a:lnTo>
                  <a:lnTo>
                    <a:pt x="433" y="84"/>
                  </a:lnTo>
                  <a:lnTo>
                    <a:pt x="437" y="82"/>
                  </a:lnTo>
                  <a:lnTo>
                    <a:pt x="440" y="78"/>
                  </a:lnTo>
                  <a:lnTo>
                    <a:pt x="442" y="76"/>
                  </a:lnTo>
                  <a:lnTo>
                    <a:pt x="445" y="76"/>
                  </a:lnTo>
                  <a:lnTo>
                    <a:pt x="447" y="74"/>
                  </a:lnTo>
                  <a:lnTo>
                    <a:pt x="449" y="72"/>
                  </a:lnTo>
                  <a:lnTo>
                    <a:pt x="452" y="71"/>
                  </a:lnTo>
                  <a:lnTo>
                    <a:pt x="455" y="69"/>
                  </a:lnTo>
                  <a:lnTo>
                    <a:pt x="457" y="69"/>
                  </a:lnTo>
                  <a:lnTo>
                    <a:pt x="459" y="67"/>
                  </a:lnTo>
                  <a:lnTo>
                    <a:pt x="461" y="67"/>
                  </a:lnTo>
                  <a:lnTo>
                    <a:pt x="464" y="65"/>
                  </a:lnTo>
                  <a:lnTo>
                    <a:pt x="466" y="65"/>
                  </a:lnTo>
                  <a:lnTo>
                    <a:pt x="468" y="63"/>
                  </a:lnTo>
                  <a:lnTo>
                    <a:pt x="471" y="61"/>
                  </a:lnTo>
                  <a:lnTo>
                    <a:pt x="474" y="61"/>
                  </a:lnTo>
                  <a:lnTo>
                    <a:pt x="476" y="61"/>
                  </a:lnTo>
                  <a:lnTo>
                    <a:pt x="478" y="61"/>
                  </a:lnTo>
                  <a:lnTo>
                    <a:pt x="480" y="59"/>
                  </a:lnTo>
                  <a:lnTo>
                    <a:pt x="482" y="57"/>
                  </a:lnTo>
                  <a:lnTo>
                    <a:pt x="484" y="57"/>
                  </a:lnTo>
                  <a:lnTo>
                    <a:pt x="485" y="57"/>
                  </a:lnTo>
                  <a:lnTo>
                    <a:pt x="487" y="55"/>
                  </a:lnTo>
                  <a:lnTo>
                    <a:pt x="488" y="55"/>
                  </a:lnTo>
                  <a:lnTo>
                    <a:pt x="489" y="53"/>
                  </a:lnTo>
                  <a:lnTo>
                    <a:pt x="492" y="51"/>
                  </a:lnTo>
                  <a:lnTo>
                    <a:pt x="495" y="51"/>
                  </a:lnTo>
                  <a:lnTo>
                    <a:pt x="498" y="50"/>
                  </a:lnTo>
                  <a:lnTo>
                    <a:pt x="502" y="50"/>
                  </a:lnTo>
                  <a:lnTo>
                    <a:pt x="505" y="48"/>
                  </a:lnTo>
                  <a:lnTo>
                    <a:pt x="509" y="48"/>
                  </a:lnTo>
                  <a:lnTo>
                    <a:pt x="513" y="46"/>
                  </a:lnTo>
                  <a:lnTo>
                    <a:pt x="516" y="46"/>
                  </a:lnTo>
                  <a:lnTo>
                    <a:pt x="519" y="44"/>
                  </a:lnTo>
                  <a:lnTo>
                    <a:pt x="523" y="44"/>
                  </a:lnTo>
                  <a:lnTo>
                    <a:pt x="526" y="44"/>
                  </a:lnTo>
                  <a:lnTo>
                    <a:pt x="531" y="44"/>
                  </a:lnTo>
                  <a:lnTo>
                    <a:pt x="534" y="44"/>
                  </a:lnTo>
                  <a:lnTo>
                    <a:pt x="537" y="44"/>
                  </a:lnTo>
                  <a:lnTo>
                    <a:pt x="541" y="44"/>
                  </a:lnTo>
                  <a:lnTo>
                    <a:pt x="544" y="44"/>
                  </a:lnTo>
                  <a:lnTo>
                    <a:pt x="547" y="44"/>
                  </a:lnTo>
                  <a:lnTo>
                    <a:pt x="553" y="44"/>
                  </a:lnTo>
                  <a:lnTo>
                    <a:pt x="560" y="44"/>
                  </a:lnTo>
                  <a:lnTo>
                    <a:pt x="565" y="44"/>
                  </a:lnTo>
                  <a:lnTo>
                    <a:pt x="571" y="44"/>
                  </a:lnTo>
                  <a:lnTo>
                    <a:pt x="576" y="44"/>
                  </a:lnTo>
                  <a:lnTo>
                    <a:pt x="582" y="46"/>
                  </a:lnTo>
                  <a:lnTo>
                    <a:pt x="589" y="46"/>
                  </a:lnTo>
                  <a:lnTo>
                    <a:pt x="594" y="46"/>
                  </a:lnTo>
                  <a:lnTo>
                    <a:pt x="600" y="48"/>
                  </a:lnTo>
                  <a:lnTo>
                    <a:pt x="606" y="50"/>
                  </a:lnTo>
                  <a:lnTo>
                    <a:pt x="611" y="50"/>
                  </a:lnTo>
                  <a:lnTo>
                    <a:pt x="617" y="51"/>
                  </a:lnTo>
                  <a:lnTo>
                    <a:pt x="622" y="53"/>
                  </a:lnTo>
                  <a:lnTo>
                    <a:pt x="629" y="53"/>
                  </a:lnTo>
                  <a:lnTo>
                    <a:pt x="635" y="57"/>
                  </a:lnTo>
                  <a:lnTo>
                    <a:pt x="640" y="59"/>
                  </a:lnTo>
                  <a:lnTo>
                    <a:pt x="642" y="59"/>
                  </a:lnTo>
                  <a:lnTo>
                    <a:pt x="645" y="59"/>
                  </a:lnTo>
                  <a:lnTo>
                    <a:pt x="647" y="61"/>
                  </a:lnTo>
                  <a:lnTo>
                    <a:pt x="649" y="61"/>
                  </a:lnTo>
                  <a:lnTo>
                    <a:pt x="650" y="61"/>
                  </a:lnTo>
                  <a:lnTo>
                    <a:pt x="652" y="61"/>
                  </a:lnTo>
                  <a:lnTo>
                    <a:pt x="655" y="63"/>
                  </a:lnTo>
                  <a:lnTo>
                    <a:pt x="657" y="63"/>
                  </a:lnTo>
                  <a:lnTo>
                    <a:pt x="659" y="65"/>
                  </a:lnTo>
                  <a:lnTo>
                    <a:pt x="661" y="65"/>
                  </a:lnTo>
                  <a:lnTo>
                    <a:pt x="664" y="67"/>
                  </a:lnTo>
                  <a:lnTo>
                    <a:pt x="666" y="67"/>
                  </a:lnTo>
                  <a:lnTo>
                    <a:pt x="667" y="69"/>
                  </a:lnTo>
                  <a:lnTo>
                    <a:pt x="669" y="69"/>
                  </a:lnTo>
                  <a:lnTo>
                    <a:pt x="671" y="71"/>
                  </a:lnTo>
                  <a:lnTo>
                    <a:pt x="674" y="71"/>
                  </a:lnTo>
                  <a:lnTo>
                    <a:pt x="677" y="74"/>
                  </a:lnTo>
                  <a:lnTo>
                    <a:pt x="680" y="76"/>
                  </a:lnTo>
                  <a:lnTo>
                    <a:pt x="683" y="76"/>
                  </a:lnTo>
                  <a:lnTo>
                    <a:pt x="687" y="78"/>
                  </a:lnTo>
                  <a:lnTo>
                    <a:pt x="690" y="80"/>
                  </a:lnTo>
                  <a:lnTo>
                    <a:pt x="693" y="82"/>
                  </a:lnTo>
                  <a:lnTo>
                    <a:pt x="696" y="84"/>
                  </a:lnTo>
                  <a:lnTo>
                    <a:pt x="699" y="88"/>
                  </a:lnTo>
                  <a:lnTo>
                    <a:pt x="704" y="90"/>
                  </a:lnTo>
                  <a:lnTo>
                    <a:pt x="708" y="92"/>
                  </a:lnTo>
                  <a:lnTo>
                    <a:pt x="712" y="95"/>
                  </a:lnTo>
                  <a:lnTo>
                    <a:pt x="716" y="97"/>
                  </a:lnTo>
                  <a:lnTo>
                    <a:pt x="721" y="101"/>
                  </a:lnTo>
                  <a:lnTo>
                    <a:pt x="725" y="103"/>
                  </a:lnTo>
                  <a:lnTo>
                    <a:pt x="730" y="105"/>
                  </a:lnTo>
                  <a:lnTo>
                    <a:pt x="734" y="107"/>
                  </a:lnTo>
                  <a:lnTo>
                    <a:pt x="737" y="111"/>
                  </a:lnTo>
                  <a:lnTo>
                    <a:pt x="742" y="113"/>
                  </a:lnTo>
                  <a:lnTo>
                    <a:pt x="746" y="116"/>
                  </a:lnTo>
                  <a:lnTo>
                    <a:pt x="751" y="118"/>
                  </a:lnTo>
                  <a:lnTo>
                    <a:pt x="754" y="120"/>
                  </a:lnTo>
                  <a:lnTo>
                    <a:pt x="759" y="124"/>
                  </a:lnTo>
                  <a:lnTo>
                    <a:pt x="762" y="128"/>
                  </a:lnTo>
                  <a:lnTo>
                    <a:pt x="766" y="132"/>
                  </a:lnTo>
                  <a:lnTo>
                    <a:pt x="770" y="133"/>
                  </a:lnTo>
                  <a:lnTo>
                    <a:pt x="772" y="135"/>
                  </a:lnTo>
                  <a:lnTo>
                    <a:pt x="775" y="139"/>
                  </a:lnTo>
                  <a:lnTo>
                    <a:pt x="779" y="141"/>
                  </a:lnTo>
                  <a:lnTo>
                    <a:pt x="781" y="145"/>
                  </a:lnTo>
                  <a:lnTo>
                    <a:pt x="784" y="147"/>
                  </a:lnTo>
                  <a:lnTo>
                    <a:pt x="788" y="149"/>
                  </a:lnTo>
                  <a:lnTo>
                    <a:pt x="791" y="153"/>
                  </a:lnTo>
                  <a:lnTo>
                    <a:pt x="793" y="154"/>
                  </a:lnTo>
                  <a:lnTo>
                    <a:pt x="797" y="156"/>
                  </a:lnTo>
                  <a:lnTo>
                    <a:pt x="800" y="158"/>
                  </a:lnTo>
                  <a:lnTo>
                    <a:pt x="803" y="160"/>
                  </a:lnTo>
                  <a:lnTo>
                    <a:pt x="807" y="164"/>
                  </a:lnTo>
                  <a:lnTo>
                    <a:pt x="810" y="166"/>
                  </a:lnTo>
                  <a:lnTo>
                    <a:pt x="812" y="170"/>
                  </a:lnTo>
                  <a:lnTo>
                    <a:pt x="816" y="172"/>
                  </a:lnTo>
                  <a:lnTo>
                    <a:pt x="817" y="172"/>
                  </a:lnTo>
                  <a:lnTo>
                    <a:pt x="818" y="172"/>
                  </a:lnTo>
                  <a:lnTo>
                    <a:pt x="818" y="174"/>
                  </a:lnTo>
                  <a:lnTo>
                    <a:pt x="819" y="174"/>
                  </a:lnTo>
                  <a:lnTo>
                    <a:pt x="819" y="175"/>
                  </a:lnTo>
                  <a:lnTo>
                    <a:pt x="820" y="175"/>
                  </a:lnTo>
                  <a:lnTo>
                    <a:pt x="821" y="175"/>
                  </a:lnTo>
                  <a:lnTo>
                    <a:pt x="822" y="175"/>
                  </a:lnTo>
                  <a:lnTo>
                    <a:pt x="825" y="177"/>
                  </a:lnTo>
                  <a:lnTo>
                    <a:pt x="827" y="179"/>
                  </a:lnTo>
                  <a:lnTo>
                    <a:pt x="828" y="183"/>
                  </a:lnTo>
                  <a:lnTo>
                    <a:pt x="830" y="185"/>
                  </a:lnTo>
                  <a:lnTo>
                    <a:pt x="832" y="187"/>
                  </a:lnTo>
                  <a:lnTo>
                    <a:pt x="835" y="189"/>
                  </a:lnTo>
                  <a:lnTo>
                    <a:pt x="837" y="191"/>
                  </a:lnTo>
                  <a:lnTo>
                    <a:pt x="839" y="193"/>
                  </a:lnTo>
                  <a:lnTo>
                    <a:pt x="841" y="194"/>
                  </a:lnTo>
                  <a:lnTo>
                    <a:pt x="843" y="196"/>
                  </a:lnTo>
                  <a:lnTo>
                    <a:pt x="846" y="198"/>
                  </a:lnTo>
                  <a:lnTo>
                    <a:pt x="848" y="200"/>
                  </a:lnTo>
                  <a:lnTo>
                    <a:pt x="850" y="202"/>
                  </a:lnTo>
                  <a:lnTo>
                    <a:pt x="852" y="204"/>
                  </a:lnTo>
                  <a:lnTo>
                    <a:pt x="855" y="204"/>
                  </a:lnTo>
                  <a:lnTo>
                    <a:pt x="857" y="206"/>
                  </a:lnTo>
                  <a:lnTo>
                    <a:pt x="859" y="208"/>
                  </a:lnTo>
                  <a:lnTo>
                    <a:pt x="862" y="210"/>
                  </a:lnTo>
                  <a:lnTo>
                    <a:pt x="865" y="212"/>
                  </a:lnTo>
                  <a:lnTo>
                    <a:pt x="867" y="212"/>
                  </a:lnTo>
                  <a:lnTo>
                    <a:pt x="869" y="215"/>
                  </a:lnTo>
                  <a:lnTo>
                    <a:pt x="871" y="217"/>
                  </a:lnTo>
                  <a:lnTo>
                    <a:pt x="874" y="219"/>
                  </a:lnTo>
                  <a:lnTo>
                    <a:pt x="877" y="221"/>
                  </a:lnTo>
                  <a:lnTo>
                    <a:pt x="879" y="221"/>
                  </a:lnTo>
                  <a:lnTo>
                    <a:pt x="881" y="225"/>
                  </a:lnTo>
                  <a:lnTo>
                    <a:pt x="884" y="225"/>
                  </a:lnTo>
                  <a:lnTo>
                    <a:pt x="886" y="227"/>
                  </a:lnTo>
                  <a:lnTo>
                    <a:pt x="888" y="229"/>
                  </a:lnTo>
                  <a:lnTo>
                    <a:pt x="892" y="229"/>
                  </a:lnTo>
                  <a:lnTo>
                    <a:pt x="894" y="231"/>
                  </a:lnTo>
                  <a:lnTo>
                    <a:pt x="896" y="231"/>
                  </a:lnTo>
                  <a:lnTo>
                    <a:pt x="898" y="233"/>
                  </a:lnTo>
                  <a:lnTo>
                    <a:pt x="900" y="235"/>
                  </a:lnTo>
                  <a:lnTo>
                    <a:pt x="903" y="235"/>
                  </a:lnTo>
                  <a:lnTo>
                    <a:pt x="905" y="236"/>
                  </a:lnTo>
                  <a:lnTo>
                    <a:pt x="906" y="238"/>
                  </a:lnTo>
                  <a:lnTo>
                    <a:pt x="908" y="240"/>
                  </a:lnTo>
                  <a:lnTo>
                    <a:pt x="911" y="242"/>
                  </a:lnTo>
                  <a:lnTo>
                    <a:pt x="912" y="244"/>
                  </a:lnTo>
                  <a:lnTo>
                    <a:pt x="915" y="240"/>
                  </a:lnTo>
                  <a:lnTo>
                    <a:pt x="915" y="238"/>
                  </a:lnTo>
                  <a:lnTo>
                    <a:pt x="914" y="238"/>
                  </a:lnTo>
                  <a:lnTo>
                    <a:pt x="914" y="236"/>
                  </a:lnTo>
                  <a:lnTo>
                    <a:pt x="913" y="235"/>
                  </a:lnTo>
                  <a:lnTo>
                    <a:pt x="911" y="235"/>
                  </a:lnTo>
                  <a:lnTo>
                    <a:pt x="908" y="233"/>
                  </a:lnTo>
                  <a:lnTo>
                    <a:pt x="907" y="231"/>
                  </a:lnTo>
                  <a:lnTo>
                    <a:pt x="906" y="229"/>
                  </a:lnTo>
                  <a:lnTo>
                    <a:pt x="904" y="225"/>
                  </a:lnTo>
                  <a:lnTo>
                    <a:pt x="903" y="223"/>
                  </a:lnTo>
                  <a:lnTo>
                    <a:pt x="900" y="221"/>
                  </a:lnTo>
                  <a:lnTo>
                    <a:pt x="899" y="219"/>
                  </a:lnTo>
                  <a:lnTo>
                    <a:pt x="896" y="215"/>
                  </a:lnTo>
                  <a:lnTo>
                    <a:pt x="892" y="210"/>
                  </a:lnTo>
                  <a:lnTo>
                    <a:pt x="888" y="206"/>
                  </a:lnTo>
                  <a:lnTo>
                    <a:pt x="885" y="202"/>
                  </a:lnTo>
                  <a:lnTo>
                    <a:pt x="880" y="196"/>
                  </a:lnTo>
                  <a:lnTo>
                    <a:pt x="877" y="193"/>
                  </a:lnTo>
                  <a:lnTo>
                    <a:pt x="873" y="189"/>
                  </a:lnTo>
                  <a:lnTo>
                    <a:pt x="869" y="185"/>
                  </a:lnTo>
                  <a:lnTo>
                    <a:pt x="866" y="181"/>
                  </a:lnTo>
                  <a:lnTo>
                    <a:pt x="861" y="177"/>
                  </a:lnTo>
                  <a:lnTo>
                    <a:pt x="858" y="175"/>
                  </a:lnTo>
                  <a:lnTo>
                    <a:pt x="854" y="172"/>
                  </a:lnTo>
                  <a:lnTo>
                    <a:pt x="850" y="168"/>
                  </a:lnTo>
                  <a:lnTo>
                    <a:pt x="846" y="164"/>
                  </a:lnTo>
                  <a:lnTo>
                    <a:pt x="842" y="160"/>
                  </a:lnTo>
                  <a:lnTo>
                    <a:pt x="838" y="158"/>
                  </a:lnTo>
                  <a:lnTo>
                    <a:pt x="833" y="154"/>
                  </a:lnTo>
                  <a:lnTo>
                    <a:pt x="829" y="151"/>
                  </a:lnTo>
                  <a:lnTo>
                    <a:pt x="826" y="147"/>
                  </a:lnTo>
                  <a:lnTo>
                    <a:pt x="821" y="143"/>
                  </a:lnTo>
                  <a:lnTo>
                    <a:pt x="817" y="139"/>
                  </a:lnTo>
                  <a:lnTo>
                    <a:pt x="812" y="135"/>
                  </a:lnTo>
                  <a:lnTo>
                    <a:pt x="808" y="132"/>
                  </a:lnTo>
                  <a:lnTo>
                    <a:pt x="803" y="128"/>
                  </a:lnTo>
                  <a:lnTo>
                    <a:pt x="799" y="124"/>
                  </a:lnTo>
                  <a:lnTo>
                    <a:pt x="795" y="120"/>
                  </a:lnTo>
                  <a:lnTo>
                    <a:pt x="791" y="116"/>
                  </a:lnTo>
                  <a:lnTo>
                    <a:pt x="787" y="111"/>
                  </a:lnTo>
                  <a:lnTo>
                    <a:pt x="782" y="107"/>
                  </a:lnTo>
                  <a:lnTo>
                    <a:pt x="778" y="103"/>
                  </a:lnTo>
                  <a:lnTo>
                    <a:pt x="773" y="99"/>
                  </a:lnTo>
                  <a:lnTo>
                    <a:pt x="769" y="95"/>
                  </a:lnTo>
                  <a:lnTo>
                    <a:pt x="764" y="92"/>
                  </a:lnTo>
                  <a:lnTo>
                    <a:pt x="760" y="88"/>
                  </a:lnTo>
                  <a:lnTo>
                    <a:pt x="755" y="84"/>
                  </a:lnTo>
                  <a:lnTo>
                    <a:pt x="751" y="80"/>
                  </a:lnTo>
                  <a:lnTo>
                    <a:pt x="747" y="76"/>
                  </a:lnTo>
                  <a:lnTo>
                    <a:pt x="742" y="72"/>
                  </a:lnTo>
                  <a:lnTo>
                    <a:pt x="738" y="69"/>
                  </a:lnTo>
                  <a:lnTo>
                    <a:pt x="734" y="67"/>
                  </a:lnTo>
                  <a:lnTo>
                    <a:pt x="728" y="63"/>
                  </a:lnTo>
                  <a:lnTo>
                    <a:pt x="724" y="59"/>
                  </a:lnTo>
                  <a:lnTo>
                    <a:pt x="719" y="57"/>
                  </a:lnTo>
                  <a:lnTo>
                    <a:pt x="715" y="53"/>
                  </a:lnTo>
                  <a:lnTo>
                    <a:pt x="711" y="51"/>
                  </a:lnTo>
                  <a:lnTo>
                    <a:pt x="706" y="48"/>
                  </a:lnTo>
                  <a:lnTo>
                    <a:pt x="702" y="46"/>
                  </a:lnTo>
                  <a:lnTo>
                    <a:pt x="697" y="42"/>
                  </a:lnTo>
                  <a:lnTo>
                    <a:pt x="692" y="40"/>
                  </a:lnTo>
                  <a:lnTo>
                    <a:pt x="686" y="38"/>
                  </a:lnTo>
                  <a:lnTo>
                    <a:pt x="680" y="36"/>
                  </a:lnTo>
                  <a:lnTo>
                    <a:pt x="675" y="32"/>
                  </a:lnTo>
                  <a:lnTo>
                    <a:pt x="670" y="31"/>
                  </a:lnTo>
                  <a:lnTo>
                    <a:pt x="665" y="29"/>
                  </a:lnTo>
                  <a:lnTo>
                    <a:pt x="659" y="27"/>
                  </a:lnTo>
                  <a:lnTo>
                    <a:pt x="654" y="25"/>
                  </a:lnTo>
                  <a:lnTo>
                    <a:pt x="649" y="23"/>
                  </a:lnTo>
                  <a:lnTo>
                    <a:pt x="644" y="21"/>
                  </a:lnTo>
                  <a:lnTo>
                    <a:pt x="638" y="19"/>
                  </a:lnTo>
                  <a:lnTo>
                    <a:pt x="632" y="17"/>
                  </a:lnTo>
                  <a:lnTo>
                    <a:pt x="627" y="15"/>
                  </a:lnTo>
                  <a:lnTo>
                    <a:pt x="622" y="11"/>
                  </a:lnTo>
                  <a:lnTo>
                    <a:pt x="617" y="10"/>
                  </a:lnTo>
                  <a:lnTo>
                    <a:pt x="611" y="8"/>
                  </a:lnTo>
                  <a:lnTo>
                    <a:pt x="609" y="6"/>
                  </a:lnTo>
                  <a:lnTo>
                    <a:pt x="606" y="6"/>
                  </a:lnTo>
                  <a:lnTo>
                    <a:pt x="602" y="4"/>
                  </a:lnTo>
                  <a:lnTo>
                    <a:pt x="600" y="4"/>
                  </a:lnTo>
                  <a:lnTo>
                    <a:pt x="597" y="4"/>
                  </a:lnTo>
                  <a:lnTo>
                    <a:pt x="594" y="4"/>
                  </a:lnTo>
                  <a:lnTo>
                    <a:pt x="591" y="4"/>
                  </a:lnTo>
                  <a:lnTo>
                    <a:pt x="589" y="4"/>
                  </a:lnTo>
                  <a:lnTo>
                    <a:pt x="585" y="4"/>
                  </a:lnTo>
                  <a:lnTo>
                    <a:pt x="582" y="4"/>
                  </a:lnTo>
                  <a:lnTo>
                    <a:pt x="580" y="4"/>
                  </a:lnTo>
                  <a:lnTo>
                    <a:pt x="576" y="6"/>
                  </a:lnTo>
                  <a:lnTo>
                    <a:pt x="574" y="6"/>
                  </a:lnTo>
                  <a:lnTo>
                    <a:pt x="571" y="4"/>
                  </a:lnTo>
                  <a:lnTo>
                    <a:pt x="569" y="4"/>
                  </a:lnTo>
                  <a:lnTo>
                    <a:pt x="565" y="4"/>
                  </a:lnTo>
                  <a:lnTo>
                    <a:pt x="563" y="2"/>
                  </a:lnTo>
                  <a:lnTo>
                    <a:pt x="561" y="2"/>
                  </a:lnTo>
                  <a:lnTo>
                    <a:pt x="557" y="2"/>
                  </a:lnTo>
                  <a:lnTo>
                    <a:pt x="555" y="2"/>
                  </a:lnTo>
                  <a:lnTo>
                    <a:pt x="553" y="2"/>
                  </a:lnTo>
                  <a:lnTo>
                    <a:pt x="550" y="2"/>
                  </a:lnTo>
                  <a:lnTo>
                    <a:pt x="547" y="0"/>
                  </a:lnTo>
                  <a:lnTo>
                    <a:pt x="545" y="0"/>
                  </a:lnTo>
                  <a:lnTo>
                    <a:pt x="542" y="0"/>
                  </a:lnTo>
                  <a:lnTo>
                    <a:pt x="537" y="0"/>
                  </a:lnTo>
                  <a:lnTo>
                    <a:pt x="534" y="2"/>
                  </a:lnTo>
                  <a:lnTo>
                    <a:pt x="531" y="2"/>
                  </a:lnTo>
                  <a:lnTo>
                    <a:pt x="526" y="2"/>
                  </a:lnTo>
                  <a:lnTo>
                    <a:pt x="523" y="2"/>
                  </a:lnTo>
                  <a:lnTo>
                    <a:pt x="518" y="4"/>
                  </a:lnTo>
                  <a:lnTo>
                    <a:pt x="515" y="6"/>
                  </a:lnTo>
                  <a:lnTo>
                    <a:pt x="512" y="6"/>
                  </a:lnTo>
                  <a:lnTo>
                    <a:pt x="507" y="8"/>
                  </a:lnTo>
                  <a:lnTo>
                    <a:pt x="504" y="8"/>
                  </a:lnTo>
                  <a:lnTo>
                    <a:pt x="501" y="10"/>
                  </a:lnTo>
                  <a:lnTo>
                    <a:pt x="496" y="10"/>
                  </a:lnTo>
                  <a:lnTo>
                    <a:pt x="493" y="11"/>
                  </a:lnTo>
                  <a:lnTo>
                    <a:pt x="489" y="13"/>
                  </a:lnTo>
                  <a:lnTo>
                    <a:pt x="486" y="15"/>
                  </a:lnTo>
                  <a:lnTo>
                    <a:pt x="482" y="15"/>
                  </a:lnTo>
                  <a:lnTo>
                    <a:pt x="478" y="17"/>
                  </a:lnTo>
                  <a:lnTo>
                    <a:pt x="475" y="19"/>
                  </a:lnTo>
                  <a:lnTo>
                    <a:pt x="471" y="21"/>
                  </a:lnTo>
                  <a:lnTo>
                    <a:pt x="467" y="23"/>
                  </a:lnTo>
                  <a:lnTo>
                    <a:pt x="464" y="25"/>
                  </a:lnTo>
                  <a:lnTo>
                    <a:pt x="460" y="27"/>
                  </a:lnTo>
                  <a:lnTo>
                    <a:pt x="456" y="29"/>
                  </a:lnTo>
                  <a:lnTo>
                    <a:pt x="452" y="31"/>
                  </a:lnTo>
                  <a:lnTo>
                    <a:pt x="449" y="32"/>
                  </a:lnTo>
                  <a:lnTo>
                    <a:pt x="446" y="32"/>
                  </a:lnTo>
                  <a:lnTo>
                    <a:pt x="442" y="36"/>
                  </a:lnTo>
                  <a:lnTo>
                    <a:pt x="438" y="36"/>
                  </a:lnTo>
                  <a:lnTo>
                    <a:pt x="435" y="40"/>
                  </a:lnTo>
                  <a:lnTo>
                    <a:pt x="430" y="42"/>
                  </a:lnTo>
                  <a:lnTo>
                    <a:pt x="427" y="44"/>
                  </a:lnTo>
                  <a:lnTo>
                    <a:pt x="426" y="44"/>
                  </a:lnTo>
                  <a:lnTo>
                    <a:pt x="425" y="44"/>
                  </a:lnTo>
                  <a:lnTo>
                    <a:pt x="423" y="44"/>
                  </a:lnTo>
                  <a:lnTo>
                    <a:pt x="422" y="44"/>
                  </a:lnTo>
                  <a:lnTo>
                    <a:pt x="421" y="44"/>
                  </a:lnTo>
                  <a:lnTo>
                    <a:pt x="420" y="44"/>
                  </a:lnTo>
                  <a:lnTo>
                    <a:pt x="419" y="44"/>
                  </a:lnTo>
                  <a:lnTo>
                    <a:pt x="418" y="46"/>
                  </a:lnTo>
                  <a:lnTo>
                    <a:pt x="417" y="46"/>
                  </a:lnTo>
                  <a:lnTo>
                    <a:pt x="416" y="48"/>
                  </a:lnTo>
                  <a:lnTo>
                    <a:pt x="414" y="48"/>
                  </a:lnTo>
                  <a:lnTo>
                    <a:pt x="413" y="48"/>
                  </a:lnTo>
                  <a:lnTo>
                    <a:pt x="412" y="50"/>
                  </a:lnTo>
                  <a:lnTo>
                    <a:pt x="409" y="44"/>
                  </a:lnTo>
                  <a:lnTo>
                    <a:pt x="407" y="48"/>
                  </a:lnTo>
                  <a:lnTo>
                    <a:pt x="404" y="50"/>
                  </a:lnTo>
                  <a:lnTo>
                    <a:pt x="402" y="50"/>
                  </a:lnTo>
                  <a:lnTo>
                    <a:pt x="400" y="51"/>
                  </a:lnTo>
                  <a:lnTo>
                    <a:pt x="398" y="51"/>
                  </a:lnTo>
                  <a:lnTo>
                    <a:pt x="395" y="53"/>
                  </a:lnTo>
                  <a:lnTo>
                    <a:pt x="393" y="57"/>
                  </a:lnTo>
                  <a:lnTo>
                    <a:pt x="391" y="59"/>
                  </a:lnTo>
                  <a:lnTo>
                    <a:pt x="389" y="61"/>
                  </a:lnTo>
                  <a:lnTo>
                    <a:pt x="387" y="63"/>
                  </a:lnTo>
                  <a:lnTo>
                    <a:pt x="385" y="65"/>
                  </a:lnTo>
                  <a:lnTo>
                    <a:pt x="384" y="67"/>
                  </a:lnTo>
                  <a:lnTo>
                    <a:pt x="382" y="69"/>
                  </a:lnTo>
                  <a:lnTo>
                    <a:pt x="381" y="72"/>
                  </a:lnTo>
                  <a:lnTo>
                    <a:pt x="379" y="74"/>
                  </a:lnTo>
                  <a:lnTo>
                    <a:pt x="376" y="74"/>
                  </a:lnTo>
                  <a:lnTo>
                    <a:pt x="370" y="82"/>
                  </a:lnTo>
                  <a:lnTo>
                    <a:pt x="364" y="88"/>
                  </a:lnTo>
                  <a:lnTo>
                    <a:pt x="357" y="93"/>
                  </a:lnTo>
                  <a:lnTo>
                    <a:pt x="351" y="101"/>
                  </a:lnTo>
                  <a:lnTo>
                    <a:pt x="344" y="109"/>
                  </a:lnTo>
                  <a:lnTo>
                    <a:pt x="337" y="114"/>
                  </a:lnTo>
                  <a:lnTo>
                    <a:pt x="332" y="122"/>
                  </a:lnTo>
                  <a:lnTo>
                    <a:pt x="325" y="130"/>
                  </a:lnTo>
                  <a:lnTo>
                    <a:pt x="318" y="135"/>
                  </a:lnTo>
                  <a:lnTo>
                    <a:pt x="313" y="143"/>
                  </a:lnTo>
                  <a:lnTo>
                    <a:pt x="306" y="151"/>
                  </a:lnTo>
                  <a:lnTo>
                    <a:pt x="301" y="158"/>
                  </a:lnTo>
                  <a:lnTo>
                    <a:pt x="294" y="168"/>
                  </a:lnTo>
                  <a:lnTo>
                    <a:pt x="288" y="175"/>
                  </a:lnTo>
                  <a:lnTo>
                    <a:pt x="283" y="183"/>
                  </a:lnTo>
                  <a:lnTo>
                    <a:pt x="277" y="193"/>
                  </a:lnTo>
                  <a:lnTo>
                    <a:pt x="275" y="194"/>
                  </a:lnTo>
                  <a:lnTo>
                    <a:pt x="273" y="198"/>
                  </a:lnTo>
                  <a:lnTo>
                    <a:pt x="270" y="202"/>
                  </a:lnTo>
                  <a:lnTo>
                    <a:pt x="268" y="204"/>
                  </a:lnTo>
                  <a:lnTo>
                    <a:pt x="267" y="208"/>
                  </a:lnTo>
                  <a:lnTo>
                    <a:pt x="265" y="210"/>
                  </a:lnTo>
                  <a:lnTo>
                    <a:pt x="263" y="212"/>
                  </a:lnTo>
                  <a:lnTo>
                    <a:pt x="261" y="215"/>
                  </a:lnTo>
                  <a:lnTo>
                    <a:pt x="259" y="217"/>
                  </a:lnTo>
                  <a:lnTo>
                    <a:pt x="257" y="219"/>
                  </a:lnTo>
                  <a:lnTo>
                    <a:pt x="256" y="223"/>
                  </a:lnTo>
                  <a:lnTo>
                    <a:pt x="254" y="225"/>
                  </a:lnTo>
                  <a:lnTo>
                    <a:pt x="251" y="229"/>
                  </a:lnTo>
                  <a:lnTo>
                    <a:pt x="250" y="231"/>
                  </a:lnTo>
                  <a:lnTo>
                    <a:pt x="248" y="235"/>
                  </a:lnTo>
                  <a:lnTo>
                    <a:pt x="246" y="236"/>
                  </a:lnTo>
                  <a:lnTo>
                    <a:pt x="242" y="244"/>
                  </a:lnTo>
                  <a:lnTo>
                    <a:pt x="238" y="252"/>
                  </a:lnTo>
                  <a:lnTo>
                    <a:pt x="235" y="259"/>
                  </a:lnTo>
                  <a:lnTo>
                    <a:pt x="230" y="269"/>
                  </a:lnTo>
                  <a:lnTo>
                    <a:pt x="226" y="276"/>
                  </a:lnTo>
                  <a:lnTo>
                    <a:pt x="222" y="284"/>
                  </a:lnTo>
                  <a:lnTo>
                    <a:pt x="218" y="294"/>
                  </a:lnTo>
                  <a:lnTo>
                    <a:pt x="214" y="301"/>
                  </a:lnTo>
                  <a:lnTo>
                    <a:pt x="210" y="311"/>
                  </a:lnTo>
                  <a:lnTo>
                    <a:pt x="207" y="320"/>
                  </a:lnTo>
                  <a:lnTo>
                    <a:pt x="202" y="328"/>
                  </a:lnTo>
                  <a:lnTo>
                    <a:pt x="198" y="338"/>
                  </a:lnTo>
                  <a:lnTo>
                    <a:pt x="194" y="345"/>
                  </a:lnTo>
                  <a:lnTo>
                    <a:pt x="191" y="355"/>
                  </a:lnTo>
                  <a:lnTo>
                    <a:pt x="187" y="362"/>
                  </a:lnTo>
                  <a:lnTo>
                    <a:pt x="183" y="370"/>
                  </a:lnTo>
                  <a:lnTo>
                    <a:pt x="180" y="378"/>
                  </a:lnTo>
                  <a:lnTo>
                    <a:pt x="179" y="383"/>
                  </a:lnTo>
                  <a:lnTo>
                    <a:pt x="175" y="389"/>
                  </a:lnTo>
                  <a:lnTo>
                    <a:pt x="173" y="395"/>
                  </a:lnTo>
                  <a:lnTo>
                    <a:pt x="171" y="399"/>
                  </a:lnTo>
                  <a:lnTo>
                    <a:pt x="169" y="404"/>
                  </a:lnTo>
                  <a:lnTo>
                    <a:pt x="166" y="410"/>
                  </a:lnTo>
                  <a:lnTo>
                    <a:pt x="164" y="416"/>
                  </a:lnTo>
                  <a:lnTo>
                    <a:pt x="160" y="427"/>
                  </a:lnTo>
                  <a:lnTo>
                    <a:pt x="156" y="437"/>
                  </a:lnTo>
                  <a:lnTo>
                    <a:pt x="152" y="446"/>
                  </a:lnTo>
                  <a:lnTo>
                    <a:pt x="149" y="458"/>
                  </a:lnTo>
                  <a:lnTo>
                    <a:pt x="145" y="469"/>
                  </a:lnTo>
                  <a:lnTo>
                    <a:pt x="142" y="479"/>
                  </a:lnTo>
                  <a:lnTo>
                    <a:pt x="139" y="490"/>
                  </a:lnTo>
                  <a:lnTo>
                    <a:pt x="135" y="502"/>
                  </a:lnTo>
                  <a:lnTo>
                    <a:pt x="133" y="511"/>
                  </a:lnTo>
                  <a:lnTo>
                    <a:pt x="130" y="522"/>
                  </a:lnTo>
                  <a:lnTo>
                    <a:pt x="126" y="534"/>
                  </a:lnTo>
                  <a:lnTo>
                    <a:pt x="124" y="545"/>
                  </a:lnTo>
                  <a:lnTo>
                    <a:pt x="121" y="557"/>
                  </a:lnTo>
                  <a:lnTo>
                    <a:pt x="118" y="568"/>
                  </a:lnTo>
                  <a:lnTo>
                    <a:pt x="115" y="580"/>
                  </a:lnTo>
                  <a:lnTo>
                    <a:pt x="113" y="589"/>
                  </a:lnTo>
                  <a:lnTo>
                    <a:pt x="111" y="599"/>
                  </a:lnTo>
                  <a:lnTo>
                    <a:pt x="109" y="606"/>
                  </a:lnTo>
                  <a:lnTo>
                    <a:pt x="107" y="614"/>
                  </a:lnTo>
                  <a:lnTo>
                    <a:pt x="105" y="622"/>
                  </a:lnTo>
                  <a:lnTo>
                    <a:pt x="104" y="629"/>
                  </a:lnTo>
                  <a:lnTo>
                    <a:pt x="102" y="635"/>
                  </a:lnTo>
                  <a:lnTo>
                    <a:pt x="99" y="643"/>
                  </a:lnTo>
                  <a:lnTo>
                    <a:pt x="98" y="650"/>
                  </a:lnTo>
                  <a:lnTo>
                    <a:pt x="96" y="656"/>
                  </a:lnTo>
                  <a:lnTo>
                    <a:pt x="94" y="664"/>
                  </a:lnTo>
                  <a:lnTo>
                    <a:pt x="92" y="671"/>
                  </a:lnTo>
                  <a:lnTo>
                    <a:pt x="90" y="679"/>
                  </a:lnTo>
                  <a:lnTo>
                    <a:pt x="89" y="686"/>
                  </a:lnTo>
                  <a:lnTo>
                    <a:pt x="87" y="692"/>
                  </a:lnTo>
                  <a:lnTo>
                    <a:pt x="85" y="700"/>
                  </a:lnTo>
                  <a:lnTo>
                    <a:pt x="84" y="707"/>
                  </a:lnTo>
                  <a:lnTo>
                    <a:pt x="83" y="713"/>
                  </a:lnTo>
                  <a:lnTo>
                    <a:pt x="82" y="717"/>
                  </a:lnTo>
                  <a:lnTo>
                    <a:pt x="80" y="721"/>
                  </a:lnTo>
                  <a:lnTo>
                    <a:pt x="80" y="725"/>
                  </a:lnTo>
                  <a:lnTo>
                    <a:pt x="79" y="730"/>
                  </a:lnTo>
                  <a:lnTo>
                    <a:pt x="78" y="732"/>
                  </a:lnTo>
                  <a:lnTo>
                    <a:pt x="77" y="736"/>
                  </a:lnTo>
                  <a:lnTo>
                    <a:pt x="77" y="740"/>
                  </a:lnTo>
                  <a:lnTo>
                    <a:pt x="76" y="746"/>
                  </a:lnTo>
                  <a:lnTo>
                    <a:pt x="75" y="751"/>
                  </a:lnTo>
                  <a:lnTo>
                    <a:pt x="74" y="755"/>
                  </a:lnTo>
                  <a:lnTo>
                    <a:pt x="74" y="761"/>
                  </a:lnTo>
                  <a:lnTo>
                    <a:pt x="71" y="772"/>
                  </a:lnTo>
                  <a:lnTo>
                    <a:pt x="70" y="782"/>
                  </a:lnTo>
                  <a:lnTo>
                    <a:pt x="68" y="793"/>
                  </a:lnTo>
                  <a:lnTo>
                    <a:pt x="66" y="803"/>
                  </a:lnTo>
                  <a:lnTo>
                    <a:pt x="64" y="812"/>
                  </a:lnTo>
                  <a:lnTo>
                    <a:pt x="61" y="824"/>
                  </a:lnTo>
                  <a:lnTo>
                    <a:pt x="60" y="833"/>
                  </a:lnTo>
                  <a:lnTo>
                    <a:pt x="58" y="845"/>
                  </a:lnTo>
                  <a:lnTo>
                    <a:pt x="56" y="854"/>
                  </a:lnTo>
                  <a:lnTo>
                    <a:pt x="54" y="864"/>
                  </a:lnTo>
                  <a:lnTo>
                    <a:pt x="51" y="875"/>
                  </a:lnTo>
                  <a:lnTo>
                    <a:pt x="50" y="885"/>
                  </a:lnTo>
                  <a:lnTo>
                    <a:pt x="48" y="896"/>
                  </a:lnTo>
                  <a:lnTo>
                    <a:pt x="46" y="908"/>
                  </a:lnTo>
                  <a:lnTo>
                    <a:pt x="45" y="917"/>
                  </a:lnTo>
                  <a:lnTo>
                    <a:pt x="44" y="929"/>
                  </a:lnTo>
                  <a:lnTo>
                    <a:pt x="42" y="934"/>
                  </a:lnTo>
                  <a:lnTo>
                    <a:pt x="42" y="940"/>
                  </a:lnTo>
                  <a:lnTo>
                    <a:pt x="44" y="944"/>
                  </a:lnTo>
                  <a:lnTo>
                    <a:pt x="42" y="950"/>
                  </a:lnTo>
                  <a:lnTo>
                    <a:pt x="41" y="957"/>
                  </a:lnTo>
                  <a:lnTo>
                    <a:pt x="40" y="963"/>
                  </a:lnTo>
                  <a:lnTo>
                    <a:pt x="39" y="969"/>
                  </a:lnTo>
                  <a:lnTo>
                    <a:pt x="39" y="974"/>
                  </a:lnTo>
                  <a:lnTo>
                    <a:pt x="38" y="980"/>
                  </a:lnTo>
                  <a:lnTo>
                    <a:pt x="37" y="986"/>
                  </a:lnTo>
                  <a:lnTo>
                    <a:pt x="36" y="992"/>
                  </a:lnTo>
                  <a:lnTo>
                    <a:pt x="35" y="997"/>
                  </a:lnTo>
                  <a:lnTo>
                    <a:pt x="33" y="1011"/>
                  </a:lnTo>
                  <a:lnTo>
                    <a:pt x="31" y="1022"/>
                  </a:lnTo>
                  <a:lnTo>
                    <a:pt x="30" y="1034"/>
                  </a:lnTo>
                  <a:lnTo>
                    <a:pt x="28" y="1043"/>
                  </a:lnTo>
                  <a:lnTo>
                    <a:pt x="27" y="1054"/>
                  </a:lnTo>
                  <a:lnTo>
                    <a:pt x="25" y="1066"/>
                  </a:lnTo>
                  <a:lnTo>
                    <a:pt x="23" y="1075"/>
                  </a:lnTo>
                  <a:lnTo>
                    <a:pt x="21" y="1087"/>
                  </a:lnTo>
                  <a:lnTo>
                    <a:pt x="20" y="1095"/>
                  </a:lnTo>
                  <a:lnTo>
                    <a:pt x="20" y="1100"/>
                  </a:lnTo>
                  <a:lnTo>
                    <a:pt x="19" y="1108"/>
                  </a:lnTo>
                  <a:lnTo>
                    <a:pt x="18" y="1114"/>
                  </a:lnTo>
                  <a:lnTo>
                    <a:pt x="18" y="1121"/>
                  </a:lnTo>
                  <a:lnTo>
                    <a:pt x="18" y="1127"/>
                  </a:lnTo>
                  <a:lnTo>
                    <a:pt x="17" y="1135"/>
                  </a:lnTo>
                  <a:lnTo>
                    <a:pt x="17" y="1140"/>
                  </a:lnTo>
                  <a:lnTo>
                    <a:pt x="16" y="1157"/>
                  </a:lnTo>
                  <a:lnTo>
                    <a:pt x="13" y="1173"/>
                  </a:lnTo>
                  <a:lnTo>
                    <a:pt x="12" y="1188"/>
                  </a:lnTo>
                  <a:lnTo>
                    <a:pt x="10" y="1203"/>
                  </a:lnTo>
                  <a:lnTo>
                    <a:pt x="9" y="1218"/>
                  </a:lnTo>
                  <a:lnTo>
                    <a:pt x="7" y="1236"/>
                  </a:lnTo>
                  <a:lnTo>
                    <a:pt x="6" y="1249"/>
                  </a:lnTo>
                  <a:lnTo>
                    <a:pt x="3" y="1264"/>
                  </a:lnTo>
                  <a:lnTo>
                    <a:pt x="3" y="1268"/>
                  </a:lnTo>
                  <a:lnTo>
                    <a:pt x="2" y="1270"/>
                  </a:lnTo>
                  <a:lnTo>
                    <a:pt x="1" y="1272"/>
                  </a:lnTo>
                  <a:lnTo>
                    <a:pt x="0" y="1276"/>
                  </a:lnTo>
                  <a:lnTo>
                    <a:pt x="1" y="1276"/>
                  </a:lnTo>
                  <a:lnTo>
                    <a:pt x="2" y="1276"/>
                  </a:lnTo>
                  <a:lnTo>
                    <a:pt x="3" y="1276"/>
                  </a:lnTo>
                  <a:lnTo>
                    <a:pt x="4" y="1264"/>
                  </a:lnTo>
                  <a:lnTo>
                    <a:pt x="6" y="1255"/>
                  </a:lnTo>
                  <a:lnTo>
                    <a:pt x="7" y="1247"/>
                  </a:lnTo>
                  <a:lnTo>
                    <a:pt x="8" y="1238"/>
                  </a:lnTo>
                  <a:lnTo>
                    <a:pt x="9" y="1230"/>
                  </a:lnTo>
                  <a:lnTo>
                    <a:pt x="10" y="1224"/>
                  </a:lnTo>
                  <a:lnTo>
                    <a:pt x="11" y="1217"/>
                  </a:lnTo>
                  <a:lnTo>
                    <a:pt x="11" y="1209"/>
                  </a:lnTo>
                  <a:lnTo>
                    <a:pt x="12" y="1201"/>
                  </a:lnTo>
                  <a:lnTo>
                    <a:pt x="12" y="1196"/>
                  </a:lnTo>
                  <a:lnTo>
                    <a:pt x="13" y="1188"/>
                  </a:lnTo>
                  <a:lnTo>
                    <a:pt x="15" y="1180"/>
                  </a:lnTo>
                  <a:lnTo>
                    <a:pt x="16" y="1169"/>
                  </a:lnTo>
                  <a:lnTo>
                    <a:pt x="17" y="1156"/>
                  </a:lnTo>
                  <a:lnTo>
                    <a:pt x="18" y="1142"/>
                  </a:lnTo>
                  <a:lnTo>
                    <a:pt x="19" y="1131"/>
                  </a:lnTo>
                  <a:lnTo>
                    <a:pt x="21" y="1117"/>
                  </a:lnTo>
                  <a:lnTo>
                    <a:pt x="22" y="1106"/>
                  </a:lnTo>
                  <a:lnTo>
                    <a:pt x="25" y="1095"/>
                  </a:lnTo>
                  <a:lnTo>
                    <a:pt x="26" y="1083"/>
                  </a:lnTo>
                  <a:lnTo>
                    <a:pt x="27" y="1077"/>
                  </a:lnTo>
                  <a:lnTo>
                    <a:pt x="28" y="1074"/>
                  </a:lnTo>
                  <a:lnTo>
                    <a:pt x="28" y="1068"/>
                  </a:lnTo>
                  <a:lnTo>
                    <a:pt x="29" y="1064"/>
                  </a:lnTo>
                  <a:lnTo>
                    <a:pt x="30" y="1058"/>
                  </a:lnTo>
                  <a:lnTo>
                    <a:pt x="31" y="1051"/>
                  </a:lnTo>
                  <a:lnTo>
                    <a:pt x="32" y="1045"/>
                  </a:lnTo>
                  <a:lnTo>
                    <a:pt x="32" y="1037"/>
                  </a:lnTo>
                  <a:lnTo>
                    <a:pt x="33" y="1030"/>
                  </a:lnTo>
                  <a:lnTo>
                    <a:pt x="35" y="1022"/>
                  </a:lnTo>
                  <a:lnTo>
                    <a:pt x="36" y="1014"/>
                  </a:lnTo>
                  <a:lnTo>
                    <a:pt x="37" y="1007"/>
                  </a:lnTo>
                  <a:lnTo>
                    <a:pt x="38" y="1001"/>
                  </a:lnTo>
                  <a:lnTo>
                    <a:pt x="39" y="993"/>
                  </a:lnTo>
                  <a:lnTo>
                    <a:pt x="39" y="988"/>
                  </a:lnTo>
                  <a:lnTo>
                    <a:pt x="40" y="982"/>
                  </a:lnTo>
                  <a:lnTo>
                    <a:pt x="41" y="976"/>
                  </a:lnTo>
                  <a:lnTo>
                    <a:pt x="41" y="971"/>
                  </a:lnTo>
                  <a:lnTo>
                    <a:pt x="42" y="965"/>
                  </a:lnTo>
                  <a:lnTo>
                    <a:pt x="44" y="961"/>
                  </a:lnTo>
                  <a:lnTo>
                    <a:pt x="45" y="950"/>
                  </a:lnTo>
                  <a:lnTo>
                    <a:pt x="45" y="942"/>
                  </a:lnTo>
                  <a:lnTo>
                    <a:pt x="46" y="934"/>
                  </a:lnTo>
                  <a:lnTo>
                    <a:pt x="47" y="925"/>
                  </a:lnTo>
                  <a:lnTo>
                    <a:pt x="49" y="910"/>
                  </a:lnTo>
                  <a:lnTo>
                    <a:pt x="52" y="894"/>
                  </a:lnTo>
                  <a:lnTo>
                    <a:pt x="56" y="879"/>
                  </a:lnTo>
                  <a:lnTo>
                    <a:pt x="58" y="864"/>
                  </a:lnTo>
                  <a:lnTo>
                    <a:pt x="61" y="849"/>
                  </a:lnTo>
                  <a:lnTo>
                    <a:pt x="64" y="833"/>
                  </a:lnTo>
                  <a:lnTo>
                    <a:pt x="67" y="818"/>
                  </a:lnTo>
                  <a:lnTo>
                    <a:pt x="69" y="801"/>
                  </a:lnTo>
                  <a:lnTo>
                    <a:pt x="73" y="788"/>
                  </a:lnTo>
                  <a:lnTo>
                    <a:pt x="75" y="772"/>
                  </a:lnTo>
                  <a:lnTo>
                    <a:pt x="78" y="757"/>
                  </a:lnTo>
                  <a:lnTo>
                    <a:pt x="82" y="742"/>
                  </a:lnTo>
                  <a:lnTo>
                    <a:pt x="84" y="727"/>
                  </a:lnTo>
                  <a:lnTo>
                    <a:pt x="87" y="713"/>
                  </a:lnTo>
                  <a:lnTo>
                    <a:pt x="90" y="700"/>
                  </a:lnTo>
                  <a:lnTo>
                    <a:pt x="94" y="686"/>
                  </a:lnTo>
                  <a:lnTo>
                    <a:pt x="95" y="681"/>
                  </a:lnTo>
                  <a:lnTo>
                    <a:pt x="96" y="675"/>
                  </a:lnTo>
                  <a:lnTo>
                    <a:pt x="97" y="671"/>
                  </a:lnTo>
                  <a:lnTo>
                    <a:pt x="98" y="667"/>
                  </a:lnTo>
                  <a:lnTo>
                    <a:pt x="101" y="660"/>
                  </a:lnTo>
                  <a:lnTo>
                    <a:pt x="102" y="652"/>
                  </a:lnTo>
                  <a:lnTo>
                    <a:pt x="104" y="645"/>
                  </a:lnTo>
                  <a:lnTo>
                    <a:pt x="105" y="637"/>
                  </a:lnTo>
                  <a:lnTo>
                    <a:pt x="107" y="629"/>
                  </a:lnTo>
                  <a:lnTo>
                    <a:pt x="109" y="622"/>
                  </a:lnTo>
                  <a:lnTo>
                    <a:pt x="111" y="614"/>
                  </a:lnTo>
                  <a:lnTo>
                    <a:pt x="113" y="606"/>
                  </a:lnTo>
                  <a:lnTo>
                    <a:pt x="115" y="599"/>
                  </a:lnTo>
                  <a:lnTo>
                    <a:pt x="116" y="591"/>
                  </a:lnTo>
                  <a:lnTo>
                    <a:pt x="118" y="583"/>
                  </a:lnTo>
                  <a:lnTo>
                    <a:pt x="120" y="576"/>
                  </a:lnTo>
                  <a:lnTo>
                    <a:pt x="122" y="568"/>
                  </a:lnTo>
                  <a:lnTo>
                    <a:pt x="124" y="561"/>
                  </a:lnTo>
                  <a:lnTo>
                    <a:pt x="126" y="553"/>
                  </a:lnTo>
                  <a:lnTo>
                    <a:pt x="127" y="545"/>
                  </a:lnTo>
                  <a:lnTo>
                    <a:pt x="130" y="540"/>
                  </a:lnTo>
                  <a:lnTo>
                    <a:pt x="131" y="532"/>
                  </a:lnTo>
                  <a:lnTo>
                    <a:pt x="133" y="526"/>
                  </a:lnTo>
                  <a:lnTo>
                    <a:pt x="134" y="521"/>
                  </a:lnTo>
                  <a:lnTo>
                    <a:pt x="136" y="513"/>
                  </a:lnTo>
                  <a:lnTo>
                    <a:pt x="139" y="507"/>
                  </a:lnTo>
                  <a:lnTo>
                    <a:pt x="141" y="500"/>
                  </a:lnTo>
                  <a:lnTo>
                    <a:pt x="143" y="494"/>
                  </a:lnTo>
                  <a:lnTo>
                    <a:pt x="145" y="488"/>
                  </a:lnTo>
                  <a:lnTo>
                    <a:pt x="147" y="481"/>
                  </a:lnTo>
                  <a:lnTo>
                    <a:pt x="150" y="475"/>
                  </a:lnTo>
                  <a:lnTo>
                    <a:pt x="151" y="469"/>
                  </a:lnTo>
                  <a:lnTo>
                    <a:pt x="153" y="463"/>
                  </a:lnTo>
                  <a:lnTo>
                    <a:pt x="155" y="458"/>
                  </a:lnTo>
                  <a:lnTo>
                    <a:pt x="158" y="452"/>
                  </a:lnTo>
                  <a:lnTo>
                    <a:pt x="160" y="446"/>
                  </a:lnTo>
                  <a:lnTo>
                    <a:pt x="161" y="444"/>
                  </a:lnTo>
                  <a:lnTo>
                    <a:pt x="161" y="442"/>
                  </a:lnTo>
                  <a:lnTo>
                    <a:pt x="161" y="440"/>
                  </a:lnTo>
                  <a:lnTo>
                    <a:pt x="162" y="439"/>
                  </a:lnTo>
                  <a:lnTo>
                    <a:pt x="175" y="402"/>
                  </a:lnTo>
                  <a:lnTo>
                    <a:pt x="177" y="397"/>
                  </a:lnTo>
                  <a:lnTo>
                    <a:pt x="178" y="393"/>
                  </a:lnTo>
                  <a:lnTo>
                    <a:pt x="179" y="389"/>
                  </a:lnTo>
                  <a:lnTo>
                    <a:pt x="180" y="387"/>
                  </a:lnTo>
                  <a:lnTo>
                    <a:pt x="181" y="383"/>
                  </a:lnTo>
                  <a:lnTo>
                    <a:pt x="183" y="379"/>
                  </a:lnTo>
                  <a:lnTo>
                    <a:pt x="184" y="376"/>
                  </a:lnTo>
                  <a:lnTo>
                    <a:pt x="185" y="372"/>
                  </a:lnTo>
                  <a:lnTo>
                    <a:pt x="189" y="364"/>
                  </a:lnTo>
                  <a:lnTo>
                    <a:pt x="192" y="358"/>
                  </a:lnTo>
                  <a:lnTo>
                    <a:pt x="194" y="353"/>
                  </a:lnTo>
                  <a:lnTo>
                    <a:pt x="198" y="345"/>
                  </a:lnTo>
                  <a:lnTo>
                    <a:pt x="201" y="338"/>
                  </a:lnTo>
                  <a:lnTo>
                    <a:pt x="204" y="330"/>
                  </a:lnTo>
                  <a:lnTo>
                    <a:pt x="208" y="324"/>
                  </a:lnTo>
                  <a:lnTo>
                    <a:pt x="211" y="317"/>
                  </a:lnTo>
                  <a:lnTo>
                    <a:pt x="214" y="309"/>
                  </a:lnTo>
                  <a:lnTo>
                    <a:pt x="218" y="303"/>
                  </a:lnTo>
                  <a:lnTo>
                    <a:pt x="221" y="296"/>
                  </a:lnTo>
                  <a:lnTo>
                    <a:pt x="223" y="288"/>
                  </a:lnTo>
                  <a:lnTo>
                    <a:pt x="227" y="282"/>
                  </a:lnTo>
                  <a:lnTo>
                    <a:pt x="231" y="276"/>
                  </a:lnTo>
                  <a:lnTo>
                    <a:pt x="235" y="269"/>
                  </a:lnTo>
                  <a:lnTo>
                    <a:pt x="238" y="263"/>
                  </a:lnTo>
                  <a:lnTo>
                    <a:pt x="240" y="257"/>
                  </a:lnTo>
                  <a:lnTo>
                    <a:pt x="242" y="252"/>
                  </a:lnTo>
                  <a:lnTo>
                    <a:pt x="245" y="248"/>
                  </a:lnTo>
                  <a:lnTo>
                    <a:pt x="247" y="244"/>
                  </a:lnTo>
                  <a:lnTo>
                    <a:pt x="250" y="240"/>
                  </a:lnTo>
                  <a:lnTo>
                    <a:pt x="252" y="236"/>
                  </a:lnTo>
                  <a:lnTo>
                    <a:pt x="255" y="233"/>
                  </a:lnTo>
                  <a:lnTo>
                    <a:pt x="257" y="227"/>
                  </a:lnTo>
                  <a:lnTo>
                    <a:pt x="260" y="225"/>
                  </a:lnTo>
                  <a:lnTo>
                    <a:pt x="263" y="221"/>
                  </a:lnTo>
                  <a:lnTo>
                    <a:pt x="265" y="217"/>
                  </a:lnTo>
                  <a:lnTo>
                    <a:pt x="267" y="214"/>
                  </a:lnTo>
                  <a:lnTo>
                    <a:pt x="269" y="210"/>
                  </a:lnTo>
                  <a:lnTo>
                    <a:pt x="271" y="208"/>
                  </a:lnTo>
                  <a:lnTo>
                    <a:pt x="274" y="204"/>
                  </a:lnTo>
                  <a:lnTo>
                    <a:pt x="276" y="200"/>
                  </a:lnTo>
                  <a:lnTo>
                    <a:pt x="279" y="194"/>
                  </a:lnTo>
                  <a:lnTo>
                    <a:pt x="283" y="189"/>
                  </a:lnTo>
                  <a:lnTo>
                    <a:pt x="287" y="183"/>
                  </a:lnTo>
                  <a:lnTo>
                    <a:pt x="290" y="177"/>
                  </a:lnTo>
                  <a:lnTo>
                    <a:pt x="294" y="174"/>
                  </a:lnTo>
                  <a:lnTo>
                    <a:pt x="297" y="168"/>
                  </a:lnTo>
                  <a:lnTo>
                    <a:pt x="302" y="162"/>
                  </a:lnTo>
                  <a:lnTo>
                    <a:pt x="305" y="158"/>
                  </a:lnTo>
                  <a:lnTo>
                    <a:pt x="308" y="153"/>
                  </a:lnTo>
                  <a:lnTo>
                    <a:pt x="313" y="149"/>
                  </a:lnTo>
                  <a:lnTo>
                    <a:pt x="316" y="143"/>
                  </a:lnTo>
                  <a:lnTo>
                    <a:pt x="321" y="139"/>
                  </a:lnTo>
                  <a:lnTo>
                    <a:pt x="324" y="133"/>
                  </a:lnTo>
                  <a:lnTo>
                    <a:pt x="327" y="130"/>
                  </a:lnTo>
                  <a:lnTo>
                    <a:pt x="332" y="126"/>
                  </a:lnTo>
                  <a:lnTo>
                    <a:pt x="336" y="120"/>
                  </a:lnTo>
                  <a:lnTo>
                    <a:pt x="340" y="116"/>
                  </a:lnTo>
                  <a:lnTo>
                    <a:pt x="344" y="113"/>
                  </a:lnTo>
                  <a:lnTo>
                    <a:pt x="347" y="109"/>
                  </a:lnTo>
                  <a:lnTo>
                    <a:pt x="352" y="103"/>
                  </a:lnTo>
                  <a:lnTo>
                    <a:pt x="355" y="99"/>
                  </a:lnTo>
                  <a:lnTo>
                    <a:pt x="360" y="95"/>
                  </a:lnTo>
                  <a:lnTo>
                    <a:pt x="364" y="92"/>
                  </a:lnTo>
                  <a:lnTo>
                    <a:pt x="368" y="88"/>
                  </a:lnTo>
                  <a:lnTo>
                    <a:pt x="372" y="84"/>
                  </a:lnTo>
                  <a:lnTo>
                    <a:pt x="375" y="80"/>
                  </a:lnTo>
                  <a:lnTo>
                    <a:pt x="380" y="76"/>
                  </a:lnTo>
                  <a:lnTo>
                    <a:pt x="384" y="72"/>
                  </a:lnTo>
                  <a:lnTo>
                    <a:pt x="389" y="69"/>
                  </a:lnTo>
                  <a:lnTo>
                    <a:pt x="393" y="65"/>
                  </a:lnTo>
                  <a:lnTo>
                    <a:pt x="397" y="61"/>
                  </a:lnTo>
                  <a:lnTo>
                    <a:pt x="401" y="57"/>
                  </a:lnTo>
                  <a:lnTo>
                    <a:pt x="402" y="57"/>
                  </a:lnTo>
                  <a:lnTo>
                    <a:pt x="402" y="59"/>
                  </a:lnTo>
                  <a:lnTo>
                    <a:pt x="403" y="59"/>
                  </a:lnTo>
                  <a:lnTo>
                    <a:pt x="404" y="61"/>
                  </a:lnTo>
                  <a:lnTo>
                    <a:pt x="407" y="59"/>
                  </a:lnTo>
                  <a:lnTo>
                    <a:pt x="408" y="57"/>
                  </a:lnTo>
                  <a:lnTo>
                    <a:pt x="410" y="57"/>
                  </a:lnTo>
                  <a:lnTo>
                    <a:pt x="411" y="55"/>
                  </a:lnTo>
                  <a:lnTo>
                    <a:pt x="413" y="55"/>
                  </a:lnTo>
                  <a:lnTo>
                    <a:pt x="414" y="53"/>
                  </a:lnTo>
                  <a:lnTo>
                    <a:pt x="417" y="53"/>
                  </a:lnTo>
                  <a:lnTo>
                    <a:pt x="418" y="51"/>
                  </a:lnTo>
                  <a:lnTo>
                    <a:pt x="420" y="51"/>
                  </a:lnTo>
                  <a:lnTo>
                    <a:pt x="422" y="51"/>
                  </a:lnTo>
                  <a:lnTo>
                    <a:pt x="425" y="50"/>
                  </a:lnTo>
                  <a:lnTo>
                    <a:pt x="427" y="48"/>
                  </a:lnTo>
                  <a:lnTo>
                    <a:pt x="429" y="46"/>
                  </a:lnTo>
                  <a:lnTo>
                    <a:pt x="431" y="46"/>
                  </a:lnTo>
                  <a:lnTo>
                    <a:pt x="433" y="44"/>
                  </a:lnTo>
                  <a:lnTo>
                    <a:pt x="435" y="44"/>
                  </a:lnTo>
                  <a:lnTo>
                    <a:pt x="436" y="42"/>
                  </a:lnTo>
                  <a:lnTo>
                    <a:pt x="438" y="42"/>
                  </a:lnTo>
                  <a:lnTo>
                    <a:pt x="439" y="40"/>
                  </a:lnTo>
                  <a:lnTo>
                    <a:pt x="440" y="40"/>
                  </a:lnTo>
                  <a:lnTo>
                    <a:pt x="441" y="40"/>
                  </a:lnTo>
                  <a:lnTo>
                    <a:pt x="442" y="40"/>
                  </a:lnTo>
                  <a:lnTo>
                    <a:pt x="442" y="38"/>
                  </a:lnTo>
                  <a:lnTo>
                    <a:pt x="447" y="36"/>
                  </a:lnTo>
                  <a:lnTo>
                    <a:pt x="450" y="34"/>
                  </a:lnTo>
                  <a:lnTo>
                    <a:pt x="455" y="32"/>
                  </a:lnTo>
                  <a:lnTo>
                    <a:pt x="458" y="31"/>
                  </a:lnTo>
                  <a:lnTo>
                    <a:pt x="461" y="29"/>
                  </a:lnTo>
                  <a:lnTo>
                    <a:pt x="466" y="27"/>
                  </a:lnTo>
                  <a:lnTo>
                    <a:pt x="469" y="25"/>
                  </a:lnTo>
                  <a:lnTo>
                    <a:pt x="474" y="25"/>
                  </a:lnTo>
                  <a:lnTo>
                    <a:pt x="477" y="23"/>
                  </a:lnTo>
                  <a:lnTo>
                    <a:pt x="482" y="21"/>
                  </a:lnTo>
                  <a:lnTo>
                    <a:pt x="485" y="19"/>
                  </a:lnTo>
                  <a:lnTo>
                    <a:pt x="489" y="19"/>
                  </a:lnTo>
                  <a:lnTo>
                    <a:pt x="493" y="17"/>
                  </a:lnTo>
                  <a:lnTo>
                    <a:pt x="497" y="15"/>
                  </a:lnTo>
                  <a:lnTo>
                    <a:pt x="501" y="15"/>
                  </a:lnTo>
                  <a:lnTo>
                    <a:pt x="504" y="13"/>
                  </a:lnTo>
                  <a:lnTo>
                    <a:pt x="508" y="13"/>
                  </a:lnTo>
                  <a:lnTo>
                    <a:pt x="513" y="11"/>
                  </a:lnTo>
                  <a:lnTo>
                    <a:pt x="516" y="11"/>
                  </a:lnTo>
                  <a:lnTo>
                    <a:pt x="519" y="11"/>
                  </a:lnTo>
                  <a:lnTo>
                    <a:pt x="524" y="10"/>
                  </a:lnTo>
                  <a:lnTo>
                    <a:pt x="527" y="10"/>
                  </a:lnTo>
                  <a:lnTo>
                    <a:pt x="532" y="10"/>
                  </a:lnTo>
                  <a:lnTo>
                    <a:pt x="535" y="10"/>
                  </a:lnTo>
                  <a:lnTo>
                    <a:pt x="540" y="8"/>
                  </a:lnTo>
                  <a:lnTo>
                    <a:pt x="543" y="8"/>
                  </a:lnTo>
                  <a:lnTo>
                    <a:pt x="546" y="8"/>
                  </a:lnTo>
                  <a:lnTo>
                    <a:pt x="551" y="8"/>
                  </a:lnTo>
                  <a:lnTo>
                    <a:pt x="554" y="8"/>
                  </a:lnTo>
                  <a:lnTo>
                    <a:pt x="559" y="8"/>
                  </a:lnTo>
                  <a:lnTo>
                    <a:pt x="562" y="8"/>
                  </a:lnTo>
                  <a:lnTo>
                    <a:pt x="565" y="8"/>
                  </a:lnTo>
                  <a:lnTo>
                    <a:pt x="572" y="8"/>
                  </a:lnTo>
                  <a:lnTo>
                    <a:pt x="578" y="8"/>
                  </a:lnTo>
                  <a:lnTo>
                    <a:pt x="583" y="8"/>
                  </a:lnTo>
                  <a:lnTo>
                    <a:pt x="590" y="10"/>
                  </a:lnTo>
                  <a:lnTo>
                    <a:pt x="595" y="10"/>
                  </a:lnTo>
                  <a:lnTo>
                    <a:pt x="601" y="11"/>
                  </a:lnTo>
                  <a:lnTo>
                    <a:pt x="607" y="13"/>
                  </a:lnTo>
                  <a:lnTo>
                    <a:pt x="612" y="15"/>
                  </a:lnTo>
                  <a:lnTo>
                    <a:pt x="619" y="17"/>
                  </a:lnTo>
                  <a:lnTo>
                    <a:pt x="625" y="21"/>
                  </a:lnTo>
                  <a:lnTo>
                    <a:pt x="630" y="23"/>
                  </a:lnTo>
                  <a:lnTo>
                    <a:pt x="636" y="25"/>
                  </a:lnTo>
                  <a:lnTo>
                    <a:pt x="641" y="27"/>
                  </a:lnTo>
                  <a:lnTo>
                    <a:pt x="648" y="31"/>
                  </a:lnTo>
                  <a:lnTo>
                    <a:pt x="654" y="32"/>
                  </a:lnTo>
                  <a:lnTo>
                    <a:pt x="659" y="34"/>
                  </a:lnTo>
                  <a:lnTo>
                    <a:pt x="661" y="36"/>
                  </a:lnTo>
                  <a:lnTo>
                    <a:pt x="664" y="36"/>
                  </a:lnTo>
                  <a:lnTo>
                    <a:pt x="665" y="36"/>
                  </a:lnTo>
                  <a:lnTo>
                    <a:pt x="667" y="36"/>
                  </a:lnTo>
                  <a:lnTo>
                    <a:pt x="669" y="36"/>
                  </a:lnTo>
                  <a:lnTo>
                    <a:pt x="671" y="38"/>
                  </a:lnTo>
                  <a:lnTo>
                    <a:pt x="674" y="40"/>
                  </a:lnTo>
                  <a:lnTo>
                    <a:pt x="675" y="42"/>
                  </a:lnTo>
                  <a:lnTo>
                    <a:pt x="677" y="42"/>
                  </a:lnTo>
                  <a:lnTo>
                    <a:pt x="679" y="42"/>
                  </a:lnTo>
                  <a:lnTo>
                    <a:pt x="681" y="44"/>
                  </a:lnTo>
                  <a:lnTo>
                    <a:pt x="684" y="44"/>
                  </a:lnTo>
                  <a:lnTo>
                    <a:pt x="686" y="46"/>
                  </a:lnTo>
                  <a:lnTo>
                    <a:pt x="688" y="46"/>
                  </a:lnTo>
                  <a:lnTo>
                    <a:pt x="690" y="48"/>
                  </a:lnTo>
                  <a:lnTo>
                    <a:pt x="692" y="50"/>
                  </a:lnTo>
                  <a:lnTo>
                    <a:pt x="694" y="50"/>
                  </a:lnTo>
                  <a:lnTo>
                    <a:pt x="696" y="51"/>
                  </a:lnTo>
                  <a:lnTo>
                    <a:pt x="698" y="51"/>
                  </a:lnTo>
                  <a:lnTo>
                    <a:pt x="700" y="53"/>
                  </a:lnTo>
                  <a:lnTo>
                    <a:pt x="703" y="53"/>
                  </a:lnTo>
                  <a:lnTo>
                    <a:pt x="705" y="55"/>
                  </a:lnTo>
                  <a:lnTo>
                    <a:pt x="707" y="57"/>
                  </a:lnTo>
                  <a:lnTo>
                    <a:pt x="709" y="57"/>
                  </a:lnTo>
                  <a:lnTo>
                    <a:pt x="712" y="59"/>
                  </a:lnTo>
                  <a:lnTo>
                    <a:pt x="714" y="61"/>
                  </a:lnTo>
                  <a:lnTo>
                    <a:pt x="716" y="61"/>
                  </a:lnTo>
                  <a:lnTo>
                    <a:pt x="717" y="63"/>
                  </a:lnTo>
                  <a:lnTo>
                    <a:pt x="719" y="65"/>
                  </a:lnTo>
                  <a:lnTo>
                    <a:pt x="722" y="67"/>
                  </a:lnTo>
                  <a:lnTo>
                    <a:pt x="724" y="67"/>
                  </a:lnTo>
                  <a:lnTo>
                    <a:pt x="726" y="69"/>
                  </a:lnTo>
                  <a:lnTo>
                    <a:pt x="734" y="74"/>
                  </a:lnTo>
                  <a:lnTo>
                    <a:pt x="741" y="78"/>
                  </a:lnTo>
                  <a:lnTo>
                    <a:pt x="747" y="84"/>
                  </a:lnTo>
                  <a:lnTo>
                    <a:pt x="754" y="92"/>
                  </a:lnTo>
                  <a:lnTo>
                    <a:pt x="762" y="95"/>
                  </a:lnTo>
                  <a:lnTo>
                    <a:pt x="769" y="103"/>
                  </a:lnTo>
                  <a:lnTo>
                    <a:pt x="775" y="109"/>
                  </a:lnTo>
                  <a:lnTo>
                    <a:pt x="782" y="114"/>
                  </a:lnTo>
                  <a:lnTo>
                    <a:pt x="789" y="120"/>
                  </a:lnTo>
                  <a:lnTo>
                    <a:pt x="795" y="126"/>
                  </a:lnTo>
                  <a:lnTo>
                    <a:pt x="802" y="133"/>
                  </a:lnTo>
                  <a:lnTo>
                    <a:pt x="809" y="139"/>
                  </a:lnTo>
                  <a:lnTo>
                    <a:pt x="816" y="145"/>
                  </a:lnTo>
                  <a:lnTo>
                    <a:pt x="822" y="151"/>
                  </a:lnTo>
                  <a:lnTo>
                    <a:pt x="829" y="156"/>
                  </a:lnTo>
                  <a:lnTo>
                    <a:pt x="836" y="162"/>
                  </a:lnTo>
                  <a:lnTo>
                    <a:pt x="839" y="168"/>
                  </a:lnTo>
                  <a:lnTo>
                    <a:pt x="842" y="170"/>
                  </a:lnTo>
                  <a:lnTo>
                    <a:pt x="846" y="172"/>
                  </a:lnTo>
                  <a:lnTo>
                    <a:pt x="850" y="174"/>
                  </a:lnTo>
                  <a:lnTo>
                    <a:pt x="854" y="175"/>
                  </a:lnTo>
                  <a:lnTo>
                    <a:pt x="857" y="177"/>
                  </a:lnTo>
                  <a:lnTo>
                    <a:pt x="860" y="181"/>
                  </a:lnTo>
                  <a:lnTo>
                    <a:pt x="864" y="185"/>
                  </a:lnTo>
                  <a:lnTo>
                    <a:pt x="867" y="189"/>
                  </a:lnTo>
                  <a:lnTo>
                    <a:pt x="870" y="193"/>
                  </a:lnTo>
                  <a:lnTo>
                    <a:pt x="873" y="196"/>
                  </a:lnTo>
                  <a:lnTo>
                    <a:pt x="875" y="200"/>
                  </a:lnTo>
                  <a:lnTo>
                    <a:pt x="878" y="204"/>
                  </a:lnTo>
                  <a:lnTo>
                    <a:pt x="880" y="208"/>
                  </a:lnTo>
                  <a:lnTo>
                    <a:pt x="884" y="210"/>
                  </a:lnTo>
                  <a:lnTo>
                    <a:pt x="887" y="214"/>
                  </a:lnTo>
                  <a:lnTo>
                    <a:pt x="888" y="215"/>
                  </a:lnTo>
                  <a:lnTo>
                    <a:pt x="889" y="217"/>
                  </a:lnTo>
                  <a:lnTo>
                    <a:pt x="890" y="219"/>
                  </a:lnTo>
                  <a:lnTo>
                    <a:pt x="892" y="223"/>
                  </a:lnTo>
                  <a:lnTo>
                    <a:pt x="893" y="223"/>
                  </a:lnTo>
                  <a:lnTo>
                    <a:pt x="892" y="223"/>
                  </a:lnTo>
                  <a:lnTo>
                    <a:pt x="892" y="221"/>
                  </a:lnTo>
                  <a:lnTo>
                    <a:pt x="890" y="221"/>
                  </a:lnTo>
                  <a:lnTo>
                    <a:pt x="888" y="219"/>
                  </a:lnTo>
                  <a:lnTo>
                    <a:pt x="886" y="217"/>
                  </a:lnTo>
                  <a:lnTo>
                    <a:pt x="885" y="217"/>
                  </a:lnTo>
                  <a:lnTo>
                    <a:pt x="883" y="215"/>
                  </a:lnTo>
                  <a:lnTo>
                    <a:pt x="880" y="215"/>
                  </a:lnTo>
                  <a:lnTo>
                    <a:pt x="878" y="214"/>
                  </a:lnTo>
                  <a:lnTo>
                    <a:pt x="877" y="214"/>
                  </a:lnTo>
                  <a:lnTo>
                    <a:pt x="875" y="212"/>
                  </a:lnTo>
                  <a:lnTo>
                    <a:pt x="871" y="210"/>
                  </a:lnTo>
                  <a:lnTo>
                    <a:pt x="868" y="206"/>
                  </a:lnTo>
                  <a:lnTo>
                    <a:pt x="864" y="204"/>
                  </a:lnTo>
                  <a:lnTo>
                    <a:pt x="860" y="200"/>
                  </a:lnTo>
                  <a:lnTo>
                    <a:pt x="857" y="198"/>
                  </a:lnTo>
                  <a:lnTo>
                    <a:pt x="854" y="194"/>
                  </a:lnTo>
                  <a:lnTo>
                    <a:pt x="849" y="193"/>
                  </a:lnTo>
                  <a:lnTo>
                    <a:pt x="846" y="191"/>
                  </a:lnTo>
                  <a:lnTo>
                    <a:pt x="841" y="187"/>
                  </a:lnTo>
                  <a:lnTo>
                    <a:pt x="838" y="185"/>
                  </a:lnTo>
                  <a:lnTo>
                    <a:pt x="835" y="183"/>
                  </a:lnTo>
                  <a:lnTo>
                    <a:pt x="831" y="179"/>
                  </a:lnTo>
                  <a:lnTo>
                    <a:pt x="827" y="177"/>
                  </a:lnTo>
                  <a:lnTo>
                    <a:pt x="823" y="174"/>
                  </a:lnTo>
                  <a:lnTo>
                    <a:pt x="820" y="172"/>
                  </a:lnTo>
                  <a:lnTo>
                    <a:pt x="817" y="168"/>
                  </a:lnTo>
                  <a:lnTo>
                    <a:pt x="814" y="166"/>
                  </a:lnTo>
                  <a:lnTo>
                    <a:pt x="812" y="164"/>
                  </a:lnTo>
                  <a:lnTo>
                    <a:pt x="810" y="162"/>
                  </a:lnTo>
                  <a:lnTo>
                    <a:pt x="807" y="160"/>
                  </a:lnTo>
                  <a:lnTo>
                    <a:pt x="804" y="158"/>
                  </a:lnTo>
                  <a:lnTo>
                    <a:pt x="802" y="154"/>
                  </a:lnTo>
                  <a:lnTo>
                    <a:pt x="800" y="153"/>
                  </a:lnTo>
                  <a:lnTo>
                    <a:pt x="798" y="151"/>
                  </a:lnTo>
                  <a:lnTo>
                    <a:pt x="795" y="149"/>
                  </a:lnTo>
                  <a:lnTo>
                    <a:pt x="793" y="147"/>
                  </a:lnTo>
                  <a:lnTo>
                    <a:pt x="790" y="145"/>
                  </a:lnTo>
                  <a:lnTo>
                    <a:pt x="788" y="143"/>
                  </a:lnTo>
                  <a:lnTo>
                    <a:pt x="785" y="141"/>
                  </a:lnTo>
                  <a:lnTo>
                    <a:pt x="783" y="137"/>
                  </a:lnTo>
                  <a:lnTo>
                    <a:pt x="781" y="135"/>
                  </a:lnTo>
                  <a:lnTo>
                    <a:pt x="779" y="133"/>
                  </a:lnTo>
                  <a:lnTo>
                    <a:pt x="776" y="132"/>
                  </a:lnTo>
                  <a:lnTo>
                    <a:pt x="773" y="128"/>
                  </a:lnTo>
                  <a:lnTo>
                    <a:pt x="771" y="126"/>
                  </a:lnTo>
                  <a:lnTo>
                    <a:pt x="769" y="124"/>
                  </a:lnTo>
                  <a:lnTo>
                    <a:pt x="765" y="124"/>
                  </a:lnTo>
                  <a:lnTo>
                    <a:pt x="763" y="122"/>
                  </a:lnTo>
                  <a:lnTo>
                    <a:pt x="761" y="120"/>
                  </a:lnTo>
                  <a:lnTo>
                    <a:pt x="757" y="118"/>
                  </a:lnTo>
                  <a:lnTo>
                    <a:pt x="756" y="118"/>
                  </a:lnTo>
                  <a:lnTo>
                    <a:pt x="754" y="116"/>
                  </a:lnTo>
                  <a:lnTo>
                    <a:pt x="753" y="114"/>
                  </a:lnTo>
                  <a:lnTo>
                    <a:pt x="752" y="113"/>
                  </a:lnTo>
                  <a:lnTo>
                    <a:pt x="751" y="111"/>
                  </a:lnTo>
                  <a:lnTo>
                    <a:pt x="750" y="111"/>
                  </a:lnTo>
                  <a:lnTo>
                    <a:pt x="747" y="109"/>
                  </a:lnTo>
                  <a:lnTo>
                    <a:pt x="746" y="109"/>
                  </a:lnTo>
                  <a:lnTo>
                    <a:pt x="744" y="105"/>
                  </a:lnTo>
                  <a:lnTo>
                    <a:pt x="743" y="103"/>
                  </a:lnTo>
                  <a:lnTo>
                    <a:pt x="741" y="103"/>
                  </a:lnTo>
                  <a:lnTo>
                    <a:pt x="738" y="103"/>
                  </a:lnTo>
                  <a:lnTo>
                    <a:pt x="736" y="103"/>
                  </a:lnTo>
                  <a:lnTo>
                    <a:pt x="735" y="103"/>
                  </a:lnTo>
                  <a:lnTo>
                    <a:pt x="733" y="103"/>
                  </a:lnTo>
                  <a:lnTo>
                    <a:pt x="731" y="101"/>
                  </a:lnTo>
                  <a:lnTo>
                    <a:pt x="728" y="101"/>
                  </a:lnTo>
                  <a:lnTo>
                    <a:pt x="726" y="99"/>
                  </a:lnTo>
                  <a:lnTo>
                    <a:pt x="724" y="97"/>
                  </a:lnTo>
                  <a:lnTo>
                    <a:pt x="722" y="95"/>
                  </a:lnTo>
                  <a:lnTo>
                    <a:pt x="719" y="93"/>
                  </a:lnTo>
                  <a:lnTo>
                    <a:pt x="718" y="92"/>
                  </a:lnTo>
                  <a:lnTo>
                    <a:pt x="716" y="90"/>
                  </a:lnTo>
                  <a:lnTo>
                    <a:pt x="714" y="90"/>
                  </a:lnTo>
                  <a:lnTo>
                    <a:pt x="713" y="88"/>
                  </a:lnTo>
                  <a:lnTo>
                    <a:pt x="712" y="88"/>
                  </a:lnTo>
                  <a:lnTo>
                    <a:pt x="711" y="86"/>
                  </a:lnTo>
                  <a:lnTo>
                    <a:pt x="709" y="88"/>
                  </a:lnTo>
                  <a:lnTo>
                    <a:pt x="708" y="88"/>
                  </a:lnTo>
                  <a:lnTo>
                    <a:pt x="707" y="88"/>
                  </a:lnTo>
                  <a:lnTo>
                    <a:pt x="706" y="86"/>
                  </a:lnTo>
                  <a:lnTo>
                    <a:pt x="705" y="86"/>
                  </a:lnTo>
                  <a:lnTo>
                    <a:pt x="704" y="86"/>
                  </a:lnTo>
                  <a:lnTo>
                    <a:pt x="703" y="84"/>
                  </a:lnTo>
                  <a:lnTo>
                    <a:pt x="702" y="82"/>
                  </a:lnTo>
                  <a:lnTo>
                    <a:pt x="700" y="80"/>
                  </a:lnTo>
                  <a:lnTo>
                    <a:pt x="699" y="78"/>
                  </a:lnTo>
                  <a:lnTo>
                    <a:pt x="698" y="78"/>
                  </a:lnTo>
                  <a:lnTo>
                    <a:pt x="697" y="78"/>
                  </a:lnTo>
                  <a:lnTo>
                    <a:pt x="695" y="76"/>
                  </a:lnTo>
                  <a:lnTo>
                    <a:pt x="694" y="74"/>
                  </a:lnTo>
                  <a:lnTo>
                    <a:pt x="692" y="74"/>
                  </a:lnTo>
                  <a:lnTo>
                    <a:pt x="689" y="72"/>
                  </a:lnTo>
                  <a:lnTo>
                    <a:pt x="687" y="72"/>
                  </a:lnTo>
                  <a:lnTo>
                    <a:pt x="685" y="72"/>
                  </a:lnTo>
                  <a:lnTo>
                    <a:pt x="683" y="72"/>
                  </a:lnTo>
                  <a:lnTo>
                    <a:pt x="680" y="71"/>
                  </a:lnTo>
                  <a:lnTo>
                    <a:pt x="675" y="69"/>
                  </a:lnTo>
                  <a:lnTo>
                    <a:pt x="668" y="65"/>
                  </a:lnTo>
                  <a:lnTo>
                    <a:pt x="661" y="61"/>
                  </a:lnTo>
                  <a:lnTo>
                    <a:pt x="655" y="59"/>
                  </a:lnTo>
                  <a:lnTo>
                    <a:pt x="648" y="57"/>
                  </a:lnTo>
                  <a:lnTo>
                    <a:pt x="641" y="53"/>
                  </a:lnTo>
                  <a:lnTo>
                    <a:pt x="636" y="51"/>
                  </a:lnTo>
                  <a:lnTo>
                    <a:pt x="629" y="50"/>
                  </a:lnTo>
                  <a:lnTo>
                    <a:pt x="622" y="48"/>
                  </a:lnTo>
                  <a:lnTo>
                    <a:pt x="616" y="46"/>
                  </a:lnTo>
                  <a:lnTo>
                    <a:pt x="609" y="44"/>
                  </a:lnTo>
                  <a:lnTo>
                    <a:pt x="602" y="42"/>
                  </a:lnTo>
                  <a:lnTo>
                    <a:pt x="595" y="42"/>
                  </a:lnTo>
                  <a:lnTo>
                    <a:pt x="590" y="40"/>
                  </a:lnTo>
                  <a:lnTo>
                    <a:pt x="583" y="38"/>
                  </a:lnTo>
                  <a:lnTo>
                    <a:pt x="576" y="36"/>
                  </a:lnTo>
                  <a:lnTo>
                    <a:pt x="572" y="36"/>
                  </a:lnTo>
                  <a:lnTo>
                    <a:pt x="566" y="36"/>
                  </a:lnTo>
                  <a:lnTo>
                    <a:pt x="562" y="36"/>
                  </a:lnTo>
                  <a:lnTo>
                    <a:pt x="559" y="36"/>
                  </a:lnTo>
                  <a:lnTo>
                    <a:pt x="553" y="36"/>
                  </a:lnTo>
                  <a:lnTo>
                    <a:pt x="549" y="36"/>
                  </a:lnTo>
                  <a:lnTo>
                    <a:pt x="544" y="36"/>
                  </a:lnTo>
                  <a:lnTo>
                    <a:pt x="540" y="36"/>
                  </a:lnTo>
                  <a:lnTo>
                    <a:pt x="535" y="38"/>
                  </a:lnTo>
                  <a:lnTo>
                    <a:pt x="531" y="38"/>
                  </a:lnTo>
                  <a:lnTo>
                    <a:pt x="526" y="40"/>
                  </a:lnTo>
                  <a:lnTo>
                    <a:pt x="522" y="40"/>
                  </a:lnTo>
                  <a:lnTo>
                    <a:pt x="517" y="40"/>
                  </a:lnTo>
                  <a:lnTo>
                    <a:pt x="513" y="42"/>
                  </a:lnTo>
                  <a:lnTo>
                    <a:pt x="508" y="42"/>
                  </a:lnTo>
                  <a:lnTo>
                    <a:pt x="504" y="42"/>
                  </a:lnTo>
                  <a:lnTo>
                    <a:pt x="499" y="44"/>
                  </a:lnTo>
                  <a:lnTo>
                    <a:pt x="495" y="46"/>
                  </a:lnTo>
                  <a:lnTo>
                    <a:pt x="490" y="48"/>
                  </a:lnTo>
                  <a:lnTo>
                    <a:pt x="486" y="50"/>
                  </a:lnTo>
                  <a:lnTo>
                    <a:pt x="482" y="50"/>
                  </a:lnTo>
                  <a:lnTo>
                    <a:pt x="477" y="51"/>
                  </a:lnTo>
                  <a:lnTo>
                    <a:pt x="473" y="53"/>
                  </a:lnTo>
                  <a:lnTo>
                    <a:pt x="468" y="55"/>
                  </a:lnTo>
                  <a:lnTo>
                    <a:pt x="464" y="57"/>
                  </a:lnTo>
                  <a:lnTo>
                    <a:pt x="459" y="61"/>
                  </a:lnTo>
                  <a:lnTo>
                    <a:pt x="455" y="63"/>
                  </a:lnTo>
                  <a:lnTo>
                    <a:pt x="450" y="65"/>
                  </a:lnTo>
                  <a:lnTo>
                    <a:pt x="446" y="69"/>
                  </a:lnTo>
                  <a:lnTo>
                    <a:pt x="441" y="71"/>
                  </a:lnTo>
                  <a:lnTo>
                    <a:pt x="437" y="74"/>
                  </a:lnTo>
                  <a:lnTo>
                    <a:pt x="432" y="78"/>
                  </a:lnTo>
                  <a:lnTo>
                    <a:pt x="431" y="78"/>
                  </a:lnTo>
                  <a:lnTo>
                    <a:pt x="429" y="80"/>
                  </a:lnTo>
                  <a:lnTo>
                    <a:pt x="428" y="82"/>
                  </a:lnTo>
                  <a:lnTo>
                    <a:pt x="427" y="84"/>
                  </a:lnTo>
                  <a:lnTo>
                    <a:pt x="425" y="86"/>
                  </a:lnTo>
                  <a:lnTo>
                    <a:pt x="423" y="88"/>
                  </a:lnTo>
                  <a:lnTo>
                    <a:pt x="422" y="90"/>
                  </a:lnTo>
                  <a:lnTo>
                    <a:pt x="420" y="90"/>
                  </a:lnTo>
                  <a:lnTo>
                    <a:pt x="418" y="92"/>
                  </a:lnTo>
                  <a:lnTo>
                    <a:pt x="417" y="93"/>
                  </a:lnTo>
                  <a:lnTo>
                    <a:pt x="414" y="93"/>
                  </a:lnTo>
                  <a:lnTo>
                    <a:pt x="413" y="95"/>
                  </a:lnTo>
                  <a:lnTo>
                    <a:pt x="411" y="97"/>
                  </a:lnTo>
                  <a:lnTo>
                    <a:pt x="409" y="99"/>
                  </a:lnTo>
                  <a:lnTo>
                    <a:pt x="408" y="99"/>
                  </a:lnTo>
                  <a:lnTo>
                    <a:pt x="406" y="101"/>
                  </a:lnTo>
                  <a:lnTo>
                    <a:pt x="403" y="101"/>
                  </a:lnTo>
                  <a:lnTo>
                    <a:pt x="401" y="103"/>
                  </a:lnTo>
                  <a:lnTo>
                    <a:pt x="399" y="103"/>
                  </a:lnTo>
                  <a:lnTo>
                    <a:pt x="397" y="105"/>
                  </a:lnTo>
                  <a:lnTo>
                    <a:pt x="394" y="107"/>
                  </a:lnTo>
                  <a:lnTo>
                    <a:pt x="392" y="109"/>
                  </a:lnTo>
                  <a:lnTo>
                    <a:pt x="390" y="109"/>
                  </a:lnTo>
                  <a:lnTo>
                    <a:pt x="388" y="111"/>
                  </a:lnTo>
                  <a:lnTo>
                    <a:pt x="385" y="111"/>
                  </a:lnTo>
                  <a:lnTo>
                    <a:pt x="383" y="113"/>
                  </a:lnTo>
                  <a:lnTo>
                    <a:pt x="381" y="114"/>
                  </a:lnTo>
                  <a:lnTo>
                    <a:pt x="379" y="116"/>
                  </a:lnTo>
                  <a:lnTo>
                    <a:pt x="376" y="116"/>
                  </a:lnTo>
                  <a:lnTo>
                    <a:pt x="374" y="118"/>
                  </a:lnTo>
                  <a:lnTo>
                    <a:pt x="372" y="118"/>
                  </a:lnTo>
                  <a:lnTo>
                    <a:pt x="370" y="120"/>
                  </a:lnTo>
                  <a:lnTo>
                    <a:pt x="351" y="147"/>
                  </a:lnTo>
                  <a:lnTo>
                    <a:pt x="292" y="233"/>
                  </a:lnTo>
                  <a:lnTo>
                    <a:pt x="287" y="238"/>
                  </a:lnTo>
                  <a:lnTo>
                    <a:pt x="283" y="246"/>
                  </a:lnTo>
                  <a:lnTo>
                    <a:pt x="278" y="252"/>
                  </a:lnTo>
                  <a:lnTo>
                    <a:pt x="274" y="259"/>
                  </a:lnTo>
                  <a:lnTo>
                    <a:pt x="269" y="265"/>
                  </a:lnTo>
                  <a:lnTo>
                    <a:pt x="265" y="273"/>
                  </a:lnTo>
                  <a:lnTo>
                    <a:pt x="260" y="278"/>
                  </a:lnTo>
                  <a:lnTo>
                    <a:pt x="256" y="286"/>
                  </a:lnTo>
                  <a:lnTo>
                    <a:pt x="251" y="292"/>
                  </a:lnTo>
                  <a:lnTo>
                    <a:pt x="247" y="299"/>
                  </a:lnTo>
                  <a:lnTo>
                    <a:pt x="242" y="307"/>
                  </a:lnTo>
                  <a:lnTo>
                    <a:pt x="238" y="315"/>
                  </a:lnTo>
                  <a:lnTo>
                    <a:pt x="235" y="322"/>
                  </a:lnTo>
                  <a:lnTo>
                    <a:pt x="230" y="332"/>
                  </a:lnTo>
                  <a:lnTo>
                    <a:pt x="226" y="339"/>
                  </a:lnTo>
                  <a:lnTo>
                    <a:pt x="222" y="349"/>
                  </a:lnTo>
                  <a:lnTo>
                    <a:pt x="218" y="355"/>
                  </a:lnTo>
                  <a:lnTo>
                    <a:pt x="213" y="362"/>
                  </a:lnTo>
                  <a:lnTo>
                    <a:pt x="210" y="370"/>
                  </a:lnTo>
                  <a:lnTo>
                    <a:pt x="207" y="378"/>
                  </a:lnTo>
                  <a:lnTo>
                    <a:pt x="202" y="385"/>
                  </a:lnTo>
                  <a:lnTo>
                    <a:pt x="199" y="395"/>
                  </a:lnTo>
                  <a:lnTo>
                    <a:pt x="194" y="402"/>
                  </a:lnTo>
                  <a:lnTo>
                    <a:pt x="191" y="410"/>
                  </a:lnTo>
                  <a:lnTo>
                    <a:pt x="188" y="420"/>
                  </a:lnTo>
                  <a:lnTo>
                    <a:pt x="183" y="429"/>
                  </a:lnTo>
                  <a:lnTo>
                    <a:pt x="180" y="437"/>
                  </a:lnTo>
                  <a:lnTo>
                    <a:pt x="177" y="446"/>
                  </a:lnTo>
                  <a:lnTo>
                    <a:pt x="173" y="456"/>
                  </a:lnTo>
                  <a:lnTo>
                    <a:pt x="170" y="465"/>
                  </a:lnTo>
                  <a:lnTo>
                    <a:pt x="168" y="475"/>
                  </a:lnTo>
                  <a:lnTo>
                    <a:pt x="164" y="484"/>
                  </a:lnTo>
                  <a:lnTo>
                    <a:pt x="161" y="496"/>
                  </a:lnTo>
                  <a:lnTo>
                    <a:pt x="156" y="507"/>
                  </a:lnTo>
                  <a:lnTo>
                    <a:pt x="153" y="519"/>
                  </a:lnTo>
                  <a:lnTo>
                    <a:pt x="150" y="530"/>
                  </a:lnTo>
                  <a:lnTo>
                    <a:pt x="146" y="542"/>
                  </a:lnTo>
                  <a:lnTo>
                    <a:pt x="142" y="553"/>
                  </a:lnTo>
                  <a:lnTo>
                    <a:pt x="139" y="564"/>
                  </a:lnTo>
                  <a:lnTo>
                    <a:pt x="134" y="576"/>
                  </a:lnTo>
                  <a:lnTo>
                    <a:pt x="131" y="587"/>
                  </a:lnTo>
                  <a:lnTo>
                    <a:pt x="127" y="599"/>
                  </a:lnTo>
                  <a:lnTo>
                    <a:pt x="124" y="612"/>
                  </a:lnTo>
                  <a:lnTo>
                    <a:pt x="120" y="624"/>
                  </a:lnTo>
                  <a:lnTo>
                    <a:pt x="116" y="635"/>
                  </a:lnTo>
                  <a:lnTo>
                    <a:pt x="113" y="646"/>
                  </a:lnTo>
                  <a:lnTo>
                    <a:pt x="109" y="658"/>
                  </a:lnTo>
                  <a:lnTo>
                    <a:pt x="105" y="671"/>
                  </a:lnTo>
                  <a:lnTo>
                    <a:pt x="102" y="685"/>
                  </a:lnTo>
                  <a:lnTo>
                    <a:pt x="98" y="698"/>
                  </a:lnTo>
                  <a:lnTo>
                    <a:pt x="96" y="713"/>
                  </a:lnTo>
                  <a:lnTo>
                    <a:pt x="93" y="727"/>
                  </a:lnTo>
                  <a:lnTo>
                    <a:pt x="90" y="740"/>
                  </a:lnTo>
                  <a:lnTo>
                    <a:pt x="87" y="755"/>
                  </a:lnTo>
                  <a:lnTo>
                    <a:pt x="85" y="768"/>
                  </a:lnTo>
                  <a:lnTo>
                    <a:pt x="82" y="782"/>
                  </a:lnTo>
                  <a:lnTo>
                    <a:pt x="80" y="789"/>
                  </a:lnTo>
                  <a:lnTo>
                    <a:pt x="79" y="795"/>
                  </a:lnTo>
                  <a:lnTo>
                    <a:pt x="77" y="801"/>
                  </a:lnTo>
                  <a:lnTo>
                    <a:pt x="76" y="807"/>
                  </a:lnTo>
                  <a:lnTo>
                    <a:pt x="75" y="814"/>
                  </a:lnTo>
                  <a:lnTo>
                    <a:pt x="74" y="820"/>
                  </a:lnTo>
                  <a:lnTo>
                    <a:pt x="71" y="828"/>
                  </a:lnTo>
                  <a:lnTo>
                    <a:pt x="70" y="833"/>
                  </a:lnTo>
                  <a:lnTo>
                    <a:pt x="68" y="850"/>
                  </a:lnTo>
                  <a:lnTo>
                    <a:pt x="66" y="868"/>
                  </a:lnTo>
                  <a:lnTo>
                    <a:pt x="63" y="885"/>
                  </a:lnTo>
                  <a:lnTo>
                    <a:pt x="60" y="902"/>
                  </a:lnTo>
                  <a:lnTo>
                    <a:pt x="57" y="919"/>
                  </a:lnTo>
                  <a:lnTo>
                    <a:pt x="55" y="936"/>
                  </a:lnTo>
                  <a:lnTo>
                    <a:pt x="52" y="953"/>
                  </a:lnTo>
                  <a:lnTo>
                    <a:pt x="49" y="971"/>
                  </a:lnTo>
                  <a:lnTo>
                    <a:pt x="47" y="988"/>
                  </a:lnTo>
                  <a:lnTo>
                    <a:pt x="45" y="1005"/>
                  </a:lnTo>
                  <a:lnTo>
                    <a:pt x="42" y="1022"/>
                  </a:lnTo>
                  <a:lnTo>
                    <a:pt x="40" y="1041"/>
                  </a:lnTo>
                  <a:lnTo>
                    <a:pt x="38" y="1058"/>
                  </a:lnTo>
                  <a:lnTo>
                    <a:pt x="36" y="1075"/>
                  </a:lnTo>
                  <a:lnTo>
                    <a:pt x="33" y="1095"/>
                  </a:lnTo>
                  <a:lnTo>
                    <a:pt x="31" y="1114"/>
                  </a:lnTo>
                  <a:lnTo>
                    <a:pt x="31" y="1116"/>
                  </a:lnTo>
                  <a:lnTo>
                    <a:pt x="31" y="1117"/>
                  </a:lnTo>
                  <a:lnTo>
                    <a:pt x="29" y="1169"/>
                  </a:lnTo>
                  <a:lnTo>
                    <a:pt x="29" y="1165"/>
                  </a:lnTo>
                  <a:lnTo>
                    <a:pt x="30" y="1157"/>
                  </a:lnTo>
                  <a:lnTo>
                    <a:pt x="31" y="1144"/>
                  </a:lnTo>
                  <a:lnTo>
                    <a:pt x="32" y="1133"/>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0" name="Freeform 29">
              <a:extLst>
                <a:ext uri="{FF2B5EF4-FFF2-40B4-BE49-F238E27FC236}">
                  <a16:creationId xmlns:a16="http://schemas.microsoft.com/office/drawing/2014/main" id="{065EAE1E-15C6-43D2-B38E-68966FA235CF}"/>
                </a:ext>
              </a:extLst>
            </p:cNvPr>
            <p:cNvSpPr>
              <a:spLocks/>
            </p:cNvSpPr>
            <p:nvPr/>
          </p:nvSpPr>
          <p:spPr bwMode="auto">
            <a:xfrm>
              <a:off x="4494" y="1628"/>
              <a:ext cx="711" cy="902"/>
            </a:xfrm>
            <a:custGeom>
              <a:avLst/>
              <a:gdLst>
                <a:gd name="T0" fmla="*/ 7 w 711"/>
                <a:gd name="T1" fmla="*/ 887 h 902"/>
                <a:gd name="T2" fmla="*/ 23 w 711"/>
                <a:gd name="T3" fmla="*/ 838 h 902"/>
                <a:gd name="T4" fmla="*/ 40 w 711"/>
                <a:gd name="T5" fmla="*/ 786 h 902"/>
                <a:gd name="T6" fmla="*/ 57 w 711"/>
                <a:gd name="T7" fmla="*/ 733 h 902"/>
                <a:gd name="T8" fmla="*/ 82 w 711"/>
                <a:gd name="T9" fmla="*/ 658 h 902"/>
                <a:gd name="T10" fmla="*/ 117 w 711"/>
                <a:gd name="T11" fmla="*/ 567 h 902"/>
                <a:gd name="T12" fmla="*/ 140 w 711"/>
                <a:gd name="T13" fmla="*/ 515 h 902"/>
                <a:gd name="T14" fmla="*/ 159 w 711"/>
                <a:gd name="T15" fmla="*/ 479 h 902"/>
                <a:gd name="T16" fmla="*/ 187 w 711"/>
                <a:gd name="T17" fmla="*/ 429 h 902"/>
                <a:gd name="T18" fmla="*/ 204 w 711"/>
                <a:gd name="T19" fmla="*/ 407 h 902"/>
                <a:gd name="T20" fmla="*/ 228 w 711"/>
                <a:gd name="T21" fmla="*/ 370 h 902"/>
                <a:gd name="T22" fmla="*/ 261 w 711"/>
                <a:gd name="T23" fmla="*/ 325 h 902"/>
                <a:gd name="T24" fmla="*/ 319 w 711"/>
                <a:gd name="T25" fmla="*/ 262 h 902"/>
                <a:gd name="T26" fmla="*/ 362 w 711"/>
                <a:gd name="T27" fmla="*/ 218 h 902"/>
                <a:gd name="T28" fmla="*/ 378 w 711"/>
                <a:gd name="T29" fmla="*/ 204 h 902"/>
                <a:gd name="T30" fmla="*/ 396 w 711"/>
                <a:gd name="T31" fmla="*/ 185 h 902"/>
                <a:gd name="T32" fmla="*/ 407 w 711"/>
                <a:gd name="T33" fmla="*/ 174 h 902"/>
                <a:gd name="T34" fmla="*/ 418 w 711"/>
                <a:gd name="T35" fmla="*/ 163 h 902"/>
                <a:gd name="T36" fmla="*/ 437 w 711"/>
                <a:gd name="T37" fmla="*/ 149 h 902"/>
                <a:gd name="T38" fmla="*/ 449 w 711"/>
                <a:gd name="T39" fmla="*/ 142 h 902"/>
                <a:gd name="T40" fmla="*/ 468 w 711"/>
                <a:gd name="T41" fmla="*/ 128 h 902"/>
                <a:gd name="T42" fmla="*/ 497 w 711"/>
                <a:gd name="T43" fmla="*/ 111 h 902"/>
                <a:gd name="T44" fmla="*/ 510 w 711"/>
                <a:gd name="T45" fmla="*/ 98 h 902"/>
                <a:gd name="T46" fmla="*/ 522 w 711"/>
                <a:gd name="T47" fmla="*/ 92 h 902"/>
                <a:gd name="T48" fmla="*/ 546 w 711"/>
                <a:gd name="T49" fmla="*/ 79 h 902"/>
                <a:gd name="T50" fmla="*/ 560 w 711"/>
                <a:gd name="T51" fmla="*/ 67 h 902"/>
                <a:gd name="T52" fmla="*/ 589 w 711"/>
                <a:gd name="T53" fmla="*/ 52 h 902"/>
                <a:gd name="T54" fmla="*/ 612 w 711"/>
                <a:gd name="T55" fmla="*/ 42 h 902"/>
                <a:gd name="T56" fmla="*/ 635 w 711"/>
                <a:gd name="T57" fmla="*/ 33 h 902"/>
                <a:gd name="T58" fmla="*/ 652 w 711"/>
                <a:gd name="T59" fmla="*/ 21 h 902"/>
                <a:gd name="T60" fmla="*/ 670 w 711"/>
                <a:gd name="T61" fmla="*/ 12 h 902"/>
                <a:gd name="T62" fmla="*/ 704 w 711"/>
                <a:gd name="T63" fmla="*/ 0 h 902"/>
                <a:gd name="T64" fmla="*/ 673 w 711"/>
                <a:gd name="T65" fmla="*/ 6 h 902"/>
                <a:gd name="T66" fmla="*/ 650 w 711"/>
                <a:gd name="T67" fmla="*/ 16 h 902"/>
                <a:gd name="T68" fmla="*/ 623 w 711"/>
                <a:gd name="T69" fmla="*/ 29 h 902"/>
                <a:gd name="T70" fmla="*/ 588 w 711"/>
                <a:gd name="T71" fmla="*/ 46 h 902"/>
                <a:gd name="T72" fmla="*/ 564 w 711"/>
                <a:gd name="T73" fmla="*/ 58 h 902"/>
                <a:gd name="T74" fmla="*/ 542 w 711"/>
                <a:gd name="T75" fmla="*/ 77 h 902"/>
                <a:gd name="T76" fmla="*/ 528 w 711"/>
                <a:gd name="T77" fmla="*/ 82 h 902"/>
                <a:gd name="T78" fmla="*/ 483 w 711"/>
                <a:gd name="T79" fmla="*/ 113 h 902"/>
                <a:gd name="T80" fmla="*/ 449 w 711"/>
                <a:gd name="T81" fmla="*/ 138 h 902"/>
                <a:gd name="T82" fmla="*/ 432 w 711"/>
                <a:gd name="T83" fmla="*/ 145 h 902"/>
                <a:gd name="T84" fmla="*/ 411 w 711"/>
                <a:gd name="T85" fmla="*/ 163 h 902"/>
                <a:gd name="T86" fmla="*/ 385 w 711"/>
                <a:gd name="T87" fmla="*/ 191 h 902"/>
                <a:gd name="T88" fmla="*/ 365 w 711"/>
                <a:gd name="T89" fmla="*/ 212 h 902"/>
                <a:gd name="T90" fmla="*/ 338 w 711"/>
                <a:gd name="T91" fmla="*/ 237 h 902"/>
                <a:gd name="T92" fmla="*/ 312 w 711"/>
                <a:gd name="T93" fmla="*/ 262 h 902"/>
                <a:gd name="T94" fmla="*/ 295 w 711"/>
                <a:gd name="T95" fmla="*/ 285 h 902"/>
                <a:gd name="T96" fmla="*/ 278 w 711"/>
                <a:gd name="T97" fmla="*/ 304 h 902"/>
                <a:gd name="T98" fmla="*/ 250 w 711"/>
                <a:gd name="T99" fmla="*/ 334 h 902"/>
                <a:gd name="T100" fmla="*/ 226 w 711"/>
                <a:gd name="T101" fmla="*/ 367 h 902"/>
                <a:gd name="T102" fmla="*/ 204 w 711"/>
                <a:gd name="T103" fmla="*/ 403 h 902"/>
                <a:gd name="T104" fmla="*/ 159 w 711"/>
                <a:gd name="T105" fmla="*/ 470 h 902"/>
                <a:gd name="T106" fmla="*/ 113 w 711"/>
                <a:gd name="T107" fmla="*/ 565 h 902"/>
                <a:gd name="T108" fmla="*/ 91 w 711"/>
                <a:gd name="T109" fmla="*/ 624 h 902"/>
                <a:gd name="T110" fmla="*/ 66 w 711"/>
                <a:gd name="T111" fmla="*/ 695 h 902"/>
                <a:gd name="T112" fmla="*/ 42 w 711"/>
                <a:gd name="T113" fmla="*/ 767 h 902"/>
                <a:gd name="T114" fmla="*/ 17 w 711"/>
                <a:gd name="T115" fmla="*/ 849 h 90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11"/>
                <a:gd name="T175" fmla="*/ 0 h 902"/>
                <a:gd name="T176" fmla="*/ 711 w 711"/>
                <a:gd name="T177" fmla="*/ 902 h 90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11" h="902">
                  <a:moveTo>
                    <a:pt x="4" y="897"/>
                  </a:moveTo>
                  <a:lnTo>
                    <a:pt x="2" y="899"/>
                  </a:lnTo>
                  <a:lnTo>
                    <a:pt x="2" y="900"/>
                  </a:lnTo>
                  <a:lnTo>
                    <a:pt x="0" y="902"/>
                  </a:lnTo>
                  <a:lnTo>
                    <a:pt x="2" y="902"/>
                  </a:lnTo>
                  <a:lnTo>
                    <a:pt x="3" y="900"/>
                  </a:lnTo>
                  <a:lnTo>
                    <a:pt x="5" y="899"/>
                  </a:lnTo>
                  <a:lnTo>
                    <a:pt x="6" y="895"/>
                  </a:lnTo>
                  <a:lnTo>
                    <a:pt x="7" y="887"/>
                  </a:lnTo>
                  <a:lnTo>
                    <a:pt x="9" y="881"/>
                  </a:lnTo>
                  <a:lnTo>
                    <a:pt x="11" y="876"/>
                  </a:lnTo>
                  <a:lnTo>
                    <a:pt x="13" y="870"/>
                  </a:lnTo>
                  <a:lnTo>
                    <a:pt x="15" y="864"/>
                  </a:lnTo>
                  <a:lnTo>
                    <a:pt x="16" y="859"/>
                  </a:lnTo>
                  <a:lnTo>
                    <a:pt x="18" y="855"/>
                  </a:lnTo>
                  <a:lnTo>
                    <a:pt x="19" y="849"/>
                  </a:lnTo>
                  <a:lnTo>
                    <a:pt x="22" y="843"/>
                  </a:lnTo>
                  <a:lnTo>
                    <a:pt x="23" y="838"/>
                  </a:lnTo>
                  <a:lnTo>
                    <a:pt x="25" y="832"/>
                  </a:lnTo>
                  <a:lnTo>
                    <a:pt x="27" y="826"/>
                  </a:lnTo>
                  <a:lnTo>
                    <a:pt x="28" y="820"/>
                  </a:lnTo>
                  <a:lnTo>
                    <a:pt x="31" y="815"/>
                  </a:lnTo>
                  <a:lnTo>
                    <a:pt x="32" y="809"/>
                  </a:lnTo>
                  <a:lnTo>
                    <a:pt x="34" y="803"/>
                  </a:lnTo>
                  <a:lnTo>
                    <a:pt x="36" y="798"/>
                  </a:lnTo>
                  <a:lnTo>
                    <a:pt x="37" y="792"/>
                  </a:lnTo>
                  <a:lnTo>
                    <a:pt x="40" y="786"/>
                  </a:lnTo>
                  <a:lnTo>
                    <a:pt x="42" y="780"/>
                  </a:lnTo>
                  <a:lnTo>
                    <a:pt x="44" y="775"/>
                  </a:lnTo>
                  <a:lnTo>
                    <a:pt x="45" y="769"/>
                  </a:lnTo>
                  <a:lnTo>
                    <a:pt x="49" y="763"/>
                  </a:lnTo>
                  <a:lnTo>
                    <a:pt x="51" y="757"/>
                  </a:lnTo>
                  <a:lnTo>
                    <a:pt x="52" y="752"/>
                  </a:lnTo>
                  <a:lnTo>
                    <a:pt x="54" y="746"/>
                  </a:lnTo>
                  <a:lnTo>
                    <a:pt x="56" y="740"/>
                  </a:lnTo>
                  <a:lnTo>
                    <a:pt x="57" y="733"/>
                  </a:lnTo>
                  <a:lnTo>
                    <a:pt x="60" y="727"/>
                  </a:lnTo>
                  <a:lnTo>
                    <a:pt x="61" y="721"/>
                  </a:lnTo>
                  <a:lnTo>
                    <a:pt x="63" y="716"/>
                  </a:lnTo>
                  <a:lnTo>
                    <a:pt x="64" y="712"/>
                  </a:lnTo>
                  <a:lnTo>
                    <a:pt x="68" y="700"/>
                  </a:lnTo>
                  <a:lnTo>
                    <a:pt x="72" y="691"/>
                  </a:lnTo>
                  <a:lnTo>
                    <a:pt x="75" y="679"/>
                  </a:lnTo>
                  <a:lnTo>
                    <a:pt x="79" y="670"/>
                  </a:lnTo>
                  <a:lnTo>
                    <a:pt x="82" y="658"/>
                  </a:lnTo>
                  <a:lnTo>
                    <a:pt x="87" y="649"/>
                  </a:lnTo>
                  <a:lnTo>
                    <a:pt x="90" y="637"/>
                  </a:lnTo>
                  <a:lnTo>
                    <a:pt x="93" y="628"/>
                  </a:lnTo>
                  <a:lnTo>
                    <a:pt x="97" y="616"/>
                  </a:lnTo>
                  <a:lnTo>
                    <a:pt x="101" y="607"/>
                  </a:lnTo>
                  <a:lnTo>
                    <a:pt x="104" y="597"/>
                  </a:lnTo>
                  <a:lnTo>
                    <a:pt x="109" y="586"/>
                  </a:lnTo>
                  <a:lnTo>
                    <a:pt x="112" y="576"/>
                  </a:lnTo>
                  <a:lnTo>
                    <a:pt x="117" y="567"/>
                  </a:lnTo>
                  <a:lnTo>
                    <a:pt x="121" y="557"/>
                  </a:lnTo>
                  <a:lnTo>
                    <a:pt x="126" y="548"/>
                  </a:lnTo>
                  <a:lnTo>
                    <a:pt x="127" y="542"/>
                  </a:lnTo>
                  <a:lnTo>
                    <a:pt x="129" y="536"/>
                  </a:lnTo>
                  <a:lnTo>
                    <a:pt x="131" y="532"/>
                  </a:lnTo>
                  <a:lnTo>
                    <a:pt x="133" y="527"/>
                  </a:lnTo>
                  <a:lnTo>
                    <a:pt x="136" y="523"/>
                  </a:lnTo>
                  <a:lnTo>
                    <a:pt x="138" y="519"/>
                  </a:lnTo>
                  <a:lnTo>
                    <a:pt x="140" y="515"/>
                  </a:lnTo>
                  <a:lnTo>
                    <a:pt x="141" y="510"/>
                  </a:lnTo>
                  <a:lnTo>
                    <a:pt x="144" y="506"/>
                  </a:lnTo>
                  <a:lnTo>
                    <a:pt x="146" y="502"/>
                  </a:lnTo>
                  <a:lnTo>
                    <a:pt x="148" y="498"/>
                  </a:lnTo>
                  <a:lnTo>
                    <a:pt x="150" y="494"/>
                  </a:lnTo>
                  <a:lnTo>
                    <a:pt x="154" y="489"/>
                  </a:lnTo>
                  <a:lnTo>
                    <a:pt x="155" y="485"/>
                  </a:lnTo>
                  <a:lnTo>
                    <a:pt x="157" y="481"/>
                  </a:lnTo>
                  <a:lnTo>
                    <a:pt x="159" y="479"/>
                  </a:lnTo>
                  <a:lnTo>
                    <a:pt x="162" y="471"/>
                  </a:lnTo>
                  <a:lnTo>
                    <a:pt x="166" y="468"/>
                  </a:lnTo>
                  <a:lnTo>
                    <a:pt x="169" y="460"/>
                  </a:lnTo>
                  <a:lnTo>
                    <a:pt x="173" y="454"/>
                  </a:lnTo>
                  <a:lnTo>
                    <a:pt x="176" y="449"/>
                  </a:lnTo>
                  <a:lnTo>
                    <a:pt x="179" y="443"/>
                  </a:lnTo>
                  <a:lnTo>
                    <a:pt x="183" y="437"/>
                  </a:lnTo>
                  <a:lnTo>
                    <a:pt x="187" y="431"/>
                  </a:lnTo>
                  <a:lnTo>
                    <a:pt x="187" y="429"/>
                  </a:lnTo>
                  <a:lnTo>
                    <a:pt x="187" y="428"/>
                  </a:lnTo>
                  <a:lnTo>
                    <a:pt x="188" y="428"/>
                  </a:lnTo>
                  <a:lnTo>
                    <a:pt x="190" y="424"/>
                  </a:lnTo>
                  <a:lnTo>
                    <a:pt x="193" y="422"/>
                  </a:lnTo>
                  <a:lnTo>
                    <a:pt x="195" y="418"/>
                  </a:lnTo>
                  <a:lnTo>
                    <a:pt x="197" y="414"/>
                  </a:lnTo>
                  <a:lnTo>
                    <a:pt x="199" y="412"/>
                  </a:lnTo>
                  <a:lnTo>
                    <a:pt x="202" y="409"/>
                  </a:lnTo>
                  <a:lnTo>
                    <a:pt x="204" y="407"/>
                  </a:lnTo>
                  <a:lnTo>
                    <a:pt x="206" y="403"/>
                  </a:lnTo>
                  <a:lnTo>
                    <a:pt x="209" y="399"/>
                  </a:lnTo>
                  <a:lnTo>
                    <a:pt x="213" y="395"/>
                  </a:lnTo>
                  <a:lnTo>
                    <a:pt x="215" y="391"/>
                  </a:lnTo>
                  <a:lnTo>
                    <a:pt x="218" y="388"/>
                  </a:lnTo>
                  <a:lnTo>
                    <a:pt x="221" y="384"/>
                  </a:lnTo>
                  <a:lnTo>
                    <a:pt x="223" y="380"/>
                  </a:lnTo>
                  <a:lnTo>
                    <a:pt x="226" y="376"/>
                  </a:lnTo>
                  <a:lnTo>
                    <a:pt x="228" y="370"/>
                  </a:lnTo>
                  <a:lnTo>
                    <a:pt x="232" y="367"/>
                  </a:lnTo>
                  <a:lnTo>
                    <a:pt x="235" y="361"/>
                  </a:lnTo>
                  <a:lnTo>
                    <a:pt x="238" y="355"/>
                  </a:lnTo>
                  <a:lnTo>
                    <a:pt x="242" y="351"/>
                  </a:lnTo>
                  <a:lnTo>
                    <a:pt x="245" y="346"/>
                  </a:lnTo>
                  <a:lnTo>
                    <a:pt x="249" y="342"/>
                  </a:lnTo>
                  <a:lnTo>
                    <a:pt x="252" y="336"/>
                  </a:lnTo>
                  <a:lnTo>
                    <a:pt x="255" y="332"/>
                  </a:lnTo>
                  <a:lnTo>
                    <a:pt x="261" y="325"/>
                  </a:lnTo>
                  <a:lnTo>
                    <a:pt x="268" y="317"/>
                  </a:lnTo>
                  <a:lnTo>
                    <a:pt x="274" y="311"/>
                  </a:lnTo>
                  <a:lnTo>
                    <a:pt x="280" y="304"/>
                  </a:lnTo>
                  <a:lnTo>
                    <a:pt x="287" y="296"/>
                  </a:lnTo>
                  <a:lnTo>
                    <a:pt x="293" y="288"/>
                  </a:lnTo>
                  <a:lnTo>
                    <a:pt x="300" y="283"/>
                  </a:lnTo>
                  <a:lnTo>
                    <a:pt x="307" y="275"/>
                  </a:lnTo>
                  <a:lnTo>
                    <a:pt x="312" y="269"/>
                  </a:lnTo>
                  <a:lnTo>
                    <a:pt x="319" y="262"/>
                  </a:lnTo>
                  <a:lnTo>
                    <a:pt x="324" y="256"/>
                  </a:lnTo>
                  <a:lnTo>
                    <a:pt x="331" y="250"/>
                  </a:lnTo>
                  <a:lnTo>
                    <a:pt x="338" y="243"/>
                  </a:lnTo>
                  <a:lnTo>
                    <a:pt x="345" y="237"/>
                  </a:lnTo>
                  <a:lnTo>
                    <a:pt x="350" y="229"/>
                  </a:lnTo>
                  <a:lnTo>
                    <a:pt x="357" y="224"/>
                  </a:lnTo>
                  <a:lnTo>
                    <a:pt x="359" y="220"/>
                  </a:lnTo>
                  <a:lnTo>
                    <a:pt x="360" y="220"/>
                  </a:lnTo>
                  <a:lnTo>
                    <a:pt x="362" y="218"/>
                  </a:lnTo>
                  <a:lnTo>
                    <a:pt x="364" y="216"/>
                  </a:lnTo>
                  <a:lnTo>
                    <a:pt x="366" y="216"/>
                  </a:lnTo>
                  <a:lnTo>
                    <a:pt x="367" y="214"/>
                  </a:lnTo>
                  <a:lnTo>
                    <a:pt x="368" y="212"/>
                  </a:lnTo>
                  <a:lnTo>
                    <a:pt x="370" y="212"/>
                  </a:lnTo>
                  <a:lnTo>
                    <a:pt x="373" y="210"/>
                  </a:lnTo>
                  <a:lnTo>
                    <a:pt x="375" y="208"/>
                  </a:lnTo>
                  <a:lnTo>
                    <a:pt x="376" y="206"/>
                  </a:lnTo>
                  <a:lnTo>
                    <a:pt x="378" y="204"/>
                  </a:lnTo>
                  <a:lnTo>
                    <a:pt x="380" y="203"/>
                  </a:lnTo>
                  <a:lnTo>
                    <a:pt x="383" y="201"/>
                  </a:lnTo>
                  <a:lnTo>
                    <a:pt x="385" y="199"/>
                  </a:lnTo>
                  <a:lnTo>
                    <a:pt x="386" y="197"/>
                  </a:lnTo>
                  <a:lnTo>
                    <a:pt x="388" y="195"/>
                  </a:lnTo>
                  <a:lnTo>
                    <a:pt x="390" y="193"/>
                  </a:lnTo>
                  <a:lnTo>
                    <a:pt x="393" y="191"/>
                  </a:lnTo>
                  <a:lnTo>
                    <a:pt x="395" y="187"/>
                  </a:lnTo>
                  <a:lnTo>
                    <a:pt x="396" y="185"/>
                  </a:lnTo>
                  <a:lnTo>
                    <a:pt x="398" y="184"/>
                  </a:lnTo>
                  <a:lnTo>
                    <a:pt x="399" y="182"/>
                  </a:lnTo>
                  <a:lnTo>
                    <a:pt x="402" y="180"/>
                  </a:lnTo>
                  <a:lnTo>
                    <a:pt x="403" y="178"/>
                  </a:lnTo>
                  <a:lnTo>
                    <a:pt x="404" y="178"/>
                  </a:lnTo>
                  <a:lnTo>
                    <a:pt x="405" y="176"/>
                  </a:lnTo>
                  <a:lnTo>
                    <a:pt x="406" y="176"/>
                  </a:lnTo>
                  <a:lnTo>
                    <a:pt x="406" y="174"/>
                  </a:lnTo>
                  <a:lnTo>
                    <a:pt x="407" y="174"/>
                  </a:lnTo>
                  <a:lnTo>
                    <a:pt x="408" y="172"/>
                  </a:lnTo>
                  <a:lnTo>
                    <a:pt x="409" y="172"/>
                  </a:lnTo>
                  <a:lnTo>
                    <a:pt x="411" y="170"/>
                  </a:lnTo>
                  <a:lnTo>
                    <a:pt x="412" y="170"/>
                  </a:lnTo>
                  <a:lnTo>
                    <a:pt x="413" y="168"/>
                  </a:lnTo>
                  <a:lnTo>
                    <a:pt x="414" y="168"/>
                  </a:lnTo>
                  <a:lnTo>
                    <a:pt x="415" y="166"/>
                  </a:lnTo>
                  <a:lnTo>
                    <a:pt x="416" y="166"/>
                  </a:lnTo>
                  <a:lnTo>
                    <a:pt x="418" y="163"/>
                  </a:lnTo>
                  <a:lnTo>
                    <a:pt x="421" y="161"/>
                  </a:lnTo>
                  <a:lnTo>
                    <a:pt x="423" y="159"/>
                  </a:lnTo>
                  <a:lnTo>
                    <a:pt x="425" y="157"/>
                  </a:lnTo>
                  <a:lnTo>
                    <a:pt x="427" y="155"/>
                  </a:lnTo>
                  <a:lnTo>
                    <a:pt x="430" y="153"/>
                  </a:lnTo>
                  <a:lnTo>
                    <a:pt x="432" y="151"/>
                  </a:lnTo>
                  <a:lnTo>
                    <a:pt x="434" y="151"/>
                  </a:lnTo>
                  <a:lnTo>
                    <a:pt x="436" y="151"/>
                  </a:lnTo>
                  <a:lnTo>
                    <a:pt x="437" y="149"/>
                  </a:lnTo>
                  <a:lnTo>
                    <a:pt x="438" y="149"/>
                  </a:lnTo>
                  <a:lnTo>
                    <a:pt x="440" y="149"/>
                  </a:lnTo>
                  <a:lnTo>
                    <a:pt x="441" y="147"/>
                  </a:lnTo>
                  <a:lnTo>
                    <a:pt x="442" y="147"/>
                  </a:lnTo>
                  <a:lnTo>
                    <a:pt x="443" y="145"/>
                  </a:lnTo>
                  <a:lnTo>
                    <a:pt x="444" y="145"/>
                  </a:lnTo>
                  <a:lnTo>
                    <a:pt x="445" y="143"/>
                  </a:lnTo>
                  <a:lnTo>
                    <a:pt x="446" y="143"/>
                  </a:lnTo>
                  <a:lnTo>
                    <a:pt x="449" y="142"/>
                  </a:lnTo>
                  <a:lnTo>
                    <a:pt x="450" y="142"/>
                  </a:lnTo>
                  <a:lnTo>
                    <a:pt x="451" y="140"/>
                  </a:lnTo>
                  <a:lnTo>
                    <a:pt x="452" y="140"/>
                  </a:lnTo>
                  <a:lnTo>
                    <a:pt x="453" y="138"/>
                  </a:lnTo>
                  <a:lnTo>
                    <a:pt x="455" y="136"/>
                  </a:lnTo>
                  <a:lnTo>
                    <a:pt x="457" y="134"/>
                  </a:lnTo>
                  <a:lnTo>
                    <a:pt x="461" y="132"/>
                  </a:lnTo>
                  <a:lnTo>
                    <a:pt x="464" y="130"/>
                  </a:lnTo>
                  <a:lnTo>
                    <a:pt x="468" y="128"/>
                  </a:lnTo>
                  <a:lnTo>
                    <a:pt x="470" y="126"/>
                  </a:lnTo>
                  <a:lnTo>
                    <a:pt x="473" y="124"/>
                  </a:lnTo>
                  <a:lnTo>
                    <a:pt x="476" y="122"/>
                  </a:lnTo>
                  <a:lnTo>
                    <a:pt x="480" y="121"/>
                  </a:lnTo>
                  <a:lnTo>
                    <a:pt x="483" y="119"/>
                  </a:lnTo>
                  <a:lnTo>
                    <a:pt x="486" y="117"/>
                  </a:lnTo>
                  <a:lnTo>
                    <a:pt x="490" y="115"/>
                  </a:lnTo>
                  <a:lnTo>
                    <a:pt x="493" y="113"/>
                  </a:lnTo>
                  <a:lnTo>
                    <a:pt x="497" y="111"/>
                  </a:lnTo>
                  <a:lnTo>
                    <a:pt x="499" y="109"/>
                  </a:lnTo>
                  <a:lnTo>
                    <a:pt x="502" y="107"/>
                  </a:lnTo>
                  <a:lnTo>
                    <a:pt x="505" y="105"/>
                  </a:lnTo>
                  <a:lnTo>
                    <a:pt x="505" y="103"/>
                  </a:lnTo>
                  <a:lnTo>
                    <a:pt x="507" y="102"/>
                  </a:lnTo>
                  <a:lnTo>
                    <a:pt x="508" y="102"/>
                  </a:lnTo>
                  <a:lnTo>
                    <a:pt x="508" y="100"/>
                  </a:lnTo>
                  <a:lnTo>
                    <a:pt x="509" y="100"/>
                  </a:lnTo>
                  <a:lnTo>
                    <a:pt x="510" y="98"/>
                  </a:lnTo>
                  <a:lnTo>
                    <a:pt x="511" y="96"/>
                  </a:lnTo>
                  <a:lnTo>
                    <a:pt x="512" y="96"/>
                  </a:lnTo>
                  <a:lnTo>
                    <a:pt x="513" y="96"/>
                  </a:lnTo>
                  <a:lnTo>
                    <a:pt x="514" y="96"/>
                  </a:lnTo>
                  <a:lnTo>
                    <a:pt x="517" y="94"/>
                  </a:lnTo>
                  <a:lnTo>
                    <a:pt x="518" y="94"/>
                  </a:lnTo>
                  <a:lnTo>
                    <a:pt x="519" y="94"/>
                  </a:lnTo>
                  <a:lnTo>
                    <a:pt x="521" y="92"/>
                  </a:lnTo>
                  <a:lnTo>
                    <a:pt x="522" y="92"/>
                  </a:lnTo>
                  <a:lnTo>
                    <a:pt x="524" y="90"/>
                  </a:lnTo>
                  <a:lnTo>
                    <a:pt x="528" y="90"/>
                  </a:lnTo>
                  <a:lnTo>
                    <a:pt x="530" y="86"/>
                  </a:lnTo>
                  <a:lnTo>
                    <a:pt x="533" y="84"/>
                  </a:lnTo>
                  <a:lnTo>
                    <a:pt x="537" y="84"/>
                  </a:lnTo>
                  <a:lnTo>
                    <a:pt x="539" y="82"/>
                  </a:lnTo>
                  <a:lnTo>
                    <a:pt x="542" y="81"/>
                  </a:lnTo>
                  <a:lnTo>
                    <a:pt x="545" y="81"/>
                  </a:lnTo>
                  <a:lnTo>
                    <a:pt x="546" y="79"/>
                  </a:lnTo>
                  <a:lnTo>
                    <a:pt x="547" y="79"/>
                  </a:lnTo>
                  <a:lnTo>
                    <a:pt x="548" y="77"/>
                  </a:lnTo>
                  <a:lnTo>
                    <a:pt x="549" y="77"/>
                  </a:lnTo>
                  <a:lnTo>
                    <a:pt x="549" y="75"/>
                  </a:lnTo>
                  <a:lnTo>
                    <a:pt x="550" y="75"/>
                  </a:lnTo>
                  <a:lnTo>
                    <a:pt x="551" y="75"/>
                  </a:lnTo>
                  <a:lnTo>
                    <a:pt x="555" y="71"/>
                  </a:lnTo>
                  <a:lnTo>
                    <a:pt x="557" y="69"/>
                  </a:lnTo>
                  <a:lnTo>
                    <a:pt x="560" y="67"/>
                  </a:lnTo>
                  <a:lnTo>
                    <a:pt x="564" y="65"/>
                  </a:lnTo>
                  <a:lnTo>
                    <a:pt x="567" y="61"/>
                  </a:lnTo>
                  <a:lnTo>
                    <a:pt x="570" y="60"/>
                  </a:lnTo>
                  <a:lnTo>
                    <a:pt x="573" y="60"/>
                  </a:lnTo>
                  <a:lnTo>
                    <a:pt x="576" y="58"/>
                  </a:lnTo>
                  <a:lnTo>
                    <a:pt x="579" y="56"/>
                  </a:lnTo>
                  <a:lnTo>
                    <a:pt x="583" y="54"/>
                  </a:lnTo>
                  <a:lnTo>
                    <a:pt x="586" y="52"/>
                  </a:lnTo>
                  <a:lnTo>
                    <a:pt x="589" y="52"/>
                  </a:lnTo>
                  <a:lnTo>
                    <a:pt x="593" y="50"/>
                  </a:lnTo>
                  <a:lnTo>
                    <a:pt x="596" y="48"/>
                  </a:lnTo>
                  <a:lnTo>
                    <a:pt x="598" y="46"/>
                  </a:lnTo>
                  <a:lnTo>
                    <a:pt x="602" y="44"/>
                  </a:lnTo>
                  <a:lnTo>
                    <a:pt x="604" y="44"/>
                  </a:lnTo>
                  <a:lnTo>
                    <a:pt x="606" y="44"/>
                  </a:lnTo>
                  <a:lnTo>
                    <a:pt x="607" y="42"/>
                  </a:lnTo>
                  <a:lnTo>
                    <a:pt x="609" y="42"/>
                  </a:lnTo>
                  <a:lnTo>
                    <a:pt x="612" y="42"/>
                  </a:lnTo>
                  <a:lnTo>
                    <a:pt x="613" y="40"/>
                  </a:lnTo>
                  <a:lnTo>
                    <a:pt x="615" y="40"/>
                  </a:lnTo>
                  <a:lnTo>
                    <a:pt x="616" y="40"/>
                  </a:lnTo>
                  <a:lnTo>
                    <a:pt x="619" y="39"/>
                  </a:lnTo>
                  <a:lnTo>
                    <a:pt x="623" y="37"/>
                  </a:lnTo>
                  <a:lnTo>
                    <a:pt x="626" y="35"/>
                  </a:lnTo>
                  <a:lnTo>
                    <a:pt x="630" y="35"/>
                  </a:lnTo>
                  <a:lnTo>
                    <a:pt x="632" y="33"/>
                  </a:lnTo>
                  <a:lnTo>
                    <a:pt x="635" y="33"/>
                  </a:lnTo>
                  <a:lnTo>
                    <a:pt x="638" y="31"/>
                  </a:lnTo>
                  <a:lnTo>
                    <a:pt x="642" y="27"/>
                  </a:lnTo>
                  <a:lnTo>
                    <a:pt x="644" y="27"/>
                  </a:lnTo>
                  <a:lnTo>
                    <a:pt x="645" y="25"/>
                  </a:lnTo>
                  <a:lnTo>
                    <a:pt x="646" y="25"/>
                  </a:lnTo>
                  <a:lnTo>
                    <a:pt x="647" y="25"/>
                  </a:lnTo>
                  <a:lnTo>
                    <a:pt x="650" y="23"/>
                  </a:lnTo>
                  <a:lnTo>
                    <a:pt x="651" y="23"/>
                  </a:lnTo>
                  <a:lnTo>
                    <a:pt x="652" y="21"/>
                  </a:lnTo>
                  <a:lnTo>
                    <a:pt x="654" y="21"/>
                  </a:lnTo>
                  <a:lnTo>
                    <a:pt x="655" y="20"/>
                  </a:lnTo>
                  <a:lnTo>
                    <a:pt x="657" y="20"/>
                  </a:lnTo>
                  <a:lnTo>
                    <a:pt x="660" y="18"/>
                  </a:lnTo>
                  <a:lnTo>
                    <a:pt x="662" y="16"/>
                  </a:lnTo>
                  <a:lnTo>
                    <a:pt x="663" y="14"/>
                  </a:lnTo>
                  <a:lnTo>
                    <a:pt x="665" y="14"/>
                  </a:lnTo>
                  <a:lnTo>
                    <a:pt x="667" y="12"/>
                  </a:lnTo>
                  <a:lnTo>
                    <a:pt x="670" y="12"/>
                  </a:lnTo>
                  <a:lnTo>
                    <a:pt x="671" y="12"/>
                  </a:lnTo>
                  <a:lnTo>
                    <a:pt x="671" y="14"/>
                  </a:lnTo>
                  <a:lnTo>
                    <a:pt x="671" y="16"/>
                  </a:lnTo>
                  <a:lnTo>
                    <a:pt x="671" y="18"/>
                  </a:lnTo>
                  <a:lnTo>
                    <a:pt x="672" y="20"/>
                  </a:lnTo>
                  <a:lnTo>
                    <a:pt x="671" y="20"/>
                  </a:lnTo>
                  <a:lnTo>
                    <a:pt x="711" y="2"/>
                  </a:lnTo>
                  <a:lnTo>
                    <a:pt x="708" y="2"/>
                  </a:lnTo>
                  <a:lnTo>
                    <a:pt x="704" y="0"/>
                  </a:lnTo>
                  <a:lnTo>
                    <a:pt x="701" y="0"/>
                  </a:lnTo>
                  <a:lnTo>
                    <a:pt x="698" y="0"/>
                  </a:lnTo>
                  <a:lnTo>
                    <a:pt x="694" y="0"/>
                  </a:lnTo>
                  <a:lnTo>
                    <a:pt x="691" y="0"/>
                  </a:lnTo>
                  <a:lnTo>
                    <a:pt x="688" y="0"/>
                  </a:lnTo>
                  <a:lnTo>
                    <a:pt x="684" y="0"/>
                  </a:lnTo>
                  <a:lnTo>
                    <a:pt x="681" y="2"/>
                  </a:lnTo>
                  <a:lnTo>
                    <a:pt x="676" y="4"/>
                  </a:lnTo>
                  <a:lnTo>
                    <a:pt x="673" y="6"/>
                  </a:lnTo>
                  <a:lnTo>
                    <a:pt x="670" y="6"/>
                  </a:lnTo>
                  <a:lnTo>
                    <a:pt x="666" y="8"/>
                  </a:lnTo>
                  <a:lnTo>
                    <a:pt x="663" y="10"/>
                  </a:lnTo>
                  <a:lnTo>
                    <a:pt x="660" y="12"/>
                  </a:lnTo>
                  <a:lnTo>
                    <a:pt x="656" y="14"/>
                  </a:lnTo>
                  <a:lnTo>
                    <a:pt x="654" y="16"/>
                  </a:lnTo>
                  <a:lnTo>
                    <a:pt x="653" y="16"/>
                  </a:lnTo>
                  <a:lnTo>
                    <a:pt x="651" y="16"/>
                  </a:lnTo>
                  <a:lnTo>
                    <a:pt x="650" y="16"/>
                  </a:lnTo>
                  <a:lnTo>
                    <a:pt x="647" y="16"/>
                  </a:lnTo>
                  <a:lnTo>
                    <a:pt x="646" y="18"/>
                  </a:lnTo>
                  <a:lnTo>
                    <a:pt x="644" y="18"/>
                  </a:lnTo>
                  <a:lnTo>
                    <a:pt x="643" y="20"/>
                  </a:lnTo>
                  <a:lnTo>
                    <a:pt x="638" y="21"/>
                  </a:lnTo>
                  <a:lnTo>
                    <a:pt x="635" y="23"/>
                  </a:lnTo>
                  <a:lnTo>
                    <a:pt x="631" y="25"/>
                  </a:lnTo>
                  <a:lnTo>
                    <a:pt x="627" y="27"/>
                  </a:lnTo>
                  <a:lnTo>
                    <a:pt x="623" y="29"/>
                  </a:lnTo>
                  <a:lnTo>
                    <a:pt x="619" y="31"/>
                  </a:lnTo>
                  <a:lnTo>
                    <a:pt x="615" y="33"/>
                  </a:lnTo>
                  <a:lnTo>
                    <a:pt x="612" y="35"/>
                  </a:lnTo>
                  <a:lnTo>
                    <a:pt x="607" y="37"/>
                  </a:lnTo>
                  <a:lnTo>
                    <a:pt x="604" y="39"/>
                  </a:lnTo>
                  <a:lnTo>
                    <a:pt x="599" y="40"/>
                  </a:lnTo>
                  <a:lnTo>
                    <a:pt x="596" y="42"/>
                  </a:lnTo>
                  <a:lnTo>
                    <a:pt x="592" y="44"/>
                  </a:lnTo>
                  <a:lnTo>
                    <a:pt x="588" y="46"/>
                  </a:lnTo>
                  <a:lnTo>
                    <a:pt x="584" y="48"/>
                  </a:lnTo>
                  <a:lnTo>
                    <a:pt x="580" y="50"/>
                  </a:lnTo>
                  <a:lnTo>
                    <a:pt x="577" y="52"/>
                  </a:lnTo>
                  <a:lnTo>
                    <a:pt x="575" y="52"/>
                  </a:lnTo>
                  <a:lnTo>
                    <a:pt x="573" y="54"/>
                  </a:lnTo>
                  <a:lnTo>
                    <a:pt x="570" y="54"/>
                  </a:lnTo>
                  <a:lnTo>
                    <a:pt x="568" y="56"/>
                  </a:lnTo>
                  <a:lnTo>
                    <a:pt x="566" y="56"/>
                  </a:lnTo>
                  <a:lnTo>
                    <a:pt x="564" y="58"/>
                  </a:lnTo>
                  <a:lnTo>
                    <a:pt x="561" y="60"/>
                  </a:lnTo>
                  <a:lnTo>
                    <a:pt x="559" y="61"/>
                  </a:lnTo>
                  <a:lnTo>
                    <a:pt x="557" y="63"/>
                  </a:lnTo>
                  <a:lnTo>
                    <a:pt x="555" y="65"/>
                  </a:lnTo>
                  <a:lnTo>
                    <a:pt x="552" y="67"/>
                  </a:lnTo>
                  <a:lnTo>
                    <a:pt x="550" y="71"/>
                  </a:lnTo>
                  <a:lnTo>
                    <a:pt x="548" y="73"/>
                  </a:lnTo>
                  <a:lnTo>
                    <a:pt x="545" y="75"/>
                  </a:lnTo>
                  <a:lnTo>
                    <a:pt x="542" y="77"/>
                  </a:lnTo>
                  <a:lnTo>
                    <a:pt x="541" y="77"/>
                  </a:lnTo>
                  <a:lnTo>
                    <a:pt x="540" y="77"/>
                  </a:lnTo>
                  <a:lnTo>
                    <a:pt x="539" y="77"/>
                  </a:lnTo>
                  <a:lnTo>
                    <a:pt x="538" y="77"/>
                  </a:lnTo>
                  <a:lnTo>
                    <a:pt x="537" y="77"/>
                  </a:lnTo>
                  <a:lnTo>
                    <a:pt x="536" y="77"/>
                  </a:lnTo>
                  <a:lnTo>
                    <a:pt x="535" y="77"/>
                  </a:lnTo>
                  <a:lnTo>
                    <a:pt x="532" y="79"/>
                  </a:lnTo>
                  <a:lnTo>
                    <a:pt x="528" y="82"/>
                  </a:lnTo>
                  <a:lnTo>
                    <a:pt x="522" y="84"/>
                  </a:lnTo>
                  <a:lnTo>
                    <a:pt x="518" y="88"/>
                  </a:lnTo>
                  <a:lnTo>
                    <a:pt x="513" y="92"/>
                  </a:lnTo>
                  <a:lnTo>
                    <a:pt x="508" y="94"/>
                  </a:lnTo>
                  <a:lnTo>
                    <a:pt x="503" y="98"/>
                  </a:lnTo>
                  <a:lnTo>
                    <a:pt x="498" y="102"/>
                  </a:lnTo>
                  <a:lnTo>
                    <a:pt x="493" y="105"/>
                  </a:lnTo>
                  <a:lnTo>
                    <a:pt x="488" y="109"/>
                  </a:lnTo>
                  <a:lnTo>
                    <a:pt x="483" y="113"/>
                  </a:lnTo>
                  <a:lnTo>
                    <a:pt x="479" y="117"/>
                  </a:lnTo>
                  <a:lnTo>
                    <a:pt x="473" y="119"/>
                  </a:lnTo>
                  <a:lnTo>
                    <a:pt x="469" y="122"/>
                  </a:lnTo>
                  <a:lnTo>
                    <a:pt x="464" y="126"/>
                  </a:lnTo>
                  <a:lnTo>
                    <a:pt x="459" y="128"/>
                  </a:lnTo>
                  <a:lnTo>
                    <a:pt x="454" y="132"/>
                  </a:lnTo>
                  <a:lnTo>
                    <a:pt x="452" y="134"/>
                  </a:lnTo>
                  <a:lnTo>
                    <a:pt x="451" y="136"/>
                  </a:lnTo>
                  <a:lnTo>
                    <a:pt x="449" y="138"/>
                  </a:lnTo>
                  <a:lnTo>
                    <a:pt x="446" y="140"/>
                  </a:lnTo>
                  <a:lnTo>
                    <a:pt x="445" y="140"/>
                  </a:lnTo>
                  <a:lnTo>
                    <a:pt x="443" y="140"/>
                  </a:lnTo>
                  <a:lnTo>
                    <a:pt x="441" y="142"/>
                  </a:lnTo>
                  <a:lnTo>
                    <a:pt x="440" y="142"/>
                  </a:lnTo>
                  <a:lnTo>
                    <a:pt x="437" y="143"/>
                  </a:lnTo>
                  <a:lnTo>
                    <a:pt x="436" y="143"/>
                  </a:lnTo>
                  <a:lnTo>
                    <a:pt x="434" y="145"/>
                  </a:lnTo>
                  <a:lnTo>
                    <a:pt x="432" y="145"/>
                  </a:lnTo>
                  <a:lnTo>
                    <a:pt x="431" y="147"/>
                  </a:lnTo>
                  <a:lnTo>
                    <a:pt x="428" y="149"/>
                  </a:lnTo>
                  <a:lnTo>
                    <a:pt x="427" y="149"/>
                  </a:lnTo>
                  <a:lnTo>
                    <a:pt x="425" y="151"/>
                  </a:lnTo>
                  <a:lnTo>
                    <a:pt x="422" y="153"/>
                  </a:lnTo>
                  <a:lnTo>
                    <a:pt x="419" y="157"/>
                  </a:lnTo>
                  <a:lnTo>
                    <a:pt x="416" y="159"/>
                  </a:lnTo>
                  <a:lnTo>
                    <a:pt x="413" y="161"/>
                  </a:lnTo>
                  <a:lnTo>
                    <a:pt x="411" y="163"/>
                  </a:lnTo>
                  <a:lnTo>
                    <a:pt x="407" y="166"/>
                  </a:lnTo>
                  <a:lnTo>
                    <a:pt x="405" y="168"/>
                  </a:lnTo>
                  <a:lnTo>
                    <a:pt x="402" y="172"/>
                  </a:lnTo>
                  <a:lnTo>
                    <a:pt x="398" y="174"/>
                  </a:lnTo>
                  <a:lnTo>
                    <a:pt x="396" y="178"/>
                  </a:lnTo>
                  <a:lnTo>
                    <a:pt x="393" y="182"/>
                  </a:lnTo>
                  <a:lnTo>
                    <a:pt x="390" y="184"/>
                  </a:lnTo>
                  <a:lnTo>
                    <a:pt x="387" y="187"/>
                  </a:lnTo>
                  <a:lnTo>
                    <a:pt x="385" y="191"/>
                  </a:lnTo>
                  <a:lnTo>
                    <a:pt x="381" y="193"/>
                  </a:lnTo>
                  <a:lnTo>
                    <a:pt x="379" y="197"/>
                  </a:lnTo>
                  <a:lnTo>
                    <a:pt x="377" y="199"/>
                  </a:lnTo>
                  <a:lnTo>
                    <a:pt x="375" y="201"/>
                  </a:lnTo>
                  <a:lnTo>
                    <a:pt x="373" y="203"/>
                  </a:lnTo>
                  <a:lnTo>
                    <a:pt x="370" y="204"/>
                  </a:lnTo>
                  <a:lnTo>
                    <a:pt x="368" y="208"/>
                  </a:lnTo>
                  <a:lnTo>
                    <a:pt x="367" y="210"/>
                  </a:lnTo>
                  <a:lnTo>
                    <a:pt x="365" y="212"/>
                  </a:lnTo>
                  <a:lnTo>
                    <a:pt x="362" y="214"/>
                  </a:lnTo>
                  <a:lnTo>
                    <a:pt x="359" y="218"/>
                  </a:lnTo>
                  <a:lnTo>
                    <a:pt x="356" y="220"/>
                  </a:lnTo>
                  <a:lnTo>
                    <a:pt x="354" y="224"/>
                  </a:lnTo>
                  <a:lnTo>
                    <a:pt x="350" y="225"/>
                  </a:lnTo>
                  <a:lnTo>
                    <a:pt x="347" y="229"/>
                  </a:lnTo>
                  <a:lnTo>
                    <a:pt x="345" y="231"/>
                  </a:lnTo>
                  <a:lnTo>
                    <a:pt x="341" y="235"/>
                  </a:lnTo>
                  <a:lnTo>
                    <a:pt x="338" y="237"/>
                  </a:lnTo>
                  <a:lnTo>
                    <a:pt x="336" y="241"/>
                  </a:lnTo>
                  <a:lnTo>
                    <a:pt x="332" y="243"/>
                  </a:lnTo>
                  <a:lnTo>
                    <a:pt x="329" y="245"/>
                  </a:lnTo>
                  <a:lnTo>
                    <a:pt x="327" y="248"/>
                  </a:lnTo>
                  <a:lnTo>
                    <a:pt x="323" y="250"/>
                  </a:lnTo>
                  <a:lnTo>
                    <a:pt x="321" y="254"/>
                  </a:lnTo>
                  <a:lnTo>
                    <a:pt x="318" y="256"/>
                  </a:lnTo>
                  <a:lnTo>
                    <a:pt x="314" y="260"/>
                  </a:lnTo>
                  <a:lnTo>
                    <a:pt x="312" y="262"/>
                  </a:lnTo>
                  <a:lnTo>
                    <a:pt x="310" y="264"/>
                  </a:lnTo>
                  <a:lnTo>
                    <a:pt x="308" y="267"/>
                  </a:lnTo>
                  <a:lnTo>
                    <a:pt x="307" y="269"/>
                  </a:lnTo>
                  <a:lnTo>
                    <a:pt x="304" y="273"/>
                  </a:lnTo>
                  <a:lnTo>
                    <a:pt x="303" y="275"/>
                  </a:lnTo>
                  <a:lnTo>
                    <a:pt x="301" y="277"/>
                  </a:lnTo>
                  <a:lnTo>
                    <a:pt x="299" y="279"/>
                  </a:lnTo>
                  <a:lnTo>
                    <a:pt x="297" y="283"/>
                  </a:lnTo>
                  <a:lnTo>
                    <a:pt x="295" y="285"/>
                  </a:lnTo>
                  <a:lnTo>
                    <a:pt x="294" y="285"/>
                  </a:lnTo>
                  <a:lnTo>
                    <a:pt x="292" y="286"/>
                  </a:lnTo>
                  <a:lnTo>
                    <a:pt x="291" y="288"/>
                  </a:lnTo>
                  <a:lnTo>
                    <a:pt x="290" y="288"/>
                  </a:lnTo>
                  <a:lnTo>
                    <a:pt x="288" y="290"/>
                  </a:lnTo>
                  <a:lnTo>
                    <a:pt x="287" y="292"/>
                  </a:lnTo>
                  <a:lnTo>
                    <a:pt x="283" y="296"/>
                  </a:lnTo>
                  <a:lnTo>
                    <a:pt x="280" y="300"/>
                  </a:lnTo>
                  <a:lnTo>
                    <a:pt x="278" y="304"/>
                  </a:lnTo>
                  <a:lnTo>
                    <a:pt x="274" y="307"/>
                  </a:lnTo>
                  <a:lnTo>
                    <a:pt x="271" y="309"/>
                  </a:lnTo>
                  <a:lnTo>
                    <a:pt x="268" y="313"/>
                  </a:lnTo>
                  <a:lnTo>
                    <a:pt x="265" y="317"/>
                  </a:lnTo>
                  <a:lnTo>
                    <a:pt x="262" y="319"/>
                  </a:lnTo>
                  <a:lnTo>
                    <a:pt x="259" y="323"/>
                  </a:lnTo>
                  <a:lnTo>
                    <a:pt x="255" y="327"/>
                  </a:lnTo>
                  <a:lnTo>
                    <a:pt x="252" y="330"/>
                  </a:lnTo>
                  <a:lnTo>
                    <a:pt x="250" y="334"/>
                  </a:lnTo>
                  <a:lnTo>
                    <a:pt x="246" y="338"/>
                  </a:lnTo>
                  <a:lnTo>
                    <a:pt x="244" y="342"/>
                  </a:lnTo>
                  <a:lnTo>
                    <a:pt x="241" y="346"/>
                  </a:lnTo>
                  <a:lnTo>
                    <a:pt x="237" y="351"/>
                  </a:lnTo>
                  <a:lnTo>
                    <a:pt x="235" y="353"/>
                  </a:lnTo>
                  <a:lnTo>
                    <a:pt x="234" y="357"/>
                  </a:lnTo>
                  <a:lnTo>
                    <a:pt x="231" y="361"/>
                  </a:lnTo>
                  <a:lnTo>
                    <a:pt x="228" y="363"/>
                  </a:lnTo>
                  <a:lnTo>
                    <a:pt x="226" y="367"/>
                  </a:lnTo>
                  <a:lnTo>
                    <a:pt x="224" y="370"/>
                  </a:lnTo>
                  <a:lnTo>
                    <a:pt x="222" y="372"/>
                  </a:lnTo>
                  <a:lnTo>
                    <a:pt x="221" y="376"/>
                  </a:lnTo>
                  <a:lnTo>
                    <a:pt x="217" y="380"/>
                  </a:lnTo>
                  <a:lnTo>
                    <a:pt x="214" y="384"/>
                  </a:lnTo>
                  <a:lnTo>
                    <a:pt x="212" y="388"/>
                  </a:lnTo>
                  <a:lnTo>
                    <a:pt x="208" y="393"/>
                  </a:lnTo>
                  <a:lnTo>
                    <a:pt x="206" y="397"/>
                  </a:lnTo>
                  <a:lnTo>
                    <a:pt x="204" y="403"/>
                  </a:lnTo>
                  <a:lnTo>
                    <a:pt x="200" y="405"/>
                  </a:lnTo>
                  <a:lnTo>
                    <a:pt x="198" y="409"/>
                  </a:lnTo>
                  <a:lnTo>
                    <a:pt x="192" y="418"/>
                  </a:lnTo>
                  <a:lnTo>
                    <a:pt x="187" y="426"/>
                  </a:lnTo>
                  <a:lnTo>
                    <a:pt x="180" y="435"/>
                  </a:lnTo>
                  <a:lnTo>
                    <a:pt x="175" y="443"/>
                  </a:lnTo>
                  <a:lnTo>
                    <a:pt x="170" y="452"/>
                  </a:lnTo>
                  <a:lnTo>
                    <a:pt x="165" y="460"/>
                  </a:lnTo>
                  <a:lnTo>
                    <a:pt x="159" y="470"/>
                  </a:lnTo>
                  <a:lnTo>
                    <a:pt x="154" y="479"/>
                  </a:lnTo>
                  <a:lnTo>
                    <a:pt x="148" y="489"/>
                  </a:lnTo>
                  <a:lnTo>
                    <a:pt x="144" y="498"/>
                  </a:lnTo>
                  <a:lnTo>
                    <a:pt x="138" y="508"/>
                  </a:lnTo>
                  <a:lnTo>
                    <a:pt x="133" y="519"/>
                  </a:lnTo>
                  <a:lnTo>
                    <a:pt x="128" y="529"/>
                  </a:lnTo>
                  <a:lnTo>
                    <a:pt x="122" y="540"/>
                  </a:lnTo>
                  <a:lnTo>
                    <a:pt x="118" y="552"/>
                  </a:lnTo>
                  <a:lnTo>
                    <a:pt x="113" y="565"/>
                  </a:lnTo>
                  <a:lnTo>
                    <a:pt x="110" y="571"/>
                  </a:lnTo>
                  <a:lnTo>
                    <a:pt x="108" y="576"/>
                  </a:lnTo>
                  <a:lnTo>
                    <a:pt x="104" y="582"/>
                  </a:lnTo>
                  <a:lnTo>
                    <a:pt x="102" y="590"/>
                  </a:lnTo>
                  <a:lnTo>
                    <a:pt x="100" y="597"/>
                  </a:lnTo>
                  <a:lnTo>
                    <a:pt x="98" y="603"/>
                  </a:lnTo>
                  <a:lnTo>
                    <a:pt x="95" y="611"/>
                  </a:lnTo>
                  <a:lnTo>
                    <a:pt x="93" y="616"/>
                  </a:lnTo>
                  <a:lnTo>
                    <a:pt x="91" y="624"/>
                  </a:lnTo>
                  <a:lnTo>
                    <a:pt x="89" y="632"/>
                  </a:lnTo>
                  <a:lnTo>
                    <a:pt x="87" y="639"/>
                  </a:lnTo>
                  <a:lnTo>
                    <a:pt x="83" y="647"/>
                  </a:lnTo>
                  <a:lnTo>
                    <a:pt x="81" y="654"/>
                  </a:lnTo>
                  <a:lnTo>
                    <a:pt x="78" y="664"/>
                  </a:lnTo>
                  <a:lnTo>
                    <a:pt x="75" y="672"/>
                  </a:lnTo>
                  <a:lnTo>
                    <a:pt x="72" y="679"/>
                  </a:lnTo>
                  <a:lnTo>
                    <a:pt x="70" y="687"/>
                  </a:lnTo>
                  <a:lnTo>
                    <a:pt x="66" y="695"/>
                  </a:lnTo>
                  <a:lnTo>
                    <a:pt x="64" y="700"/>
                  </a:lnTo>
                  <a:lnTo>
                    <a:pt x="61" y="708"/>
                  </a:lnTo>
                  <a:lnTo>
                    <a:pt x="59" y="716"/>
                  </a:lnTo>
                  <a:lnTo>
                    <a:pt x="56" y="723"/>
                  </a:lnTo>
                  <a:lnTo>
                    <a:pt x="53" y="733"/>
                  </a:lnTo>
                  <a:lnTo>
                    <a:pt x="51" y="740"/>
                  </a:lnTo>
                  <a:lnTo>
                    <a:pt x="47" y="748"/>
                  </a:lnTo>
                  <a:lnTo>
                    <a:pt x="44" y="757"/>
                  </a:lnTo>
                  <a:lnTo>
                    <a:pt x="42" y="767"/>
                  </a:lnTo>
                  <a:lnTo>
                    <a:pt x="38" y="775"/>
                  </a:lnTo>
                  <a:lnTo>
                    <a:pt x="36" y="782"/>
                  </a:lnTo>
                  <a:lnTo>
                    <a:pt x="33" y="792"/>
                  </a:lnTo>
                  <a:lnTo>
                    <a:pt x="31" y="799"/>
                  </a:lnTo>
                  <a:lnTo>
                    <a:pt x="28" y="809"/>
                  </a:lnTo>
                  <a:lnTo>
                    <a:pt x="26" y="818"/>
                  </a:lnTo>
                  <a:lnTo>
                    <a:pt x="23" y="828"/>
                  </a:lnTo>
                  <a:lnTo>
                    <a:pt x="19" y="838"/>
                  </a:lnTo>
                  <a:lnTo>
                    <a:pt x="17" y="849"/>
                  </a:lnTo>
                  <a:lnTo>
                    <a:pt x="14" y="859"/>
                  </a:lnTo>
                  <a:lnTo>
                    <a:pt x="11" y="872"/>
                  </a:lnTo>
                  <a:lnTo>
                    <a:pt x="7" y="883"/>
                  </a:lnTo>
                  <a:lnTo>
                    <a:pt x="4" y="897"/>
                  </a:lnTo>
                  <a:close/>
                </a:path>
              </a:pathLst>
            </a:custGeom>
            <a:solidFill>
              <a:srgbClr val="33CC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1" name="Freeform 30">
              <a:extLst>
                <a:ext uri="{FF2B5EF4-FFF2-40B4-BE49-F238E27FC236}">
                  <a16:creationId xmlns:a16="http://schemas.microsoft.com/office/drawing/2014/main" id="{205847E0-FA11-4472-81F8-54C4BF9D5968}"/>
                </a:ext>
              </a:extLst>
            </p:cNvPr>
            <p:cNvSpPr>
              <a:spLocks/>
            </p:cNvSpPr>
            <p:nvPr/>
          </p:nvSpPr>
          <p:spPr bwMode="auto">
            <a:xfrm>
              <a:off x="4440" y="2702"/>
              <a:ext cx="861" cy="1001"/>
            </a:xfrm>
            <a:custGeom>
              <a:avLst/>
              <a:gdLst>
                <a:gd name="T0" fmla="*/ 18 w 861"/>
                <a:gd name="T1" fmla="*/ 866 h 1001"/>
                <a:gd name="T2" fmla="*/ 24 w 861"/>
                <a:gd name="T3" fmla="*/ 900 h 1001"/>
                <a:gd name="T4" fmla="*/ 50 w 861"/>
                <a:gd name="T5" fmla="*/ 734 h 1001"/>
                <a:gd name="T6" fmla="*/ 72 w 861"/>
                <a:gd name="T7" fmla="*/ 641 h 1001"/>
                <a:gd name="T8" fmla="*/ 75 w 861"/>
                <a:gd name="T9" fmla="*/ 584 h 1001"/>
                <a:gd name="T10" fmla="*/ 149 w 861"/>
                <a:gd name="T11" fmla="*/ 421 h 1001"/>
                <a:gd name="T12" fmla="*/ 127 w 861"/>
                <a:gd name="T13" fmla="*/ 505 h 1001"/>
                <a:gd name="T14" fmla="*/ 96 w 861"/>
                <a:gd name="T15" fmla="*/ 664 h 1001"/>
                <a:gd name="T16" fmla="*/ 79 w 861"/>
                <a:gd name="T17" fmla="*/ 759 h 1001"/>
                <a:gd name="T18" fmla="*/ 67 w 861"/>
                <a:gd name="T19" fmla="*/ 866 h 1001"/>
                <a:gd name="T20" fmla="*/ 44 w 861"/>
                <a:gd name="T21" fmla="*/ 993 h 1001"/>
                <a:gd name="T22" fmla="*/ 69 w 861"/>
                <a:gd name="T23" fmla="*/ 875 h 1001"/>
                <a:gd name="T24" fmla="*/ 98 w 861"/>
                <a:gd name="T25" fmla="*/ 747 h 1001"/>
                <a:gd name="T26" fmla="*/ 144 w 861"/>
                <a:gd name="T27" fmla="*/ 658 h 1001"/>
                <a:gd name="T28" fmla="*/ 180 w 861"/>
                <a:gd name="T29" fmla="*/ 597 h 1001"/>
                <a:gd name="T30" fmla="*/ 266 w 861"/>
                <a:gd name="T31" fmla="*/ 456 h 1001"/>
                <a:gd name="T32" fmla="*/ 322 w 861"/>
                <a:gd name="T33" fmla="*/ 368 h 1001"/>
                <a:gd name="T34" fmla="*/ 376 w 861"/>
                <a:gd name="T35" fmla="*/ 297 h 1001"/>
                <a:gd name="T36" fmla="*/ 427 w 861"/>
                <a:gd name="T37" fmla="*/ 238 h 1001"/>
                <a:gd name="T38" fmla="*/ 497 w 861"/>
                <a:gd name="T39" fmla="*/ 172 h 1001"/>
                <a:gd name="T40" fmla="*/ 524 w 861"/>
                <a:gd name="T41" fmla="*/ 168 h 1001"/>
                <a:gd name="T42" fmla="*/ 583 w 861"/>
                <a:gd name="T43" fmla="*/ 217 h 1001"/>
                <a:gd name="T44" fmla="*/ 667 w 861"/>
                <a:gd name="T45" fmla="*/ 328 h 1001"/>
                <a:gd name="T46" fmla="*/ 734 w 861"/>
                <a:gd name="T47" fmla="*/ 454 h 1001"/>
                <a:gd name="T48" fmla="*/ 796 w 861"/>
                <a:gd name="T49" fmla="*/ 618 h 1001"/>
                <a:gd name="T50" fmla="*/ 846 w 861"/>
                <a:gd name="T51" fmla="*/ 778 h 1001"/>
                <a:gd name="T52" fmla="*/ 835 w 861"/>
                <a:gd name="T53" fmla="*/ 694 h 1001"/>
                <a:gd name="T54" fmla="*/ 771 w 861"/>
                <a:gd name="T55" fmla="*/ 475 h 1001"/>
                <a:gd name="T56" fmla="*/ 711 w 861"/>
                <a:gd name="T57" fmla="*/ 355 h 1001"/>
                <a:gd name="T58" fmla="*/ 684 w 861"/>
                <a:gd name="T59" fmla="*/ 315 h 1001"/>
                <a:gd name="T60" fmla="*/ 625 w 861"/>
                <a:gd name="T61" fmla="*/ 219 h 1001"/>
                <a:gd name="T62" fmla="*/ 593 w 861"/>
                <a:gd name="T63" fmla="*/ 187 h 1001"/>
                <a:gd name="T64" fmla="*/ 548 w 861"/>
                <a:gd name="T65" fmla="*/ 149 h 1001"/>
                <a:gd name="T66" fmla="*/ 563 w 861"/>
                <a:gd name="T67" fmla="*/ 126 h 1001"/>
                <a:gd name="T68" fmla="*/ 641 w 861"/>
                <a:gd name="T69" fmla="*/ 120 h 1001"/>
                <a:gd name="T70" fmla="*/ 718 w 861"/>
                <a:gd name="T71" fmla="*/ 137 h 1001"/>
                <a:gd name="T72" fmla="*/ 789 w 861"/>
                <a:gd name="T73" fmla="*/ 137 h 1001"/>
                <a:gd name="T74" fmla="*/ 823 w 861"/>
                <a:gd name="T75" fmla="*/ 135 h 1001"/>
                <a:gd name="T76" fmla="*/ 857 w 861"/>
                <a:gd name="T77" fmla="*/ 132 h 1001"/>
                <a:gd name="T78" fmla="*/ 813 w 861"/>
                <a:gd name="T79" fmla="*/ 95 h 1001"/>
                <a:gd name="T80" fmla="*/ 785 w 861"/>
                <a:gd name="T81" fmla="*/ 76 h 1001"/>
                <a:gd name="T82" fmla="*/ 716 w 861"/>
                <a:gd name="T83" fmla="*/ 69 h 1001"/>
                <a:gd name="T84" fmla="*/ 627 w 861"/>
                <a:gd name="T85" fmla="*/ 92 h 1001"/>
                <a:gd name="T86" fmla="*/ 564 w 861"/>
                <a:gd name="T87" fmla="*/ 113 h 1001"/>
                <a:gd name="T88" fmla="*/ 528 w 861"/>
                <a:gd name="T89" fmla="*/ 124 h 1001"/>
                <a:gd name="T90" fmla="*/ 498 w 861"/>
                <a:gd name="T91" fmla="*/ 116 h 1001"/>
                <a:gd name="T92" fmla="*/ 453 w 861"/>
                <a:gd name="T93" fmla="*/ 111 h 1001"/>
                <a:gd name="T94" fmla="*/ 380 w 861"/>
                <a:gd name="T95" fmla="*/ 118 h 1001"/>
                <a:gd name="T96" fmla="*/ 327 w 861"/>
                <a:gd name="T97" fmla="*/ 139 h 1001"/>
                <a:gd name="T98" fmla="*/ 290 w 861"/>
                <a:gd name="T99" fmla="*/ 172 h 1001"/>
                <a:gd name="T100" fmla="*/ 237 w 861"/>
                <a:gd name="T101" fmla="*/ 223 h 1001"/>
                <a:gd name="T102" fmla="*/ 200 w 861"/>
                <a:gd name="T103" fmla="*/ 286 h 1001"/>
                <a:gd name="T104" fmla="*/ 116 w 861"/>
                <a:gd name="T105" fmla="*/ 420 h 1001"/>
                <a:gd name="T106" fmla="*/ 155 w 861"/>
                <a:gd name="T107" fmla="*/ 288 h 1001"/>
                <a:gd name="T108" fmla="*/ 227 w 861"/>
                <a:gd name="T109" fmla="*/ 114 h 1001"/>
                <a:gd name="T110" fmla="*/ 269 w 861"/>
                <a:gd name="T111" fmla="*/ 50 h 1001"/>
                <a:gd name="T112" fmla="*/ 265 w 861"/>
                <a:gd name="T113" fmla="*/ 44 h 1001"/>
                <a:gd name="T114" fmla="*/ 215 w 861"/>
                <a:gd name="T115" fmla="*/ 122 h 1001"/>
                <a:gd name="T116" fmla="*/ 152 w 861"/>
                <a:gd name="T117" fmla="*/ 278 h 1001"/>
                <a:gd name="T118" fmla="*/ 98 w 861"/>
                <a:gd name="T119" fmla="*/ 463 h 1001"/>
                <a:gd name="T120" fmla="*/ 85 w 861"/>
                <a:gd name="T121" fmla="*/ 383 h 1001"/>
                <a:gd name="T122" fmla="*/ 50 w 861"/>
                <a:gd name="T123" fmla="*/ 597 h 100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1"/>
                <a:gd name="T187" fmla="*/ 0 h 1001"/>
                <a:gd name="T188" fmla="*/ 861 w 861"/>
                <a:gd name="T189" fmla="*/ 1001 h 100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1" h="1001">
                  <a:moveTo>
                    <a:pt x="0" y="809"/>
                  </a:moveTo>
                  <a:lnTo>
                    <a:pt x="32" y="709"/>
                  </a:lnTo>
                  <a:lnTo>
                    <a:pt x="33" y="709"/>
                  </a:lnTo>
                  <a:lnTo>
                    <a:pt x="34" y="709"/>
                  </a:lnTo>
                  <a:lnTo>
                    <a:pt x="34" y="711"/>
                  </a:lnTo>
                  <a:lnTo>
                    <a:pt x="36" y="711"/>
                  </a:lnTo>
                  <a:lnTo>
                    <a:pt x="36" y="715"/>
                  </a:lnTo>
                  <a:lnTo>
                    <a:pt x="33" y="730"/>
                  </a:lnTo>
                  <a:lnTo>
                    <a:pt x="31" y="747"/>
                  </a:lnTo>
                  <a:lnTo>
                    <a:pt x="29" y="765"/>
                  </a:lnTo>
                  <a:lnTo>
                    <a:pt x="27" y="782"/>
                  </a:lnTo>
                  <a:lnTo>
                    <a:pt x="24" y="799"/>
                  </a:lnTo>
                  <a:lnTo>
                    <a:pt x="22" y="816"/>
                  </a:lnTo>
                  <a:lnTo>
                    <a:pt x="21" y="833"/>
                  </a:lnTo>
                  <a:lnTo>
                    <a:pt x="19" y="850"/>
                  </a:lnTo>
                  <a:lnTo>
                    <a:pt x="18" y="866"/>
                  </a:lnTo>
                  <a:lnTo>
                    <a:pt x="17" y="879"/>
                  </a:lnTo>
                  <a:lnTo>
                    <a:pt x="15" y="892"/>
                  </a:lnTo>
                  <a:lnTo>
                    <a:pt x="14" y="906"/>
                  </a:lnTo>
                  <a:lnTo>
                    <a:pt x="14" y="913"/>
                  </a:lnTo>
                  <a:lnTo>
                    <a:pt x="13" y="923"/>
                  </a:lnTo>
                  <a:lnTo>
                    <a:pt x="13" y="931"/>
                  </a:lnTo>
                  <a:lnTo>
                    <a:pt x="12" y="938"/>
                  </a:lnTo>
                  <a:lnTo>
                    <a:pt x="11" y="946"/>
                  </a:lnTo>
                  <a:lnTo>
                    <a:pt x="10" y="953"/>
                  </a:lnTo>
                  <a:lnTo>
                    <a:pt x="9" y="961"/>
                  </a:lnTo>
                  <a:lnTo>
                    <a:pt x="9" y="971"/>
                  </a:lnTo>
                  <a:lnTo>
                    <a:pt x="20" y="944"/>
                  </a:lnTo>
                  <a:lnTo>
                    <a:pt x="21" y="921"/>
                  </a:lnTo>
                  <a:lnTo>
                    <a:pt x="22" y="913"/>
                  </a:lnTo>
                  <a:lnTo>
                    <a:pt x="23" y="906"/>
                  </a:lnTo>
                  <a:lnTo>
                    <a:pt x="24" y="900"/>
                  </a:lnTo>
                  <a:lnTo>
                    <a:pt x="25" y="894"/>
                  </a:lnTo>
                  <a:lnTo>
                    <a:pt x="27" y="887"/>
                  </a:lnTo>
                  <a:lnTo>
                    <a:pt x="27" y="881"/>
                  </a:lnTo>
                  <a:lnTo>
                    <a:pt x="28" y="873"/>
                  </a:lnTo>
                  <a:lnTo>
                    <a:pt x="29" y="868"/>
                  </a:lnTo>
                  <a:lnTo>
                    <a:pt x="30" y="862"/>
                  </a:lnTo>
                  <a:lnTo>
                    <a:pt x="30" y="858"/>
                  </a:lnTo>
                  <a:lnTo>
                    <a:pt x="31" y="852"/>
                  </a:lnTo>
                  <a:lnTo>
                    <a:pt x="31" y="849"/>
                  </a:lnTo>
                  <a:lnTo>
                    <a:pt x="33" y="829"/>
                  </a:lnTo>
                  <a:lnTo>
                    <a:pt x="36" y="814"/>
                  </a:lnTo>
                  <a:lnTo>
                    <a:pt x="38" y="797"/>
                  </a:lnTo>
                  <a:lnTo>
                    <a:pt x="41" y="782"/>
                  </a:lnTo>
                  <a:lnTo>
                    <a:pt x="43" y="765"/>
                  </a:lnTo>
                  <a:lnTo>
                    <a:pt x="47" y="749"/>
                  </a:lnTo>
                  <a:lnTo>
                    <a:pt x="50" y="734"/>
                  </a:lnTo>
                  <a:lnTo>
                    <a:pt x="53" y="717"/>
                  </a:lnTo>
                  <a:lnTo>
                    <a:pt x="53" y="713"/>
                  </a:lnTo>
                  <a:lnTo>
                    <a:pt x="54" y="709"/>
                  </a:lnTo>
                  <a:lnTo>
                    <a:pt x="56" y="706"/>
                  </a:lnTo>
                  <a:lnTo>
                    <a:pt x="57" y="702"/>
                  </a:lnTo>
                  <a:lnTo>
                    <a:pt x="58" y="700"/>
                  </a:lnTo>
                  <a:lnTo>
                    <a:pt x="58" y="696"/>
                  </a:lnTo>
                  <a:lnTo>
                    <a:pt x="59" y="692"/>
                  </a:lnTo>
                  <a:lnTo>
                    <a:pt x="60" y="688"/>
                  </a:lnTo>
                  <a:lnTo>
                    <a:pt x="61" y="681"/>
                  </a:lnTo>
                  <a:lnTo>
                    <a:pt x="63" y="675"/>
                  </a:lnTo>
                  <a:lnTo>
                    <a:pt x="65" y="667"/>
                  </a:lnTo>
                  <a:lnTo>
                    <a:pt x="67" y="660"/>
                  </a:lnTo>
                  <a:lnTo>
                    <a:pt x="68" y="654"/>
                  </a:lnTo>
                  <a:lnTo>
                    <a:pt x="70" y="648"/>
                  </a:lnTo>
                  <a:lnTo>
                    <a:pt x="72" y="641"/>
                  </a:lnTo>
                  <a:lnTo>
                    <a:pt x="73" y="635"/>
                  </a:lnTo>
                  <a:lnTo>
                    <a:pt x="76" y="627"/>
                  </a:lnTo>
                  <a:lnTo>
                    <a:pt x="78" y="622"/>
                  </a:lnTo>
                  <a:lnTo>
                    <a:pt x="79" y="616"/>
                  </a:lnTo>
                  <a:lnTo>
                    <a:pt x="81" y="608"/>
                  </a:lnTo>
                  <a:lnTo>
                    <a:pt x="82" y="603"/>
                  </a:lnTo>
                  <a:lnTo>
                    <a:pt x="85" y="597"/>
                  </a:lnTo>
                  <a:lnTo>
                    <a:pt x="87" y="589"/>
                  </a:lnTo>
                  <a:lnTo>
                    <a:pt x="89" y="584"/>
                  </a:lnTo>
                  <a:lnTo>
                    <a:pt x="66" y="631"/>
                  </a:lnTo>
                  <a:lnTo>
                    <a:pt x="65" y="631"/>
                  </a:lnTo>
                  <a:lnTo>
                    <a:pt x="63" y="631"/>
                  </a:lnTo>
                  <a:lnTo>
                    <a:pt x="62" y="627"/>
                  </a:lnTo>
                  <a:lnTo>
                    <a:pt x="67" y="612"/>
                  </a:lnTo>
                  <a:lnTo>
                    <a:pt x="70" y="599"/>
                  </a:lnTo>
                  <a:lnTo>
                    <a:pt x="75" y="584"/>
                  </a:lnTo>
                  <a:lnTo>
                    <a:pt x="79" y="568"/>
                  </a:lnTo>
                  <a:lnTo>
                    <a:pt x="85" y="553"/>
                  </a:lnTo>
                  <a:lnTo>
                    <a:pt x="89" y="538"/>
                  </a:lnTo>
                  <a:lnTo>
                    <a:pt x="95" y="524"/>
                  </a:lnTo>
                  <a:lnTo>
                    <a:pt x="100" y="509"/>
                  </a:lnTo>
                  <a:lnTo>
                    <a:pt x="106" y="496"/>
                  </a:lnTo>
                  <a:lnTo>
                    <a:pt x="111" y="482"/>
                  </a:lnTo>
                  <a:lnTo>
                    <a:pt x="117" y="469"/>
                  </a:lnTo>
                  <a:lnTo>
                    <a:pt x="123" y="458"/>
                  </a:lnTo>
                  <a:lnTo>
                    <a:pt x="129" y="446"/>
                  </a:lnTo>
                  <a:lnTo>
                    <a:pt x="135" y="435"/>
                  </a:lnTo>
                  <a:lnTo>
                    <a:pt x="142" y="425"/>
                  </a:lnTo>
                  <a:lnTo>
                    <a:pt x="147" y="416"/>
                  </a:lnTo>
                  <a:lnTo>
                    <a:pt x="148" y="416"/>
                  </a:lnTo>
                  <a:lnTo>
                    <a:pt x="149" y="418"/>
                  </a:lnTo>
                  <a:lnTo>
                    <a:pt x="149" y="421"/>
                  </a:lnTo>
                  <a:lnTo>
                    <a:pt x="149" y="423"/>
                  </a:lnTo>
                  <a:lnTo>
                    <a:pt x="148" y="425"/>
                  </a:lnTo>
                  <a:lnTo>
                    <a:pt x="147" y="427"/>
                  </a:lnTo>
                  <a:lnTo>
                    <a:pt x="147" y="429"/>
                  </a:lnTo>
                  <a:lnTo>
                    <a:pt x="146" y="431"/>
                  </a:lnTo>
                  <a:lnTo>
                    <a:pt x="145" y="431"/>
                  </a:lnTo>
                  <a:lnTo>
                    <a:pt x="145" y="435"/>
                  </a:lnTo>
                  <a:lnTo>
                    <a:pt x="144" y="437"/>
                  </a:lnTo>
                  <a:lnTo>
                    <a:pt x="142" y="444"/>
                  </a:lnTo>
                  <a:lnTo>
                    <a:pt x="138" y="454"/>
                  </a:lnTo>
                  <a:lnTo>
                    <a:pt x="136" y="461"/>
                  </a:lnTo>
                  <a:lnTo>
                    <a:pt x="134" y="471"/>
                  </a:lnTo>
                  <a:lnTo>
                    <a:pt x="132" y="479"/>
                  </a:lnTo>
                  <a:lnTo>
                    <a:pt x="130" y="488"/>
                  </a:lnTo>
                  <a:lnTo>
                    <a:pt x="128" y="496"/>
                  </a:lnTo>
                  <a:lnTo>
                    <a:pt x="127" y="505"/>
                  </a:lnTo>
                  <a:lnTo>
                    <a:pt x="126" y="507"/>
                  </a:lnTo>
                  <a:lnTo>
                    <a:pt x="125" y="507"/>
                  </a:lnTo>
                  <a:lnTo>
                    <a:pt x="125" y="509"/>
                  </a:lnTo>
                  <a:lnTo>
                    <a:pt x="122" y="524"/>
                  </a:lnTo>
                  <a:lnTo>
                    <a:pt x="119" y="540"/>
                  </a:lnTo>
                  <a:lnTo>
                    <a:pt x="116" y="555"/>
                  </a:lnTo>
                  <a:lnTo>
                    <a:pt x="113" y="570"/>
                  </a:lnTo>
                  <a:lnTo>
                    <a:pt x="110" y="585"/>
                  </a:lnTo>
                  <a:lnTo>
                    <a:pt x="108" y="601"/>
                  </a:lnTo>
                  <a:lnTo>
                    <a:pt x="105" y="616"/>
                  </a:lnTo>
                  <a:lnTo>
                    <a:pt x="101" y="631"/>
                  </a:lnTo>
                  <a:lnTo>
                    <a:pt x="100" y="637"/>
                  </a:lnTo>
                  <a:lnTo>
                    <a:pt x="99" y="643"/>
                  </a:lnTo>
                  <a:lnTo>
                    <a:pt x="98" y="650"/>
                  </a:lnTo>
                  <a:lnTo>
                    <a:pt x="97" y="656"/>
                  </a:lnTo>
                  <a:lnTo>
                    <a:pt x="96" y="664"/>
                  </a:lnTo>
                  <a:lnTo>
                    <a:pt x="95" y="669"/>
                  </a:lnTo>
                  <a:lnTo>
                    <a:pt x="94" y="675"/>
                  </a:lnTo>
                  <a:lnTo>
                    <a:pt x="92" y="681"/>
                  </a:lnTo>
                  <a:lnTo>
                    <a:pt x="91" y="686"/>
                  </a:lnTo>
                  <a:lnTo>
                    <a:pt x="90" y="692"/>
                  </a:lnTo>
                  <a:lnTo>
                    <a:pt x="90" y="700"/>
                  </a:lnTo>
                  <a:lnTo>
                    <a:pt x="89" y="706"/>
                  </a:lnTo>
                  <a:lnTo>
                    <a:pt x="88" y="711"/>
                  </a:lnTo>
                  <a:lnTo>
                    <a:pt x="87" y="717"/>
                  </a:lnTo>
                  <a:lnTo>
                    <a:pt x="86" y="723"/>
                  </a:lnTo>
                  <a:lnTo>
                    <a:pt x="85" y="728"/>
                  </a:lnTo>
                  <a:lnTo>
                    <a:pt x="85" y="734"/>
                  </a:lnTo>
                  <a:lnTo>
                    <a:pt x="84" y="740"/>
                  </a:lnTo>
                  <a:lnTo>
                    <a:pt x="82" y="746"/>
                  </a:lnTo>
                  <a:lnTo>
                    <a:pt x="80" y="753"/>
                  </a:lnTo>
                  <a:lnTo>
                    <a:pt x="79" y="759"/>
                  </a:lnTo>
                  <a:lnTo>
                    <a:pt x="78" y="765"/>
                  </a:lnTo>
                  <a:lnTo>
                    <a:pt x="77" y="768"/>
                  </a:lnTo>
                  <a:lnTo>
                    <a:pt x="76" y="774"/>
                  </a:lnTo>
                  <a:lnTo>
                    <a:pt x="42" y="904"/>
                  </a:lnTo>
                  <a:lnTo>
                    <a:pt x="46" y="896"/>
                  </a:lnTo>
                  <a:lnTo>
                    <a:pt x="49" y="889"/>
                  </a:lnTo>
                  <a:lnTo>
                    <a:pt x="52" y="881"/>
                  </a:lnTo>
                  <a:lnTo>
                    <a:pt x="54" y="871"/>
                  </a:lnTo>
                  <a:lnTo>
                    <a:pt x="58" y="864"/>
                  </a:lnTo>
                  <a:lnTo>
                    <a:pt x="60" y="856"/>
                  </a:lnTo>
                  <a:lnTo>
                    <a:pt x="63" y="849"/>
                  </a:lnTo>
                  <a:lnTo>
                    <a:pt x="67" y="843"/>
                  </a:lnTo>
                  <a:lnTo>
                    <a:pt x="69" y="845"/>
                  </a:lnTo>
                  <a:lnTo>
                    <a:pt x="69" y="852"/>
                  </a:lnTo>
                  <a:lnTo>
                    <a:pt x="67" y="858"/>
                  </a:lnTo>
                  <a:lnTo>
                    <a:pt x="67" y="866"/>
                  </a:lnTo>
                  <a:lnTo>
                    <a:pt x="66" y="871"/>
                  </a:lnTo>
                  <a:lnTo>
                    <a:pt x="63" y="879"/>
                  </a:lnTo>
                  <a:lnTo>
                    <a:pt x="61" y="889"/>
                  </a:lnTo>
                  <a:lnTo>
                    <a:pt x="59" y="898"/>
                  </a:lnTo>
                  <a:lnTo>
                    <a:pt x="58" y="908"/>
                  </a:lnTo>
                  <a:lnTo>
                    <a:pt x="56" y="917"/>
                  </a:lnTo>
                  <a:lnTo>
                    <a:pt x="54" y="927"/>
                  </a:lnTo>
                  <a:lnTo>
                    <a:pt x="52" y="936"/>
                  </a:lnTo>
                  <a:lnTo>
                    <a:pt x="51" y="946"/>
                  </a:lnTo>
                  <a:lnTo>
                    <a:pt x="50" y="952"/>
                  </a:lnTo>
                  <a:lnTo>
                    <a:pt x="49" y="959"/>
                  </a:lnTo>
                  <a:lnTo>
                    <a:pt x="48" y="967"/>
                  </a:lnTo>
                  <a:lnTo>
                    <a:pt x="48" y="974"/>
                  </a:lnTo>
                  <a:lnTo>
                    <a:pt x="47" y="980"/>
                  </a:lnTo>
                  <a:lnTo>
                    <a:pt x="46" y="988"/>
                  </a:lnTo>
                  <a:lnTo>
                    <a:pt x="44" y="993"/>
                  </a:lnTo>
                  <a:lnTo>
                    <a:pt x="43" y="1001"/>
                  </a:lnTo>
                  <a:lnTo>
                    <a:pt x="46" y="997"/>
                  </a:lnTo>
                  <a:lnTo>
                    <a:pt x="48" y="993"/>
                  </a:lnTo>
                  <a:lnTo>
                    <a:pt x="49" y="992"/>
                  </a:lnTo>
                  <a:lnTo>
                    <a:pt x="50" y="986"/>
                  </a:lnTo>
                  <a:lnTo>
                    <a:pt x="52" y="982"/>
                  </a:lnTo>
                  <a:lnTo>
                    <a:pt x="52" y="976"/>
                  </a:lnTo>
                  <a:lnTo>
                    <a:pt x="53" y="971"/>
                  </a:lnTo>
                  <a:lnTo>
                    <a:pt x="54" y="967"/>
                  </a:lnTo>
                  <a:lnTo>
                    <a:pt x="57" y="953"/>
                  </a:lnTo>
                  <a:lnTo>
                    <a:pt x="59" y="940"/>
                  </a:lnTo>
                  <a:lnTo>
                    <a:pt x="60" y="927"/>
                  </a:lnTo>
                  <a:lnTo>
                    <a:pt x="62" y="913"/>
                  </a:lnTo>
                  <a:lnTo>
                    <a:pt x="65" y="902"/>
                  </a:lnTo>
                  <a:lnTo>
                    <a:pt x="67" y="889"/>
                  </a:lnTo>
                  <a:lnTo>
                    <a:pt x="69" y="875"/>
                  </a:lnTo>
                  <a:lnTo>
                    <a:pt x="71" y="862"/>
                  </a:lnTo>
                  <a:lnTo>
                    <a:pt x="73" y="852"/>
                  </a:lnTo>
                  <a:lnTo>
                    <a:pt x="75" y="843"/>
                  </a:lnTo>
                  <a:lnTo>
                    <a:pt x="77" y="833"/>
                  </a:lnTo>
                  <a:lnTo>
                    <a:pt x="79" y="822"/>
                  </a:lnTo>
                  <a:lnTo>
                    <a:pt x="80" y="812"/>
                  </a:lnTo>
                  <a:lnTo>
                    <a:pt x="82" y="803"/>
                  </a:lnTo>
                  <a:lnTo>
                    <a:pt x="85" y="793"/>
                  </a:lnTo>
                  <a:lnTo>
                    <a:pt x="87" y="784"/>
                  </a:lnTo>
                  <a:lnTo>
                    <a:pt x="87" y="780"/>
                  </a:lnTo>
                  <a:lnTo>
                    <a:pt x="88" y="776"/>
                  </a:lnTo>
                  <a:lnTo>
                    <a:pt x="89" y="772"/>
                  </a:lnTo>
                  <a:lnTo>
                    <a:pt x="90" y="768"/>
                  </a:lnTo>
                  <a:lnTo>
                    <a:pt x="92" y="761"/>
                  </a:lnTo>
                  <a:lnTo>
                    <a:pt x="96" y="753"/>
                  </a:lnTo>
                  <a:lnTo>
                    <a:pt x="98" y="747"/>
                  </a:lnTo>
                  <a:lnTo>
                    <a:pt x="101" y="740"/>
                  </a:lnTo>
                  <a:lnTo>
                    <a:pt x="105" y="732"/>
                  </a:lnTo>
                  <a:lnTo>
                    <a:pt x="107" y="725"/>
                  </a:lnTo>
                  <a:lnTo>
                    <a:pt x="110" y="719"/>
                  </a:lnTo>
                  <a:lnTo>
                    <a:pt x="113" y="711"/>
                  </a:lnTo>
                  <a:lnTo>
                    <a:pt x="116" y="706"/>
                  </a:lnTo>
                  <a:lnTo>
                    <a:pt x="119" y="700"/>
                  </a:lnTo>
                  <a:lnTo>
                    <a:pt x="123" y="692"/>
                  </a:lnTo>
                  <a:lnTo>
                    <a:pt x="125" y="686"/>
                  </a:lnTo>
                  <a:lnTo>
                    <a:pt x="128" y="683"/>
                  </a:lnTo>
                  <a:lnTo>
                    <a:pt x="132" y="677"/>
                  </a:lnTo>
                  <a:lnTo>
                    <a:pt x="135" y="673"/>
                  </a:lnTo>
                  <a:lnTo>
                    <a:pt x="138" y="667"/>
                  </a:lnTo>
                  <a:lnTo>
                    <a:pt x="141" y="664"/>
                  </a:lnTo>
                  <a:lnTo>
                    <a:pt x="142" y="660"/>
                  </a:lnTo>
                  <a:lnTo>
                    <a:pt x="144" y="658"/>
                  </a:lnTo>
                  <a:lnTo>
                    <a:pt x="146" y="654"/>
                  </a:lnTo>
                  <a:lnTo>
                    <a:pt x="147" y="650"/>
                  </a:lnTo>
                  <a:lnTo>
                    <a:pt x="149" y="648"/>
                  </a:lnTo>
                  <a:lnTo>
                    <a:pt x="152" y="645"/>
                  </a:lnTo>
                  <a:lnTo>
                    <a:pt x="154" y="643"/>
                  </a:lnTo>
                  <a:lnTo>
                    <a:pt x="156" y="639"/>
                  </a:lnTo>
                  <a:lnTo>
                    <a:pt x="158" y="633"/>
                  </a:lnTo>
                  <a:lnTo>
                    <a:pt x="161" y="629"/>
                  </a:lnTo>
                  <a:lnTo>
                    <a:pt x="163" y="625"/>
                  </a:lnTo>
                  <a:lnTo>
                    <a:pt x="165" y="622"/>
                  </a:lnTo>
                  <a:lnTo>
                    <a:pt x="167" y="618"/>
                  </a:lnTo>
                  <a:lnTo>
                    <a:pt x="170" y="614"/>
                  </a:lnTo>
                  <a:lnTo>
                    <a:pt x="172" y="608"/>
                  </a:lnTo>
                  <a:lnTo>
                    <a:pt x="174" y="606"/>
                  </a:lnTo>
                  <a:lnTo>
                    <a:pt x="176" y="601"/>
                  </a:lnTo>
                  <a:lnTo>
                    <a:pt x="180" y="597"/>
                  </a:lnTo>
                  <a:lnTo>
                    <a:pt x="182" y="593"/>
                  </a:lnTo>
                  <a:lnTo>
                    <a:pt x="184" y="589"/>
                  </a:lnTo>
                  <a:lnTo>
                    <a:pt x="186" y="585"/>
                  </a:lnTo>
                  <a:lnTo>
                    <a:pt x="189" y="582"/>
                  </a:lnTo>
                  <a:lnTo>
                    <a:pt x="191" y="578"/>
                  </a:lnTo>
                  <a:lnTo>
                    <a:pt x="198" y="566"/>
                  </a:lnTo>
                  <a:lnTo>
                    <a:pt x="204" y="555"/>
                  </a:lnTo>
                  <a:lnTo>
                    <a:pt x="211" y="543"/>
                  </a:lnTo>
                  <a:lnTo>
                    <a:pt x="218" y="532"/>
                  </a:lnTo>
                  <a:lnTo>
                    <a:pt x="224" y="522"/>
                  </a:lnTo>
                  <a:lnTo>
                    <a:pt x="231" y="511"/>
                  </a:lnTo>
                  <a:lnTo>
                    <a:pt x="238" y="500"/>
                  </a:lnTo>
                  <a:lnTo>
                    <a:pt x="246" y="490"/>
                  </a:lnTo>
                  <a:lnTo>
                    <a:pt x="252" y="479"/>
                  </a:lnTo>
                  <a:lnTo>
                    <a:pt x="259" y="467"/>
                  </a:lnTo>
                  <a:lnTo>
                    <a:pt x="266" y="456"/>
                  </a:lnTo>
                  <a:lnTo>
                    <a:pt x="272" y="444"/>
                  </a:lnTo>
                  <a:lnTo>
                    <a:pt x="279" y="433"/>
                  </a:lnTo>
                  <a:lnTo>
                    <a:pt x="286" y="421"/>
                  </a:lnTo>
                  <a:lnTo>
                    <a:pt x="291" y="410"/>
                  </a:lnTo>
                  <a:lnTo>
                    <a:pt x="298" y="399"/>
                  </a:lnTo>
                  <a:lnTo>
                    <a:pt x="300" y="395"/>
                  </a:lnTo>
                  <a:lnTo>
                    <a:pt x="303" y="391"/>
                  </a:lnTo>
                  <a:lnTo>
                    <a:pt x="305" y="389"/>
                  </a:lnTo>
                  <a:lnTo>
                    <a:pt x="307" y="387"/>
                  </a:lnTo>
                  <a:lnTo>
                    <a:pt x="309" y="383"/>
                  </a:lnTo>
                  <a:lnTo>
                    <a:pt x="311" y="381"/>
                  </a:lnTo>
                  <a:lnTo>
                    <a:pt x="313" y="379"/>
                  </a:lnTo>
                  <a:lnTo>
                    <a:pt x="315" y="376"/>
                  </a:lnTo>
                  <a:lnTo>
                    <a:pt x="317" y="374"/>
                  </a:lnTo>
                  <a:lnTo>
                    <a:pt x="319" y="372"/>
                  </a:lnTo>
                  <a:lnTo>
                    <a:pt x="322" y="368"/>
                  </a:lnTo>
                  <a:lnTo>
                    <a:pt x="324" y="366"/>
                  </a:lnTo>
                  <a:lnTo>
                    <a:pt x="326" y="364"/>
                  </a:lnTo>
                  <a:lnTo>
                    <a:pt x="327" y="360"/>
                  </a:lnTo>
                  <a:lnTo>
                    <a:pt x="329" y="358"/>
                  </a:lnTo>
                  <a:lnTo>
                    <a:pt x="332" y="355"/>
                  </a:lnTo>
                  <a:lnTo>
                    <a:pt x="336" y="351"/>
                  </a:lnTo>
                  <a:lnTo>
                    <a:pt x="341" y="347"/>
                  </a:lnTo>
                  <a:lnTo>
                    <a:pt x="344" y="341"/>
                  </a:lnTo>
                  <a:lnTo>
                    <a:pt x="348" y="336"/>
                  </a:lnTo>
                  <a:lnTo>
                    <a:pt x="352" y="330"/>
                  </a:lnTo>
                  <a:lnTo>
                    <a:pt x="356" y="324"/>
                  </a:lnTo>
                  <a:lnTo>
                    <a:pt x="361" y="318"/>
                  </a:lnTo>
                  <a:lnTo>
                    <a:pt x="364" y="313"/>
                  </a:lnTo>
                  <a:lnTo>
                    <a:pt x="368" y="307"/>
                  </a:lnTo>
                  <a:lnTo>
                    <a:pt x="372" y="303"/>
                  </a:lnTo>
                  <a:lnTo>
                    <a:pt x="376" y="297"/>
                  </a:lnTo>
                  <a:lnTo>
                    <a:pt x="380" y="292"/>
                  </a:lnTo>
                  <a:lnTo>
                    <a:pt x="384" y="286"/>
                  </a:lnTo>
                  <a:lnTo>
                    <a:pt x="389" y="282"/>
                  </a:lnTo>
                  <a:lnTo>
                    <a:pt x="392" y="276"/>
                  </a:lnTo>
                  <a:lnTo>
                    <a:pt x="396" y="273"/>
                  </a:lnTo>
                  <a:lnTo>
                    <a:pt x="399" y="271"/>
                  </a:lnTo>
                  <a:lnTo>
                    <a:pt x="400" y="267"/>
                  </a:lnTo>
                  <a:lnTo>
                    <a:pt x="402" y="265"/>
                  </a:lnTo>
                  <a:lnTo>
                    <a:pt x="404" y="263"/>
                  </a:lnTo>
                  <a:lnTo>
                    <a:pt x="405" y="261"/>
                  </a:lnTo>
                  <a:lnTo>
                    <a:pt x="408" y="259"/>
                  </a:lnTo>
                  <a:lnTo>
                    <a:pt x="409" y="257"/>
                  </a:lnTo>
                  <a:lnTo>
                    <a:pt x="411" y="256"/>
                  </a:lnTo>
                  <a:lnTo>
                    <a:pt x="416" y="252"/>
                  </a:lnTo>
                  <a:lnTo>
                    <a:pt x="422" y="244"/>
                  </a:lnTo>
                  <a:lnTo>
                    <a:pt x="427" y="238"/>
                  </a:lnTo>
                  <a:lnTo>
                    <a:pt x="432" y="235"/>
                  </a:lnTo>
                  <a:lnTo>
                    <a:pt x="438" y="229"/>
                  </a:lnTo>
                  <a:lnTo>
                    <a:pt x="442" y="223"/>
                  </a:lnTo>
                  <a:lnTo>
                    <a:pt x="448" y="217"/>
                  </a:lnTo>
                  <a:lnTo>
                    <a:pt x="453" y="214"/>
                  </a:lnTo>
                  <a:lnTo>
                    <a:pt x="458" y="208"/>
                  </a:lnTo>
                  <a:lnTo>
                    <a:pt x="463" y="202"/>
                  </a:lnTo>
                  <a:lnTo>
                    <a:pt x="468" y="198"/>
                  </a:lnTo>
                  <a:lnTo>
                    <a:pt x="473" y="193"/>
                  </a:lnTo>
                  <a:lnTo>
                    <a:pt x="479" y="187"/>
                  </a:lnTo>
                  <a:lnTo>
                    <a:pt x="484" y="183"/>
                  </a:lnTo>
                  <a:lnTo>
                    <a:pt x="489" y="177"/>
                  </a:lnTo>
                  <a:lnTo>
                    <a:pt x="494" y="172"/>
                  </a:lnTo>
                  <a:lnTo>
                    <a:pt x="495" y="172"/>
                  </a:lnTo>
                  <a:lnTo>
                    <a:pt x="496" y="172"/>
                  </a:lnTo>
                  <a:lnTo>
                    <a:pt x="497" y="172"/>
                  </a:lnTo>
                  <a:lnTo>
                    <a:pt x="498" y="170"/>
                  </a:lnTo>
                  <a:lnTo>
                    <a:pt x="499" y="170"/>
                  </a:lnTo>
                  <a:lnTo>
                    <a:pt x="500" y="170"/>
                  </a:lnTo>
                  <a:lnTo>
                    <a:pt x="501" y="168"/>
                  </a:lnTo>
                  <a:lnTo>
                    <a:pt x="503" y="168"/>
                  </a:lnTo>
                  <a:lnTo>
                    <a:pt x="504" y="166"/>
                  </a:lnTo>
                  <a:lnTo>
                    <a:pt x="506" y="164"/>
                  </a:lnTo>
                  <a:lnTo>
                    <a:pt x="508" y="162"/>
                  </a:lnTo>
                  <a:lnTo>
                    <a:pt x="509" y="162"/>
                  </a:lnTo>
                  <a:lnTo>
                    <a:pt x="511" y="162"/>
                  </a:lnTo>
                  <a:lnTo>
                    <a:pt x="514" y="162"/>
                  </a:lnTo>
                  <a:lnTo>
                    <a:pt x="516" y="162"/>
                  </a:lnTo>
                  <a:lnTo>
                    <a:pt x="517" y="164"/>
                  </a:lnTo>
                  <a:lnTo>
                    <a:pt x="519" y="164"/>
                  </a:lnTo>
                  <a:lnTo>
                    <a:pt x="522" y="166"/>
                  </a:lnTo>
                  <a:lnTo>
                    <a:pt x="524" y="168"/>
                  </a:lnTo>
                  <a:lnTo>
                    <a:pt x="526" y="170"/>
                  </a:lnTo>
                  <a:lnTo>
                    <a:pt x="528" y="172"/>
                  </a:lnTo>
                  <a:lnTo>
                    <a:pt x="529" y="172"/>
                  </a:lnTo>
                  <a:lnTo>
                    <a:pt x="532" y="174"/>
                  </a:lnTo>
                  <a:lnTo>
                    <a:pt x="534" y="175"/>
                  </a:lnTo>
                  <a:lnTo>
                    <a:pt x="538" y="179"/>
                  </a:lnTo>
                  <a:lnTo>
                    <a:pt x="543" y="183"/>
                  </a:lnTo>
                  <a:lnTo>
                    <a:pt x="548" y="187"/>
                  </a:lnTo>
                  <a:lnTo>
                    <a:pt x="553" y="189"/>
                  </a:lnTo>
                  <a:lnTo>
                    <a:pt x="557" y="195"/>
                  </a:lnTo>
                  <a:lnTo>
                    <a:pt x="562" y="198"/>
                  </a:lnTo>
                  <a:lnTo>
                    <a:pt x="566" y="202"/>
                  </a:lnTo>
                  <a:lnTo>
                    <a:pt x="571" y="206"/>
                  </a:lnTo>
                  <a:lnTo>
                    <a:pt x="575" y="210"/>
                  </a:lnTo>
                  <a:lnTo>
                    <a:pt x="580" y="214"/>
                  </a:lnTo>
                  <a:lnTo>
                    <a:pt x="583" y="217"/>
                  </a:lnTo>
                  <a:lnTo>
                    <a:pt x="587" y="223"/>
                  </a:lnTo>
                  <a:lnTo>
                    <a:pt x="592" y="227"/>
                  </a:lnTo>
                  <a:lnTo>
                    <a:pt x="596" y="231"/>
                  </a:lnTo>
                  <a:lnTo>
                    <a:pt x="601" y="236"/>
                  </a:lnTo>
                  <a:lnTo>
                    <a:pt x="605" y="240"/>
                  </a:lnTo>
                  <a:lnTo>
                    <a:pt x="611" y="250"/>
                  </a:lnTo>
                  <a:lnTo>
                    <a:pt x="616" y="257"/>
                  </a:lnTo>
                  <a:lnTo>
                    <a:pt x="622" y="265"/>
                  </a:lnTo>
                  <a:lnTo>
                    <a:pt x="628" y="273"/>
                  </a:lnTo>
                  <a:lnTo>
                    <a:pt x="633" y="280"/>
                  </a:lnTo>
                  <a:lnTo>
                    <a:pt x="639" y="288"/>
                  </a:lnTo>
                  <a:lnTo>
                    <a:pt x="644" y="296"/>
                  </a:lnTo>
                  <a:lnTo>
                    <a:pt x="651" y="303"/>
                  </a:lnTo>
                  <a:lnTo>
                    <a:pt x="657" y="311"/>
                  </a:lnTo>
                  <a:lnTo>
                    <a:pt x="661" y="318"/>
                  </a:lnTo>
                  <a:lnTo>
                    <a:pt x="667" y="328"/>
                  </a:lnTo>
                  <a:lnTo>
                    <a:pt x="672" y="336"/>
                  </a:lnTo>
                  <a:lnTo>
                    <a:pt x="677" y="345"/>
                  </a:lnTo>
                  <a:lnTo>
                    <a:pt x="682" y="355"/>
                  </a:lnTo>
                  <a:lnTo>
                    <a:pt x="688" y="364"/>
                  </a:lnTo>
                  <a:lnTo>
                    <a:pt x="692" y="376"/>
                  </a:lnTo>
                  <a:lnTo>
                    <a:pt x="696" y="381"/>
                  </a:lnTo>
                  <a:lnTo>
                    <a:pt x="699" y="389"/>
                  </a:lnTo>
                  <a:lnTo>
                    <a:pt x="702" y="395"/>
                  </a:lnTo>
                  <a:lnTo>
                    <a:pt x="707" y="400"/>
                  </a:lnTo>
                  <a:lnTo>
                    <a:pt x="710" y="408"/>
                  </a:lnTo>
                  <a:lnTo>
                    <a:pt x="714" y="414"/>
                  </a:lnTo>
                  <a:lnTo>
                    <a:pt x="717" y="420"/>
                  </a:lnTo>
                  <a:lnTo>
                    <a:pt x="720" y="427"/>
                  </a:lnTo>
                  <a:lnTo>
                    <a:pt x="725" y="435"/>
                  </a:lnTo>
                  <a:lnTo>
                    <a:pt x="729" y="444"/>
                  </a:lnTo>
                  <a:lnTo>
                    <a:pt x="734" y="454"/>
                  </a:lnTo>
                  <a:lnTo>
                    <a:pt x="738" y="463"/>
                  </a:lnTo>
                  <a:lnTo>
                    <a:pt x="743" y="471"/>
                  </a:lnTo>
                  <a:lnTo>
                    <a:pt x="746" y="482"/>
                  </a:lnTo>
                  <a:lnTo>
                    <a:pt x="751" y="492"/>
                  </a:lnTo>
                  <a:lnTo>
                    <a:pt x="755" y="502"/>
                  </a:lnTo>
                  <a:lnTo>
                    <a:pt x="758" y="511"/>
                  </a:lnTo>
                  <a:lnTo>
                    <a:pt x="763" y="522"/>
                  </a:lnTo>
                  <a:lnTo>
                    <a:pt x="766" y="532"/>
                  </a:lnTo>
                  <a:lnTo>
                    <a:pt x="771" y="542"/>
                  </a:lnTo>
                  <a:lnTo>
                    <a:pt x="774" y="553"/>
                  </a:lnTo>
                  <a:lnTo>
                    <a:pt x="778" y="564"/>
                  </a:lnTo>
                  <a:lnTo>
                    <a:pt x="782" y="574"/>
                  </a:lnTo>
                  <a:lnTo>
                    <a:pt x="785" y="585"/>
                  </a:lnTo>
                  <a:lnTo>
                    <a:pt x="789" y="597"/>
                  </a:lnTo>
                  <a:lnTo>
                    <a:pt x="792" y="606"/>
                  </a:lnTo>
                  <a:lnTo>
                    <a:pt x="796" y="618"/>
                  </a:lnTo>
                  <a:lnTo>
                    <a:pt x="800" y="629"/>
                  </a:lnTo>
                  <a:lnTo>
                    <a:pt x="803" y="639"/>
                  </a:lnTo>
                  <a:lnTo>
                    <a:pt x="806" y="650"/>
                  </a:lnTo>
                  <a:lnTo>
                    <a:pt x="810" y="662"/>
                  </a:lnTo>
                  <a:lnTo>
                    <a:pt x="813" y="673"/>
                  </a:lnTo>
                  <a:lnTo>
                    <a:pt x="816" y="683"/>
                  </a:lnTo>
                  <a:lnTo>
                    <a:pt x="819" y="694"/>
                  </a:lnTo>
                  <a:lnTo>
                    <a:pt x="822" y="706"/>
                  </a:lnTo>
                  <a:lnTo>
                    <a:pt x="825" y="715"/>
                  </a:lnTo>
                  <a:lnTo>
                    <a:pt x="829" y="727"/>
                  </a:lnTo>
                  <a:lnTo>
                    <a:pt x="832" y="738"/>
                  </a:lnTo>
                  <a:lnTo>
                    <a:pt x="835" y="747"/>
                  </a:lnTo>
                  <a:lnTo>
                    <a:pt x="839" y="759"/>
                  </a:lnTo>
                  <a:lnTo>
                    <a:pt x="841" y="765"/>
                  </a:lnTo>
                  <a:lnTo>
                    <a:pt x="843" y="770"/>
                  </a:lnTo>
                  <a:lnTo>
                    <a:pt x="846" y="778"/>
                  </a:lnTo>
                  <a:lnTo>
                    <a:pt x="847" y="784"/>
                  </a:lnTo>
                  <a:lnTo>
                    <a:pt x="849" y="791"/>
                  </a:lnTo>
                  <a:lnTo>
                    <a:pt x="851" y="795"/>
                  </a:lnTo>
                  <a:lnTo>
                    <a:pt x="853" y="803"/>
                  </a:lnTo>
                  <a:lnTo>
                    <a:pt x="856" y="809"/>
                  </a:lnTo>
                  <a:lnTo>
                    <a:pt x="856" y="810"/>
                  </a:lnTo>
                  <a:lnTo>
                    <a:pt x="857" y="814"/>
                  </a:lnTo>
                  <a:lnTo>
                    <a:pt x="858" y="816"/>
                  </a:lnTo>
                  <a:lnTo>
                    <a:pt x="859" y="820"/>
                  </a:lnTo>
                  <a:lnTo>
                    <a:pt x="859" y="822"/>
                  </a:lnTo>
                  <a:lnTo>
                    <a:pt x="860" y="824"/>
                  </a:lnTo>
                  <a:lnTo>
                    <a:pt x="861" y="826"/>
                  </a:lnTo>
                  <a:lnTo>
                    <a:pt x="861" y="828"/>
                  </a:lnTo>
                  <a:lnTo>
                    <a:pt x="838" y="706"/>
                  </a:lnTo>
                  <a:lnTo>
                    <a:pt x="837" y="700"/>
                  </a:lnTo>
                  <a:lnTo>
                    <a:pt x="835" y="694"/>
                  </a:lnTo>
                  <a:lnTo>
                    <a:pt x="834" y="686"/>
                  </a:lnTo>
                  <a:lnTo>
                    <a:pt x="833" y="683"/>
                  </a:lnTo>
                  <a:lnTo>
                    <a:pt x="832" y="677"/>
                  </a:lnTo>
                  <a:lnTo>
                    <a:pt x="830" y="669"/>
                  </a:lnTo>
                  <a:lnTo>
                    <a:pt x="829" y="664"/>
                  </a:lnTo>
                  <a:lnTo>
                    <a:pt x="828" y="658"/>
                  </a:lnTo>
                  <a:lnTo>
                    <a:pt x="823" y="639"/>
                  </a:lnTo>
                  <a:lnTo>
                    <a:pt x="819" y="620"/>
                  </a:lnTo>
                  <a:lnTo>
                    <a:pt x="813" y="601"/>
                  </a:lnTo>
                  <a:lnTo>
                    <a:pt x="808" y="582"/>
                  </a:lnTo>
                  <a:lnTo>
                    <a:pt x="802" y="563"/>
                  </a:lnTo>
                  <a:lnTo>
                    <a:pt x="796" y="543"/>
                  </a:lnTo>
                  <a:lnTo>
                    <a:pt x="790" y="526"/>
                  </a:lnTo>
                  <a:lnTo>
                    <a:pt x="784" y="509"/>
                  </a:lnTo>
                  <a:lnTo>
                    <a:pt x="777" y="490"/>
                  </a:lnTo>
                  <a:lnTo>
                    <a:pt x="771" y="475"/>
                  </a:lnTo>
                  <a:lnTo>
                    <a:pt x="763" y="458"/>
                  </a:lnTo>
                  <a:lnTo>
                    <a:pt x="756" y="440"/>
                  </a:lnTo>
                  <a:lnTo>
                    <a:pt x="749" y="425"/>
                  </a:lnTo>
                  <a:lnTo>
                    <a:pt x="742" y="410"/>
                  </a:lnTo>
                  <a:lnTo>
                    <a:pt x="734" y="397"/>
                  </a:lnTo>
                  <a:lnTo>
                    <a:pt x="727" y="381"/>
                  </a:lnTo>
                  <a:lnTo>
                    <a:pt x="725" y="379"/>
                  </a:lnTo>
                  <a:lnTo>
                    <a:pt x="724" y="378"/>
                  </a:lnTo>
                  <a:lnTo>
                    <a:pt x="723" y="374"/>
                  </a:lnTo>
                  <a:lnTo>
                    <a:pt x="720" y="372"/>
                  </a:lnTo>
                  <a:lnTo>
                    <a:pt x="719" y="368"/>
                  </a:lnTo>
                  <a:lnTo>
                    <a:pt x="718" y="366"/>
                  </a:lnTo>
                  <a:lnTo>
                    <a:pt x="717" y="362"/>
                  </a:lnTo>
                  <a:lnTo>
                    <a:pt x="715" y="360"/>
                  </a:lnTo>
                  <a:lnTo>
                    <a:pt x="714" y="357"/>
                  </a:lnTo>
                  <a:lnTo>
                    <a:pt x="711" y="355"/>
                  </a:lnTo>
                  <a:lnTo>
                    <a:pt x="710" y="351"/>
                  </a:lnTo>
                  <a:lnTo>
                    <a:pt x="708" y="349"/>
                  </a:lnTo>
                  <a:lnTo>
                    <a:pt x="706" y="345"/>
                  </a:lnTo>
                  <a:lnTo>
                    <a:pt x="705" y="343"/>
                  </a:lnTo>
                  <a:lnTo>
                    <a:pt x="702" y="339"/>
                  </a:lnTo>
                  <a:lnTo>
                    <a:pt x="700" y="338"/>
                  </a:lnTo>
                  <a:lnTo>
                    <a:pt x="699" y="336"/>
                  </a:lnTo>
                  <a:lnTo>
                    <a:pt x="697" y="332"/>
                  </a:lnTo>
                  <a:lnTo>
                    <a:pt x="695" y="330"/>
                  </a:lnTo>
                  <a:lnTo>
                    <a:pt x="692" y="328"/>
                  </a:lnTo>
                  <a:lnTo>
                    <a:pt x="691" y="324"/>
                  </a:lnTo>
                  <a:lnTo>
                    <a:pt x="689" y="322"/>
                  </a:lnTo>
                  <a:lnTo>
                    <a:pt x="687" y="320"/>
                  </a:lnTo>
                  <a:lnTo>
                    <a:pt x="686" y="317"/>
                  </a:lnTo>
                  <a:lnTo>
                    <a:pt x="685" y="315"/>
                  </a:lnTo>
                  <a:lnTo>
                    <a:pt x="684" y="315"/>
                  </a:lnTo>
                  <a:lnTo>
                    <a:pt x="684" y="313"/>
                  </a:lnTo>
                  <a:lnTo>
                    <a:pt x="684" y="311"/>
                  </a:lnTo>
                  <a:lnTo>
                    <a:pt x="680" y="303"/>
                  </a:lnTo>
                  <a:lnTo>
                    <a:pt x="676" y="297"/>
                  </a:lnTo>
                  <a:lnTo>
                    <a:pt x="671" y="290"/>
                  </a:lnTo>
                  <a:lnTo>
                    <a:pt x="668" y="282"/>
                  </a:lnTo>
                  <a:lnTo>
                    <a:pt x="665" y="276"/>
                  </a:lnTo>
                  <a:lnTo>
                    <a:pt x="660" y="269"/>
                  </a:lnTo>
                  <a:lnTo>
                    <a:pt x="656" y="261"/>
                  </a:lnTo>
                  <a:lnTo>
                    <a:pt x="652" y="256"/>
                  </a:lnTo>
                  <a:lnTo>
                    <a:pt x="648" y="248"/>
                  </a:lnTo>
                  <a:lnTo>
                    <a:pt x="643" y="242"/>
                  </a:lnTo>
                  <a:lnTo>
                    <a:pt x="639" y="236"/>
                  </a:lnTo>
                  <a:lnTo>
                    <a:pt x="634" y="231"/>
                  </a:lnTo>
                  <a:lnTo>
                    <a:pt x="630" y="225"/>
                  </a:lnTo>
                  <a:lnTo>
                    <a:pt x="625" y="219"/>
                  </a:lnTo>
                  <a:lnTo>
                    <a:pt x="621" y="214"/>
                  </a:lnTo>
                  <a:lnTo>
                    <a:pt x="616" y="210"/>
                  </a:lnTo>
                  <a:lnTo>
                    <a:pt x="615" y="210"/>
                  </a:lnTo>
                  <a:lnTo>
                    <a:pt x="614" y="208"/>
                  </a:lnTo>
                  <a:lnTo>
                    <a:pt x="613" y="208"/>
                  </a:lnTo>
                  <a:lnTo>
                    <a:pt x="612" y="206"/>
                  </a:lnTo>
                  <a:lnTo>
                    <a:pt x="612" y="204"/>
                  </a:lnTo>
                  <a:lnTo>
                    <a:pt x="611" y="204"/>
                  </a:lnTo>
                  <a:lnTo>
                    <a:pt x="610" y="202"/>
                  </a:lnTo>
                  <a:lnTo>
                    <a:pt x="609" y="202"/>
                  </a:lnTo>
                  <a:lnTo>
                    <a:pt x="606" y="198"/>
                  </a:lnTo>
                  <a:lnTo>
                    <a:pt x="604" y="196"/>
                  </a:lnTo>
                  <a:lnTo>
                    <a:pt x="601" y="193"/>
                  </a:lnTo>
                  <a:lnTo>
                    <a:pt x="599" y="191"/>
                  </a:lnTo>
                  <a:lnTo>
                    <a:pt x="595" y="189"/>
                  </a:lnTo>
                  <a:lnTo>
                    <a:pt x="593" y="187"/>
                  </a:lnTo>
                  <a:lnTo>
                    <a:pt x="590" y="183"/>
                  </a:lnTo>
                  <a:lnTo>
                    <a:pt x="587" y="181"/>
                  </a:lnTo>
                  <a:lnTo>
                    <a:pt x="584" y="179"/>
                  </a:lnTo>
                  <a:lnTo>
                    <a:pt x="582" y="177"/>
                  </a:lnTo>
                  <a:lnTo>
                    <a:pt x="578" y="175"/>
                  </a:lnTo>
                  <a:lnTo>
                    <a:pt x="576" y="172"/>
                  </a:lnTo>
                  <a:lnTo>
                    <a:pt x="573" y="170"/>
                  </a:lnTo>
                  <a:lnTo>
                    <a:pt x="570" y="168"/>
                  </a:lnTo>
                  <a:lnTo>
                    <a:pt x="567" y="164"/>
                  </a:lnTo>
                  <a:lnTo>
                    <a:pt x="565" y="162"/>
                  </a:lnTo>
                  <a:lnTo>
                    <a:pt x="562" y="160"/>
                  </a:lnTo>
                  <a:lnTo>
                    <a:pt x="559" y="158"/>
                  </a:lnTo>
                  <a:lnTo>
                    <a:pt x="556" y="156"/>
                  </a:lnTo>
                  <a:lnTo>
                    <a:pt x="554" y="154"/>
                  </a:lnTo>
                  <a:lnTo>
                    <a:pt x="552" y="151"/>
                  </a:lnTo>
                  <a:lnTo>
                    <a:pt x="548" y="149"/>
                  </a:lnTo>
                  <a:lnTo>
                    <a:pt x="545" y="147"/>
                  </a:lnTo>
                  <a:lnTo>
                    <a:pt x="543" y="145"/>
                  </a:lnTo>
                  <a:lnTo>
                    <a:pt x="543" y="143"/>
                  </a:lnTo>
                  <a:lnTo>
                    <a:pt x="542" y="143"/>
                  </a:lnTo>
                  <a:lnTo>
                    <a:pt x="542" y="139"/>
                  </a:lnTo>
                  <a:lnTo>
                    <a:pt x="543" y="139"/>
                  </a:lnTo>
                  <a:lnTo>
                    <a:pt x="544" y="137"/>
                  </a:lnTo>
                  <a:lnTo>
                    <a:pt x="546" y="137"/>
                  </a:lnTo>
                  <a:lnTo>
                    <a:pt x="547" y="135"/>
                  </a:lnTo>
                  <a:lnTo>
                    <a:pt x="548" y="135"/>
                  </a:lnTo>
                  <a:lnTo>
                    <a:pt x="549" y="133"/>
                  </a:lnTo>
                  <a:lnTo>
                    <a:pt x="551" y="132"/>
                  </a:lnTo>
                  <a:lnTo>
                    <a:pt x="552" y="130"/>
                  </a:lnTo>
                  <a:lnTo>
                    <a:pt x="553" y="128"/>
                  </a:lnTo>
                  <a:lnTo>
                    <a:pt x="558" y="126"/>
                  </a:lnTo>
                  <a:lnTo>
                    <a:pt x="563" y="126"/>
                  </a:lnTo>
                  <a:lnTo>
                    <a:pt x="567" y="122"/>
                  </a:lnTo>
                  <a:lnTo>
                    <a:pt x="573" y="122"/>
                  </a:lnTo>
                  <a:lnTo>
                    <a:pt x="577" y="120"/>
                  </a:lnTo>
                  <a:lnTo>
                    <a:pt x="583" y="120"/>
                  </a:lnTo>
                  <a:lnTo>
                    <a:pt x="587" y="118"/>
                  </a:lnTo>
                  <a:lnTo>
                    <a:pt x="592" y="118"/>
                  </a:lnTo>
                  <a:lnTo>
                    <a:pt x="597" y="118"/>
                  </a:lnTo>
                  <a:lnTo>
                    <a:pt x="602" y="118"/>
                  </a:lnTo>
                  <a:lnTo>
                    <a:pt x="606" y="118"/>
                  </a:lnTo>
                  <a:lnTo>
                    <a:pt x="612" y="118"/>
                  </a:lnTo>
                  <a:lnTo>
                    <a:pt x="616" y="118"/>
                  </a:lnTo>
                  <a:lnTo>
                    <a:pt x="621" y="118"/>
                  </a:lnTo>
                  <a:lnTo>
                    <a:pt x="627" y="118"/>
                  </a:lnTo>
                  <a:lnTo>
                    <a:pt x="631" y="118"/>
                  </a:lnTo>
                  <a:lnTo>
                    <a:pt x="635" y="118"/>
                  </a:lnTo>
                  <a:lnTo>
                    <a:pt x="641" y="120"/>
                  </a:lnTo>
                  <a:lnTo>
                    <a:pt x="646" y="120"/>
                  </a:lnTo>
                  <a:lnTo>
                    <a:pt x="651" y="120"/>
                  </a:lnTo>
                  <a:lnTo>
                    <a:pt x="656" y="122"/>
                  </a:lnTo>
                  <a:lnTo>
                    <a:pt x="660" y="122"/>
                  </a:lnTo>
                  <a:lnTo>
                    <a:pt x="666" y="124"/>
                  </a:lnTo>
                  <a:lnTo>
                    <a:pt x="670" y="126"/>
                  </a:lnTo>
                  <a:lnTo>
                    <a:pt x="675" y="126"/>
                  </a:lnTo>
                  <a:lnTo>
                    <a:pt x="680" y="128"/>
                  </a:lnTo>
                  <a:lnTo>
                    <a:pt x="685" y="130"/>
                  </a:lnTo>
                  <a:lnTo>
                    <a:pt x="689" y="130"/>
                  </a:lnTo>
                  <a:lnTo>
                    <a:pt x="694" y="132"/>
                  </a:lnTo>
                  <a:lnTo>
                    <a:pt x="699" y="133"/>
                  </a:lnTo>
                  <a:lnTo>
                    <a:pt x="704" y="135"/>
                  </a:lnTo>
                  <a:lnTo>
                    <a:pt x="708" y="135"/>
                  </a:lnTo>
                  <a:lnTo>
                    <a:pt x="714" y="137"/>
                  </a:lnTo>
                  <a:lnTo>
                    <a:pt x="718" y="137"/>
                  </a:lnTo>
                  <a:lnTo>
                    <a:pt x="723" y="137"/>
                  </a:lnTo>
                  <a:lnTo>
                    <a:pt x="727" y="137"/>
                  </a:lnTo>
                  <a:lnTo>
                    <a:pt x="733" y="137"/>
                  </a:lnTo>
                  <a:lnTo>
                    <a:pt x="737" y="137"/>
                  </a:lnTo>
                  <a:lnTo>
                    <a:pt x="742" y="137"/>
                  </a:lnTo>
                  <a:lnTo>
                    <a:pt x="746" y="137"/>
                  </a:lnTo>
                  <a:lnTo>
                    <a:pt x="752" y="137"/>
                  </a:lnTo>
                  <a:lnTo>
                    <a:pt x="756" y="137"/>
                  </a:lnTo>
                  <a:lnTo>
                    <a:pt x="761" y="135"/>
                  </a:lnTo>
                  <a:lnTo>
                    <a:pt x="765" y="135"/>
                  </a:lnTo>
                  <a:lnTo>
                    <a:pt x="771" y="135"/>
                  </a:lnTo>
                  <a:lnTo>
                    <a:pt x="775" y="135"/>
                  </a:lnTo>
                  <a:lnTo>
                    <a:pt x="780" y="135"/>
                  </a:lnTo>
                  <a:lnTo>
                    <a:pt x="784" y="137"/>
                  </a:lnTo>
                  <a:lnTo>
                    <a:pt x="786" y="137"/>
                  </a:lnTo>
                  <a:lnTo>
                    <a:pt x="789" y="137"/>
                  </a:lnTo>
                  <a:lnTo>
                    <a:pt x="791" y="137"/>
                  </a:lnTo>
                  <a:lnTo>
                    <a:pt x="793" y="137"/>
                  </a:lnTo>
                  <a:lnTo>
                    <a:pt x="795" y="137"/>
                  </a:lnTo>
                  <a:lnTo>
                    <a:pt x="797" y="137"/>
                  </a:lnTo>
                  <a:lnTo>
                    <a:pt x="800" y="137"/>
                  </a:lnTo>
                  <a:lnTo>
                    <a:pt x="801" y="135"/>
                  </a:lnTo>
                  <a:lnTo>
                    <a:pt x="803" y="135"/>
                  </a:lnTo>
                  <a:lnTo>
                    <a:pt x="805" y="135"/>
                  </a:lnTo>
                  <a:lnTo>
                    <a:pt x="808" y="135"/>
                  </a:lnTo>
                  <a:lnTo>
                    <a:pt x="809" y="135"/>
                  </a:lnTo>
                  <a:lnTo>
                    <a:pt x="811" y="135"/>
                  </a:lnTo>
                  <a:lnTo>
                    <a:pt x="813" y="135"/>
                  </a:lnTo>
                  <a:lnTo>
                    <a:pt x="815" y="135"/>
                  </a:lnTo>
                  <a:lnTo>
                    <a:pt x="818" y="135"/>
                  </a:lnTo>
                  <a:lnTo>
                    <a:pt x="820" y="135"/>
                  </a:lnTo>
                  <a:lnTo>
                    <a:pt x="823" y="135"/>
                  </a:lnTo>
                  <a:lnTo>
                    <a:pt x="825" y="135"/>
                  </a:lnTo>
                  <a:lnTo>
                    <a:pt x="829" y="137"/>
                  </a:lnTo>
                  <a:lnTo>
                    <a:pt x="831" y="137"/>
                  </a:lnTo>
                  <a:lnTo>
                    <a:pt x="834" y="137"/>
                  </a:lnTo>
                  <a:lnTo>
                    <a:pt x="837" y="137"/>
                  </a:lnTo>
                  <a:lnTo>
                    <a:pt x="840" y="137"/>
                  </a:lnTo>
                  <a:lnTo>
                    <a:pt x="842" y="137"/>
                  </a:lnTo>
                  <a:lnTo>
                    <a:pt x="846" y="137"/>
                  </a:lnTo>
                  <a:lnTo>
                    <a:pt x="848" y="137"/>
                  </a:lnTo>
                  <a:lnTo>
                    <a:pt x="850" y="137"/>
                  </a:lnTo>
                  <a:lnTo>
                    <a:pt x="853" y="137"/>
                  </a:lnTo>
                  <a:lnTo>
                    <a:pt x="856" y="137"/>
                  </a:lnTo>
                  <a:lnTo>
                    <a:pt x="859" y="139"/>
                  </a:lnTo>
                  <a:lnTo>
                    <a:pt x="861" y="139"/>
                  </a:lnTo>
                  <a:lnTo>
                    <a:pt x="859" y="135"/>
                  </a:lnTo>
                  <a:lnTo>
                    <a:pt x="857" y="132"/>
                  </a:lnTo>
                  <a:lnTo>
                    <a:pt x="853" y="130"/>
                  </a:lnTo>
                  <a:lnTo>
                    <a:pt x="851" y="126"/>
                  </a:lnTo>
                  <a:lnTo>
                    <a:pt x="848" y="124"/>
                  </a:lnTo>
                  <a:lnTo>
                    <a:pt x="846" y="120"/>
                  </a:lnTo>
                  <a:lnTo>
                    <a:pt x="842" y="118"/>
                  </a:lnTo>
                  <a:lnTo>
                    <a:pt x="840" y="116"/>
                  </a:lnTo>
                  <a:lnTo>
                    <a:pt x="837" y="114"/>
                  </a:lnTo>
                  <a:lnTo>
                    <a:pt x="833" y="113"/>
                  </a:lnTo>
                  <a:lnTo>
                    <a:pt x="831" y="111"/>
                  </a:lnTo>
                  <a:lnTo>
                    <a:pt x="828" y="107"/>
                  </a:lnTo>
                  <a:lnTo>
                    <a:pt x="824" y="105"/>
                  </a:lnTo>
                  <a:lnTo>
                    <a:pt x="821" y="103"/>
                  </a:lnTo>
                  <a:lnTo>
                    <a:pt x="819" y="99"/>
                  </a:lnTo>
                  <a:lnTo>
                    <a:pt x="815" y="97"/>
                  </a:lnTo>
                  <a:lnTo>
                    <a:pt x="814" y="95"/>
                  </a:lnTo>
                  <a:lnTo>
                    <a:pt x="813" y="95"/>
                  </a:lnTo>
                  <a:lnTo>
                    <a:pt x="813" y="93"/>
                  </a:lnTo>
                  <a:lnTo>
                    <a:pt x="812" y="93"/>
                  </a:lnTo>
                  <a:lnTo>
                    <a:pt x="811" y="92"/>
                  </a:lnTo>
                  <a:lnTo>
                    <a:pt x="810" y="90"/>
                  </a:lnTo>
                  <a:lnTo>
                    <a:pt x="810" y="88"/>
                  </a:lnTo>
                  <a:lnTo>
                    <a:pt x="809" y="88"/>
                  </a:lnTo>
                  <a:lnTo>
                    <a:pt x="806" y="86"/>
                  </a:lnTo>
                  <a:lnTo>
                    <a:pt x="803" y="84"/>
                  </a:lnTo>
                  <a:lnTo>
                    <a:pt x="801" y="84"/>
                  </a:lnTo>
                  <a:lnTo>
                    <a:pt x="799" y="82"/>
                  </a:lnTo>
                  <a:lnTo>
                    <a:pt x="796" y="82"/>
                  </a:lnTo>
                  <a:lnTo>
                    <a:pt x="794" y="80"/>
                  </a:lnTo>
                  <a:lnTo>
                    <a:pt x="792" y="80"/>
                  </a:lnTo>
                  <a:lnTo>
                    <a:pt x="790" y="78"/>
                  </a:lnTo>
                  <a:lnTo>
                    <a:pt x="787" y="78"/>
                  </a:lnTo>
                  <a:lnTo>
                    <a:pt x="785" y="76"/>
                  </a:lnTo>
                  <a:lnTo>
                    <a:pt x="783" y="76"/>
                  </a:lnTo>
                  <a:lnTo>
                    <a:pt x="781" y="74"/>
                  </a:lnTo>
                  <a:lnTo>
                    <a:pt x="780" y="72"/>
                  </a:lnTo>
                  <a:lnTo>
                    <a:pt x="777" y="71"/>
                  </a:lnTo>
                  <a:lnTo>
                    <a:pt x="775" y="71"/>
                  </a:lnTo>
                  <a:lnTo>
                    <a:pt x="773" y="69"/>
                  </a:lnTo>
                  <a:lnTo>
                    <a:pt x="767" y="69"/>
                  </a:lnTo>
                  <a:lnTo>
                    <a:pt x="762" y="69"/>
                  </a:lnTo>
                  <a:lnTo>
                    <a:pt x="756" y="67"/>
                  </a:lnTo>
                  <a:lnTo>
                    <a:pt x="751" y="67"/>
                  </a:lnTo>
                  <a:lnTo>
                    <a:pt x="745" y="67"/>
                  </a:lnTo>
                  <a:lnTo>
                    <a:pt x="739" y="67"/>
                  </a:lnTo>
                  <a:lnTo>
                    <a:pt x="734" y="67"/>
                  </a:lnTo>
                  <a:lnTo>
                    <a:pt x="728" y="67"/>
                  </a:lnTo>
                  <a:lnTo>
                    <a:pt x="723" y="69"/>
                  </a:lnTo>
                  <a:lnTo>
                    <a:pt x="716" y="69"/>
                  </a:lnTo>
                  <a:lnTo>
                    <a:pt x="711" y="71"/>
                  </a:lnTo>
                  <a:lnTo>
                    <a:pt x="705" y="71"/>
                  </a:lnTo>
                  <a:lnTo>
                    <a:pt x="700" y="71"/>
                  </a:lnTo>
                  <a:lnTo>
                    <a:pt x="694" y="72"/>
                  </a:lnTo>
                  <a:lnTo>
                    <a:pt x="688" y="72"/>
                  </a:lnTo>
                  <a:lnTo>
                    <a:pt x="682" y="74"/>
                  </a:lnTo>
                  <a:lnTo>
                    <a:pt x="677" y="76"/>
                  </a:lnTo>
                  <a:lnTo>
                    <a:pt x="671" y="78"/>
                  </a:lnTo>
                  <a:lnTo>
                    <a:pt x="666" y="78"/>
                  </a:lnTo>
                  <a:lnTo>
                    <a:pt x="660" y="80"/>
                  </a:lnTo>
                  <a:lnTo>
                    <a:pt x="654" y="84"/>
                  </a:lnTo>
                  <a:lnTo>
                    <a:pt x="649" y="84"/>
                  </a:lnTo>
                  <a:lnTo>
                    <a:pt x="643" y="86"/>
                  </a:lnTo>
                  <a:lnTo>
                    <a:pt x="638" y="88"/>
                  </a:lnTo>
                  <a:lnTo>
                    <a:pt x="632" y="90"/>
                  </a:lnTo>
                  <a:lnTo>
                    <a:pt x="627" y="92"/>
                  </a:lnTo>
                  <a:lnTo>
                    <a:pt x="621" y="93"/>
                  </a:lnTo>
                  <a:lnTo>
                    <a:pt x="615" y="95"/>
                  </a:lnTo>
                  <a:lnTo>
                    <a:pt x="610" y="97"/>
                  </a:lnTo>
                  <a:lnTo>
                    <a:pt x="603" y="99"/>
                  </a:lnTo>
                  <a:lnTo>
                    <a:pt x="597" y="101"/>
                  </a:lnTo>
                  <a:lnTo>
                    <a:pt x="592" y="103"/>
                  </a:lnTo>
                  <a:lnTo>
                    <a:pt x="590" y="103"/>
                  </a:lnTo>
                  <a:lnTo>
                    <a:pt x="586" y="103"/>
                  </a:lnTo>
                  <a:lnTo>
                    <a:pt x="584" y="105"/>
                  </a:lnTo>
                  <a:lnTo>
                    <a:pt x="581" y="105"/>
                  </a:lnTo>
                  <a:lnTo>
                    <a:pt x="578" y="107"/>
                  </a:lnTo>
                  <a:lnTo>
                    <a:pt x="575" y="109"/>
                  </a:lnTo>
                  <a:lnTo>
                    <a:pt x="572" y="109"/>
                  </a:lnTo>
                  <a:lnTo>
                    <a:pt x="570" y="111"/>
                  </a:lnTo>
                  <a:lnTo>
                    <a:pt x="567" y="111"/>
                  </a:lnTo>
                  <a:lnTo>
                    <a:pt x="564" y="113"/>
                  </a:lnTo>
                  <a:lnTo>
                    <a:pt x="562" y="113"/>
                  </a:lnTo>
                  <a:lnTo>
                    <a:pt x="558" y="114"/>
                  </a:lnTo>
                  <a:lnTo>
                    <a:pt x="556" y="116"/>
                  </a:lnTo>
                  <a:lnTo>
                    <a:pt x="553" y="118"/>
                  </a:lnTo>
                  <a:lnTo>
                    <a:pt x="551" y="118"/>
                  </a:lnTo>
                  <a:lnTo>
                    <a:pt x="547" y="120"/>
                  </a:lnTo>
                  <a:lnTo>
                    <a:pt x="546" y="122"/>
                  </a:lnTo>
                  <a:lnTo>
                    <a:pt x="544" y="122"/>
                  </a:lnTo>
                  <a:lnTo>
                    <a:pt x="542" y="122"/>
                  </a:lnTo>
                  <a:lnTo>
                    <a:pt x="540" y="122"/>
                  </a:lnTo>
                  <a:lnTo>
                    <a:pt x="538" y="122"/>
                  </a:lnTo>
                  <a:lnTo>
                    <a:pt x="537" y="122"/>
                  </a:lnTo>
                  <a:lnTo>
                    <a:pt x="535" y="122"/>
                  </a:lnTo>
                  <a:lnTo>
                    <a:pt x="534" y="124"/>
                  </a:lnTo>
                  <a:lnTo>
                    <a:pt x="532" y="124"/>
                  </a:lnTo>
                  <a:lnTo>
                    <a:pt x="528" y="124"/>
                  </a:lnTo>
                  <a:lnTo>
                    <a:pt x="526" y="122"/>
                  </a:lnTo>
                  <a:lnTo>
                    <a:pt x="524" y="122"/>
                  </a:lnTo>
                  <a:lnTo>
                    <a:pt x="522" y="122"/>
                  </a:lnTo>
                  <a:lnTo>
                    <a:pt x="519" y="120"/>
                  </a:lnTo>
                  <a:lnTo>
                    <a:pt x="517" y="120"/>
                  </a:lnTo>
                  <a:lnTo>
                    <a:pt x="515" y="118"/>
                  </a:lnTo>
                  <a:lnTo>
                    <a:pt x="514" y="118"/>
                  </a:lnTo>
                  <a:lnTo>
                    <a:pt x="513" y="116"/>
                  </a:lnTo>
                  <a:lnTo>
                    <a:pt x="513" y="114"/>
                  </a:lnTo>
                  <a:lnTo>
                    <a:pt x="511" y="114"/>
                  </a:lnTo>
                  <a:lnTo>
                    <a:pt x="510" y="114"/>
                  </a:lnTo>
                  <a:lnTo>
                    <a:pt x="509" y="113"/>
                  </a:lnTo>
                  <a:lnTo>
                    <a:pt x="508" y="113"/>
                  </a:lnTo>
                  <a:lnTo>
                    <a:pt x="503" y="118"/>
                  </a:lnTo>
                  <a:lnTo>
                    <a:pt x="500" y="116"/>
                  </a:lnTo>
                  <a:lnTo>
                    <a:pt x="498" y="116"/>
                  </a:lnTo>
                  <a:lnTo>
                    <a:pt x="496" y="116"/>
                  </a:lnTo>
                  <a:lnTo>
                    <a:pt x="494" y="118"/>
                  </a:lnTo>
                  <a:lnTo>
                    <a:pt x="491" y="118"/>
                  </a:lnTo>
                  <a:lnTo>
                    <a:pt x="489" y="118"/>
                  </a:lnTo>
                  <a:lnTo>
                    <a:pt x="487" y="118"/>
                  </a:lnTo>
                  <a:lnTo>
                    <a:pt x="485" y="116"/>
                  </a:lnTo>
                  <a:lnTo>
                    <a:pt x="481" y="116"/>
                  </a:lnTo>
                  <a:lnTo>
                    <a:pt x="479" y="116"/>
                  </a:lnTo>
                  <a:lnTo>
                    <a:pt x="476" y="116"/>
                  </a:lnTo>
                  <a:lnTo>
                    <a:pt x="472" y="114"/>
                  </a:lnTo>
                  <a:lnTo>
                    <a:pt x="469" y="114"/>
                  </a:lnTo>
                  <a:lnTo>
                    <a:pt x="466" y="114"/>
                  </a:lnTo>
                  <a:lnTo>
                    <a:pt x="463" y="113"/>
                  </a:lnTo>
                  <a:lnTo>
                    <a:pt x="460" y="113"/>
                  </a:lnTo>
                  <a:lnTo>
                    <a:pt x="457" y="111"/>
                  </a:lnTo>
                  <a:lnTo>
                    <a:pt x="453" y="111"/>
                  </a:lnTo>
                  <a:lnTo>
                    <a:pt x="450" y="111"/>
                  </a:lnTo>
                  <a:lnTo>
                    <a:pt x="447" y="111"/>
                  </a:lnTo>
                  <a:lnTo>
                    <a:pt x="443" y="109"/>
                  </a:lnTo>
                  <a:lnTo>
                    <a:pt x="441" y="109"/>
                  </a:lnTo>
                  <a:lnTo>
                    <a:pt x="438" y="109"/>
                  </a:lnTo>
                  <a:lnTo>
                    <a:pt x="434" y="111"/>
                  </a:lnTo>
                  <a:lnTo>
                    <a:pt x="429" y="111"/>
                  </a:lnTo>
                  <a:lnTo>
                    <a:pt x="423" y="111"/>
                  </a:lnTo>
                  <a:lnTo>
                    <a:pt x="418" y="113"/>
                  </a:lnTo>
                  <a:lnTo>
                    <a:pt x="412" y="113"/>
                  </a:lnTo>
                  <a:lnTo>
                    <a:pt x="406" y="113"/>
                  </a:lnTo>
                  <a:lnTo>
                    <a:pt x="401" y="114"/>
                  </a:lnTo>
                  <a:lnTo>
                    <a:pt x="395" y="114"/>
                  </a:lnTo>
                  <a:lnTo>
                    <a:pt x="390" y="116"/>
                  </a:lnTo>
                  <a:lnTo>
                    <a:pt x="385" y="118"/>
                  </a:lnTo>
                  <a:lnTo>
                    <a:pt x="380" y="118"/>
                  </a:lnTo>
                  <a:lnTo>
                    <a:pt x="374" y="120"/>
                  </a:lnTo>
                  <a:lnTo>
                    <a:pt x="368" y="122"/>
                  </a:lnTo>
                  <a:lnTo>
                    <a:pt x="363" y="124"/>
                  </a:lnTo>
                  <a:lnTo>
                    <a:pt x="357" y="126"/>
                  </a:lnTo>
                  <a:lnTo>
                    <a:pt x="352" y="128"/>
                  </a:lnTo>
                  <a:lnTo>
                    <a:pt x="346" y="130"/>
                  </a:lnTo>
                  <a:lnTo>
                    <a:pt x="345" y="132"/>
                  </a:lnTo>
                  <a:lnTo>
                    <a:pt x="343" y="132"/>
                  </a:lnTo>
                  <a:lnTo>
                    <a:pt x="341" y="133"/>
                  </a:lnTo>
                  <a:lnTo>
                    <a:pt x="338" y="135"/>
                  </a:lnTo>
                  <a:lnTo>
                    <a:pt x="337" y="135"/>
                  </a:lnTo>
                  <a:lnTo>
                    <a:pt x="335" y="137"/>
                  </a:lnTo>
                  <a:lnTo>
                    <a:pt x="333" y="137"/>
                  </a:lnTo>
                  <a:lnTo>
                    <a:pt x="332" y="139"/>
                  </a:lnTo>
                  <a:lnTo>
                    <a:pt x="329" y="139"/>
                  </a:lnTo>
                  <a:lnTo>
                    <a:pt x="327" y="139"/>
                  </a:lnTo>
                  <a:lnTo>
                    <a:pt x="325" y="141"/>
                  </a:lnTo>
                  <a:lnTo>
                    <a:pt x="323" y="143"/>
                  </a:lnTo>
                  <a:lnTo>
                    <a:pt x="322" y="143"/>
                  </a:lnTo>
                  <a:lnTo>
                    <a:pt x="319" y="145"/>
                  </a:lnTo>
                  <a:lnTo>
                    <a:pt x="317" y="147"/>
                  </a:lnTo>
                  <a:lnTo>
                    <a:pt x="316" y="147"/>
                  </a:lnTo>
                  <a:lnTo>
                    <a:pt x="314" y="149"/>
                  </a:lnTo>
                  <a:lnTo>
                    <a:pt x="311" y="151"/>
                  </a:lnTo>
                  <a:lnTo>
                    <a:pt x="309" y="154"/>
                  </a:lnTo>
                  <a:lnTo>
                    <a:pt x="307" y="156"/>
                  </a:lnTo>
                  <a:lnTo>
                    <a:pt x="305" y="158"/>
                  </a:lnTo>
                  <a:lnTo>
                    <a:pt x="303" y="162"/>
                  </a:lnTo>
                  <a:lnTo>
                    <a:pt x="300" y="164"/>
                  </a:lnTo>
                  <a:lnTo>
                    <a:pt x="298" y="166"/>
                  </a:lnTo>
                  <a:lnTo>
                    <a:pt x="294" y="170"/>
                  </a:lnTo>
                  <a:lnTo>
                    <a:pt x="290" y="172"/>
                  </a:lnTo>
                  <a:lnTo>
                    <a:pt x="287" y="175"/>
                  </a:lnTo>
                  <a:lnTo>
                    <a:pt x="284" y="179"/>
                  </a:lnTo>
                  <a:lnTo>
                    <a:pt x="279" y="181"/>
                  </a:lnTo>
                  <a:lnTo>
                    <a:pt x="276" y="185"/>
                  </a:lnTo>
                  <a:lnTo>
                    <a:pt x="272" y="187"/>
                  </a:lnTo>
                  <a:lnTo>
                    <a:pt x="269" y="191"/>
                  </a:lnTo>
                  <a:lnTo>
                    <a:pt x="265" y="195"/>
                  </a:lnTo>
                  <a:lnTo>
                    <a:pt x="261" y="196"/>
                  </a:lnTo>
                  <a:lnTo>
                    <a:pt x="258" y="200"/>
                  </a:lnTo>
                  <a:lnTo>
                    <a:pt x="254" y="204"/>
                  </a:lnTo>
                  <a:lnTo>
                    <a:pt x="251" y="206"/>
                  </a:lnTo>
                  <a:lnTo>
                    <a:pt x="248" y="210"/>
                  </a:lnTo>
                  <a:lnTo>
                    <a:pt x="243" y="214"/>
                  </a:lnTo>
                  <a:lnTo>
                    <a:pt x="241" y="217"/>
                  </a:lnTo>
                  <a:lnTo>
                    <a:pt x="239" y="221"/>
                  </a:lnTo>
                  <a:lnTo>
                    <a:pt x="237" y="223"/>
                  </a:lnTo>
                  <a:lnTo>
                    <a:pt x="234" y="227"/>
                  </a:lnTo>
                  <a:lnTo>
                    <a:pt x="232" y="231"/>
                  </a:lnTo>
                  <a:lnTo>
                    <a:pt x="231" y="235"/>
                  </a:lnTo>
                  <a:lnTo>
                    <a:pt x="229" y="236"/>
                  </a:lnTo>
                  <a:lnTo>
                    <a:pt x="227" y="238"/>
                  </a:lnTo>
                  <a:lnTo>
                    <a:pt x="225" y="242"/>
                  </a:lnTo>
                  <a:lnTo>
                    <a:pt x="223" y="246"/>
                  </a:lnTo>
                  <a:lnTo>
                    <a:pt x="221" y="248"/>
                  </a:lnTo>
                  <a:lnTo>
                    <a:pt x="219" y="252"/>
                  </a:lnTo>
                  <a:lnTo>
                    <a:pt x="218" y="256"/>
                  </a:lnTo>
                  <a:lnTo>
                    <a:pt x="215" y="257"/>
                  </a:lnTo>
                  <a:lnTo>
                    <a:pt x="213" y="261"/>
                  </a:lnTo>
                  <a:lnTo>
                    <a:pt x="211" y="263"/>
                  </a:lnTo>
                  <a:lnTo>
                    <a:pt x="210" y="267"/>
                  </a:lnTo>
                  <a:lnTo>
                    <a:pt x="204" y="276"/>
                  </a:lnTo>
                  <a:lnTo>
                    <a:pt x="200" y="286"/>
                  </a:lnTo>
                  <a:lnTo>
                    <a:pt x="194" y="296"/>
                  </a:lnTo>
                  <a:lnTo>
                    <a:pt x="189" y="305"/>
                  </a:lnTo>
                  <a:lnTo>
                    <a:pt x="184" y="313"/>
                  </a:lnTo>
                  <a:lnTo>
                    <a:pt x="179" y="322"/>
                  </a:lnTo>
                  <a:lnTo>
                    <a:pt x="173" y="330"/>
                  </a:lnTo>
                  <a:lnTo>
                    <a:pt x="168" y="339"/>
                  </a:lnTo>
                  <a:lnTo>
                    <a:pt x="163" y="347"/>
                  </a:lnTo>
                  <a:lnTo>
                    <a:pt x="157" y="357"/>
                  </a:lnTo>
                  <a:lnTo>
                    <a:pt x="153" y="364"/>
                  </a:lnTo>
                  <a:lnTo>
                    <a:pt x="147" y="374"/>
                  </a:lnTo>
                  <a:lnTo>
                    <a:pt x="143" y="381"/>
                  </a:lnTo>
                  <a:lnTo>
                    <a:pt x="137" y="391"/>
                  </a:lnTo>
                  <a:lnTo>
                    <a:pt x="133" y="400"/>
                  </a:lnTo>
                  <a:lnTo>
                    <a:pt x="127" y="408"/>
                  </a:lnTo>
                  <a:lnTo>
                    <a:pt x="118" y="421"/>
                  </a:lnTo>
                  <a:lnTo>
                    <a:pt x="116" y="420"/>
                  </a:lnTo>
                  <a:lnTo>
                    <a:pt x="116" y="418"/>
                  </a:lnTo>
                  <a:lnTo>
                    <a:pt x="116" y="416"/>
                  </a:lnTo>
                  <a:lnTo>
                    <a:pt x="116" y="414"/>
                  </a:lnTo>
                  <a:lnTo>
                    <a:pt x="120" y="404"/>
                  </a:lnTo>
                  <a:lnTo>
                    <a:pt x="124" y="393"/>
                  </a:lnTo>
                  <a:lnTo>
                    <a:pt x="127" y="383"/>
                  </a:lnTo>
                  <a:lnTo>
                    <a:pt x="130" y="372"/>
                  </a:lnTo>
                  <a:lnTo>
                    <a:pt x="134" y="362"/>
                  </a:lnTo>
                  <a:lnTo>
                    <a:pt x="136" y="351"/>
                  </a:lnTo>
                  <a:lnTo>
                    <a:pt x="139" y="341"/>
                  </a:lnTo>
                  <a:lnTo>
                    <a:pt x="143" y="330"/>
                  </a:lnTo>
                  <a:lnTo>
                    <a:pt x="145" y="322"/>
                  </a:lnTo>
                  <a:lnTo>
                    <a:pt x="147" y="313"/>
                  </a:lnTo>
                  <a:lnTo>
                    <a:pt x="149" y="305"/>
                  </a:lnTo>
                  <a:lnTo>
                    <a:pt x="153" y="296"/>
                  </a:lnTo>
                  <a:lnTo>
                    <a:pt x="155" y="288"/>
                  </a:lnTo>
                  <a:lnTo>
                    <a:pt x="158" y="280"/>
                  </a:lnTo>
                  <a:lnTo>
                    <a:pt x="161" y="271"/>
                  </a:lnTo>
                  <a:lnTo>
                    <a:pt x="163" y="263"/>
                  </a:lnTo>
                  <a:lnTo>
                    <a:pt x="167" y="252"/>
                  </a:lnTo>
                  <a:lnTo>
                    <a:pt x="172" y="238"/>
                  </a:lnTo>
                  <a:lnTo>
                    <a:pt x="176" y="227"/>
                  </a:lnTo>
                  <a:lnTo>
                    <a:pt x="182" y="214"/>
                  </a:lnTo>
                  <a:lnTo>
                    <a:pt x="186" y="202"/>
                  </a:lnTo>
                  <a:lnTo>
                    <a:pt x="191" y="191"/>
                  </a:lnTo>
                  <a:lnTo>
                    <a:pt x="195" y="179"/>
                  </a:lnTo>
                  <a:lnTo>
                    <a:pt x="201" y="168"/>
                  </a:lnTo>
                  <a:lnTo>
                    <a:pt x="205" y="154"/>
                  </a:lnTo>
                  <a:lnTo>
                    <a:pt x="211" y="145"/>
                  </a:lnTo>
                  <a:lnTo>
                    <a:pt x="215" y="135"/>
                  </a:lnTo>
                  <a:lnTo>
                    <a:pt x="221" y="126"/>
                  </a:lnTo>
                  <a:lnTo>
                    <a:pt x="227" y="114"/>
                  </a:lnTo>
                  <a:lnTo>
                    <a:pt x="232" y="107"/>
                  </a:lnTo>
                  <a:lnTo>
                    <a:pt x="238" y="99"/>
                  </a:lnTo>
                  <a:lnTo>
                    <a:pt x="243" y="92"/>
                  </a:lnTo>
                  <a:lnTo>
                    <a:pt x="246" y="88"/>
                  </a:lnTo>
                  <a:lnTo>
                    <a:pt x="249" y="82"/>
                  </a:lnTo>
                  <a:lnTo>
                    <a:pt x="251" y="78"/>
                  </a:lnTo>
                  <a:lnTo>
                    <a:pt x="254" y="74"/>
                  </a:lnTo>
                  <a:lnTo>
                    <a:pt x="257" y="71"/>
                  </a:lnTo>
                  <a:lnTo>
                    <a:pt x="259" y="65"/>
                  </a:lnTo>
                  <a:lnTo>
                    <a:pt x="262" y="61"/>
                  </a:lnTo>
                  <a:lnTo>
                    <a:pt x="265" y="55"/>
                  </a:lnTo>
                  <a:lnTo>
                    <a:pt x="266" y="55"/>
                  </a:lnTo>
                  <a:lnTo>
                    <a:pt x="267" y="53"/>
                  </a:lnTo>
                  <a:lnTo>
                    <a:pt x="268" y="51"/>
                  </a:lnTo>
                  <a:lnTo>
                    <a:pt x="269" y="51"/>
                  </a:lnTo>
                  <a:lnTo>
                    <a:pt x="269" y="50"/>
                  </a:lnTo>
                  <a:lnTo>
                    <a:pt x="270" y="50"/>
                  </a:lnTo>
                  <a:lnTo>
                    <a:pt x="271" y="50"/>
                  </a:lnTo>
                  <a:lnTo>
                    <a:pt x="305" y="0"/>
                  </a:lnTo>
                  <a:lnTo>
                    <a:pt x="303" y="2"/>
                  </a:lnTo>
                  <a:lnTo>
                    <a:pt x="299" y="4"/>
                  </a:lnTo>
                  <a:lnTo>
                    <a:pt x="296" y="8"/>
                  </a:lnTo>
                  <a:lnTo>
                    <a:pt x="294" y="10"/>
                  </a:lnTo>
                  <a:lnTo>
                    <a:pt x="290" y="11"/>
                  </a:lnTo>
                  <a:lnTo>
                    <a:pt x="287" y="15"/>
                  </a:lnTo>
                  <a:lnTo>
                    <a:pt x="284" y="19"/>
                  </a:lnTo>
                  <a:lnTo>
                    <a:pt x="280" y="21"/>
                  </a:lnTo>
                  <a:lnTo>
                    <a:pt x="277" y="27"/>
                  </a:lnTo>
                  <a:lnTo>
                    <a:pt x="273" y="32"/>
                  </a:lnTo>
                  <a:lnTo>
                    <a:pt x="270" y="36"/>
                  </a:lnTo>
                  <a:lnTo>
                    <a:pt x="267" y="40"/>
                  </a:lnTo>
                  <a:lnTo>
                    <a:pt x="265" y="44"/>
                  </a:lnTo>
                  <a:lnTo>
                    <a:pt x="261" y="50"/>
                  </a:lnTo>
                  <a:lnTo>
                    <a:pt x="258" y="55"/>
                  </a:lnTo>
                  <a:lnTo>
                    <a:pt x="254" y="61"/>
                  </a:lnTo>
                  <a:lnTo>
                    <a:pt x="251" y="65"/>
                  </a:lnTo>
                  <a:lnTo>
                    <a:pt x="248" y="69"/>
                  </a:lnTo>
                  <a:lnTo>
                    <a:pt x="244" y="74"/>
                  </a:lnTo>
                  <a:lnTo>
                    <a:pt x="241" y="78"/>
                  </a:lnTo>
                  <a:lnTo>
                    <a:pt x="239" y="84"/>
                  </a:lnTo>
                  <a:lnTo>
                    <a:pt x="235" y="90"/>
                  </a:lnTo>
                  <a:lnTo>
                    <a:pt x="232" y="95"/>
                  </a:lnTo>
                  <a:lnTo>
                    <a:pt x="229" y="101"/>
                  </a:lnTo>
                  <a:lnTo>
                    <a:pt x="227" y="105"/>
                  </a:lnTo>
                  <a:lnTo>
                    <a:pt x="224" y="111"/>
                  </a:lnTo>
                  <a:lnTo>
                    <a:pt x="221" y="114"/>
                  </a:lnTo>
                  <a:lnTo>
                    <a:pt x="219" y="118"/>
                  </a:lnTo>
                  <a:lnTo>
                    <a:pt x="215" y="122"/>
                  </a:lnTo>
                  <a:lnTo>
                    <a:pt x="213" y="126"/>
                  </a:lnTo>
                  <a:lnTo>
                    <a:pt x="211" y="132"/>
                  </a:lnTo>
                  <a:lnTo>
                    <a:pt x="208" y="135"/>
                  </a:lnTo>
                  <a:lnTo>
                    <a:pt x="203" y="147"/>
                  </a:lnTo>
                  <a:lnTo>
                    <a:pt x="198" y="156"/>
                  </a:lnTo>
                  <a:lnTo>
                    <a:pt x="193" y="168"/>
                  </a:lnTo>
                  <a:lnTo>
                    <a:pt x="189" y="177"/>
                  </a:lnTo>
                  <a:lnTo>
                    <a:pt x="184" y="187"/>
                  </a:lnTo>
                  <a:lnTo>
                    <a:pt x="180" y="198"/>
                  </a:lnTo>
                  <a:lnTo>
                    <a:pt x="175" y="210"/>
                  </a:lnTo>
                  <a:lnTo>
                    <a:pt x="171" y="221"/>
                  </a:lnTo>
                  <a:lnTo>
                    <a:pt x="167" y="231"/>
                  </a:lnTo>
                  <a:lnTo>
                    <a:pt x="163" y="242"/>
                  </a:lnTo>
                  <a:lnTo>
                    <a:pt x="160" y="256"/>
                  </a:lnTo>
                  <a:lnTo>
                    <a:pt x="155" y="265"/>
                  </a:lnTo>
                  <a:lnTo>
                    <a:pt x="152" y="278"/>
                  </a:lnTo>
                  <a:lnTo>
                    <a:pt x="148" y="288"/>
                  </a:lnTo>
                  <a:lnTo>
                    <a:pt x="145" y="299"/>
                  </a:lnTo>
                  <a:lnTo>
                    <a:pt x="142" y="313"/>
                  </a:lnTo>
                  <a:lnTo>
                    <a:pt x="138" y="324"/>
                  </a:lnTo>
                  <a:lnTo>
                    <a:pt x="134" y="336"/>
                  </a:lnTo>
                  <a:lnTo>
                    <a:pt x="130" y="347"/>
                  </a:lnTo>
                  <a:lnTo>
                    <a:pt x="127" y="358"/>
                  </a:lnTo>
                  <a:lnTo>
                    <a:pt x="125" y="370"/>
                  </a:lnTo>
                  <a:lnTo>
                    <a:pt x="122" y="381"/>
                  </a:lnTo>
                  <a:lnTo>
                    <a:pt x="118" y="395"/>
                  </a:lnTo>
                  <a:lnTo>
                    <a:pt x="114" y="406"/>
                  </a:lnTo>
                  <a:lnTo>
                    <a:pt x="111" y="416"/>
                  </a:lnTo>
                  <a:lnTo>
                    <a:pt x="108" y="429"/>
                  </a:lnTo>
                  <a:lnTo>
                    <a:pt x="105" y="440"/>
                  </a:lnTo>
                  <a:lnTo>
                    <a:pt x="101" y="452"/>
                  </a:lnTo>
                  <a:lnTo>
                    <a:pt x="98" y="463"/>
                  </a:lnTo>
                  <a:lnTo>
                    <a:pt x="95" y="475"/>
                  </a:lnTo>
                  <a:lnTo>
                    <a:pt x="90" y="484"/>
                  </a:lnTo>
                  <a:lnTo>
                    <a:pt x="87" y="496"/>
                  </a:lnTo>
                  <a:lnTo>
                    <a:pt x="84" y="492"/>
                  </a:lnTo>
                  <a:lnTo>
                    <a:pt x="82" y="488"/>
                  </a:lnTo>
                  <a:lnTo>
                    <a:pt x="107" y="265"/>
                  </a:lnTo>
                  <a:lnTo>
                    <a:pt x="105" y="276"/>
                  </a:lnTo>
                  <a:lnTo>
                    <a:pt x="103" y="288"/>
                  </a:lnTo>
                  <a:lnTo>
                    <a:pt x="100" y="299"/>
                  </a:lnTo>
                  <a:lnTo>
                    <a:pt x="98" y="311"/>
                  </a:lnTo>
                  <a:lnTo>
                    <a:pt x="96" y="322"/>
                  </a:lnTo>
                  <a:lnTo>
                    <a:pt x="94" y="336"/>
                  </a:lnTo>
                  <a:lnTo>
                    <a:pt x="91" y="347"/>
                  </a:lnTo>
                  <a:lnTo>
                    <a:pt x="89" y="358"/>
                  </a:lnTo>
                  <a:lnTo>
                    <a:pt x="87" y="372"/>
                  </a:lnTo>
                  <a:lnTo>
                    <a:pt x="85" y="383"/>
                  </a:lnTo>
                  <a:lnTo>
                    <a:pt x="82" y="395"/>
                  </a:lnTo>
                  <a:lnTo>
                    <a:pt x="81" y="408"/>
                  </a:lnTo>
                  <a:lnTo>
                    <a:pt x="79" y="420"/>
                  </a:lnTo>
                  <a:lnTo>
                    <a:pt x="77" y="433"/>
                  </a:lnTo>
                  <a:lnTo>
                    <a:pt x="75" y="444"/>
                  </a:lnTo>
                  <a:lnTo>
                    <a:pt x="72" y="456"/>
                  </a:lnTo>
                  <a:lnTo>
                    <a:pt x="71" y="461"/>
                  </a:lnTo>
                  <a:lnTo>
                    <a:pt x="71" y="467"/>
                  </a:lnTo>
                  <a:lnTo>
                    <a:pt x="70" y="471"/>
                  </a:lnTo>
                  <a:lnTo>
                    <a:pt x="69" y="477"/>
                  </a:lnTo>
                  <a:lnTo>
                    <a:pt x="67" y="498"/>
                  </a:lnTo>
                  <a:lnTo>
                    <a:pt x="63" y="519"/>
                  </a:lnTo>
                  <a:lnTo>
                    <a:pt x="60" y="538"/>
                  </a:lnTo>
                  <a:lnTo>
                    <a:pt x="57" y="557"/>
                  </a:lnTo>
                  <a:lnTo>
                    <a:pt x="53" y="576"/>
                  </a:lnTo>
                  <a:lnTo>
                    <a:pt x="50" y="597"/>
                  </a:lnTo>
                  <a:lnTo>
                    <a:pt x="47" y="616"/>
                  </a:lnTo>
                  <a:lnTo>
                    <a:pt x="43" y="635"/>
                  </a:lnTo>
                  <a:lnTo>
                    <a:pt x="0" y="786"/>
                  </a:lnTo>
                  <a:lnTo>
                    <a:pt x="0" y="809"/>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2" name="Freeform 31">
              <a:extLst>
                <a:ext uri="{FF2B5EF4-FFF2-40B4-BE49-F238E27FC236}">
                  <a16:creationId xmlns:a16="http://schemas.microsoft.com/office/drawing/2014/main" id="{F1AC3F28-8C30-4B71-8A12-0A06B11C12D8}"/>
                </a:ext>
              </a:extLst>
            </p:cNvPr>
            <p:cNvSpPr>
              <a:spLocks/>
            </p:cNvSpPr>
            <p:nvPr/>
          </p:nvSpPr>
          <p:spPr bwMode="auto">
            <a:xfrm>
              <a:off x="4226" y="1478"/>
              <a:ext cx="346" cy="2219"/>
            </a:xfrm>
            <a:custGeom>
              <a:avLst/>
              <a:gdLst>
                <a:gd name="T0" fmla="*/ 169 w 346"/>
                <a:gd name="T1" fmla="*/ 2031 h 2219"/>
                <a:gd name="T2" fmla="*/ 179 w 346"/>
                <a:gd name="T3" fmla="*/ 2090 h 2219"/>
                <a:gd name="T4" fmla="*/ 198 w 346"/>
                <a:gd name="T5" fmla="*/ 2183 h 2219"/>
                <a:gd name="T6" fmla="*/ 193 w 346"/>
                <a:gd name="T7" fmla="*/ 2191 h 2219"/>
                <a:gd name="T8" fmla="*/ 179 w 346"/>
                <a:gd name="T9" fmla="*/ 2155 h 2219"/>
                <a:gd name="T10" fmla="*/ 166 w 346"/>
                <a:gd name="T11" fmla="*/ 2111 h 2219"/>
                <a:gd name="T12" fmla="*/ 147 w 346"/>
                <a:gd name="T13" fmla="*/ 2174 h 2219"/>
                <a:gd name="T14" fmla="*/ 123 w 346"/>
                <a:gd name="T15" fmla="*/ 2101 h 2219"/>
                <a:gd name="T16" fmla="*/ 105 w 346"/>
                <a:gd name="T17" fmla="*/ 2012 h 2219"/>
                <a:gd name="T18" fmla="*/ 90 w 346"/>
                <a:gd name="T19" fmla="*/ 1928 h 2219"/>
                <a:gd name="T20" fmla="*/ 85 w 346"/>
                <a:gd name="T21" fmla="*/ 1813 h 2219"/>
                <a:gd name="T22" fmla="*/ 76 w 346"/>
                <a:gd name="T23" fmla="*/ 1699 h 2219"/>
                <a:gd name="T24" fmla="*/ 62 w 346"/>
                <a:gd name="T25" fmla="*/ 1535 h 2219"/>
                <a:gd name="T26" fmla="*/ 52 w 346"/>
                <a:gd name="T27" fmla="*/ 1457 h 2219"/>
                <a:gd name="T28" fmla="*/ 38 w 346"/>
                <a:gd name="T29" fmla="*/ 1352 h 2219"/>
                <a:gd name="T30" fmla="*/ 27 w 346"/>
                <a:gd name="T31" fmla="*/ 1220 h 2219"/>
                <a:gd name="T32" fmla="*/ 1 w 346"/>
                <a:gd name="T33" fmla="*/ 1193 h 2219"/>
                <a:gd name="T34" fmla="*/ 15 w 346"/>
                <a:gd name="T35" fmla="*/ 1193 h 2219"/>
                <a:gd name="T36" fmla="*/ 29 w 346"/>
                <a:gd name="T37" fmla="*/ 1186 h 2219"/>
                <a:gd name="T38" fmla="*/ 35 w 346"/>
                <a:gd name="T39" fmla="*/ 1241 h 2219"/>
                <a:gd name="T40" fmla="*/ 45 w 346"/>
                <a:gd name="T41" fmla="*/ 1384 h 2219"/>
                <a:gd name="T42" fmla="*/ 64 w 346"/>
                <a:gd name="T43" fmla="*/ 1493 h 2219"/>
                <a:gd name="T44" fmla="*/ 57 w 346"/>
                <a:gd name="T45" fmla="*/ 1279 h 2219"/>
                <a:gd name="T46" fmla="*/ 64 w 346"/>
                <a:gd name="T47" fmla="*/ 1279 h 2219"/>
                <a:gd name="T48" fmla="*/ 72 w 346"/>
                <a:gd name="T49" fmla="*/ 1134 h 2219"/>
                <a:gd name="T50" fmla="*/ 96 w 346"/>
                <a:gd name="T51" fmla="*/ 915 h 2219"/>
                <a:gd name="T52" fmla="*/ 117 w 346"/>
                <a:gd name="T53" fmla="*/ 785 h 2219"/>
                <a:gd name="T54" fmla="*/ 136 w 346"/>
                <a:gd name="T55" fmla="*/ 684 h 2219"/>
                <a:gd name="T56" fmla="*/ 170 w 346"/>
                <a:gd name="T57" fmla="*/ 513 h 2219"/>
                <a:gd name="T58" fmla="*/ 196 w 346"/>
                <a:gd name="T59" fmla="*/ 416 h 2219"/>
                <a:gd name="T60" fmla="*/ 253 w 346"/>
                <a:gd name="T61" fmla="*/ 232 h 2219"/>
                <a:gd name="T62" fmla="*/ 313 w 346"/>
                <a:gd name="T63" fmla="*/ 67 h 2219"/>
                <a:gd name="T64" fmla="*/ 334 w 346"/>
                <a:gd name="T65" fmla="*/ 23 h 2219"/>
                <a:gd name="T66" fmla="*/ 328 w 346"/>
                <a:gd name="T67" fmla="*/ 61 h 2219"/>
                <a:gd name="T68" fmla="*/ 290 w 346"/>
                <a:gd name="T69" fmla="*/ 166 h 2219"/>
                <a:gd name="T70" fmla="*/ 257 w 346"/>
                <a:gd name="T71" fmla="*/ 259 h 2219"/>
                <a:gd name="T72" fmla="*/ 228 w 346"/>
                <a:gd name="T73" fmla="*/ 362 h 2219"/>
                <a:gd name="T74" fmla="*/ 208 w 346"/>
                <a:gd name="T75" fmla="*/ 429 h 2219"/>
                <a:gd name="T76" fmla="*/ 194 w 346"/>
                <a:gd name="T77" fmla="*/ 484 h 2219"/>
                <a:gd name="T78" fmla="*/ 170 w 346"/>
                <a:gd name="T79" fmla="*/ 581 h 2219"/>
                <a:gd name="T80" fmla="*/ 151 w 346"/>
                <a:gd name="T81" fmla="*/ 665 h 2219"/>
                <a:gd name="T82" fmla="*/ 131 w 346"/>
                <a:gd name="T83" fmla="*/ 804 h 2219"/>
                <a:gd name="T84" fmla="*/ 105 w 346"/>
                <a:gd name="T85" fmla="*/ 967 h 2219"/>
                <a:gd name="T86" fmla="*/ 95 w 346"/>
                <a:gd name="T87" fmla="*/ 1039 h 2219"/>
                <a:gd name="T88" fmla="*/ 83 w 346"/>
                <a:gd name="T89" fmla="*/ 1153 h 2219"/>
                <a:gd name="T90" fmla="*/ 84 w 346"/>
                <a:gd name="T91" fmla="*/ 1344 h 2219"/>
                <a:gd name="T92" fmla="*/ 108 w 346"/>
                <a:gd name="T93" fmla="*/ 1466 h 2219"/>
                <a:gd name="T94" fmla="*/ 117 w 346"/>
                <a:gd name="T95" fmla="*/ 1377 h 2219"/>
                <a:gd name="T96" fmla="*/ 125 w 346"/>
                <a:gd name="T97" fmla="*/ 1270 h 2219"/>
                <a:gd name="T98" fmla="*/ 137 w 346"/>
                <a:gd name="T99" fmla="*/ 1184 h 2219"/>
                <a:gd name="T100" fmla="*/ 201 w 346"/>
                <a:gd name="T101" fmla="*/ 1003 h 2219"/>
                <a:gd name="T102" fmla="*/ 170 w 346"/>
                <a:gd name="T103" fmla="*/ 1087 h 2219"/>
                <a:gd name="T104" fmla="*/ 150 w 346"/>
                <a:gd name="T105" fmla="*/ 1153 h 2219"/>
                <a:gd name="T106" fmla="*/ 137 w 346"/>
                <a:gd name="T107" fmla="*/ 1216 h 2219"/>
                <a:gd name="T108" fmla="*/ 125 w 346"/>
                <a:gd name="T109" fmla="*/ 1302 h 2219"/>
                <a:gd name="T110" fmla="*/ 119 w 346"/>
                <a:gd name="T111" fmla="*/ 1520 h 2219"/>
                <a:gd name="T112" fmla="*/ 125 w 346"/>
                <a:gd name="T113" fmla="*/ 1644 h 2219"/>
                <a:gd name="T114" fmla="*/ 133 w 346"/>
                <a:gd name="T115" fmla="*/ 1733 h 2219"/>
                <a:gd name="T116" fmla="*/ 146 w 346"/>
                <a:gd name="T117" fmla="*/ 1867 h 2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46"/>
                <a:gd name="T178" fmla="*/ 0 h 2219"/>
                <a:gd name="T179" fmla="*/ 346 w 346"/>
                <a:gd name="T180" fmla="*/ 2219 h 2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46" h="2219">
                  <a:moveTo>
                    <a:pt x="159" y="1935"/>
                  </a:moveTo>
                  <a:lnTo>
                    <a:pt x="159" y="1943"/>
                  </a:lnTo>
                  <a:lnTo>
                    <a:pt x="159" y="1951"/>
                  </a:lnTo>
                  <a:lnTo>
                    <a:pt x="160" y="1956"/>
                  </a:lnTo>
                  <a:lnTo>
                    <a:pt x="161" y="1964"/>
                  </a:lnTo>
                  <a:lnTo>
                    <a:pt x="162" y="1971"/>
                  </a:lnTo>
                  <a:lnTo>
                    <a:pt x="163" y="1977"/>
                  </a:lnTo>
                  <a:lnTo>
                    <a:pt x="165" y="1985"/>
                  </a:lnTo>
                  <a:lnTo>
                    <a:pt x="166" y="1992"/>
                  </a:lnTo>
                  <a:lnTo>
                    <a:pt x="167" y="2002"/>
                  </a:lnTo>
                  <a:lnTo>
                    <a:pt x="167" y="2012"/>
                  </a:lnTo>
                  <a:lnTo>
                    <a:pt x="168" y="2021"/>
                  </a:lnTo>
                  <a:lnTo>
                    <a:pt x="169" y="2031"/>
                  </a:lnTo>
                  <a:lnTo>
                    <a:pt x="169" y="2038"/>
                  </a:lnTo>
                  <a:lnTo>
                    <a:pt x="170" y="2044"/>
                  </a:lnTo>
                  <a:lnTo>
                    <a:pt x="171" y="2052"/>
                  </a:lnTo>
                  <a:lnTo>
                    <a:pt x="174" y="2057"/>
                  </a:lnTo>
                  <a:lnTo>
                    <a:pt x="175" y="2065"/>
                  </a:lnTo>
                  <a:lnTo>
                    <a:pt x="176" y="2071"/>
                  </a:lnTo>
                  <a:lnTo>
                    <a:pt x="177" y="2078"/>
                  </a:lnTo>
                  <a:lnTo>
                    <a:pt x="178" y="2084"/>
                  </a:lnTo>
                  <a:lnTo>
                    <a:pt x="178" y="2086"/>
                  </a:lnTo>
                  <a:lnTo>
                    <a:pt x="178" y="2088"/>
                  </a:lnTo>
                  <a:lnTo>
                    <a:pt x="177" y="2090"/>
                  </a:lnTo>
                  <a:lnTo>
                    <a:pt x="178" y="2090"/>
                  </a:lnTo>
                  <a:lnTo>
                    <a:pt x="179" y="2090"/>
                  </a:lnTo>
                  <a:lnTo>
                    <a:pt x="180" y="2090"/>
                  </a:lnTo>
                  <a:lnTo>
                    <a:pt x="180" y="2092"/>
                  </a:lnTo>
                  <a:lnTo>
                    <a:pt x="181" y="2095"/>
                  </a:lnTo>
                  <a:lnTo>
                    <a:pt x="182" y="2099"/>
                  </a:lnTo>
                  <a:lnTo>
                    <a:pt x="190" y="2135"/>
                  </a:lnTo>
                  <a:lnTo>
                    <a:pt x="194" y="2143"/>
                  </a:lnTo>
                  <a:lnTo>
                    <a:pt x="194" y="2149"/>
                  </a:lnTo>
                  <a:lnTo>
                    <a:pt x="194" y="2155"/>
                  </a:lnTo>
                  <a:lnTo>
                    <a:pt x="195" y="2160"/>
                  </a:lnTo>
                  <a:lnTo>
                    <a:pt x="195" y="2166"/>
                  </a:lnTo>
                  <a:lnTo>
                    <a:pt x="196" y="2172"/>
                  </a:lnTo>
                  <a:lnTo>
                    <a:pt x="197" y="2177"/>
                  </a:lnTo>
                  <a:lnTo>
                    <a:pt x="198" y="2183"/>
                  </a:lnTo>
                  <a:lnTo>
                    <a:pt x="199" y="2189"/>
                  </a:lnTo>
                  <a:lnTo>
                    <a:pt x="199" y="2193"/>
                  </a:lnTo>
                  <a:lnTo>
                    <a:pt x="200" y="2196"/>
                  </a:lnTo>
                  <a:lnTo>
                    <a:pt x="201" y="2200"/>
                  </a:lnTo>
                  <a:lnTo>
                    <a:pt x="201" y="2204"/>
                  </a:lnTo>
                  <a:lnTo>
                    <a:pt x="203" y="2208"/>
                  </a:lnTo>
                  <a:lnTo>
                    <a:pt x="203" y="2212"/>
                  </a:lnTo>
                  <a:lnTo>
                    <a:pt x="204" y="2216"/>
                  </a:lnTo>
                  <a:lnTo>
                    <a:pt x="205" y="2219"/>
                  </a:lnTo>
                  <a:lnTo>
                    <a:pt x="194" y="2196"/>
                  </a:lnTo>
                  <a:lnTo>
                    <a:pt x="193" y="2195"/>
                  </a:lnTo>
                  <a:lnTo>
                    <a:pt x="193" y="2193"/>
                  </a:lnTo>
                  <a:lnTo>
                    <a:pt x="193" y="2191"/>
                  </a:lnTo>
                  <a:lnTo>
                    <a:pt x="191" y="2191"/>
                  </a:lnTo>
                  <a:lnTo>
                    <a:pt x="188" y="2176"/>
                  </a:lnTo>
                  <a:lnTo>
                    <a:pt x="187" y="2176"/>
                  </a:lnTo>
                  <a:lnTo>
                    <a:pt x="186" y="2176"/>
                  </a:lnTo>
                  <a:lnTo>
                    <a:pt x="185" y="2176"/>
                  </a:lnTo>
                  <a:lnTo>
                    <a:pt x="185" y="2177"/>
                  </a:lnTo>
                  <a:lnTo>
                    <a:pt x="185" y="2179"/>
                  </a:lnTo>
                  <a:lnTo>
                    <a:pt x="184" y="2181"/>
                  </a:lnTo>
                  <a:lnTo>
                    <a:pt x="182" y="2183"/>
                  </a:lnTo>
                  <a:lnTo>
                    <a:pt x="181" y="2183"/>
                  </a:lnTo>
                  <a:lnTo>
                    <a:pt x="181" y="2174"/>
                  </a:lnTo>
                  <a:lnTo>
                    <a:pt x="180" y="2162"/>
                  </a:lnTo>
                  <a:lnTo>
                    <a:pt x="179" y="2155"/>
                  </a:lnTo>
                  <a:lnTo>
                    <a:pt x="178" y="2145"/>
                  </a:lnTo>
                  <a:lnTo>
                    <a:pt x="177" y="2137"/>
                  </a:lnTo>
                  <a:lnTo>
                    <a:pt x="175" y="2130"/>
                  </a:lnTo>
                  <a:lnTo>
                    <a:pt x="174" y="2120"/>
                  </a:lnTo>
                  <a:lnTo>
                    <a:pt x="171" y="2113"/>
                  </a:lnTo>
                  <a:lnTo>
                    <a:pt x="171" y="2111"/>
                  </a:lnTo>
                  <a:lnTo>
                    <a:pt x="171" y="2109"/>
                  </a:lnTo>
                  <a:lnTo>
                    <a:pt x="170" y="2107"/>
                  </a:lnTo>
                  <a:lnTo>
                    <a:pt x="169" y="2105"/>
                  </a:lnTo>
                  <a:lnTo>
                    <a:pt x="168" y="2105"/>
                  </a:lnTo>
                  <a:lnTo>
                    <a:pt x="167" y="2107"/>
                  </a:lnTo>
                  <a:lnTo>
                    <a:pt x="167" y="2109"/>
                  </a:lnTo>
                  <a:lnTo>
                    <a:pt x="166" y="2111"/>
                  </a:lnTo>
                  <a:lnTo>
                    <a:pt x="163" y="2212"/>
                  </a:lnTo>
                  <a:lnTo>
                    <a:pt x="162" y="2208"/>
                  </a:lnTo>
                  <a:lnTo>
                    <a:pt x="160" y="2204"/>
                  </a:lnTo>
                  <a:lnTo>
                    <a:pt x="159" y="2200"/>
                  </a:lnTo>
                  <a:lnTo>
                    <a:pt x="157" y="2196"/>
                  </a:lnTo>
                  <a:lnTo>
                    <a:pt x="156" y="2193"/>
                  </a:lnTo>
                  <a:lnTo>
                    <a:pt x="153" y="2189"/>
                  </a:lnTo>
                  <a:lnTo>
                    <a:pt x="152" y="2185"/>
                  </a:lnTo>
                  <a:lnTo>
                    <a:pt x="150" y="2183"/>
                  </a:lnTo>
                  <a:lnTo>
                    <a:pt x="150" y="2179"/>
                  </a:lnTo>
                  <a:lnTo>
                    <a:pt x="149" y="2177"/>
                  </a:lnTo>
                  <a:lnTo>
                    <a:pt x="148" y="2176"/>
                  </a:lnTo>
                  <a:lnTo>
                    <a:pt x="147" y="2174"/>
                  </a:lnTo>
                  <a:lnTo>
                    <a:pt x="147" y="2172"/>
                  </a:lnTo>
                  <a:lnTo>
                    <a:pt x="146" y="2170"/>
                  </a:lnTo>
                  <a:lnTo>
                    <a:pt x="144" y="2166"/>
                  </a:lnTo>
                  <a:lnTo>
                    <a:pt x="143" y="2164"/>
                  </a:lnTo>
                  <a:lnTo>
                    <a:pt x="141" y="2158"/>
                  </a:lnTo>
                  <a:lnTo>
                    <a:pt x="138" y="2151"/>
                  </a:lnTo>
                  <a:lnTo>
                    <a:pt x="136" y="2145"/>
                  </a:lnTo>
                  <a:lnTo>
                    <a:pt x="133" y="2137"/>
                  </a:lnTo>
                  <a:lnTo>
                    <a:pt x="131" y="2130"/>
                  </a:lnTo>
                  <a:lnTo>
                    <a:pt x="129" y="2124"/>
                  </a:lnTo>
                  <a:lnTo>
                    <a:pt x="127" y="2116"/>
                  </a:lnTo>
                  <a:lnTo>
                    <a:pt x="124" y="2109"/>
                  </a:lnTo>
                  <a:lnTo>
                    <a:pt x="123" y="2101"/>
                  </a:lnTo>
                  <a:lnTo>
                    <a:pt x="121" y="2094"/>
                  </a:lnTo>
                  <a:lnTo>
                    <a:pt x="120" y="2084"/>
                  </a:lnTo>
                  <a:lnTo>
                    <a:pt x="119" y="2076"/>
                  </a:lnTo>
                  <a:lnTo>
                    <a:pt x="117" y="2069"/>
                  </a:lnTo>
                  <a:lnTo>
                    <a:pt x="115" y="2061"/>
                  </a:lnTo>
                  <a:lnTo>
                    <a:pt x="114" y="2052"/>
                  </a:lnTo>
                  <a:lnTo>
                    <a:pt x="113" y="2044"/>
                  </a:lnTo>
                  <a:lnTo>
                    <a:pt x="112" y="2038"/>
                  </a:lnTo>
                  <a:lnTo>
                    <a:pt x="111" y="2033"/>
                  </a:lnTo>
                  <a:lnTo>
                    <a:pt x="110" y="2027"/>
                  </a:lnTo>
                  <a:lnTo>
                    <a:pt x="109" y="2023"/>
                  </a:lnTo>
                  <a:lnTo>
                    <a:pt x="106" y="2017"/>
                  </a:lnTo>
                  <a:lnTo>
                    <a:pt x="105" y="2012"/>
                  </a:lnTo>
                  <a:lnTo>
                    <a:pt x="104" y="2006"/>
                  </a:lnTo>
                  <a:lnTo>
                    <a:pt x="104" y="2000"/>
                  </a:lnTo>
                  <a:lnTo>
                    <a:pt x="63" y="1865"/>
                  </a:lnTo>
                  <a:lnTo>
                    <a:pt x="60" y="1855"/>
                  </a:lnTo>
                  <a:lnTo>
                    <a:pt x="81" y="1893"/>
                  </a:lnTo>
                  <a:lnTo>
                    <a:pt x="82" y="1897"/>
                  </a:lnTo>
                  <a:lnTo>
                    <a:pt x="83" y="1903"/>
                  </a:lnTo>
                  <a:lnTo>
                    <a:pt x="84" y="1907"/>
                  </a:lnTo>
                  <a:lnTo>
                    <a:pt x="84" y="1912"/>
                  </a:lnTo>
                  <a:lnTo>
                    <a:pt x="85" y="1916"/>
                  </a:lnTo>
                  <a:lnTo>
                    <a:pt x="88" y="1922"/>
                  </a:lnTo>
                  <a:lnTo>
                    <a:pt x="89" y="1924"/>
                  </a:lnTo>
                  <a:lnTo>
                    <a:pt x="90" y="1928"/>
                  </a:lnTo>
                  <a:lnTo>
                    <a:pt x="91" y="1926"/>
                  </a:lnTo>
                  <a:lnTo>
                    <a:pt x="91" y="1924"/>
                  </a:lnTo>
                  <a:lnTo>
                    <a:pt x="91" y="1922"/>
                  </a:lnTo>
                  <a:lnTo>
                    <a:pt x="91" y="1918"/>
                  </a:lnTo>
                  <a:lnTo>
                    <a:pt x="91" y="1905"/>
                  </a:lnTo>
                  <a:lnTo>
                    <a:pt x="91" y="1889"/>
                  </a:lnTo>
                  <a:lnTo>
                    <a:pt x="90" y="1874"/>
                  </a:lnTo>
                  <a:lnTo>
                    <a:pt x="90" y="1859"/>
                  </a:lnTo>
                  <a:lnTo>
                    <a:pt x="89" y="1849"/>
                  </a:lnTo>
                  <a:lnTo>
                    <a:pt x="89" y="1842"/>
                  </a:lnTo>
                  <a:lnTo>
                    <a:pt x="88" y="1832"/>
                  </a:lnTo>
                  <a:lnTo>
                    <a:pt x="86" y="1825"/>
                  </a:lnTo>
                  <a:lnTo>
                    <a:pt x="85" y="1813"/>
                  </a:lnTo>
                  <a:lnTo>
                    <a:pt x="85" y="1802"/>
                  </a:lnTo>
                  <a:lnTo>
                    <a:pt x="85" y="1790"/>
                  </a:lnTo>
                  <a:lnTo>
                    <a:pt x="84" y="1779"/>
                  </a:lnTo>
                  <a:lnTo>
                    <a:pt x="83" y="1775"/>
                  </a:lnTo>
                  <a:lnTo>
                    <a:pt x="83" y="1769"/>
                  </a:lnTo>
                  <a:lnTo>
                    <a:pt x="82" y="1764"/>
                  </a:lnTo>
                  <a:lnTo>
                    <a:pt x="81" y="1758"/>
                  </a:lnTo>
                  <a:lnTo>
                    <a:pt x="80" y="1752"/>
                  </a:lnTo>
                  <a:lnTo>
                    <a:pt x="80" y="1746"/>
                  </a:lnTo>
                  <a:lnTo>
                    <a:pt x="79" y="1741"/>
                  </a:lnTo>
                  <a:lnTo>
                    <a:pt x="79" y="1735"/>
                  </a:lnTo>
                  <a:lnTo>
                    <a:pt x="76" y="1718"/>
                  </a:lnTo>
                  <a:lnTo>
                    <a:pt x="76" y="1699"/>
                  </a:lnTo>
                  <a:lnTo>
                    <a:pt x="75" y="1682"/>
                  </a:lnTo>
                  <a:lnTo>
                    <a:pt x="75" y="1663"/>
                  </a:lnTo>
                  <a:lnTo>
                    <a:pt x="74" y="1644"/>
                  </a:lnTo>
                  <a:lnTo>
                    <a:pt x="74" y="1626"/>
                  </a:lnTo>
                  <a:lnTo>
                    <a:pt x="73" y="1607"/>
                  </a:lnTo>
                  <a:lnTo>
                    <a:pt x="73" y="1590"/>
                  </a:lnTo>
                  <a:lnTo>
                    <a:pt x="73" y="1588"/>
                  </a:lnTo>
                  <a:lnTo>
                    <a:pt x="73" y="1586"/>
                  </a:lnTo>
                  <a:lnTo>
                    <a:pt x="73" y="1584"/>
                  </a:lnTo>
                  <a:lnTo>
                    <a:pt x="66" y="1552"/>
                  </a:lnTo>
                  <a:lnTo>
                    <a:pt x="65" y="1546"/>
                  </a:lnTo>
                  <a:lnTo>
                    <a:pt x="63" y="1541"/>
                  </a:lnTo>
                  <a:lnTo>
                    <a:pt x="62" y="1535"/>
                  </a:lnTo>
                  <a:lnTo>
                    <a:pt x="61" y="1527"/>
                  </a:lnTo>
                  <a:lnTo>
                    <a:pt x="60" y="1521"/>
                  </a:lnTo>
                  <a:lnTo>
                    <a:pt x="60" y="1516"/>
                  </a:lnTo>
                  <a:lnTo>
                    <a:pt x="58" y="1508"/>
                  </a:lnTo>
                  <a:lnTo>
                    <a:pt x="57" y="1500"/>
                  </a:lnTo>
                  <a:lnTo>
                    <a:pt x="56" y="1497"/>
                  </a:lnTo>
                  <a:lnTo>
                    <a:pt x="56" y="1491"/>
                  </a:lnTo>
                  <a:lnTo>
                    <a:pt x="55" y="1485"/>
                  </a:lnTo>
                  <a:lnTo>
                    <a:pt x="55" y="1480"/>
                  </a:lnTo>
                  <a:lnTo>
                    <a:pt x="54" y="1474"/>
                  </a:lnTo>
                  <a:lnTo>
                    <a:pt x="54" y="1468"/>
                  </a:lnTo>
                  <a:lnTo>
                    <a:pt x="53" y="1462"/>
                  </a:lnTo>
                  <a:lnTo>
                    <a:pt x="52" y="1457"/>
                  </a:lnTo>
                  <a:lnTo>
                    <a:pt x="51" y="1449"/>
                  </a:lnTo>
                  <a:lnTo>
                    <a:pt x="50" y="1443"/>
                  </a:lnTo>
                  <a:lnTo>
                    <a:pt x="48" y="1436"/>
                  </a:lnTo>
                  <a:lnTo>
                    <a:pt x="47" y="1428"/>
                  </a:lnTo>
                  <a:lnTo>
                    <a:pt x="46" y="1420"/>
                  </a:lnTo>
                  <a:lnTo>
                    <a:pt x="45" y="1415"/>
                  </a:lnTo>
                  <a:lnTo>
                    <a:pt x="44" y="1407"/>
                  </a:lnTo>
                  <a:lnTo>
                    <a:pt x="43" y="1399"/>
                  </a:lnTo>
                  <a:lnTo>
                    <a:pt x="42" y="1394"/>
                  </a:lnTo>
                  <a:lnTo>
                    <a:pt x="42" y="1386"/>
                  </a:lnTo>
                  <a:lnTo>
                    <a:pt x="42" y="1377"/>
                  </a:lnTo>
                  <a:lnTo>
                    <a:pt x="41" y="1369"/>
                  </a:lnTo>
                  <a:lnTo>
                    <a:pt x="38" y="1352"/>
                  </a:lnTo>
                  <a:lnTo>
                    <a:pt x="37" y="1333"/>
                  </a:lnTo>
                  <a:lnTo>
                    <a:pt x="36" y="1316"/>
                  </a:lnTo>
                  <a:lnTo>
                    <a:pt x="36" y="1295"/>
                  </a:lnTo>
                  <a:lnTo>
                    <a:pt x="35" y="1287"/>
                  </a:lnTo>
                  <a:lnTo>
                    <a:pt x="34" y="1279"/>
                  </a:lnTo>
                  <a:lnTo>
                    <a:pt x="34" y="1272"/>
                  </a:lnTo>
                  <a:lnTo>
                    <a:pt x="33" y="1262"/>
                  </a:lnTo>
                  <a:lnTo>
                    <a:pt x="33" y="1255"/>
                  </a:lnTo>
                  <a:lnTo>
                    <a:pt x="32" y="1245"/>
                  </a:lnTo>
                  <a:lnTo>
                    <a:pt x="31" y="1237"/>
                  </a:lnTo>
                  <a:lnTo>
                    <a:pt x="29" y="1228"/>
                  </a:lnTo>
                  <a:lnTo>
                    <a:pt x="28" y="1226"/>
                  </a:lnTo>
                  <a:lnTo>
                    <a:pt x="27" y="1220"/>
                  </a:lnTo>
                  <a:lnTo>
                    <a:pt x="25" y="1218"/>
                  </a:lnTo>
                  <a:lnTo>
                    <a:pt x="24" y="1214"/>
                  </a:lnTo>
                  <a:lnTo>
                    <a:pt x="22" y="1213"/>
                  </a:lnTo>
                  <a:lnTo>
                    <a:pt x="19" y="1211"/>
                  </a:lnTo>
                  <a:lnTo>
                    <a:pt x="18" y="1209"/>
                  </a:lnTo>
                  <a:lnTo>
                    <a:pt x="16" y="1205"/>
                  </a:lnTo>
                  <a:lnTo>
                    <a:pt x="14" y="1203"/>
                  </a:lnTo>
                  <a:lnTo>
                    <a:pt x="13" y="1201"/>
                  </a:lnTo>
                  <a:lnTo>
                    <a:pt x="10" y="1201"/>
                  </a:lnTo>
                  <a:lnTo>
                    <a:pt x="8" y="1199"/>
                  </a:lnTo>
                  <a:lnTo>
                    <a:pt x="6" y="1197"/>
                  </a:lnTo>
                  <a:lnTo>
                    <a:pt x="4" y="1195"/>
                  </a:lnTo>
                  <a:lnTo>
                    <a:pt x="1" y="1193"/>
                  </a:lnTo>
                  <a:lnTo>
                    <a:pt x="0" y="1192"/>
                  </a:lnTo>
                  <a:lnTo>
                    <a:pt x="1" y="1192"/>
                  </a:lnTo>
                  <a:lnTo>
                    <a:pt x="3" y="1192"/>
                  </a:lnTo>
                  <a:lnTo>
                    <a:pt x="4" y="1190"/>
                  </a:lnTo>
                  <a:lnTo>
                    <a:pt x="5" y="1190"/>
                  </a:lnTo>
                  <a:lnTo>
                    <a:pt x="6" y="1190"/>
                  </a:lnTo>
                  <a:lnTo>
                    <a:pt x="7" y="1190"/>
                  </a:lnTo>
                  <a:lnTo>
                    <a:pt x="8" y="1192"/>
                  </a:lnTo>
                  <a:lnTo>
                    <a:pt x="9" y="1192"/>
                  </a:lnTo>
                  <a:lnTo>
                    <a:pt x="10" y="1192"/>
                  </a:lnTo>
                  <a:lnTo>
                    <a:pt x="12" y="1193"/>
                  </a:lnTo>
                  <a:lnTo>
                    <a:pt x="13" y="1193"/>
                  </a:lnTo>
                  <a:lnTo>
                    <a:pt x="15" y="1193"/>
                  </a:lnTo>
                  <a:lnTo>
                    <a:pt x="16" y="1195"/>
                  </a:lnTo>
                  <a:lnTo>
                    <a:pt x="17" y="1197"/>
                  </a:lnTo>
                  <a:lnTo>
                    <a:pt x="19" y="1199"/>
                  </a:lnTo>
                  <a:lnTo>
                    <a:pt x="20" y="1201"/>
                  </a:lnTo>
                  <a:lnTo>
                    <a:pt x="23" y="1203"/>
                  </a:lnTo>
                  <a:lnTo>
                    <a:pt x="24" y="1203"/>
                  </a:lnTo>
                  <a:lnTo>
                    <a:pt x="25" y="1205"/>
                  </a:lnTo>
                  <a:lnTo>
                    <a:pt x="26" y="1203"/>
                  </a:lnTo>
                  <a:lnTo>
                    <a:pt x="26" y="1201"/>
                  </a:lnTo>
                  <a:lnTo>
                    <a:pt x="27" y="1134"/>
                  </a:lnTo>
                  <a:lnTo>
                    <a:pt x="27" y="1152"/>
                  </a:lnTo>
                  <a:lnTo>
                    <a:pt x="28" y="1169"/>
                  </a:lnTo>
                  <a:lnTo>
                    <a:pt x="29" y="1186"/>
                  </a:lnTo>
                  <a:lnTo>
                    <a:pt x="31" y="1203"/>
                  </a:lnTo>
                  <a:lnTo>
                    <a:pt x="32" y="1209"/>
                  </a:lnTo>
                  <a:lnTo>
                    <a:pt x="33" y="1214"/>
                  </a:lnTo>
                  <a:lnTo>
                    <a:pt x="34" y="1220"/>
                  </a:lnTo>
                  <a:lnTo>
                    <a:pt x="35" y="1226"/>
                  </a:lnTo>
                  <a:lnTo>
                    <a:pt x="35" y="1228"/>
                  </a:lnTo>
                  <a:lnTo>
                    <a:pt x="36" y="1230"/>
                  </a:lnTo>
                  <a:lnTo>
                    <a:pt x="37" y="1234"/>
                  </a:lnTo>
                  <a:lnTo>
                    <a:pt x="37" y="1237"/>
                  </a:lnTo>
                  <a:lnTo>
                    <a:pt x="36" y="1237"/>
                  </a:lnTo>
                  <a:lnTo>
                    <a:pt x="35" y="1237"/>
                  </a:lnTo>
                  <a:lnTo>
                    <a:pt x="35" y="1239"/>
                  </a:lnTo>
                  <a:lnTo>
                    <a:pt x="35" y="1241"/>
                  </a:lnTo>
                  <a:lnTo>
                    <a:pt x="35" y="1260"/>
                  </a:lnTo>
                  <a:lnTo>
                    <a:pt x="36" y="1279"/>
                  </a:lnTo>
                  <a:lnTo>
                    <a:pt x="37" y="1300"/>
                  </a:lnTo>
                  <a:lnTo>
                    <a:pt x="38" y="1319"/>
                  </a:lnTo>
                  <a:lnTo>
                    <a:pt x="39" y="1325"/>
                  </a:lnTo>
                  <a:lnTo>
                    <a:pt x="39" y="1333"/>
                  </a:lnTo>
                  <a:lnTo>
                    <a:pt x="41" y="1338"/>
                  </a:lnTo>
                  <a:lnTo>
                    <a:pt x="41" y="1346"/>
                  </a:lnTo>
                  <a:lnTo>
                    <a:pt x="42" y="1354"/>
                  </a:lnTo>
                  <a:lnTo>
                    <a:pt x="43" y="1361"/>
                  </a:lnTo>
                  <a:lnTo>
                    <a:pt x="43" y="1369"/>
                  </a:lnTo>
                  <a:lnTo>
                    <a:pt x="44" y="1377"/>
                  </a:lnTo>
                  <a:lnTo>
                    <a:pt x="45" y="1384"/>
                  </a:lnTo>
                  <a:lnTo>
                    <a:pt x="46" y="1392"/>
                  </a:lnTo>
                  <a:lnTo>
                    <a:pt x="47" y="1399"/>
                  </a:lnTo>
                  <a:lnTo>
                    <a:pt x="48" y="1407"/>
                  </a:lnTo>
                  <a:lnTo>
                    <a:pt x="50" y="1417"/>
                  </a:lnTo>
                  <a:lnTo>
                    <a:pt x="51" y="1424"/>
                  </a:lnTo>
                  <a:lnTo>
                    <a:pt x="53" y="1434"/>
                  </a:lnTo>
                  <a:lnTo>
                    <a:pt x="54" y="1441"/>
                  </a:lnTo>
                  <a:lnTo>
                    <a:pt x="54" y="1445"/>
                  </a:lnTo>
                  <a:lnTo>
                    <a:pt x="55" y="1451"/>
                  </a:lnTo>
                  <a:lnTo>
                    <a:pt x="55" y="1459"/>
                  </a:lnTo>
                  <a:lnTo>
                    <a:pt x="56" y="1462"/>
                  </a:lnTo>
                  <a:lnTo>
                    <a:pt x="62" y="1491"/>
                  </a:lnTo>
                  <a:lnTo>
                    <a:pt x="64" y="1493"/>
                  </a:lnTo>
                  <a:lnTo>
                    <a:pt x="66" y="1487"/>
                  </a:lnTo>
                  <a:lnTo>
                    <a:pt x="67" y="1483"/>
                  </a:lnTo>
                  <a:lnTo>
                    <a:pt x="69" y="1478"/>
                  </a:lnTo>
                  <a:lnTo>
                    <a:pt x="69" y="1470"/>
                  </a:lnTo>
                  <a:lnTo>
                    <a:pt x="69" y="1445"/>
                  </a:lnTo>
                  <a:lnTo>
                    <a:pt x="69" y="1422"/>
                  </a:lnTo>
                  <a:lnTo>
                    <a:pt x="69" y="1398"/>
                  </a:lnTo>
                  <a:lnTo>
                    <a:pt x="69" y="1373"/>
                  </a:lnTo>
                  <a:lnTo>
                    <a:pt x="69" y="1350"/>
                  </a:lnTo>
                  <a:lnTo>
                    <a:pt x="66" y="1327"/>
                  </a:lnTo>
                  <a:lnTo>
                    <a:pt x="63" y="1304"/>
                  </a:lnTo>
                  <a:lnTo>
                    <a:pt x="58" y="1287"/>
                  </a:lnTo>
                  <a:lnTo>
                    <a:pt x="57" y="1279"/>
                  </a:lnTo>
                  <a:lnTo>
                    <a:pt x="55" y="1274"/>
                  </a:lnTo>
                  <a:lnTo>
                    <a:pt x="53" y="1268"/>
                  </a:lnTo>
                  <a:lnTo>
                    <a:pt x="50" y="1262"/>
                  </a:lnTo>
                  <a:lnTo>
                    <a:pt x="47" y="1255"/>
                  </a:lnTo>
                  <a:lnTo>
                    <a:pt x="45" y="1251"/>
                  </a:lnTo>
                  <a:lnTo>
                    <a:pt x="43" y="1243"/>
                  </a:lnTo>
                  <a:lnTo>
                    <a:pt x="42" y="1237"/>
                  </a:lnTo>
                  <a:lnTo>
                    <a:pt x="58" y="1293"/>
                  </a:lnTo>
                  <a:lnTo>
                    <a:pt x="60" y="1293"/>
                  </a:lnTo>
                  <a:lnTo>
                    <a:pt x="61" y="1293"/>
                  </a:lnTo>
                  <a:lnTo>
                    <a:pt x="62" y="1293"/>
                  </a:lnTo>
                  <a:lnTo>
                    <a:pt x="63" y="1287"/>
                  </a:lnTo>
                  <a:lnTo>
                    <a:pt x="64" y="1279"/>
                  </a:lnTo>
                  <a:lnTo>
                    <a:pt x="65" y="1274"/>
                  </a:lnTo>
                  <a:lnTo>
                    <a:pt x="65" y="1266"/>
                  </a:lnTo>
                  <a:lnTo>
                    <a:pt x="65" y="1256"/>
                  </a:lnTo>
                  <a:lnTo>
                    <a:pt x="65" y="1249"/>
                  </a:lnTo>
                  <a:lnTo>
                    <a:pt x="65" y="1239"/>
                  </a:lnTo>
                  <a:lnTo>
                    <a:pt x="66" y="1232"/>
                  </a:lnTo>
                  <a:lnTo>
                    <a:pt x="66" y="1220"/>
                  </a:lnTo>
                  <a:lnTo>
                    <a:pt x="66" y="1209"/>
                  </a:lnTo>
                  <a:lnTo>
                    <a:pt x="67" y="1195"/>
                  </a:lnTo>
                  <a:lnTo>
                    <a:pt x="69" y="1182"/>
                  </a:lnTo>
                  <a:lnTo>
                    <a:pt x="70" y="1167"/>
                  </a:lnTo>
                  <a:lnTo>
                    <a:pt x="71" y="1150"/>
                  </a:lnTo>
                  <a:lnTo>
                    <a:pt x="72" y="1134"/>
                  </a:lnTo>
                  <a:lnTo>
                    <a:pt x="73" y="1117"/>
                  </a:lnTo>
                  <a:lnTo>
                    <a:pt x="75" y="1100"/>
                  </a:lnTo>
                  <a:lnTo>
                    <a:pt x="76" y="1085"/>
                  </a:lnTo>
                  <a:lnTo>
                    <a:pt x="77" y="1068"/>
                  </a:lnTo>
                  <a:lnTo>
                    <a:pt x="80" y="1052"/>
                  </a:lnTo>
                  <a:lnTo>
                    <a:pt x="91" y="940"/>
                  </a:lnTo>
                  <a:lnTo>
                    <a:pt x="92" y="940"/>
                  </a:lnTo>
                  <a:lnTo>
                    <a:pt x="93" y="940"/>
                  </a:lnTo>
                  <a:lnTo>
                    <a:pt x="93" y="934"/>
                  </a:lnTo>
                  <a:lnTo>
                    <a:pt x="94" y="928"/>
                  </a:lnTo>
                  <a:lnTo>
                    <a:pt x="94" y="925"/>
                  </a:lnTo>
                  <a:lnTo>
                    <a:pt x="95" y="919"/>
                  </a:lnTo>
                  <a:lnTo>
                    <a:pt x="96" y="915"/>
                  </a:lnTo>
                  <a:lnTo>
                    <a:pt x="98" y="909"/>
                  </a:lnTo>
                  <a:lnTo>
                    <a:pt x="99" y="906"/>
                  </a:lnTo>
                  <a:lnTo>
                    <a:pt x="99" y="900"/>
                  </a:lnTo>
                  <a:lnTo>
                    <a:pt x="101" y="888"/>
                  </a:lnTo>
                  <a:lnTo>
                    <a:pt x="102" y="877"/>
                  </a:lnTo>
                  <a:lnTo>
                    <a:pt x="104" y="866"/>
                  </a:lnTo>
                  <a:lnTo>
                    <a:pt x="105" y="854"/>
                  </a:lnTo>
                  <a:lnTo>
                    <a:pt x="108" y="843"/>
                  </a:lnTo>
                  <a:lnTo>
                    <a:pt x="110" y="831"/>
                  </a:lnTo>
                  <a:lnTo>
                    <a:pt x="111" y="820"/>
                  </a:lnTo>
                  <a:lnTo>
                    <a:pt x="113" y="808"/>
                  </a:lnTo>
                  <a:lnTo>
                    <a:pt x="114" y="797"/>
                  </a:lnTo>
                  <a:lnTo>
                    <a:pt x="117" y="785"/>
                  </a:lnTo>
                  <a:lnTo>
                    <a:pt x="119" y="774"/>
                  </a:lnTo>
                  <a:lnTo>
                    <a:pt x="120" y="763"/>
                  </a:lnTo>
                  <a:lnTo>
                    <a:pt x="122" y="753"/>
                  </a:lnTo>
                  <a:lnTo>
                    <a:pt x="124" y="742"/>
                  </a:lnTo>
                  <a:lnTo>
                    <a:pt x="127" y="730"/>
                  </a:lnTo>
                  <a:lnTo>
                    <a:pt x="129" y="719"/>
                  </a:lnTo>
                  <a:lnTo>
                    <a:pt x="130" y="715"/>
                  </a:lnTo>
                  <a:lnTo>
                    <a:pt x="131" y="711"/>
                  </a:lnTo>
                  <a:lnTo>
                    <a:pt x="132" y="705"/>
                  </a:lnTo>
                  <a:lnTo>
                    <a:pt x="133" y="700"/>
                  </a:lnTo>
                  <a:lnTo>
                    <a:pt x="133" y="696"/>
                  </a:lnTo>
                  <a:lnTo>
                    <a:pt x="134" y="690"/>
                  </a:lnTo>
                  <a:lnTo>
                    <a:pt x="136" y="684"/>
                  </a:lnTo>
                  <a:lnTo>
                    <a:pt x="137" y="681"/>
                  </a:lnTo>
                  <a:lnTo>
                    <a:pt x="148" y="620"/>
                  </a:lnTo>
                  <a:lnTo>
                    <a:pt x="148" y="618"/>
                  </a:lnTo>
                  <a:lnTo>
                    <a:pt x="149" y="614"/>
                  </a:lnTo>
                  <a:lnTo>
                    <a:pt x="150" y="612"/>
                  </a:lnTo>
                  <a:lnTo>
                    <a:pt x="151" y="608"/>
                  </a:lnTo>
                  <a:lnTo>
                    <a:pt x="153" y="595"/>
                  </a:lnTo>
                  <a:lnTo>
                    <a:pt x="156" y="579"/>
                  </a:lnTo>
                  <a:lnTo>
                    <a:pt x="159" y="568"/>
                  </a:lnTo>
                  <a:lnTo>
                    <a:pt x="161" y="553"/>
                  </a:lnTo>
                  <a:lnTo>
                    <a:pt x="163" y="539"/>
                  </a:lnTo>
                  <a:lnTo>
                    <a:pt x="167" y="526"/>
                  </a:lnTo>
                  <a:lnTo>
                    <a:pt x="170" y="513"/>
                  </a:lnTo>
                  <a:lnTo>
                    <a:pt x="174" y="501"/>
                  </a:lnTo>
                  <a:lnTo>
                    <a:pt x="176" y="494"/>
                  </a:lnTo>
                  <a:lnTo>
                    <a:pt x="177" y="486"/>
                  </a:lnTo>
                  <a:lnTo>
                    <a:pt x="179" y="478"/>
                  </a:lnTo>
                  <a:lnTo>
                    <a:pt x="181" y="471"/>
                  </a:lnTo>
                  <a:lnTo>
                    <a:pt x="182" y="463"/>
                  </a:lnTo>
                  <a:lnTo>
                    <a:pt x="185" y="457"/>
                  </a:lnTo>
                  <a:lnTo>
                    <a:pt x="187" y="450"/>
                  </a:lnTo>
                  <a:lnTo>
                    <a:pt x="188" y="444"/>
                  </a:lnTo>
                  <a:lnTo>
                    <a:pt x="190" y="436"/>
                  </a:lnTo>
                  <a:lnTo>
                    <a:pt x="193" y="429"/>
                  </a:lnTo>
                  <a:lnTo>
                    <a:pt x="195" y="421"/>
                  </a:lnTo>
                  <a:lnTo>
                    <a:pt x="196" y="416"/>
                  </a:lnTo>
                  <a:lnTo>
                    <a:pt x="198" y="408"/>
                  </a:lnTo>
                  <a:lnTo>
                    <a:pt x="200" y="402"/>
                  </a:lnTo>
                  <a:lnTo>
                    <a:pt x="203" y="395"/>
                  </a:lnTo>
                  <a:lnTo>
                    <a:pt x="205" y="387"/>
                  </a:lnTo>
                  <a:lnTo>
                    <a:pt x="209" y="370"/>
                  </a:lnTo>
                  <a:lnTo>
                    <a:pt x="215" y="353"/>
                  </a:lnTo>
                  <a:lnTo>
                    <a:pt x="220" y="335"/>
                  </a:lnTo>
                  <a:lnTo>
                    <a:pt x="225" y="318"/>
                  </a:lnTo>
                  <a:lnTo>
                    <a:pt x="231" y="301"/>
                  </a:lnTo>
                  <a:lnTo>
                    <a:pt x="236" y="284"/>
                  </a:lnTo>
                  <a:lnTo>
                    <a:pt x="242" y="267"/>
                  </a:lnTo>
                  <a:lnTo>
                    <a:pt x="247" y="250"/>
                  </a:lnTo>
                  <a:lnTo>
                    <a:pt x="253" y="232"/>
                  </a:lnTo>
                  <a:lnTo>
                    <a:pt x="258" y="215"/>
                  </a:lnTo>
                  <a:lnTo>
                    <a:pt x="264" y="198"/>
                  </a:lnTo>
                  <a:lnTo>
                    <a:pt x="271" y="181"/>
                  </a:lnTo>
                  <a:lnTo>
                    <a:pt x="276" y="164"/>
                  </a:lnTo>
                  <a:lnTo>
                    <a:pt x="283" y="147"/>
                  </a:lnTo>
                  <a:lnTo>
                    <a:pt x="289" y="129"/>
                  </a:lnTo>
                  <a:lnTo>
                    <a:pt x="295" y="110"/>
                  </a:lnTo>
                  <a:lnTo>
                    <a:pt x="299" y="105"/>
                  </a:lnTo>
                  <a:lnTo>
                    <a:pt x="302" y="97"/>
                  </a:lnTo>
                  <a:lnTo>
                    <a:pt x="304" y="89"/>
                  </a:lnTo>
                  <a:lnTo>
                    <a:pt x="308" y="82"/>
                  </a:lnTo>
                  <a:lnTo>
                    <a:pt x="310" y="74"/>
                  </a:lnTo>
                  <a:lnTo>
                    <a:pt x="313" y="67"/>
                  </a:lnTo>
                  <a:lnTo>
                    <a:pt x="317" y="59"/>
                  </a:lnTo>
                  <a:lnTo>
                    <a:pt x="320" y="53"/>
                  </a:lnTo>
                  <a:lnTo>
                    <a:pt x="321" y="51"/>
                  </a:lnTo>
                  <a:lnTo>
                    <a:pt x="322" y="49"/>
                  </a:lnTo>
                  <a:lnTo>
                    <a:pt x="323" y="47"/>
                  </a:lnTo>
                  <a:lnTo>
                    <a:pt x="324" y="46"/>
                  </a:lnTo>
                  <a:lnTo>
                    <a:pt x="325" y="46"/>
                  </a:lnTo>
                  <a:lnTo>
                    <a:pt x="325" y="42"/>
                  </a:lnTo>
                  <a:lnTo>
                    <a:pt x="327" y="40"/>
                  </a:lnTo>
                  <a:lnTo>
                    <a:pt x="328" y="38"/>
                  </a:lnTo>
                  <a:lnTo>
                    <a:pt x="330" y="32"/>
                  </a:lnTo>
                  <a:lnTo>
                    <a:pt x="332" y="28"/>
                  </a:lnTo>
                  <a:lnTo>
                    <a:pt x="334" y="23"/>
                  </a:lnTo>
                  <a:lnTo>
                    <a:pt x="337" y="17"/>
                  </a:lnTo>
                  <a:lnTo>
                    <a:pt x="339" y="13"/>
                  </a:lnTo>
                  <a:lnTo>
                    <a:pt x="341" y="7"/>
                  </a:lnTo>
                  <a:lnTo>
                    <a:pt x="343" y="4"/>
                  </a:lnTo>
                  <a:lnTo>
                    <a:pt x="346" y="0"/>
                  </a:lnTo>
                  <a:lnTo>
                    <a:pt x="343" y="7"/>
                  </a:lnTo>
                  <a:lnTo>
                    <a:pt x="341" y="15"/>
                  </a:lnTo>
                  <a:lnTo>
                    <a:pt x="340" y="23"/>
                  </a:lnTo>
                  <a:lnTo>
                    <a:pt x="337" y="30"/>
                  </a:lnTo>
                  <a:lnTo>
                    <a:pt x="334" y="38"/>
                  </a:lnTo>
                  <a:lnTo>
                    <a:pt x="332" y="46"/>
                  </a:lnTo>
                  <a:lnTo>
                    <a:pt x="330" y="53"/>
                  </a:lnTo>
                  <a:lnTo>
                    <a:pt x="328" y="61"/>
                  </a:lnTo>
                  <a:lnTo>
                    <a:pt x="324" y="68"/>
                  </a:lnTo>
                  <a:lnTo>
                    <a:pt x="322" y="76"/>
                  </a:lnTo>
                  <a:lnTo>
                    <a:pt x="319" y="84"/>
                  </a:lnTo>
                  <a:lnTo>
                    <a:pt x="315" y="91"/>
                  </a:lnTo>
                  <a:lnTo>
                    <a:pt x="313" y="99"/>
                  </a:lnTo>
                  <a:lnTo>
                    <a:pt x="310" y="108"/>
                  </a:lnTo>
                  <a:lnTo>
                    <a:pt x="308" y="116"/>
                  </a:lnTo>
                  <a:lnTo>
                    <a:pt x="304" y="124"/>
                  </a:lnTo>
                  <a:lnTo>
                    <a:pt x="301" y="133"/>
                  </a:lnTo>
                  <a:lnTo>
                    <a:pt x="299" y="141"/>
                  </a:lnTo>
                  <a:lnTo>
                    <a:pt x="295" y="149"/>
                  </a:lnTo>
                  <a:lnTo>
                    <a:pt x="293" y="158"/>
                  </a:lnTo>
                  <a:lnTo>
                    <a:pt x="290" y="166"/>
                  </a:lnTo>
                  <a:lnTo>
                    <a:pt x="286" y="173"/>
                  </a:lnTo>
                  <a:lnTo>
                    <a:pt x="283" y="183"/>
                  </a:lnTo>
                  <a:lnTo>
                    <a:pt x="280" y="190"/>
                  </a:lnTo>
                  <a:lnTo>
                    <a:pt x="279" y="194"/>
                  </a:lnTo>
                  <a:lnTo>
                    <a:pt x="276" y="200"/>
                  </a:lnTo>
                  <a:lnTo>
                    <a:pt x="274" y="206"/>
                  </a:lnTo>
                  <a:lnTo>
                    <a:pt x="272" y="211"/>
                  </a:lnTo>
                  <a:lnTo>
                    <a:pt x="270" y="217"/>
                  </a:lnTo>
                  <a:lnTo>
                    <a:pt x="267" y="223"/>
                  </a:lnTo>
                  <a:lnTo>
                    <a:pt x="266" y="227"/>
                  </a:lnTo>
                  <a:lnTo>
                    <a:pt x="264" y="234"/>
                  </a:lnTo>
                  <a:lnTo>
                    <a:pt x="261" y="246"/>
                  </a:lnTo>
                  <a:lnTo>
                    <a:pt x="257" y="259"/>
                  </a:lnTo>
                  <a:lnTo>
                    <a:pt x="254" y="272"/>
                  </a:lnTo>
                  <a:lnTo>
                    <a:pt x="251" y="284"/>
                  </a:lnTo>
                  <a:lnTo>
                    <a:pt x="247" y="295"/>
                  </a:lnTo>
                  <a:lnTo>
                    <a:pt x="244" y="309"/>
                  </a:lnTo>
                  <a:lnTo>
                    <a:pt x="239" y="320"/>
                  </a:lnTo>
                  <a:lnTo>
                    <a:pt x="236" y="334"/>
                  </a:lnTo>
                  <a:lnTo>
                    <a:pt x="235" y="337"/>
                  </a:lnTo>
                  <a:lnTo>
                    <a:pt x="234" y="341"/>
                  </a:lnTo>
                  <a:lnTo>
                    <a:pt x="233" y="345"/>
                  </a:lnTo>
                  <a:lnTo>
                    <a:pt x="232" y="349"/>
                  </a:lnTo>
                  <a:lnTo>
                    <a:pt x="232" y="353"/>
                  </a:lnTo>
                  <a:lnTo>
                    <a:pt x="229" y="358"/>
                  </a:lnTo>
                  <a:lnTo>
                    <a:pt x="228" y="362"/>
                  </a:lnTo>
                  <a:lnTo>
                    <a:pt x="227" y="366"/>
                  </a:lnTo>
                  <a:lnTo>
                    <a:pt x="226" y="372"/>
                  </a:lnTo>
                  <a:lnTo>
                    <a:pt x="224" y="377"/>
                  </a:lnTo>
                  <a:lnTo>
                    <a:pt x="223" y="383"/>
                  </a:lnTo>
                  <a:lnTo>
                    <a:pt x="222" y="389"/>
                  </a:lnTo>
                  <a:lnTo>
                    <a:pt x="219" y="395"/>
                  </a:lnTo>
                  <a:lnTo>
                    <a:pt x="218" y="400"/>
                  </a:lnTo>
                  <a:lnTo>
                    <a:pt x="216" y="406"/>
                  </a:lnTo>
                  <a:lnTo>
                    <a:pt x="215" y="412"/>
                  </a:lnTo>
                  <a:lnTo>
                    <a:pt x="213" y="417"/>
                  </a:lnTo>
                  <a:lnTo>
                    <a:pt x="212" y="421"/>
                  </a:lnTo>
                  <a:lnTo>
                    <a:pt x="210" y="425"/>
                  </a:lnTo>
                  <a:lnTo>
                    <a:pt x="208" y="429"/>
                  </a:lnTo>
                  <a:lnTo>
                    <a:pt x="207" y="435"/>
                  </a:lnTo>
                  <a:lnTo>
                    <a:pt x="206" y="438"/>
                  </a:lnTo>
                  <a:lnTo>
                    <a:pt x="205" y="444"/>
                  </a:lnTo>
                  <a:lnTo>
                    <a:pt x="204" y="450"/>
                  </a:lnTo>
                  <a:lnTo>
                    <a:pt x="203" y="450"/>
                  </a:lnTo>
                  <a:lnTo>
                    <a:pt x="203" y="452"/>
                  </a:lnTo>
                  <a:lnTo>
                    <a:pt x="201" y="454"/>
                  </a:lnTo>
                  <a:lnTo>
                    <a:pt x="200" y="459"/>
                  </a:lnTo>
                  <a:lnTo>
                    <a:pt x="199" y="463"/>
                  </a:lnTo>
                  <a:lnTo>
                    <a:pt x="198" y="469"/>
                  </a:lnTo>
                  <a:lnTo>
                    <a:pt x="197" y="475"/>
                  </a:lnTo>
                  <a:lnTo>
                    <a:pt x="195" y="478"/>
                  </a:lnTo>
                  <a:lnTo>
                    <a:pt x="194" y="484"/>
                  </a:lnTo>
                  <a:lnTo>
                    <a:pt x="193" y="490"/>
                  </a:lnTo>
                  <a:lnTo>
                    <a:pt x="191" y="496"/>
                  </a:lnTo>
                  <a:lnTo>
                    <a:pt x="189" y="503"/>
                  </a:lnTo>
                  <a:lnTo>
                    <a:pt x="187" y="513"/>
                  </a:lnTo>
                  <a:lnTo>
                    <a:pt x="185" y="522"/>
                  </a:lnTo>
                  <a:lnTo>
                    <a:pt x="182" y="532"/>
                  </a:lnTo>
                  <a:lnTo>
                    <a:pt x="180" y="539"/>
                  </a:lnTo>
                  <a:lnTo>
                    <a:pt x="178" y="549"/>
                  </a:lnTo>
                  <a:lnTo>
                    <a:pt x="176" y="559"/>
                  </a:lnTo>
                  <a:lnTo>
                    <a:pt x="174" y="568"/>
                  </a:lnTo>
                  <a:lnTo>
                    <a:pt x="172" y="574"/>
                  </a:lnTo>
                  <a:lnTo>
                    <a:pt x="171" y="578"/>
                  </a:lnTo>
                  <a:lnTo>
                    <a:pt x="170" y="581"/>
                  </a:lnTo>
                  <a:lnTo>
                    <a:pt x="170" y="585"/>
                  </a:lnTo>
                  <a:lnTo>
                    <a:pt x="169" y="591"/>
                  </a:lnTo>
                  <a:lnTo>
                    <a:pt x="168" y="595"/>
                  </a:lnTo>
                  <a:lnTo>
                    <a:pt x="167" y="600"/>
                  </a:lnTo>
                  <a:lnTo>
                    <a:pt x="166" y="604"/>
                  </a:lnTo>
                  <a:lnTo>
                    <a:pt x="163" y="612"/>
                  </a:lnTo>
                  <a:lnTo>
                    <a:pt x="162" y="620"/>
                  </a:lnTo>
                  <a:lnTo>
                    <a:pt x="160" y="627"/>
                  </a:lnTo>
                  <a:lnTo>
                    <a:pt x="159" y="635"/>
                  </a:lnTo>
                  <a:lnTo>
                    <a:pt x="157" y="642"/>
                  </a:lnTo>
                  <a:lnTo>
                    <a:pt x="156" y="650"/>
                  </a:lnTo>
                  <a:lnTo>
                    <a:pt x="153" y="658"/>
                  </a:lnTo>
                  <a:lnTo>
                    <a:pt x="151" y="665"/>
                  </a:lnTo>
                  <a:lnTo>
                    <a:pt x="152" y="669"/>
                  </a:lnTo>
                  <a:lnTo>
                    <a:pt x="152" y="671"/>
                  </a:lnTo>
                  <a:lnTo>
                    <a:pt x="150" y="682"/>
                  </a:lnTo>
                  <a:lnTo>
                    <a:pt x="149" y="696"/>
                  </a:lnTo>
                  <a:lnTo>
                    <a:pt x="147" y="707"/>
                  </a:lnTo>
                  <a:lnTo>
                    <a:pt x="144" y="719"/>
                  </a:lnTo>
                  <a:lnTo>
                    <a:pt x="143" y="732"/>
                  </a:lnTo>
                  <a:lnTo>
                    <a:pt x="141" y="743"/>
                  </a:lnTo>
                  <a:lnTo>
                    <a:pt x="139" y="755"/>
                  </a:lnTo>
                  <a:lnTo>
                    <a:pt x="137" y="766"/>
                  </a:lnTo>
                  <a:lnTo>
                    <a:pt x="134" y="780"/>
                  </a:lnTo>
                  <a:lnTo>
                    <a:pt x="133" y="791"/>
                  </a:lnTo>
                  <a:lnTo>
                    <a:pt x="131" y="804"/>
                  </a:lnTo>
                  <a:lnTo>
                    <a:pt x="129" y="816"/>
                  </a:lnTo>
                  <a:lnTo>
                    <a:pt x="128" y="829"/>
                  </a:lnTo>
                  <a:lnTo>
                    <a:pt x="125" y="843"/>
                  </a:lnTo>
                  <a:lnTo>
                    <a:pt x="123" y="854"/>
                  </a:lnTo>
                  <a:lnTo>
                    <a:pt x="121" y="867"/>
                  </a:lnTo>
                  <a:lnTo>
                    <a:pt x="119" y="879"/>
                  </a:lnTo>
                  <a:lnTo>
                    <a:pt x="118" y="892"/>
                  </a:lnTo>
                  <a:lnTo>
                    <a:pt x="115" y="906"/>
                  </a:lnTo>
                  <a:lnTo>
                    <a:pt x="113" y="917"/>
                  </a:lnTo>
                  <a:lnTo>
                    <a:pt x="111" y="930"/>
                  </a:lnTo>
                  <a:lnTo>
                    <a:pt x="109" y="942"/>
                  </a:lnTo>
                  <a:lnTo>
                    <a:pt x="108" y="955"/>
                  </a:lnTo>
                  <a:lnTo>
                    <a:pt x="105" y="967"/>
                  </a:lnTo>
                  <a:lnTo>
                    <a:pt x="104" y="972"/>
                  </a:lnTo>
                  <a:lnTo>
                    <a:pt x="104" y="976"/>
                  </a:lnTo>
                  <a:lnTo>
                    <a:pt x="103" y="982"/>
                  </a:lnTo>
                  <a:lnTo>
                    <a:pt x="102" y="986"/>
                  </a:lnTo>
                  <a:lnTo>
                    <a:pt x="101" y="989"/>
                  </a:lnTo>
                  <a:lnTo>
                    <a:pt x="101" y="995"/>
                  </a:lnTo>
                  <a:lnTo>
                    <a:pt x="100" y="1001"/>
                  </a:lnTo>
                  <a:lnTo>
                    <a:pt x="99" y="1005"/>
                  </a:lnTo>
                  <a:lnTo>
                    <a:pt x="99" y="1012"/>
                  </a:lnTo>
                  <a:lnTo>
                    <a:pt x="98" y="1018"/>
                  </a:lnTo>
                  <a:lnTo>
                    <a:pt x="96" y="1026"/>
                  </a:lnTo>
                  <a:lnTo>
                    <a:pt x="96" y="1031"/>
                  </a:lnTo>
                  <a:lnTo>
                    <a:pt x="95" y="1039"/>
                  </a:lnTo>
                  <a:lnTo>
                    <a:pt x="94" y="1047"/>
                  </a:lnTo>
                  <a:lnTo>
                    <a:pt x="93" y="1052"/>
                  </a:lnTo>
                  <a:lnTo>
                    <a:pt x="93" y="1060"/>
                  </a:lnTo>
                  <a:lnTo>
                    <a:pt x="92" y="1070"/>
                  </a:lnTo>
                  <a:lnTo>
                    <a:pt x="90" y="1081"/>
                  </a:lnTo>
                  <a:lnTo>
                    <a:pt x="90" y="1091"/>
                  </a:lnTo>
                  <a:lnTo>
                    <a:pt x="89" y="1100"/>
                  </a:lnTo>
                  <a:lnTo>
                    <a:pt x="88" y="1110"/>
                  </a:lnTo>
                  <a:lnTo>
                    <a:pt x="86" y="1121"/>
                  </a:lnTo>
                  <a:lnTo>
                    <a:pt x="85" y="1131"/>
                  </a:lnTo>
                  <a:lnTo>
                    <a:pt x="84" y="1142"/>
                  </a:lnTo>
                  <a:lnTo>
                    <a:pt x="83" y="1148"/>
                  </a:lnTo>
                  <a:lnTo>
                    <a:pt x="83" y="1153"/>
                  </a:lnTo>
                  <a:lnTo>
                    <a:pt x="82" y="1159"/>
                  </a:lnTo>
                  <a:lnTo>
                    <a:pt x="82" y="1165"/>
                  </a:lnTo>
                  <a:lnTo>
                    <a:pt x="81" y="1176"/>
                  </a:lnTo>
                  <a:lnTo>
                    <a:pt x="80" y="1188"/>
                  </a:lnTo>
                  <a:lnTo>
                    <a:pt x="79" y="1199"/>
                  </a:lnTo>
                  <a:lnTo>
                    <a:pt x="77" y="1211"/>
                  </a:lnTo>
                  <a:lnTo>
                    <a:pt x="76" y="1237"/>
                  </a:lnTo>
                  <a:lnTo>
                    <a:pt x="75" y="1262"/>
                  </a:lnTo>
                  <a:lnTo>
                    <a:pt x="74" y="1287"/>
                  </a:lnTo>
                  <a:lnTo>
                    <a:pt x="74" y="1314"/>
                  </a:lnTo>
                  <a:lnTo>
                    <a:pt x="77" y="1323"/>
                  </a:lnTo>
                  <a:lnTo>
                    <a:pt x="81" y="1335"/>
                  </a:lnTo>
                  <a:lnTo>
                    <a:pt x="84" y="1344"/>
                  </a:lnTo>
                  <a:lnTo>
                    <a:pt x="88" y="1354"/>
                  </a:lnTo>
                  <a:lnTo>
                    <a:pt x="91" y="1365"/>
                  </a:lnTo>
                  <a:lnTo>
                    <a:pt x="94" y="1377"/>
                  </a:lnTo>
                  <a:lnTo>
                    <a:pt x="96" y="1388"/>
                  </a:lnTo>
                  <a:lnTo>
                    <a:pt x="99" y="1399"/>
                  </a:lnTo>
                  <a:lnTo>
                    <a:pt x="99" y="1401"/>
                  </a:lnTo>
                  <a:lnTo>
                    <a:pt x="100" y="1401"/>
                  </a:lnTo>
                  <a:lnTo>
                    <a:pt x="101" y="1399"/>
                  </a:lnTo>
                  <a:lnTo>
                    <a:pt x="102" y="1396"/>
                  </a:lnTo>
                  <a:lnTo>
                    <a:pt x="102" y="1394"/>
                  </a:lnTo>
                  <a:lnTo>
                    <a:pt x="103" y="1390"/>
                  </a:lnTo>
                  <a:lnTo>
                    <a:pt x="103" y="1386"/>
                  </a:lnTo>
                  <a:lnTo>
                    <a:pt x="108" y="1466"/>
                  </a:lnTo>
                  <a:lnTo>
                    <a:pt x="109" y="1468"/>
                  </a:lnTo>
                  <a:lnTo>
                    <a:pt x="110" y="1470"/>
                  </a:lnTo>
                  <a:lnTo>
                    <a:pt x="111" y="1470"/>
                  </a:lnTo>
                  <a:lnTo>
                    <a:pt x="112" y="1470"/>
                  </a:lnTo>
                  <a:lnTo>
                    <a:pt x="113" y="1466"/>
                  </a:lnTo>
                  <a:lnTo>
                    <a:pt x="113" y="1464"/>
                  </a:lnTo>
                  <a:lnTo>
                    <a:pt x="114" y="1460"/>
                  </a:lnTo>
                  <a:lnTo>
                    <a:pt x="114" y="1457"/>
                  </a:lnTo>
                  <a:lnTo>
                    <a:pt x="113" y="1439"/>
                  </a:lnTo>
                  <a:lnTo>
                    <a:pt x="114" y="1420"/>
                  </a:lnTo>
                  <a:lnTo>
                    <a:pt x="115" y="1401"/>
                  </a:lnTo>
                  <a:lnTo>
                    <a:pt x="115" y="1382"/>
                  </a:lnTo>
                  <a:lnTo>
                    <a:pt x="117" y="1377"/>
                  </a:lnTo>
                  <a:lnTo>
                    <a:pt x="117" y="1371"/>
                  </a:lnTo>
                  <a:lnTo>
                    <a:pt x="118" y="1365"/>
                  </a:lnTo>
                  <a:lnTo>
                    <a:pt x="119" y="1357"/>
                  </a:lnTo>
                  <a:lnTo>
                    <a:pt x="119" y="1346"/>
                  </a:lnTo>
                  <a:lnTo>
                    <a:pt x="120" y="1333"/>
                  </a:lnTo>
                  <a:lnTo>
                    <a:pt x="120" y="1321"/>
                  </a:lnTo>
                  <a:lnTo>
                    <a:pt x="121" y="1308"/>
                  </a:lnTo>
                  <a:lnTo>
                    <a:pt x="122" y="1300"/>
                  </a:lnTo>
                  <a:lnTo>
                    <a:pt x="123" y="1295"/>
                  </a:lnTo>
                  <a:lnTo>
                    <a:pt x="124" y="1287"/>
                  </a:lnTo>
                  <a:lnTo>
                    <a:pt x="124" y="1279"/>
                  </a:lnTo>
                  <a:lnTo>
                    <a:pt x="125" y="1275"/>
                  </a:lnTo>
                  <a:lnTo>
                    <a:pt x="125" y="1270"/>
                  </a:lnTo>
                  <a:lnTo>
                    <a:pt x="127" y="1264"/>
                  </a:lnTo>
                  <a:lnTo>
                    <a:pt x="128" y="1256"/>
                  </a:lnTo>
                  <a:lnTo>
                    <a:pt x="128" y="1251"/>
                  </a:lnTo>
                  <a:lnTo>
                    <a:pt x="129" y="1245"/>
                  </a:lnTo>
                  <a:lnTo>
                    <a:pt x="129" y="1237"/>
                  </a:lnTo>
                  <a:lnTo>
                    <a:pt x="130" y="1232"/>
                  </a:lnTo>
                  <a:lnTo>
                    <a:pt x="131" y="1224"/>
                  </a:lnTo>
                  <a:lnTo>
                    <a:pt x="131" y="1218"/>
                  </a:lnTo>
                  <a:lnTo>
                    <a:pt x="132" y="1211"/>
                  </a:lnTo>
                  <a:lnTo>
                    <a:pt x="133" y="1205"/>
                  </a:lnTo>
                  <a:lnTo>
                    <a:pt x="134" y="1197"/>
                  </a:lnTo>
                  <a:lnTo>
                    <a:pt x="136" y="1190"/>
                  </a:lnTo>
                  <a:lnTo>
                    <a:pt x="137" y="1184"/>
                  </a:lnTo>
                  <a:lnTo>
                    <a:pt x="138" y="1176"/>
                  </a:lnTo>
                  <a:lnTo>
                    <a:pt x="140" y="1171"/>
                  </a:lnTo>
                  <a:lnTo>
                    <a:pt x="141" y="1165"/>
                  </a:lnTo>
                  <a:lnTo>
                    <a:pt x="142" y="1157"/>
                  </a:lnTo>
                  <a:lnTo>
                    <a:pt x="143" y="1152"/>
                  </a:lnTo>
                  <a:lnTo>
                    <a:pt x="172" y="1014"/>
                  </a:lnTo>
                  <a:lnTo>
                    <a:pt x="160" y="1089"/>
                  </a:lnTo>
                  <a:lnTo>
                    <a:pt x="161" y="1089"/>
                  </a:lnTo>
                  <a:lnTo>
                    <a:pt x="161" y="1091"/>
                  </a:lnTo>
                  <a:lnTo>
                    <a:pt x="162" y="1091"/>
                  </a:lnTo>
                  <a:lnTo>
                    <a:pt x="210" y="976"/>
                  </a:lnTo>
                  <a:lnTo>
                    <a:pt x="205" y="997"/>
                  </a:lnTo>
                  <a:lnTo>
                    <a:pt x="201" y="1003"/>
                  </a:lnTo>
                  <a:lnTo>
                    <a:pt x="200" y="1005"/>
                  </a:lnTo>
                  <a:lnTo>
                    <a:pt x="199" y="1007"/>
                  </a:lnTo>
                  <a:lnTo>
                    <a:pt x="199" y="1009"/>
                  </a:lnTo>
                  <a:lnTo>
                    <a:pt x="196" y="1016"/>
                  </a:lnTo>
                  <a:lnTo>
                    <a:pt x="193" y="1024"/>
                  </a:lnTo>
                  <a:lnTo>
                    <a:pt x="190" y="1031"/>
                  </a:lnTo>
                  <a:lnTo>
                    <a:pt x="187" y="1039"/>
                  </a:lnTo>
                  <a:lnTo>
                    <a:pt x="184" y="1047"/>
                  </a:lnTo>
                  <a:lnTo>
                    <a:pt x="181" y="1054"/>
                  </a:lnTo>
                  <a:lnTo>
                    <a:pt x="178" y="1062"/>
                  </a:lnTo>
                  <a:lnTo>
                    <a:pt x="176" y="1071"/>
                  </a:lnTo>
                  <a:lnTo>
                    <a:pt x="172" y="1077"/>
                  </a:lnTo>
                  <a:lnTo>
                    <a:pt x="170" y="1087"/>
                  </a:lnTo>
                  <a:lnTo>
                    <a:pt x="167" y="1094"/>
                  </a:lnTo>
                  <a:lnTo>
                    <a:pt x="165" y="1102"/>
                  </a:lnTo>
                  <a:lnTo>
                    <a:pt x="162" y="1110"/>
                  </a:lnTo>
                  <a:lnTo>
                    <a:pt x="160" y="1119"/>
                  </a:lnTo>
                  <a:lnTo>
                    <a:pt x="157" y="1127"/>
                  </a:lnTo>
                  <a:lnTo>
                    <a:pt x="155" y="1134"/>
                  </a:lnTo>
                  <a:lnTo>
                    <a:pt x="155" y="1136"/>
                  </a:lnTo>
                  <a:lnTo>
                    <a:pt x="153" y="1140"/>
                  </a:lnTo>
                  <a:lnTo>
                    <a:pt x="152" y="1142"/>
                  </a:lnTo>
                  <a:lnTo>
                    <a:pt x="152" y="1146"/>
                  </a:lnTo>
                  <a:lnTo>
                    <a:pt x="151" y="1148"/>
                  </a:lnTo>
                  <a:lnTo>
                    <a:pt x="150" y="1152"/>
                  </a:lnTo>
                  <a:lnTo>
                    <a:pt x="150" y="1153"/>
                  </a:lnTo>
                  <a:lnTo>
                    <a:pt x="149" y="1157"/>
                  </a:lnTo>
                  <a:lnTo>
                    <a:pt x="149" y="1159"/>
                  </a:lnTo>
                  <a:lnTo>
                    <a:pt x="148" y="1163"/>
                  </a:lnTo>
                  <a:lnTo>
                    <a:pt x="148" y="1167"/>
                  </a:lnTo>
                  <a:lnTo>
                    <a:pt x="147" y="1169"/>
                  </a:lnTo>
                  <a:lnTo>
                    <a:pt x="147" y="1173"/>
                  </a:lnTo>
                  <a:lnTo>
                    <a:pt x="146" y="1176"/>
                  </a:lnTo>
                  <a:lnTo>
                    <a:pt x="144" y="1180"/>
                  </a:lnTo>
                  <a:lnTo>
                    <a:pt x="143" y="1182"/>
                  </a:lnTo>
                  <a:lnTo>
                    <a:pt x="142" y="1192"/>
                  </a:lnTo>
                  <a:lnTo>
                    <a:pt x="140" y="1199"/>
                  </a:lnTo>
                  <a:lnTo>
                    <a:pt x="139" y="1209"/>
                  </a:lnTo>
                  <a:lnTo>
                    <a:pt x="137" y="1216"/>
                  </a:lnTo>
                  <a:lnTo>
                    <a:pt x="136" y="1226"/>
                  </a:lnTo>
                  <a:lnTo>
                    <a:pt x="133" y="1235"/>
                  </a:lnTo>
                  <a:lnTo>
                    <a:pt x="133" y="1243"/>
                  </a:lnTo>
                  <a:lnTo>
                    <a:pt x="132" y="1253"/>
                  </a:lnTo>
                  <a:lnTo>
                    <a:pt x="131" y="1258"/>
                  </a:lnTo>
                  <a:lnTo>
                    <a:pt x="130" y="1264"/>
                  </a:lnTo>
                  <a:lnTo>
                    <a:pt x="130" y="1270"/>
                  </a:lnTo>
                  <a:lnTo>
                    <a:pt x="129" y="1275"/>
                  </a:lnTo>
                  <a:lnTo>
                    <a:pt x="129" y="1279"/>
                  </a:lnTo>
                  <a:lnTo>
                    <a:pt x="128" y="1285"/>
                  </a:lnTo>
                  <a:lnTo>
                    <a:pt x="128" y="1291"/>
                  </a:lnTo>
                  <a:lnTo>
                    <a:pt x="127" y="1296"/>
                  </a:lnTo>
                  <a:lnTo>
                    <a:pt x="125" y="1302"/>
                  </a:lnTo>
                  <a:lnTo>
                    <a:pt x="125" y="1310"/>
                  </a:lnTo>
                  <a:lnTo>
                    <a:pt x="124" y="1316"/>
                  </a:lnTo>
                  <a:lnTo>
                    <a:pt x="124" y="1321"/>
                  </a:lnTo>
                  <a:lnTo>
                    <a:pt x="122" y="1344"/>
                  </a:lnTo>
                  <a:lnTo>
                    <a:pt x="121" y="1367"/>
                  </a:lnTo>
                  <a:lnTo>
                    <a:pt x="120" y="1390"/>
                  </a:lnTo>
                  <a:lnTo>
                    <a:pt x="119" y="1413"/>
                  </a:lnTo>
                  <a:lnTo>
                    <a:pt x="119" y="1434"/>
                  </a:lnTo>
                  <a:lnTo>
                    <a:pt x="118" y="1455"/>
                  </a:lnTo>
                  <a:lnTo>
                    <a:pt x="117" y="1476"/>
                  </a:lnTo>
                  <a:lnTo>
                    <a:pt x="118" y="1499"/>
                  </a:lnTo>
                  <a:lnTo>
                    <a:pt x="118" y="1508"/>
                  </a:lnTo>
                  <a:lnTo>
                    <a:pt x="119" y="1520"/>
                  </a:lnTo>
                  <a:lnTo>
                    <a:pt x="119" y="1529"/>
                  </a:lnTo>
                  <a:lnTo>
                    <a:pt x="120" y="1539"/>
                  </a:lnTo>
                  <a:lnTo>
                    <a:pt x="121" y="1548"/>
                  </a:lnTo>
                  <a:lnTo>
                    <a:pt x="121" y="1556"/>
                  </a:lnTo>
                  <a:lnTo>
                    <a:pt x="121" y="1563"/>
                  </a:lnTo>
                  <a:lnTo>
                    <a:pt x="122" y="1573"/>
                  </a:lnTo>
                  <a:lnTo>
                    <a:pt x="122" y="1582"/>
                  </a:lnTo>
                  <a:lnTo>
                    <a:pt x="123" y="1596"/>
                  </a:lnTo>
                  <a:lnTo>
                    <a:pt x="123" y="1607"/>
                  </a:lnTo>
                  <a:lnTo>
                    <a:pt x="124" y="1621"/>
                  </a:lnTo>
                  <a:lnTo>
                    <a:pt x="124" y="1628"/>
                  </a:lnTo>
                  <a:lnTo>
                    <a:pt x="125" y="1636"/>
                  </a:lnTo>
                  <a:lnTo>
                    <a:pt x="125" y="1644"/>
                  </a:lnTo>
                  <a:lnTo>
                    <a:pt x="125" y="1649"/>
                  </a:lnTo>
                  <a:lnTo>
                    <a:pt x="127" y="1651"/>
                  </a:lnTo>
                  <a:lnTo>
                    <a:pt x="129" y="1653"/>
                  </a:lnTo>
                  <a:lnTo>
                    <a:pt x="130" y="1653"/>
                  </a:lnTo>
                  <a:lnTo>
                    <a:pt x="131" y="1653"/>
                  </a:lnTo>
                  <a:lnTo>
                    <a:pt x="131" y="1664"/>
                  </a:lnTo>
                  <a:lnTo>
                    <a:pt x="130" y="1676"/>
                  </a:lnTo>
                  <a:lnTo>
                    <a:pt x="130" y="1687"/>
                  </a:lnTo>
                  <a:lnTo>
                    <a:pt x="130" y="1699"/>
                  </a:lnTo>
                  <a:lnTo>
                    <a:pt x="131" y="1706"/>
                  </a:lnTo>
                  <a:lnTo>
                    <a:pt x="131" y="1716"/>
                  </a:lnTo>
                  <a:lnTo>
                    <a:pt x="132" y="1724"/>
                  </a:lnTo>
                  <a:lnTo>
                    <a:pt x="133" y="1733"/>
                  </a:lnTo>
                  <a:lnTo>
                    <a:pt x="133" y="1748"/>
                  </a:lnTo>
                  <a:lnTo>
                    <a:pt x="134" y="1764"/>
                  </a:lnTo>
                  <a:lnTo>
                    <a:pt x="137" y="1777"/>
                  </a:lnTo>
                  <a:lnTo>
                    <a:pt x="138" y="1792"/>
                  </a:lnTo>
                  <a:lnTo>
                    <a:pt x="139" y="1800"/>
                  </a:lnTo>
                  <a:lnTo>
                    <a:pt x="139" y="1808"/>
                  </a:lnTo>
                  <a:lnTo>
                    <a:pt x="140" y="1815"/>
                  </a:lnTo>
                  <a:lnTo>
                    <a:pt x="141" y="1823"/>
                  </a:lnTo>
                  <a:lnTo>
                    <a:pt x="142" y="1830"/>
                  </a:lnTo>
                  <a:lnTo>
                    <a:pt x="142" y="1838"/>
                  </a:lnTo>
                  <a:lnTo>
                    <a:pt x="143" y="1846"/>
                  </a:lnTo>
                  <a:lnTo>
                    <a:pt x="144" y="1853"/>
                  </a:lnTo>
                  <a:lnTo>
                    <a:pt x="146" y="1867"/>
                  </a:lnTo>
                  <a:lnTo>
                    <a:pt x="148" y="1882"/>
                  </a:lnTo>
                  <a:lnTo>
                    <a:pt x="149" y="1895"/>
                  </a:lnTo>
                  <a:lnTo>
                    <a:pt x="149" y="1907"/>
                  </a:lnTo>
                  <a:lnTo>
                    <a:pt x="150" y="1909"/>
                  </a:lnTo>
                  <a:lnTo>
                    <a:pt x="151" y="1909"/>
                  </a:lnTo>
                  <a:lnTo>
                    <a:pt x="152" y="1909"/>
                  </a:lnTo>
                  <a:lnTo>
                    <a:pt x="153" y="1910"/>
                  </a:lnTo>
                  <a:lnTo>
                    <a:pt x="159" y="1935"/>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3" name="Freeform 32">
              <a:extLst>
                <a:ext uri="{FF2B5EF4-FFF2-40B4-BE49-F238E27FC236}">
                  <a16:creationId xmlns:a16="http://schemas.microsoft.com/office/drawing/2014/main" id="{1BF76129-938E-4131-BE15-0D5D96539715}"/>
                </a:ext>
              </a:extLst>
            </p:cNvPr>
            <p:cNvSpPr>
              <a:spLocks/>
            </p:cNvSpPr>
            <p:nvPr/>
          </p:nvSpPr>
          <p:spPr bwMode="auto">
            <a:xfrm>
              <a:off x="4378" y="1403"/>
              <a:ext cx="968" cy="2235"/>
            </a:xfrm>
            <a:custGeom>
              <a:avLst/>
              <a:gdLst>
                <a:gd name="T0" fmla="*/ 20 w 968"/>
                <a:gd name="T1" fmla="*/ 1749 h 2235"/>
                <a:gd name="T2" fmla="*/ 43 w 968"/>
                <a:gd name="T3" fmla="*/ 1518 h 2235"/>
                <a:gd name="T4" fmla="*/ 98 w 968"/>
                <a:gd name="T5" fmla="*/ 1187 h 2235"/>
                <a:gd name="T6" fmla="*/ 121 w 968"/>
                <a:gd name="T7" fmla="*/ 992 h 2235"/>
                <a:gd name="T8" fmla="*/ 149 w 968"/>
                <a:gd name="T9" fmla="*/ 807 h 2235"/>
                <a:gd name="T10" fmla="*/ 168 w 968"/>
                <a:gd name="T11" fmla="*/ 714 h 2235"/>
                <a:gd name="T12" fmla="*/ 197 w 968"/>
                <a:gd name="T13" fmla="*/ 590 h 2235"/>
                <a:gd name="T14" fmla="*/ 246 w 968"/>
                <a:gd name="T15" fmla="*/ 429 h 2235"/>
                <a:gd name="T16" fmla="*/ 301 w 968"/>
                <a:gd name="T17" fmla="*/ 298 h 2235"/>
                <a:gd name="T18" fmla="*/ 370 w 968"/>
                <a:gd name="T19" fmla="*/ 174 h 2235"/>
                <a:gd name="T20" fmla="*/ 480 w 968"/>
                <a:gd name="T21" fmla="*/ 56 h 2235"/>
                <a:gd name="T22" fmla="*/ 532 w 968"/>
                <a:gd name="T23" fmla="*/ 31 h 2235"/>
                <a:gd name="T24" fmla="*/ 609 w 968"/>
                <a:gd name="T25" fmla="*/ 4 h 2235"/>
                <a:gd name="T26" fmla="*/ 708 w 968"/>
                <a:gd name="T27" fmla="*/ 16 h 2235"/>
                <a:gd name="T28" fmla="*/ 759 w 968"/>
                <a:gd name="T29" fmla="*/ 33 h 2235"/>
                <a:gd name="T30" fmla="*/ 826 w 968"/>
                <a:gd name="T31" fmla="*/ 75 h 2235"/>
                <a:gd name="T32" fmla="*/ 886 w 968"/>
                <a:gd name="T33" fmla="*/ 130 h 2235"/>
                <a:gd name="T34" fmla="*/ 931 w 968"/>
                <a:gd name="T35" fmla="*/ 168 h 2235"/>
                <a:gd name="T36" fmla="*/ 961 w 968"/>
                <a:gd name="T37" fmla="*/ 204 h 2235"/>
                <a:gd name="T38" fmla="*/ 914 w 968"/>
                <a:gd name="T39" fmla="*/ 168 h 2235"/>
                <a:gd name="T40" fmla="*/ 856 w 968"/>
                <a:gd name="T41" fmla="*/ 121 h 2235"/>
                <a:gd name="T42" fmla="*/ 814 w 968"/>
                <a:gd name="T43" fmla="*/ 88 h 2235"/>
                <a:gd name="T44" fmla="*/ 760 w 968"/>
                <a:gd name="T45" fmla="*/ 58 h 2235"/>
                <a:gd name="T46" fmla="*/ 703 w 968"/>
                <a:gd name="T47" fmla="*/ 37 h 2235"/>
                <a:gd name="T48" fmla="*/ 613 w 968"/>
                <a:gd name="T49" fmla="*/ 31 h 2235"/>
                <a:gd name="T50" fmla="*/ 553 w 968"/>
                <a:gd name="T51" fmla="*/ 46 h 2235"/>
                <a:gd name="T52" fmla="*/ 511 w 968"/>
                <a:gd name="T53" fmla="*/ 73 h 2235"/>
                <a:gd name="T54" fmla="*/ 457 w 968"/>
                <a:gd name="T55" fmla="*/ 109 h 2235"/>
                <a:gd name="T56" fmla="*/ 415 w 968"/>
                <a:gd name="T57" fmla="*/ 168 h 2235"/>
                <a:gd name="T58" fmla="*/ 300 w 968"/>
                <a:gd name="T59" fmla="*/ 349 h 2235"/>
                <a:gd name="T60" fmla="*/ 199 w 968"/>
                <a:gd name="T61" fmla="*/ 630 h 2235"/>
                <a:gd name="T62" fmla="*/ 146 w 968"/>
                <a:gd name="T63" fmla="*/ 876 h 2235"/>
                <a:gd name="T64" fmla="*/ 111 w 968"/>
                <a:gd name="T65" fmla="*/ 1148 h 2235"/>
                <a:gd name="T66" fmla="*/ 179 w 968"/>
                <a:gd name="T67" fmla="*/ 950 h 2235"/>
                <a:gd name="T68" fmla="*/ 244 w 968"/>
                <a:gd name="T69" fmla="*/ 771 h 2235"/>
                <a:gd name="T70" fmla="*/ 318 w 968"/>
                <a:gd name="T71" fmla="*/ 641 h 2235"/>
                <a:gd name="T72" fmla="*/ 384 w 968"/>
                <a:gd name="T73" fmla="*/ 550 h 2235"/>
                <a:gd name="T74" fmla="*/ 486 w 968"/>
                <a:gd name="T75" fmla="*/ 443 h 2235"/>
                <a:gd name="T76" fmla="*/ 548 w 968"/>
                <a:gd name="T77" fmla="*/ 386 h 2235"/>
                <a:gd name="T78" fmla="*/ 652 w 968"/>
                <a:gd name="T79" fmla="*/ 315 h 2235"/>
                <a:gd name="T80" fmla="*/ 705 w 968"/>
                <a:gd name="T81" fmla="*/ 283 h 2235"/>
                <a:gd name="T82" fmla="*/ 677 w 968"/>
                <a:gd name="T83" fmla="*/ 315 h 2235"/>
                <a:gd name="T84" fmla="*/ 602 w 968"/>
                <a:gd name="T85" fmla="*/ 365 h 2235"/>
                <a:gd name="T86" fmla="*/ 543 w 968"/>
                <a:gd name="T87" fmla="*/ 416 h 2235"/>
                <a:gd name="T88" fmla="*/ 487 w 968"/>
                <a:gd name="T89" fmla="*/ 471 h 2235"/>
                <a:gd name="T90" fmla="*/ 385 w 968"/>
                <a:gd name="T91" fmla="*/ 588 h 2235"/>
                <a:gd name="T92" fmla="*/ 309 w 968"/>
                <a:gd name="T93" fmla="*/ 698 h 2235"/>
                <a:gd name="T94" fmla="*/ 224 w 968"/>
                <a:gd name="T95" fmla="*/ 889 h 2235"/>
                <a:gd name="T96" fmla="*/ 141 w 968"/>
                <a:gd name="T97" fmla="*/ 1085 h 2235"/>
                <a:gd name="T98" fmla="*/ 96 w 968"/>
                <a:gd name="T99" fmla="*/ 1339 h 2235"/>
                <a:gd name="T100" fmla="*/ 73 w 968"/>
                <a:gd name="T101" fmla="*/ 1617 h 2235"/>
                <a:gd name="T102" fmla="*/ 84 w 968"/>
                <a:gd name="T103" fmla="*/ 1703 h 2235"/>
                <a:gd name="T104" fmla="*/ 140 w 968"/>
                <a:gd name="T105" fmla="*/ 1520 h 2235"/>
                <a:gd name="T106" fmla="*/ 225 w 968"/>
                <a:gd name="T107" fmla="*/ 1318 h 2235"/>
                <a:gd name="T108" fmla="*/ 210 w 968"/>
                <a:gd name="T109" fmla="*/ 1362 h 2235"/>
                <a:gd name="T110" fmla="*/ 160 w 968"/>
                <a:gd name="T111" fmla="*/ 1495 h 2235"/>
                <a:gd name="T112" fmla="*/ 87 w 968"/>
                <a:gd name="T113" fmla="*/ 1745 h 2235"/>
                <a:gd name="T114" fmla="*/ 58 w 968"/>
                <a:gd name="T115" fmla="*/ 2060 h 2235"/>
                <a:gd name="T116" fmla="*/ 33 w 968"/>
                <a:gd name="T117" fmla="*/ 2157 h 2235"/>
                <a:gd name="T118" fmla="*/ 62 w 968"/>
                <a:gd name="T119" fmla="*/ 1591 h 2235"/>
                <a:gd name="T120" fmla="*/ 68 w 968"/>
                <a:gd name="T121" fmla="*/ 1442 h 2235"/>
                <a:gd name="T122" fmla="*/ 41 w 968"/>
                <a:gd name="T123" fmla="*/ 1663 h 2235"/>
                <a:gd name="T124" fmla="*/ 23 w 968"/>
                <a:gd name="T125" fmla="*/ 1865 h 223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8"/>
                <a:gd name="T190" fmla="*/ 0 h 2235"/>
                <a:gd name="T191" fmla="*/ 968 w 968"/>
                <a:gd name="T192" fmla="*/ 2235 h 223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8" h="2235">
                  <a:moveTo>
                    <a:pt x="6" y="2012"/>
                  </a:moveTo>
                  <a:lnTo>
                    <a:pt x="0" y="1987"/>
                  </a:lnTo>
                  <a:lnTo>
                    <a:pt x="3" y="1972"/>
                  </a:lnTo>
                  <a:lnTo>
                    <a:pt x="4" y="1947"/>
                  </a:lnTo>
                  <a:lnTo>
                    <a:pt x="5" y="1934"/>
                  </a:lnTo>
                  <a:lnTo>
                    <a:pt x="6" y="1921"/>
                  </a:lnTo>
                  <a:lnTo>
                    <a:pt x="7" y="1907"/>
                  </a:lnTo>
                  <a:lnTo>
                    <a:pt x="8" y="1894"/>
                  </a:lnTo>
                  <a:lnTo>
                    <a:pt x="9" y="1881"/>
                  </a:lnTo>
                  <a:lnTo>
                    <a:pt x="9" y="1867"/>
                  </a:lnTo>
                  <a:lnTo>
                    <a:pt x="10" y="1854"/>
                  </a:lnTo>
                  <a:lnTo>
                    <a:pt x="11" y="1841"/>
                  </a:lnTo>
                  <a:lnTo>
                    <a:pt x="13" y="1833"/>
                  </a:lnTo>
                  <a:lnTo>
                    <a:pt x="14" y="1825"/>
                  </a:lnTo>
                  <a:lnTo>
                    <a:pt x="15" y="1818"/>
                  </a:lnTo>
                  <a:lnTo>
                    <a:pt x="16" y="1808"/>
                  </a:lnTo>
                  <a:lnTo>
                    <a:pt x="16" y="1802"/>
                  </a:lnTo>
                  <a:lnTo>
                    <a:pt x="17" y="1797"/>
                  </a:lnTo>
                  <a:lnTo>
                    <a:pt x="17" y="1791"/>
                  </a:lnTo>
                  <a:lnTo>
                    <a:pt x="18" y="1783"/>
                  </a:lnTo>
                  <a:lnTo>
                    <a:pt x="18" y="1778"/>
                  </a:lnTo>
                  <a:lnTo>
                    <a:pt x="18" y="1772"/>
                  </a:lnTo>
                  <a:lnTo>
                    <a:pt x="19" y="1764"/>
                  </a:lnTo>
                  <a:lnTo>
                    <a:pt x="19" y="1757"/>
                  </a:lnTo>
                  <a:lnTo>
                    <a:pt x="20" y="1749"/>
                  </a:lnTo>
                  <a:lnTo>
                    <a:pt x="20" y="1741"/>
                  </a:lnTo>
                  <a:lnTo>
                    <a:pt x="20" y="1732"/>
                  </a:lnTo>
                  <a:lnTo>
                    <a:pt x="22" y="1724"/>
                  </a:lnTo>
                  <a:lnTo>
                    <a:pt x="22" y="1722"/>
                  </a:lnTo>
                  <a:lnTo>
                    <a:pt x="22" y="1720"/>
                  </a:lnTo>
                  <a:lnTo>
                    <a:pt x="23" y="1715"/>
                  </a:lnTo>
                  <a:lnTo>
                    <a:pt x="24" y="1711"/>
                  </a:lnTo>
                  <a:lnTo>
                    <a:pt x="24" y="1705"/>
                  </a:lnTo>
                  <a:lnTo>
                    <a:pt x="25" y="1699"/>
                  </a:lnTo>
                  <a:lnTo>
                    <a:pt x="26" y="1694"/>
                  </a:lnTo>
                  <a:lnTo>
                    <a:pt x="26" y="1688"/>
                  </a:lnTo>
                  <a:lnTo>
                    <a:pt x="27" y="1682"/>
                  </a:lnTo>
                  <a:lnTo>
                    <a:pt x="28" y="1677"/>
                  </a:lnTo>
                  <a:lnTo>
                    <a:pt x="29" y="1663"/>
                  </a:lnTo>
                  <a:lnTo>
                    <a:pt x="30" y="1652"/>
                  </a:lnTo>
                  <a:lnTo>
                    <a:pt x="32" y="1638"/>
                  </a:lnTo>
                  <a:lnTo>
                    <a:pt x="33" y="1627"/>
                  </a:lnTo>
                  <a:lnTo>
                    <a:pt x="34" y="1614"/>
                  </a:lnTo>
                  <a:lnTo>
                    <a:pt x="35" y="1600"/>
                  </a:lnTo>
                  <a:lnTo>
                    <a:pt x="36" y="1587"/>
                  </a:lnTo>
                  <a:lnTo>
                    <a:pt x="37" y="1575"/>
                  </a:lnTo>
                  <a:lnTo>
                    <a:pt x="39" y="1560"/>
                  </a:lnTo>
                  <a:lnTo>
                    <a:pt x="41" y="1547"/>
                  </a:lnTo>
                  <a:lnTo>
                    <a:pt x="42" y="1534"/>
                  </a:lnTo>
                  <a:lnTo>
                    <a:pt x="43" y="1518"/>
                  </a:lnTo>
                  <a:lnTo>
                    <a:pt x="45" y="1505"/>
                  </a:lnTo>
                  <a:lnTo>
                    <a:pt x="46" y="1492"/>
                  </a:lnTo>
                  <a:lnTo>
                    <a:pt x="48" y="1478"/>
                  </a:lnTo>
                  <a:lnTo>
                    <a:pt x="51" y="1467"/>
                  </a:lnTo>
                  <a:lnTo>
                    <a:pt x="73" y="1331"/>
                  </a:lnTo>
                  <a:lnTo>
                    <a:pt x="74" y="1328"/>
                  </a:lnTo>
                  <a:lnTo>
                    <a:pt x="75" y="1326"/>
                  </a:lnTo>
                  <a:lnTo>
                    <a:pt x="76" y="1322"/>
                  </a:lnTo>
                  <a:lnTo>
                    <a:pt x="76" y="1318"/>
                  </a:lnTo>
                  <a:lnTo>
                    <a:pt x="79" y="1310"/>
                  </a:lnTo>
                  <a:lnTo>
                    <a:pt x="80" y="1305"/>
                  </a:lnTo>
                  <a:lnTo>
                    <a:pt x="82" y="1299"/>
                  </a:lnTo>
                  <a:lnTo>
                    <a:pt x="83" y="1291"/>
                  </a:lnTo>
                  <a:lnTo>
                    <a:pt x="84" y="1284"/>
                  </a:lnTo>
                  <a:lnTo>
                    <a:pt x="85" y="1278"/>
                  </a:lnTo>
                  <a:lnTo>
                    <a:pt x="86" y="1270"/>
                  </a:lnTo>
                  <a:lnTo>
                    <a:pt x="87" y="1263"/>
                  </a:lnTo>
                  <a:lnTo>
                    <a:pt x="89" y="1253"/>
                  </a:lnTo>
                  <a:lnTo>
                    <a:pt x="90" y="1244"/>
                  </a:lnTo>
                  <a:lnTo>
                    <a:pt x="91" y="1234"/>
                  </a:lnTo>
                  <a:lnTo>
                    <a:pt x="93" y="1225"/>
                  </a:lnTo>
                  <a:lnTo>
                    <a:pt x="94" y="1215"/>
                  </a:lnTo>
                  <a:lnTo>
                    <a:pt x="96" y="1207"/>
                  </a:lnTo>
                  <a:lnTo>
                    <a:pt x="96" y="1198"/>
                  </a:lnTo>
                  <a:lnTo>
                    <a:pt x="98" y="1187"/>
                  </a:lnTo>
                  <a:lnTo>
                    <a:pt x="99" y="1177"/>
                  </a:lnTo>
                  <a:lnTo>
                    <a:pt x="100" y="1166"/>
                  </a:lnTo>
                  <a:lnTo>
                    <a:pt x="100" y="1154"/>
                  </a:lnTo>
                  <a:lnTo>
                    <a:pt x="101" y="1143"/>
                  </a:lnTo>
                  <a:lnTo>
                    <a:pt x="101" y="1139"/>
                  </a:lnTo>
                  <a:lnTo>
                    <a:pt x="102" y="1133"/>
                  </a:lnTo>
                  <a:lnTo>
                    <a:pt x="103" y="1129"/>
                  </a:lnTo>
                  <a:lnTo>
                    <a:pt x="103" y="1124"/>
                  </a:lnTo>
                  <a:lnTo>
                    <a:pt x="105" y="1112"/>
                  </a:lnTo>
                  <a:lnTo>
                    <a:pt x="106" y="1101"/>
                  </a:lnTo>
                  <a:lnTo>
                    <a:pt x="108" y="1091"/>
                  </a:lnTo>
                  <a:lnTo>
                    <a:pt x="110" y="1080"/>
                  </a:lnTo>
                  <a:lnTo>
                    <a:pt x="111" y="1068"/>
                  </a:lnTo>
                  <a:lnTo>
                    <a:pt x="112" y="1059"/>
                  </a:lnTo>
                  <a:lnTo>
                    <a:pt x="113" y="1047"/>
                  </a:lnTo>
                  <a:lnTo>
                    <a:pt x="115" y="1036"/>
                  </a:lnTo>
                  <a:lnTo>
                    <a:pt x="115" y="1034"/>
                  </a:lnTo>
                  <a:lnTo>
                    <a:pt x="116" y="1032"/>
                  </a:lnTo>
                  <a:lnTo>
                    <a:pt x="116" y="1024"/>
                  </a:lnTo>
                  <a:lnTo>
                    <a:pt x="118" y="1019"/>
                  </a:lnTo>
                  <a:lnTo>
                    <a:pt x="118" y="1011"/>
                  </a:lnTo>
                  <a:lnTo>
                    <a:pt x="119" y="1005"/>
                  </a:lnTo>
                  <a:lnTo>
                    <a:pt x="120" y="1000"/>
                  </a:lnTo>
                  <a:lnTo>
                    <a:pt x="120" y="996"/>
                  </a:lnTo>
                  <a:lnTo>
                    <a:pt x="121" y="992"/>
                  </a:lnTo>
                  <a:lnTo>
                    <a:pt x="122" y="986"/>
                  </a:lnTo>
                  <a:lnTo>
                    <a:pt x="123" y="982"/>
                  </a:lnTo>
                  <a:lnTo>
                    <a:pt x="124" y="979"/>
                  </a:lnTo>
                  <a:lnTo>
                    <a:pt x="125" y="973"/>
                  </a:lnTo>
                  <a:lnTo>
                    <a:pt x="125" y="967"/>
                  </a:lnTo>
                  <a:lnTo>
                    <a:pt x="127" y="958"/>
                  </a:lnTo>
                  <a:lnTo>
                    <a:pt x="128" y="948"/>
                  </a:lnTo>
                  <a:lnTo>
                    <a:pt x="129" y="937"/>
                  </a:lnTo>
                  <a:lnTo>
                    <a:pt x="129" y="925"/>
                  </a:lnTo>
                  <a:lnTo>
                    <a:pt x="129" y="921"/>
                  </a:lnTo>
                  <a:lnTo>
                    <a:pt x="130" y="920"/>
                  </a:lnTo>
                  <a:lnTo>
                    <a:pt x="131" y="916"/>
                  </a:lnTo>
                  <a:lnTo>
                    <a:pt x="131" y="912"/>
                  </a:lnTo>
                  <a:lnTo>
                    <a:pt x="132" y="910"/>
                  </a:lnTo>
                  <a:lnTo>
                    <a:pt x="133" y="908"/>
                  </a:lnTo>
                  <a:lnTo>
                    <a:pt x="134" y="904"/>
                  </a:lnTo>
                  <a:lnTo>
                    <a:pt x="134" y="900"/>
                  </a:lnTo>
                  <a:lnTo>
                    <a:pt x="137" y="889"/>
                  </a:lnTo>
                  <a:lnTo>
                    <a:pt x="138" y="879"/>
                  </a:lnTo>
                  <a:lnTo>
                    <a:pt x="140" y="868"/>
                  </a:lnTo>
                  <a:lnTo>
                    <a:pt x="142" y="857"/>
                  </a:lnTo>
                  <a:lnTo>
                    <a:pt x="144" y="845"/>
                  </a:lnTo>
                  <a:lnTo>
                    <a:pt x="146" y="832"/>
                  </a:lnTo>
                  <a:lnTo>
                    <a:pt x="148" y="820"/>
                  </a:lnTo>
                  <a:lnTo>
                    <a:pt x="149" y="807"/>
                  </a:lnTo>
                  <a:lnTo>
                    <a:pt x="150" y="805"/>
                  </a:lnTo>
                  <a:lnTo>
                    <a:pt x="151" y="801"/>
                  </a:lnTo>
                  <a:lnTo>
                    <a:pt x="152" y="799"/>
                  </a:lnTo>
                  <a:lnTo>
                    <a:pt x="153" y="796"/>
                  </a:lnTo>
                  <a:lnTo>
                    <a:pt x="153" y="794"/>
                  </a:lnTo>
                  <a:lnTo>
                    <a:pt x="154" y="790"/>
                  </a:lnTo>
                  <a:lnTo>
                    <a:pt x="156" y="788"/>
                  </a:lnTo>
                  <a:lnTo>
                    <a:pt x="156" y="782"/>
                  </a:lnTo>
                  <a:lnTo>
                    <a:pt x="157" y="778"/>
                  </a:lnTo>
                  <a:lnTo>
                    <a:pt x="158" y="775"/>
                  </a:lnTo>
                  <a:lnTo>
                    <a:pt x="158" y="771"/>
                  </a:lnTo>
                  <a:lnTo>
                    <a:pt x="159" y="765"/>
                  </a:lnTo>
                  <a:lnTo>
                    <a:pt x="159" y="761"/>
                  </a:lnTo>
                  <a:lnTo>
                    <a:pt x="160" y="756"/>
                  </a:lnTo>
                  <a:lnTo>
                    <a:pt x="161" y="752"/>
                  </a:lnTo>
                  <a:lnTo>
                    <a:pt x="162" y="748"/>
                  </a:lnTo>
                  <a:lnTo>
                    <a:pt x="162" y="744"/>
                  </a:lnTo>
                  <a:lnTo>
                    <a:pt x="163" y="742"/>
                  </a:lnTo>
                  <a:lnTo>
                    <a:pt x="165" y="738"/>
                  </a:lnTo>
                  <a:lnTo>
                    <a:pt x="166" y="735"/>
                  </a:lnTo>
                  <a:lnTo>
                    <a:pt x="166" y="731"/>
                  </a:lnTo>
                  <a:lnTo>
                    <a:pt x="167" y="727"/>
                  </a:lnTo>
                  <a:lnTo>
                    <a:pt x="167" y="723"/>
                  </a:lnTo>
                  <a:lnTo>
                    <a:pt x="168" y="719"/>
                  </a:lnTo>
                  <a:lnTo>
                    <a:pt x="168" y="714"/>
                  </a:lnTo>
                  <a:lnTo>
                    <a:pt x="169" y="710"/>
                  </a:lnTo>
                  <a:lnTo>
                    <a:pt x="170" y="704"/>
                  </a:lnTo>
                  <a:lnTo>
                    <a:pt x="171" y="700"/>
                  </a:lnTo>
                  <a:lnTo>
                    <a:pt x="172" y="696"/>
                  </a:lnTo>
                  <a:lnTo>
                    <a:pt x="173" y="691"/>
                  </a:lnTo>
                  <a:lnTo>
                    <a:pt x="175" y="687"/>
                  </a:lnTo>
                  <a:lnTo>
                    <a:pt x="176" y="683"/>
                  </a:lnTo>
                  <a:lnTo>
                    <a:pt x="178" y="679"/>
                  </a:lnTo>
                  <a:lnTo>
                    <a:pt x="179" y="675"/>
                  </a:lnTo>
                  <a:lnTo>
                    <a:pt x="180" y="670"/>
                  </a:lnTo>
                  <a:lnTo>
                    <a:pt x="181" y="664"/>
                  </a:lnTo>
                  <a:lnTo>
                    <a:pt x="182" y="660"/>
                  </a:lnTo>
                  <a:lnTo>
                    <a:pt x="184" y="654"/>
                  </a:lnTo>
                  <a:lnTo>
                    <a:pt x="185" y="649"/>
                  </a:lnTo>
                  <a:lnTo>
                    <a:pt x="186" y="643"/>
                  </a:lnTo>
                  <a:lnTo>
                    <a:pt x="187" y="637"/>
                  </a:lnTo>
                  <a:lnTo>
                    <a:pt x="188" y="632"/>
                  </a:lnTo>
                  <a:lnTo>
                    <a:pt x="188" y="626"/>
                  </a:lnTo>
                  <a:lnTo>
                    <a:pt x="190" y="620"/>
                  </a:lnTo>
                  <a:lnTo>
                    <a:pt x="191" y="616"/>
                  </a:lnTo>
                  <a:lnTo>
                    <a:pt x="192" y="613"/>
                  </a:lnTo>
                  <a:lnTo>
                    <a:pt x="192" y="609"/>
                  </a:lnTo>
                  <a:lnTo>
                    <a:pt x="195" y="603"/>
                  </a:lnTo>
                  <a:lnTo>
                    <a:pt x="196" y="595"/>
                  </a:lnTo>
                  <a:lnTo>
                    <a:pt x="197" y="590"/>
                  </a:lnTo>
                  <a:lnTo>
                    <a:pt x="199" y="584"/>
                  </a:lnTo>
                  <a:lnTo>
                    <a:pt x="200" y="578"/>
                  </a:lnTo>
                  <a:lnTo>
                    <a:pt x="203" y="572"/>
                  </a:lnTo>
                  <a:lnTo>
                    <a:pt x="205" y="567"/>
                  </a:lnTo>
                  <a:lnTo>
                    <a:pt x="206" y="559"/>
                  </a:lnTo>
                  <a:lnTo>
                    <a:pt x="208" y="552"/>
                  </a:lnTo>
                  <a:lnTo>
                    <a:pt x="210" y="546"/>
                  </a:lnTo>
                  <a:lnTo>
                    <a:pt x="211" y="538"/>
                  </a:lnTo>
                  <a:lnTo>
                    <a:pt x="214" y="531"/>
                  </a:lnTo>
                  <a:lnTo>
                    <a:pt x="216" y="523"/>
                  </a:lnTo>
                  <a:lnTo>
                    <a:pt x="217" y="515"/>
                  </a:lnTo>
                  <a:lnTo>
                    <a:pt x="219" y="508"/>
                  </a:lnTo>
                  <a:lnTo>
                    <a:pt x="220" y="500"/>
                  </a:lnTo>
                  <a:lnTo>
                    <a:pt x="223" y="492"/>
                  </a:lnTo>
                  <a:lnTo>
                    <a:pt x="225" y="485"/>
                  </a:lnTo>
                  <a:lnTo>
                    <a:pt x="227" y="479"/>
                  </a:lnTo>
                  <a:lnTo>
                    <a:pt x="230" y="471"/>
                  </a:lnTo>
                  <a:lnTo>
                    <a:pt x="233" y="464"/>
                  </a:lnTo>
                  <a:lnTo>
                    <a:pt x="235" y="456"/>
                  </a:lnTo>
                  <a:lnTo>
                    <a:pt x="237" y="449"/>
                  </a:lnTo>
                  <a:lnTo>
                    <a:pt x="241" y="441"/>
                  </a:lnTo>
                  <a:lnTo>
                    <a:pt x="244" y="433"/>
                  </a:lnTo>
                  <a:lnTo>
                    <a:pt x="245" y="433"/>
                  </a:lnTo>
                  <a:lnTo>
                    <a:pt x="246" y="433"/>
                  </a:lnTo>
                  <a:lnTo>
                    <a:pt x="246" y="429"/>
                  </a:lnTo>
                  <a:lnTo>
                    <a:pt x="246" y="428"/>
                  </a:lnTo>
                  <a:lnTo>
                    <a:pt x="248" y="422"/>
                  </a:lnTo>
                  <a:lnTo>
                    <a:pt x="251" y="416"/>
                  </a:lnTo>
                  <a:lnTo>
                    <a:pt x="253" y="409"/>
                  </a:lnTo>
                  <a:lnTo>
                    <a:pt x="255" y="403"/>
                  </a:lnTo>
                  <a:lnTo>
                    <a:pt x="257" y="395"/>
                  </a:lnTo>
                  <a:lnTo>
                    <a:pt x="258" y="389"/>
                  </a:lnTo>
                  <a:lnTo>
                    <a:pt x="261" y="384"/>
                  </a:lnTo>
                  <a:lnTo>
                    <a:pt x="263" y="378"/>
                  </a:lnTo>
                  <a:lnTo>
                    <a:pt x="265" y="372"/>
                  </a:lnTo>
                  <a:lnTo>
                    <a:pt x="266" y="367"/>
                  </a:lnTo>
                  <a:lnTo>
                    <a:pt x="268" y="363"/>
                  </a:lnTo>
                  <a:lnTo>
                    <a:pt x="271" y="359"/>
                  </a:lnTo>
                  <a:lnTo>
                    <a:pt x="274" y="355"/>
                  </a:lnTo>
                  <a:lnTo>
                    <a:pt x="276" y="351"/>
                  </a:lnTo>
                  <a:lnTo>
                    <a:pt x="278" y="347"/>
                  </a:lnTo>
                  <a:lnTo>
                    <a:pt x="281" y="342"/>
                  </a:lnTo>
                  <a:lnTo>
                    <a:pt x="283" y="336"/>
                  </a:lnTo>
                  <a:lnTo>
                    <a:pt x="285" y="330"/>
                  </a:lnTo>
                  <a:lnTo>
                    <a:pt x="289" y="327"/>
                  </a:lnTo>
                  <a:lnTo>
                    <a:pt x="291" y="321"/>
                  </a:lnTo>
                  <a:lnTo>
                    <a:pt x="293" y="315"/>
                  </a:lnTo>
                  <a:lnTo>
                    <a:pt x="295" y="309"/>
                  </a:lnTo>
                  <a:lnTo>
                    <a:pt x="297" y="304"/>
                  </a:lnTo>
                  <a:lnTo>
                    <a:pt x="301" y="298"/>
                  </a:lnTo>
                  <a:lnTo>
                    <a:pt x="303" y="292"/>
                  </a:lnTo>
                  <a:lnTo>
                    <a:pt x="305" y="286"/>
                  </a:lnTo>
                  <a:lnTo>
                    <a:pt x="308" y="281"/>
                  </a:lnTo>
                  <a:lnTo>
                    <a:pt x="311" y="275"/>
                  </a:lnTo>
                  <a:lnTo>
                    <a:pt x="313" y="269"/>
                  </a:lnTo>
                  <a:lnTo>
                    <a:pt x="315" y="265"/>
                  </a:lnTo>
                  <a:lnTo>
                    <a:pt x="319" y="260"/>
                  </a:lnTo>
                  <a:lnTo>
                    <a:pt x="321" y="254"/>
                  </a:lnTo>
                  <a:lnTo>
                    <a:pt x="323" y="250"/>
                  </a:lnTo>
                  <a:lnTo>
                    <a:pt x="325" y="246"/>
                  </a:lnTo>
                  <a:lnTo>
                    <a:pt x="328" y="243"/>
                  </a:lnTo>
                  <a:lnTo>
                    <a:pt x="330" y="239"/>
                  </a:lnTo>
                  <a:lnTo>
                    <a:pt x="332" y="237"/>
                  </a:lnTo>
                  <a:lnTo>
                    <a:pt x="334" y="233"/>
                  </a:lnTo>
                  <a:lnTo>
                    <a:pt x="337" y="229"/>
                  </a:lnTo>
                  <a:lnTo>
                    <a:pt x="339" y="225"/>
                  </a:lnTo>
                  <a:lnTo>
                    <a:pt x="342" y="220"/>
                  </a:lnTo>
                  <a:lnTo>
                    <a:pt x="346" y="214"/>
                  </a:lnTo>
                  <a:lnTo>
                    <a:pt x="350" y="208"/>
                  </a:lnTo>
                  <a:lnTo>
                    <a:pt x="353" y="203"/>
                  </a:lnTo>
                  <a:lnTo>
                    <a:pt x="357" y="197"/>
                  </a:lnTo>
                  <a:lnTo>
                    <a:pt x="360" y="191"/>
                  </a:lnTo>
                  <a:lnTo>
                    <a:pt x="363" y="185"/>
                  </a:lnTo>
                  <a:lnTo>
                    <a:pt x="367" y="180"/>
                  </a:lnTo>
                  <a:lnTo>
                    <a:pt x="370" y="174"/>
                  </a:lnTo>
                  <a:lnTo>
                    <a:pt x="373" y="168"/>
                  </a:lnTo>
                  <a:lnTo>
                    <a:pt x="378" y="163"/>
                  </a:lnTo>
                  <a:lnTo>
                    <a:pt x="381" y="159"/>
                  </a:lnTo>
                  <a:lnTo>
                    <a:pt x="385" y="153"/>
                  </a:lnTo>
                  <a:lnTo>
                    <a:pt x="389" y="147"/>
                  </a:lnTo>
                  <a:lnTo>
                    <a:pt x="394" y="142"/>
                  </a:lnTo>
                  <a:lnTo>
                    <a:pt x="397" y="138"/>
                  </a:lnTo>
                  <a:lnTo>
                    <a:pt x="401" y="132"/>
                  </a:lnTo>
                  <a:lnTo>
                    <a:pt x="407" y="126"/>
                  </a:lnTo>
                  <a:lnTo>
                    <a:pt x="411" y="121"/>
                  </a:lnTo>
                  <a:lnTo>
                    <a:pt x="416" y="117"/>
                  </a:lnTo>
                  <a:lnTo>
                    <a:pt x="420" y="111"/>
                  </a:lnTo>
                  <a:lnTo>
                    <a:pt x="426" y="105"/>
                  </a:lnTo>
                  <a:lnTo>
                    <a:pt x="430" y="102"/>
                  </a:lnTo>
                  <a:lnTo>
                    <a:pt x="436" y="96"/>
                  </a:lnTo>
                  <a:lnTo>
                    <a:pt x="440" y="92"/>
                  </a:lnTo>
                  <a:lnTo>
                    <a:pt x="445" y="86"/>
                  </a:lnTo>
                  <a:lnTo>
                    <a:pt x="451" y="82"/>
                  </a:lnTo>
                  <a:lnTo>
                    <a:pt x="455" y="79"/>
                  </a:lnTo>
                  <a:lnTo>
                    <a:pt x="461" y="73"/>
                  </a:lnTo>
                  <a:lnTo>
                    <a:pt x="465" y="67"/>
                  </a:lnTo>
                  <a:lnTo>
                    <a:pt x="471" y="63"/>
                  </a:lnTo>
                  <a:lnTo>
                    <a:pt x="476" y="60"/>
                  </a:lnTo>
                  <a:lnTo>
                    <a:pt x="478" y="58"/>
                  </a:lnTo>
                  <a:lnTo>
                    <a:pt x="480" y="56"/>
                  </a:lnTo>
                  <a:lnTo>
                    <a:pt x="482" y="54"/>
                  </a:lnTo>
                  <a:lnTo>
                    <a:pt x="484" y="54"/>
                  </a:lnTo>
                  <a:lnTo>
                    <a:pt x="486" y="52"/>
                  </a:lnTo>
                  <a:lnTo>
                    <a:pt x="489" y="50"/>
                  </a:lnTo>
                  <a:lnTo>
                    <a:pt x="491" y="50"/>
                  </a:lnTo>
                  <a:lnTo>
                    <a:pt x="493" y="48"/>
                  </a:lnTo>
                  <a:lnTo>
                    <a:pt x="495" y="48"/>
                  </a:lnTo>
                  <a:lnTo>
                    <a:pt x="497" y="46"/>
                  </a:lnTo>
                  <a:lnTo>
                    <a:pt x="500" y="46"/>
                  </a:lnTo>
                  <a:lnTo>
                    <a:pt x="502" y="46"/>
                  </a:lnTo>
                  <a:lnTo>
                    <a:pt x="505" y="44"/>
                  </a:lnTo>
                  <a:lnTo>
                    <a:pt x="508" y="42"/>
                  </a:lnTo>
                  <a:lnTo>
                    <a:pt x="510" y="40"/>
                  </a:lnTo>
                  <a:lnTo>
                    <a:pt x="512" y="40"/>
                  </a:lnTo>
                  <a:lnTo>
                    <a:pt x="513" y="39"/>
                  </a:lnTo>
                  <a:lnTo>
                    <a:pt x="515" y="39"/>
                  </a:lnTo>
                  <a:lnTo>
                    <a:pt x="518" y="39"/>
                  </a:lnTo>
                  <a:lnTo>
                    <a:pt x="519" y="39"/>
                  </a:lnTo>
                  <a:lnTo>
                    <a:pt x="521" y="37"/>
                  </a:lnTo>
                  <a:lnTo>
                    <a:pt x="522" y="37"/>
                  </a:lnTo>
                  <a:lnTo>
                    <a:pt x="524" y="37"/>
                  </a:lnTo>
                  <a:lnTo>
                    <a:pt x="525" y="35"/>
                  </a:lnTo>
                  <a:lnTo>
                    <a:pt x="528" y="35"/>
                  </a:lnTo>
                  <a:lnTo>
                    <a:pt x="530" y="33"/>
                  </a:lnTo>
                  <a:lnTo>
                    <a:pt x="532" y="31"/>
                  </a:lnTo>
                  <a:lnTo>
                    <a:pt x="534" y="29"/>
                  </a:lnTo>
                  <a:lnTo>
                    <a:pt x="537" y="29"/>
                  </a:lnTo>
                  <a:lnTo>
                    <a:pt x="539" y="25"/>
                  </a:lnTo>
                  <a:lnTo>
                    <a:pt x="541" y="25"/>
                  </a:lnTo>
                  <a:lnTo>
                    <a:pt x="543" y="23"/>
                  </a:lnTo>
                  <a:lnTo>
                    <a:pt x="546" y="21"/>
                  </a:lnTo>
                  <a:lnTo>
                    <a:pt x="548" y="21"/>
                  </a:lnTo>
                  <a:lnTo>
                    <a:pt x="549" y="21"/>
                  </a:lnTo>
                  <a:lnTo>
                    <a:pt x="551" y="21"/>
                  </a:lnTo>
                  <a:lnTo>
                    <a:pt x="553" y="21"/>
                  </a:lnTo>
                  <a:lnTo>
                    <a:pt x="556" y="21"/>
                  </a:lnTo>
                  <a:lnTo>
                    <a:pt x="557" y="20"/>
                  </a:lnTo>
                  <a:lnTo>
                    <a:pt x="559" y="18"/>
                  </a:lnTo>
                  <a:lnTo>
                    <a:pt x="563" y="16"/>
                  </a:lnTo>
                  <a:lnTo>
                    <a:pt x="568" y="16"/>
                  </a:lnTo>
                  <a:lnTo>
                    <a:pt x="571" y="14"/>
                  </a:lnTo>
                  <a:lnTo>
                    <a:pt x="576" y="14"/>
                  </a:lnTo>
                  <a:lnTo>
                    <a:pt x="580" y="12"/>
                  </a:lnTo>
                  <a:lnTo>
                    <a:pt x="585" y="10"/>
                  </a:lnTo>
                  <a:lnTo>
                    <a:pt x="588" y="10"/>
                  </a:lnTo>
                  <a:lnTo>
                    <a:pt x="592" y="8"/>
                  </a:lnTo>
                  <a:lnTo>
                    <a:pt x="597" y="8"/>
                  </a:lnTo>
                  <a:lnTo>
                    <a:pt x="600" y="6"/>
                  </a:lnTo>
                  <a:lnTo>
                    <a:pt x="605" y="6"/>
                  </a:lnTo>
                  <a:lnTo>
                    <a:pt x="609" y="4"/>
                  </a:lnTo>
                  <a:lnTo>
                    <a:pt x="614" y="4"/>
                  </a:lnTo>
                  <a:lnTo>
                    <a:pt x="617" y="4"/>
                  </a:lnTo>
                  <a:lnTo>
                    <a:pt x="621" y="2"/>
                  </a:lnTo>
                  <a:lnTo>
                    <a:pt x="626" y="2"/>
                  </a:lnTo>
                  <a:lnTo>
                    <a:pt x="629" y="2"/>
                  </a:lnTo>
                  <a:lnTo>
                    <a:pt x="634" y="0"/>
                  </a:lnTo>
                  <a:lnTo>
                    <a:pt x="638" y="0"/>
                  </a:lnTo>
                  <a:lnTo>
                    <a:pt x="643" y="0"/>
                  </a:lnTo>
                  <a:lnTo>
                    <a:pt x="646" y="0"/>
                  </a:lnTo>
                  <a:lnTo>
                    <a:pt x="651" y="0"/>
                  </a:lnTo>
                  <a:lnTo>
                    <a:pt x="655" y="0"/>
                  </a:lnTo>
                  <a:lnTo>
                    <a:pt x="659" y="0"/>
                  </a:lnTo>
                  <a:lnTo>
                    <a:pt x="663" y="2"/>
                  </a:lnTo>
                  <a:lnTo>
                    <a:pt x="667" y="2"/>
                  </a:lnTo>
                  <a:lnTo>
                    <a:pt x="672" y="4"/>
                  </a:lnTo>
                  <a:lnTo>
                    <a:pt x="676" y="4"/>
                  </a:lnTo>
                  <a:lnTo>
                    <a:pt x="680" y="4"/>
                  </a:lnTo>
                  <a:lnTo>
                    <a:pt x="684" y="6"/>
                  </a:lnTo>
                  <a:lnTo>
                    <a:pt x="689" y="6"/>
                  </a:lnTo>
                  <a:lnTo>
                    <a:pt x="693" y="8"/>
                  </a:lnTo>
                  <a:lnTo>
                    <a:pt x="695" y="8"/>
                  </a:lnTo>
                  <a:lnTo>
                    <a:pt x="699" y="10"/>
                  </a:lnTo>
                  <a:lnTo>
                    <a:pt x="702" y="12"/>
                  </a:lnTo>
                  <a:lnTo>
                    <a:pt x="704" y="14"/>
                  </a:lnTo>
                  <a:lnTo>
                    <a:pt x="708" y="16"/>
                  </a:lnTo>
                  <a:lnTo>
                    <a:pt x="711" y="18"/>
                  </a:lnTo>
                  <a:lnTo>
                    <a:pt x="714" y="20"/>
                  </a:lnTo>
                  <a:lnTo>
                    <a:pt x="718" y="21"/>
                  </a:lnTo>
                  <a:lnTo>
                    <a:pt x="719" y="21"/>
                  </a:lnTo>
                  <a:lnTo>
                    <a:pt x="720" y="21"/>
                  </a:lnTo>
                  <a:lnTo>
                    <a:pt x="721" y="21"/>
                  </a:lnTo>
                  <a:lnTo>
                    <a:pt x="722" y="21"/>
                  </a:lnTo>
                  <a:lnTo>
                    <a:pt x="723" y="21"/>
                  </a:lnTo>
                  <a:lnTo>
                    <a:pt x="725" y="21"/>
                  </a:lnTo>
                  <a:lnTo>
                    <a:pt x="727" y="21"/>
                  </a:lnTo>
                  <a:lnTo>
                    <a:pt x="729" y="23"/>
                  </a:lnTo>
                  <a:lnTo>
                    <a:pt x="730" y="23"/>
                  </a:lnTo>
                  <a:lnTo>
                    <a:pt x="732" y="23"/>
                  </a:lnTo>
                  <a:lnTo>
                    <a:pt x="733" y="23"/>
                  </a:lnTo>
                  <a:lnTo>
                    <a:pt x="735" y="25"/>
                  </a:lnTo>
                  <a:lnTo>
                    <a:pt x="738" y="25"/>
                  </a:lnTo>
                  <a:lnTo>
                    <a:pt x="740" y="25"/>
                  </a:lnTo>
                  <a:lnTo>
                    <a:pt x="741" y="27"/>
                  </a:lnTo>
                  <a:lnTo>
                    <a:pt x="743" y="27"/>
                  </a:lnTo>
                  <a:lnTo>
                    <a:pt x="746" y="29"/>
                  </a:lnTo>
                  <a:lnTo>
                    <a:pt x="748" y="31"/>
                  </a:lnTo>
                  <a:lnTo>
                    <a:pt x="751" y="31"/>
                  </a:lnTo>
                  <a:lnTo>
                    <a:pt x="753" y="31"/>
                  </a:lnTo>
                  <a:lnTo>
                    <a:pt x="757" y="33"/>
                  </a:lnTo>
                  <a:lnTo>
                    <a:pt x="759" y="33"/>
                  </a:lnTo>
                  <a:lnTo>
                    <a:pt x="761" y="37"/>
                  </a:lnTo>
                  <a:lnTo>
                    <a:pt x="763" y="39"/>
                  </a:lnTo>
                  <a:lnTo>
                    <a:pt x="766" y="39"/>
                  </a:lnTo>
                  <a:lnTo>
                    <a:pt x="768" y="39"/>
                  </a:lnTo>
                  <a:lnTo>
                    <a:pt x="770" y="40"/>
                  </a:lnTo>
                  <a:lnTo>
                    <a:pt x="772" y="42"/>
                  </a:lnTo>
                  <a:lnTo>
                    <a:pt x="773" y="44"/>
                  </a:lnTo>
                  <a:lnTo>
                    <a:pt x="776" y="46"/>
                  </a:lnTo>
                  <a:lnTo>
                    <a:pt x="778" y="46"/>
                  </a:lnTo>
                  <a:lnTo>
                    <a:pt x="780" y="46"/>
                  </a:lnTo>
                  <a:lnTo>
                    <a:pt x="783" y="48"/>
                  </a:lnTo>
                  <a:lnTo>
                    <a:pt x="787" y="50"/>
                  </a:lnTo>
                  <a:lnTo>
                    <a:pt x="789" y="52"/>
                  </a:lnTo>
                  <a:lnTo>
                    <a:pt x="792" y="54"/>
                  </a:lnTo>
                  <a:lnTo>
                    <a:pt x="796" y="54"/>
                  </a:lnTo>
                  <a:lnTo>
                    <a:pt x="799" y="56"/>
                  </a:lnTo>
                  <a:lnTo>
                    <a:pt x="801" y="58"/>
                  </a:lnTo>
                  <a:lnTo>
                    <a:pt x="805" y="60"/>
                  </a:lnTo>
                  <a:lnTo>
                    <a:pt x="808" y="61"/>
                  </a:lnTo>
                  <a:lnTo>
                    <a:pt x="810" y="63"/>
                  </a:lnTo>
                  <a:lnTo>
                    <a:pt x="814" y="65"/>
                  </a:lnTo>
                  <a:lnTo>
                    <a:pt x="817" y="67"/>
                  </a:lnTo>
                  <a:lnTo>
                    <a:pt x="820" y="71"/>
                  </a:lnTo>
                  <a:lnTo>
                    <a:pt x="823" y="73"/>
                  </a:lnTo>
                  <a:lnTo>
                    <a:pt x="826" y="75"/>
                  </a:lnTo>
                  <a:lnTo>
                    <a:pt x="828" y="77"/>
                  </a:lnTo>
                  <a:lnTo>
                    <a:pt x="830" y="79"/>
                  </a:lnTo>
                  <a:lnTo>
                    <a:pt x="833" y="81"/>
                  </a:lnTo>
                  <a:lnTo>
                    <a:pt x="835" y="82"/>
                  </a:lnTo>
                  <a:lnTo>
                    <a:pt x="837" y="82"/>
                  </a:lnTo>
                  <a:lnTo>
                    <a:pt x="839" y="84"/>
                  </a:lnTo>
                  <a:lnTo>
                    <a:pt x="842" y="88"/>
                  </a:lnTo>
                  <a:lnTo>
                    <a:pt x="844" y="90"/>
                  </a:lnTo>
                  <a:lnTo>
                    <a:pt x="846" y="92"/>
                  </a:lnTo>
                  <a:lnTo>
                    <a:pt x="848" y="94"/>
                  </a:lnTo>
                  <a:lnTo>
                    <a:pt x="851" y="96"/>
                  </a:lnTo>
                  <a:lnTo>
                    <a:pt x="853" y="98"/>
                  </a:lnTo>
                  <a:lnTo>
                    <a:pt x="855" y="100"/>
                  </a:lnTo>
                  <a:lnTo>
                    <a:pt x="857" y="102"/>
                  </a:lnTo>
                  <a:lnTo>
                    <a:pt x="859" y="105"/>
                  </a:lnTo>
                  <a:lnTo>
                    <a:pt x="862" y="105"/>
                  </a:lnTo>
                  <a:lnTo>
                    <a:pt x="864" y="107"/>
                  </a:lnTo>
                  <a:lnTo>
                    <a:pt x="866" y="109"/>
                  </a:lnTo>
                  <a:lnTo>
                    <a:pt x="870" y="113"/>
                  </a:lnTo>
                  <a:lnTo>
                    <a:pt x="873" y="115"/>
                  </a:lnTo>
                  <a:lnTo>
                    <a:pt x="875" y="119"/>
                  </a:lnTo>
                  <a:lnTo>
                    <a:pt x="878" y="121"/>
                  </a:lnTo>
                  <a:lnTo>
                    <a:pt x="881" y="124"/>
                  </a:lnTo>
                  <a:lnTo>
                    <a:pt x="884" y="126"/>
                  </a:lnTo>
                  <a:lnTo>
                    <a:pt x="886" y="130"/>
                  </a:lnTo>
                  <a:lnTo>
                    <a:pt x="890" y="132"/>
                  </a:lnTo>
                  <a:lnTo>
                    <a:pt x="892" y="134"/>
                  </a:lnTo>
                  <a:lnTo>
                    <a:pt x="895" y="138"/>
                  </a:lnTo>
                  <a:lnTo>
                    <a:pt x="897" y="140"/>
                  </a:lnTo>
                  <a:lnTo>
                    <a:pt x="901" y="143"/>
                  </a:lnTo>
                  <a:lnTo>
                    <a:pt x="903" y="145"/>
                  </a:lnTo>
                  <a:lnTo>
                    <a:pt x="906" y="147"/>
                  </a:lnTo>
                  <a:lnTo>
                    <a:pt x="910" y="149"/>
                  </a:lnTo>
                  <a:lnTo>
                    <a:pt x="910" y="151"/>
                  </a:lnTo>
                  <a:lnTo>
                    <a:pt x="911" y="151"/>
                  </a:lnTo>
                  <a:lnTo>
                    <a:pt x="912" y="151"/>
                  </a:lnTo>
                  <a:lnTo>
                    <a:pt x="913" y="151"/>
                  </a:lnTo>
                  <a:lnTo>
                    <a:pt x="914" y="151"/>
                  </a:lnTo>
                  <a:lnTo>
                    <a:pt x="915" y="153"/>
                  </a:lnTo>
                  <a:lnTo>
                    <a:pt x="916" y="153"/>
                  </a:lnTo>
                  <a:lnTo>
                    <a:pt x="918" y="155"/>
                  </a:lnTo>
                  <a:lnTo>
                    <a:pt x="919" y="157"/>
                  </a:lnTo>
                  <a:lnTo>
                    <a:pt x="920" y="159"/>
                  </a:lnTo>
                  <a:lnTo>
                    <a:pt x="921" y="161"/>
                  </a:lnTo>
                  <a:lnTo>
                    <a:pt x="923" y="163"/>
                  </a:lnTo>
                  <a:lnTo>
                    <a:pt x="924" y="164"/>
                  </a:lnTo>
                  <a:lnTo>
                    <a:pt x="925" y="166"/>
                  </a:lnTo>
                  <a:lnTo>
                    <a:pt x="926" y="166"/>
                  </a:lnTo>
                  <a:lnTo>
                    <a:pt x="929" y="168"/>
                  </a:lnTo>
                  <a:lnTo>
                    <a:pt x="931" y="168"/>
                  </a:lnTo>
                  <a:lnTo>
                    <a:pt x="933" y="168"/>
                  </a:lnTo>
                  <a:lnTo>
                    <a:pt x="934" y="170"/>
                  </a:lnTo>
                  <a:lnTo>
                    <a:pt x="937" y="172"/>
                  </a:lnTo>
                  <a:lnTo>
                    <a:pt x="939" y="172"/>
                  </a:lnTo>
                  <a:lnTo>
                    <a:pt x="940" y="174"/>
                  </a:lnTo>
                  <a:lnTo>
                    <a:pt x="942" y="176"/>
                  </a:lnTo>
                  <a:lnTo>
                    <a:pt x="943" y="176"/>
                  </a:lnTo>
                  <a:lnTo>
                    <a:pt x="945" y="178"/>
                  </a:lnTo>
                  <a:lnTo>
                    <a:pt x="947" y="180"/>
                  </a:lnTo>
                  <a:lnTo>
                    <a:pt x="949" y="182"/>
                  </a:lnTo>
                  <a:lnTo>
                    <a:pt x="951" y="183"/>
                  </a:lnTo>
                  <a:lnTo>
                    <a:pt x="953" y="185"/>
                  </a:lnTo>
                  <a:lnTo>
                    <a:pt x="954" y="187"/>
                  </a:lnTo>
                  <a:lnTo>
                    <a:pt x="957" y="189"/>
                  </a:lnTo>
                  <a:lnTo>
                    <a:pt x="958" y="191"/>
                  </a:lnTo>
                  <a:lnTo>
                    <a:pt x="959" y="193"/>
                  </a:lnTo>
                  <a:lnTo>
                    <a:pt x="960" y="197"/>
                  </a:lnTo>
                  <a:lnTo>
                    <a:pt x="961" y="199"/>
                  </a:lnTo>
                  <a:lnTo>
                    <a:pt x="963" y="201"/>
                  </a:lnTo>
                  <a:lnTo>
                    <a:pt x="964" y="203"/>
                  </a:lnTo>
                  <a:lnTo>
                    <a:pt x="966" y="204"/>
                  </a:lnTo>
                  <a:lnTo>
                    <a:pt x="968" y="204"/>
                  </a:lnTo>
                  <a:lnTo>
                    <a:pt x="966" y="204"/>
                  </a:lnTo>
                  <a:lnTo>
                    <a:pt x="963" y="204"/>
                  </a:lnTo>
                  <a:lnTo>
                    <a:pt x="961" y="204"/>
                  </a:lnTo>
                  <a:lnTo>
                    <a:pt x="960" y="203"/>
                  </a:lnTo>
                  <a:lnTo>
                    <a:pt x="958" y="201"/>
                  </a:lnTo>
                  <a:lnTo>
                    <a:pt x="956" y="201"/>
                  </a:lnTo>
                  <a:lnTo>
                    <a:pt x="954" y="199"/>
                  </a:lnTo>
                  <a:lnTo>
                    <a:pt x="952" y="197"/>
                  </a:lnTo>
                  <a:lnTo>
                    <a:pt x="950" y="195"/>
                  </a:lnTo>
                  <a:lnTo>
                    <a:pt x="949" y="193"/>
                  </a:lnTo>
                  <a:lnTo>
                    <a:pt x="947" y="193"/>
                  </a:lnTo>
                  <a:lnTo>
                    <a:pt x="944" y="191"/>
                  </a:lnTo>
                  <a:lnTo>
                    <a:pt x="942" y="189"/>
                  </a:lnTo>
                  <a:lnTo>
                    <a:pt x="941" y="189"/>
                  </a:lnTo>
                  <a:lnTo>
                    <a:pt x="939" y="187"/>
                  </a:lnTo>
                  <a:lnTo>
                    <a:pt x="937" y="185"/>
                  </a:lnTo>
                  <a:lnTo>
                    <a:pt x="934" y="185"/>
                  </a:lnTo>
                  <a:lnTo>
                    <a:pt x="933" y="183"/>
                  </a:lnTo>
                  <a:lnTo>
                    <a:pt x="931" y="183"/>
                  </a:lnTo>
                  <a:lnTo>
                    <a:pt x="929" y="182"/>
                  </a:lnTo>
                  <a:lnTo>
                    <a:pt x="928" y="180"/>
                  </a:lnTo>
                  <a:lnTo>
                    <a:pt x="925" y="180"/>
                  </a:lnTo>
                  <a:lnTo>
                    <a:pt x="923" y="178"/>
                  </a:lnTo>
                  <a:lnTo>
                    <a:pt x="922" y="176"/>
                  </a:lnTo>
                  <a:lnTo>
                    <a:pt x="920" y="174"/>
                  </a:lnTo>
                  <a:lnTo>
                    <a:pt x="918" y="172"/>
                  </a:lnTo>
                  <a:lnTo>
                    <a:pt x="916" y="170"/>
                  </a:lnTo>
                  <a:lnTo>
                    <a:pt x="914" y="168"/>
                  </a:lnTo>
                  <a:lnTo>
                    <a:pt x="912" y="166"/>
                  </a:lnTo>
                  <a:lnTo>
                    <a:pt x="911" y="164"/>
                  </a:lnTo>
                  <a:lnTo>
                    <a:pt x="909" y="163"/>
                  </a:lnTo>
                  <a:lnTo>
                    <a:pt x="908" y="161"/>
                  </a:lnTo>
                  <a:lnTo>
                    <a:pt x="904" y="159"/>
                  </a:lnTo>
                  <a:lnTo>
                    <a:pt x="902" y="159"/>
                  </a:lnTo>
                  <a:lnTo>
                    <a:pt x="900" y="157"/>
                  </a:lnTo>
                  <a:lnTo>
                    <a:pt x="896" y="155"/>
                  </a:lnTo>
                  <a:lnTo>
                    <a:pt x="894" y="153"/>
                  </a:lnTo>
                  <a:lnTo>
                    <a:pt x="892" y="149"/>
                  </a:lnTo>
                  <a:lnTo>
                    <a:pt x="890" y="147"/>
                  </a:lnTo>
                  <a:lnTo>
                    <a:pt x="886" y="145"/>
                  </a:lnTo>
                  <a:lnTo>
                    <a:pt x="884" y="143"/>
                  </a:lnTo>
                  <a:lnTo>
                    <a:pt x="882" y="142"/>
                  </a:lnTo>
                  <a:lnTo>
                    <a:pt x="880" y="140"/>
                  </a:lnTo>
                  <a:lnTo>
                    <a:pt x="876" y="138"/>
                  </a:lnTo>
                  <a:lnTo>
                    <a:pt x="874" y="136"/>
                  </a:lnTo>
                  <a:lnTo>
                    <a:pt x="872" y="134"/>
                  </a:lnTo>
                  <a:lnTo>
                    <a:pt x="868" y="132"/>
                  </a:lnTo>
                  <a:lnTo>
                    <a:pt x="866" y="132"/>
                  </a:lnTo>
                  <a:lnTo>
                    <a:pt x="864" y="128"/>
                  </a:lnTo>
                  <a:lnTo>
                    <a:pt x="863" y="126"/>
                  </a:lnTo>
                  <a:lnTo>
                    <a:pt x="861" y="124"/>
                  </a:lnTo>
                  <a:lnTo>
                    <a:pt x="858" y="122"/>
                  </a:lnTo>
                  <a:lnTo>
                    <a:pt x="856" y="121"/>
                  </a:lnTo>
                  <a:lnTo>
                    <a:pt x="854" y="119"/>
                  </a:lnTo>
                  <a:lnTo>
                    <a:pt x="853" y="117"/>
                  </a:lnTo>
                  <a:lnTo>
                    <a:pt x="851" y="113"/>
                  </a:lnTo>
                  <a:lnTo>
                    <a:pt x="848" y="113"/>
                  </a:lnTo>
                  <a:lnTo>
                    <a:pt x="847" y="111"/>
                  </a:lnTo>
                  <a:lnTo>
                    <a:pt x="846" y="109"/>
                  </a:lnTo>
                  <a:lnTo>
                    <a:pt x="844" y="109"/>
                  </a:lnTo>
                  <a:lnTo>
                    <a:pt x="843" y="107"/>
                  </a:lnTo>
                  <a:lnTo>
                    <a:pt x="842" y="107"/>
                  </a:lnTo>
                  <a:lnTo>
                    <a:pt x="840" y="107"/>
                  </a:lnTo>
                  <a:lnTo>
                    <a:pt x="838" y="105"/>
                  </a:lnTo>
                  <a:lnTo>
                    <a:pt x="837" y="105"/>
                  </a:lnTo>
                  <a:lnTo>
                    <a:pt x="836" y="103"/>
                  </a:lnTo>
                  <a:lnTo>
                    <a:pt x="834" y="102"/>
                  </a:lnTo>
                  <a:lnTo>
                    <a:pt x="833" y="102"/>
                  </a:lnTo>
                  <a:lnTo>
                    <a:pt x="830" y="100"/>
                  </a:lnTo>
                  <a:lnTo>
                    <a:pt x="829" y="98"/>
                  </a:lnTo>
                  <a:lnTo>
                    <a:pt x="827" y="98"/>
                  </a:lnTo>
                  <a:lnTo>
                    <a:pt x="826" y="96"/>
                  </a:lnTo>
                  <a:lnTo>
                    <a:pt x="824" y="94"/>
                  </a:lnTo>
                  <a:lnTo>
                    <a:pt x="821" y="92"/>
                  </a:lnTo>
                  <a:lnTo>
                    <a:pt x="819" y="92"/>
                  </a:lnTo>
                  <a:lnTo>
                    <a:pt x="818" y="90"/>
                  </a:lnTo>
                  <a:lnTo>
                    <a:pt x="816" y="90"/>
                  </a:lnTo>
                  <a:lnTo>
                    <a:pt x="814" y="88"/>
                  </a:lnTo>
                  <a:lnTo>
                    <a:pt x="811" y="88"/>
                  </a:lnTo>
                  <a:lnTo>
                    <a:pt x="809" y="88"/>
                  </a:lnTo>
                  <a:lnTo>
                    <a:pt x="806" y="86"/>
                  </a:lnTo>
                  <a:lnTo>
                    <a:pt x="804" y="84"/>
                  </a:lnTo>
                  <a:lnTo>
                    <a:pt x="800" y="82"/>
                  </a:lnTo>
                  <a:lnTo>
                    <a:pt x="798" y="81"/>
                  </a:lnTo>
                  <a:lnTo>
                    <a:pt x="795" y="79"/>
                  </a:lnTo>
                  <a:lnTo>
                    <a:pt x="792" y="77"/>
                  </a:lnTo>
                  <a:lnTo>
                    <a:pt x="789" y="75"/>
                  </a:lnTo>
                  <a:lnTo>
                    <a:pt x="787" y="73"/>
                  </a:lnTo>
                  <a:lnTo>
                    <a:pt x="785" y="71"/>
                  </a:lnTo>
                  <a:lnTo>
                    <a:pt x="782" y="71"/>
                  </a:lnTo>
                  <a:lnTo>
                    <a:pt x="780" y="69"/>
                  </a:lnTo>
                  <a:lnTo>
                    <a:pt x="778" y="67"/>
                  </a:lnTo>
                  <a:lnTo>
                    <a:pt x="777" y="65"/>
                  </a:lnTo>
                  <a:lnTo>
                    <a:pt x="775" y="63"/>
                  </a:lnTo>
                  <a:lnTo>
                    <a:pt x="772" y="63"/>
                  </a:lnTo>
                  <a:lnTo>
                    <a:pt x="770" y="63"/>
                  </a:lnTo>
                  <a:lnTo>
                    <a:pt x="768" y="61"/>
                  </a:lnTo>
                  <a:lnTo>
                    <a:pt x="767" y="60"/>
                  </a:lnTo>
                  <a:lnTo>
                    <a:pt x="766" y="60"/>
                  </a:lnTo>
                  <a:lnTo>
                    <a:pt x="764" y="60"/>
                  </a:lnTo>
                  <a:lnTo>
                    <a:pt x="762" y="60"/>
                  </a:lnTo>
                  <a:lnTo>
                    <a:pt x="761" y="58"/>
                  </a:lnTo>
                  <a:lnTo>
                    <a:pt x="760" y="58"/>
                  </a:lnTo>
                  <a:lnTo>
                    <a:pt x="759" y="56"/>
                  </a:lnTo>
                  <a:lnTo>
                    <a:pt x="757" y="56"/>
                  </a:lnTo>
                  <a:lnTo>
                    <a:pt x="753" y="54"/>
                  </a:lnTo>
                  <a:lnTo>
                    <a:pt x="751" y="52"/>
                  </a:lnTo>
                  <a:lnTo>
                    <a:pt x="749" y="50"/>
                  </a:lnTo>
                  <a:lnTo>
                    <a:pt x="747" y="50"/>
                  </a:lnTo>
                  <a:lnTo>
                    <a:pt x="744" y="48"/>
                  </a:lnTo>
                  <a:lnTo>
                    <a:pt x="742" y="48"/>
                  </a:lnTo>
                  <a:lnTo>
                    <a:pt x="739" y="46"/>
                  </a:lnTo>
                  <a:lnTo>
                    <a:pt x="737" y="46"/>
                  </a:lnTo>
                  <a:lnTo>
                    <a:pt x="733" y="44"/>
                  </a:lnTo>
                  <a:lnTo>
                    <a:pt x="731" y="44"/>
                  </a:lnTo>
                  <a:lnTo>
                    <a:pt x="728" y="42"/>
                  </a:lnTo>
                  <a:lnTo>
                    <a:pt x="724" y="42"/>
                  </a:lnTo>
                  <a:lnTo>
                    <a:pt x="722" y="42"/>
                  </a:lnTo>
                  <a:lnTo>
                    <a:pt x="719" y="40"/>
                  </a:lnTo>
                  <a:lnTo>
                    <a:pt x="715" y="40"/>
                  </a:lnTo>
                  <a:lnTo>
                    <a:pt x="714" y="40"/>
                  </a:lnTo>
                  <a:lnTo>
                    <a:pt x="713" y="40"/>
                  </a:lnTo>
                  <a:lnTo>
                    <a:pt x="712" y="40"/>
                  </a:lnTo>
                  <a:lnTo>
                    <a:pt x="712" y="39"/>
                  </a:lnTo>
                  <a:lnTo>
                    <a:pt x="711" y="39"/>
                  </a:lnTo>
                  <a:lnTo>
                    <a:pt x="710" y="39"/>
                  </a:lnTo>
                  <a:lnTo>
                    <a:pt x="706" y="39"/>
                  </a:lnTo>
                  <a:lnTo>
                    <a:pt x="703" y="37"/>
                  </a:lnTo>
                  <a:lnTo>
                    <a:pt x="699" y="37"/>
                  </a:lnTo>
                  <a:lnTo>
                    <a:pt x="695" y="35"/>
                  </a:lnTo>
                  <a:lnTo>
                    <a:pt x="692" y="35"/>
                  </a:lnTo>
                  <a:lnTo>
                    <a:pt x="689" y="33"/>
                  </a:lnTo>
                  <a:lnTo>
                    <a:pt x="684" y="33"/>
                  </a:lnTo>
                  <a:lnTo>
                    <a:pt x="681" y="33"/>
                  </a:lnTo>
                  <a:lnTo>
                    <a:pt x="677" y="31"/>
                  </a:lnTo>
                  <a:lnTo>
                    <a:pt x="674" y="31"/>
                  </a:lnTo>
                  <a:lnTo>
                    <a:pt x="670" y="31"/>
                  </a:lnTo>
                  <a:lnTo>
                    <a:pt x="666" y="31"/>
                  </a:lnTo>
                  <a:lnTo>
                    <a:pt x="663" y="31"/>
                  </a:lnTo>
                  <a:lnTo>
                    <a:pt x="659" y="31"/>
                  </a:lnTo>
                  <a:lnTo>
                    <a:pt x="656" y="29"/>
                  </a:lnTo>
                  <a:lnTo>
                    <a:pt x="652" y="29"/>
                  </a:lnTo>
                  <a:lnTo>
                    <a:pt x="648" y="29"/>
                  </a:lnTo>
                  <a:lnTo>
                    <a:pt x="645" y="29"/>
                  </a:lnTo>
                  <a:lnTo>
                    <a:pt x="642" y="29"/>
                  </a:lnTo>
                  <a:lnTo>
                    <a:pt x="637" y="29"/>
                  </a:lnTo>
                  <a:lnTo>
                    <a:pt x="634" y="29"/>
                  </a:lnTo>
                  <a:lnTo>
                    <a:pt x="630" y="29"/>
                  </a:lnTo>
                  <a:lnTo>
                    <a:pt x="627" y="29"/>
                  </a:lnTo>
                  <a:lnTo>
                    <a:pt x="623" y="29"/>
                  </a:lnTo>
                  <a:lnTo>
                    <a:pt x="619" y="29"/>
                  </a:lnTo>
                  <a:lnTo>
                    <a:pt x="616" y="29"/>
                  </a:lnTo>
                  <a:lnTo>
                    <a:pt x="613" y="31"/>
                  </a:lnTo>
                  <a:lnTo>
                    <a:pt x="608" y="31"/>
                  </a:lnTo>
                  <a:lnTo>
                    <a:pt x="605" y="31"/>
                  </a:lnTo>
                  <a:lnTo>
                    <a:pt x="600" y="31"/>
                  </a:lnTo>
                  <a:lnTo>
                    <a:pt x="597" y="31"/>
                  </a:lnTo>
                  <a:lnTo>
                    <a:pt x="594" y="33"/>
                  </a:lnTo>
                  <a:lnTo>
                    <a:pt x="591" y="33"/>
                  </a:lnTo>
                  <a:lnTo>
                    <a:pt x="589" y="33"/>
                  </a:lnTo>
                  <a:lnTo>
                    <a:pt x="587" y="33"/>
                  </a:lnTo>
                  <a:lnTo>
                    <a:pt x="585" y="35"/>
                  </a:lnTo>
                  <a:lnTo>
                    <a:pt x="582" y="35"/>
                  </a:lnTo>
                  <a:lnTo>
                    <a:pt x="580" y="37"/>
                  </a:lnTo>
                  <a:lnTo>
                    <a:pt x="578" y="37"/>
                  </a:lnTo>
                  <a:lnTo>
                    <a:pt x="576" y="37"/>
                  </a:lnTo>
                  <a:lnTo>
                    <a:pt x="573" y="39"/>
                  </a:lnTo>
                  <a:lnTo>
                    <a:pt x="572" y="39"/>
                  </a:lnTo>
                  <a:lnTo>
                    <a:pt x="570" y="40"/>
                  </a:lnTo>
                  <a:lnTo>
                    <a:pt x="569" y="40"/>
                  </a:lnTo>
                  <a:lnTo>
                    <a:pt x="567" y="40"/>
                  </a:lnTo>
                  <a:lnTo>
                    <a:pt x="565" y="40"/>
                  </a:lnTo>
                  <a:lnTo>
                    <a:pt x="563" y="40"/>
                  </a:lnTo>
                  <a:lnTo>
                    <a:pt x="561" y="42"/>
                  </a:lnTo>
                  <a:lnTo>
                    <a:pt x="559" y="42"/>
                  </a:lnTo>
                  <a:lnTo>
                    <a:pt x="557" y="44"/>
                  </a:lnTo>
                  <a:lnTo>
                    <a:pt x="556" y="46"/>
                  </a:lnTo>
                  <a:lnTo>
                    <a:pt x="553" y="46"/>
                  </a:lnTo>
                  <a:lnTo>
                    <a:pt x="551" y="46"/>
                  </a:lnTo>
                  <a:lnTo>
                    <a:pt x="549" y="48"/>
                  </a:lnTo>
                  <a:lnTo>
                    <a:pt x="547" y="50"/>
                  </a:lnTo>
                  <a:lnTo>
                    <a:pt x="544" y="50"/>
                  </a:lnTo>
                  <a:lnTo>
                    <a:pt x="542" y="52"/>
                  </a:lnTo>
                  <a:lnTo>
                    <a:pt x="540" y="52"/>
                  </a:lnTo>
                  <a:lnTo>
                    <a:pt x="538" y="54"/>
                  </a:lnTo>
                  <a:lnTo>
                    <a:pt x="535" y="56"/>
                  </a:lnTo>
                  <a:lnTo>
                    <a:pt x="533" y="56"/>
                  </a:lnTo>
                  <a:lnTo>
                    <a:pt x="532" y="58"/>
                  </a:lnTo>
                  <a:lnTo>
                    <a:pt x="530" y="58"/>
                  </a:lnTo>
                  <a:lnTo>
                    <a:pt x="528" y="60"/>
                  </a:lnTo>
                  <a:lnTo>
                    <a:pt x="527" y="61"/>
                  </a:lnTo>
                  <a:lnTo>
                    <a:pt x="525" y="61"/>
                  </a:lnTo>
                  <a:lnTo>
                    <a:pt x="524" y="61"/>
                  </a:lnTo>
                  <a:lnTo>
                    <a:pt x="524" y="63"/>
                  </a:lnTo>
                  <a:lnTo>
                    <a:pt x="523" y="63"/>
                  </a:lnTo>
                  <a:lnTo>
                    <a:pt x="522" y="63"/>
                  </a:lnTo>
                  <a:lnTo>
                    <a:pt x="521" y="65"/>
                  </a:lnTo>
                  <a:lnTo>
                    <a:pt x="520" y="65"/>
                  </a:lnTo>
                  <a:lnTo>
                    <a:pt x="519" y="67"/>
                  </a:lnTo>
                  <a:lnTo>
                    <a:pt x="516" y="69"/>
                  </a:lnTo>
                  <a:lnTo>
                    <a:pt x="514" y="71"/>
                  </a:lnTo>
                  <a:lnTo>
                    <a:pt x="512" y="73"/>
                  </a:lnTo>
                  <a:lnTo>
                    <a:pt x="511" y="73"/>
                  </a:lnTo>
                  <a:lnTo>
                    <a:pt x="509" y="75"/>
                  </a:lnTo>
                  <a:lnTo>
                    <a:pt x="506" y="77"/>
                  </a:lnTo>
                  <a:lnTo>
                    <a:pt x="504" y="79"/>
                  </a:lnTo>
                  <a:lnTo>
                    <a:pt x="501" y="81"/>
                  </a:lnTo>
                  <a:lnTo>
                    <a:pt x="499" y="81"/>
                  </a:lnTo>
                  <a:lnTo>
                    <a:pt x="497" y="82"/>
                  </a:lnTo>
                  <a:lnTo>
                    <a:pt x="495" y="82"/>
                  </a:lnTo>
                  <a:lnTo>
                    <a:pt x="493" y="84"/>
                  </a:lnTo>
                  <a:lnTo>
                    <a:pt x="491" y="86"/>
                  </a:lnTo>
                  <a:lnTo>
                    <a:pt x="489" y="88"/>
                  </a:lnTo>
                  <a:lnTo>
                    <a:pt x="486" y="88"/>
                  </a:lnTo>
                  <a:lnTo>
                    <a:pt x="483" y="90"/>
                  </a:lnTo>
                  <a:lnTo>
                    <a:pt x="481" y="92"/>
                  </a:lnTo>
                  <a:lnTo>
                    <a:pt x="478" y="94"/>
                  </a:lnTo>
                  <a:lnTo>
                    <a:pt x="476" y="96"/>
                  </a:lnTo>
                  <a:lnTo>
                    <a:pt x="473" y="98"/>
                  </a:lnTo>
                  <a:lnTo>
                    <a:pt x="471" y="100"/>
                  </a:lnTo>
                  <a:lnTo>
                    <a:pt x="468" y="102"/>
                  </a:lnTo>
                  <a:lnTo>
                    <a:pt x="466" y="105"/>
                  </a:lnTo>
                  <a:lnTo>
                    <a:pt x="464" y="105"/>
                  </a:lnTo>
                  <a:lnTo>
                    <a:pt x="463" y="105"/>
                  </a:lnTo>
                  <a:lnTo>
                    <a:pt x="462" y="107"/>
                  </a:lnTo>
                  <a:lnTo>
                    <a:pt x="461" y="107"/>
                  </a:lnTo>
                  <a:lnTo>
                    <a:pt x="458" y="109"/>
                  </a:lnTo>
                  <a:lnTo>
                    <a:pt x="457" y="109"/>
                  </a:lnTo>
                  <a:lnTo>
                    <a:pt x="456" y="111"/>
                  </a:lnTo>
                  <a:lnTo>
                    <a:pt x="455" y="111"/>
                  </a:lnTo>
                  <a:lnTo>
                    <a:pt x="452" y="117"/>
                  </a:lnTo>
                  <a:lnTo>
                    <a:pt x="451" y="117"/>
                  </a:lnTo>
                  <a:lnTo>
                    <a:pt x="449" y="119"/>
                  </a:lnTo>
                  <a:lnTo>
                    <a:pt x="448" y="119"/>
                  </a:lnTo>
                  <a:lnTo>
                    <a:pt x="447" y="122"/>
                  </a:lnTo>
                  <a:lnTo>
                    <a:pt x="445" y="124"/>
                  </a:lnTo>
                  <a:lnTo>
                    <a:pt x="444" y="126"/>
                  </a:lnTo>
                  <a:lnTo>
                    <a:pt x="442" y="128"/>
                  </a:lnTo>
                  <a:lnTo>
                    <a:pt x="440" y="130"/>
                  </a:lnTo>
                  <a:lnTo>
                    <a:pt x="438" y="132"/>
                  </a:lnTo>
                  <a:lnTo>
                    <a:pt x="437" y="134"/>
                  </a:lnTo>
                  <a:lnTo>
                    <a:pt x="435" y="138"/>
                  </a:lnTo>
                  <a:lnTo>
                    <a:pt x="434" y="142"/>
                  </a:lnTo>
                  <a:lnTo>
                    <a:pt x="432" y="143"/>
                  </a:lnTo>
                  <a:lnTo>
                    <a:pt x="429" y="145"/>
                  </a:lnTo>
                  <a:lnTo>
                    <a:pt x="427" y="149"/>
                  </a:lnTo>
                  <a:lnTo>
                    <a:pt x="426" y="151"/>
                  </a:lnTo>
                  <a:lnTo>
                    <a:pt x="424" y="155"/>
                  </a:lnTo>
                  <a:lnTo>
                    <a:pt x="423" y="157"/>
                  </a:lnTo>
                  <a:lnTo>
                    <a:pt x="420" y="161"/>
                  </a:lnTo>
                  <a:lnTo>
                    <a:pt x="418" y="163"/>
                  </a:lnTo>
                  <a:lnTo>
                    <a:pt x="417" y="166"/>
                  </a:lnTo>
                  <a:lnTo>
                    <a:pt x="415" y="168"/>
                  </a:lnTo>
                  <a:lnTo>
                    <a:pt x="413" y="172"/>
                  </a:lnTo>
                  <a:lnTo>
                    <a:pt x="411" y="174"/>
                  </a:lnTo>
                  <a:lnTo>
                    <a:pt x="409" y="178"/>
                  </a:lnTo>
                  <a:lnTo>
                    <a:pt x="407" y="180"/>
                  </a:lnTo>
                  <a:lnTo>
                    <a:pt x="405" y="182"/>
                  </a:lnTo>
                  <a:lnTo>
                    <a:pt x="403" y="185"/>
                  </a:lnTo>
                  <a:lnTo>
                    <a:pt x="399" y="189"/>
                  </a:lnTo>
                  <a:lnTo>
                    <a:pt x="397" y="195"/>
                  </a:lnTo>
                  <a:lnTo>
                    <a:pt x="394" y="199"/>
                  </a:lnTo>
                  <a:lnTo>
                    <a:pt x="391" y="203"/>
                  </a:lnTo>
                  <a:lnTo>
                    <a:pt x="388" y="206"/>
                  </a:lnTo>
                  <a:lnTo>
                    <a:pt x="385" y="210"/>
                  </a:lnTo>
                  <a:lnTo>
                    <a:pt x="382" y="216"/>
                  </a:lnTo>
                  <a:lnTo>
                    <a:pt x="375" y="225"/>
                  </a:lnTo>
                  <a:lnTo>
                    <a:pt x="368" y="235"/>
                  </a:lnTo>
                  <a:lnTo>
                    <a:pt x="360" y="245"/>
                  </a:lnTo>
                  <a:lnTo>
                    <a:pt x="353" y="256"/>
                  </a:lnTo>
                  <a:lnTo>
                    <a:pt x="347" y="265"/>
                  </a:lnTo>
                  <a:lnTo>
                    <a:pt x="340" y="277"/>
                  </a:lnTo>
                  <a:lnTo>
                    <a:pt x="333" y="288"/>
                  </a:lnTo>
                  <a:lnTo>
                    <a:pt x="327" y="300"/>
                  </a:lnTo>
                  <a:lnTo>
                    <a:pt x="320" y="311"/>
                  </a:lnTo>
                  <a:lnTo>
                    <a:pt x="313" y="325"/>
                  </a:lnTo>
                  <a:lnTo>
                    <a:pt x="306" y="336"/>
                  </a:lnTo>
                  <a:lnTo>
                    <a:pt x="300" y="349"/>
                  </a:lnTo>
                  <a:lnTo>
                    <a:pt x="293" y="363"/>
                  </a:lnTo>
                  <a:lnTo>
                    <a:pt x="286" y="376"/>
                  </a:lnTo>
                  <a:lnTo>
                    <a:pt x="280" y="389"/>
                  </a:lnTo>
                  <a:lnTo>
                    <a:pt x="274" y="403"/>
                  </a:lnTo>
                  <a:lnTo>
                    <a:pt x="268" y="416"/>
                  </a:lnTo>
                  <a:lnTo>
                    <a:pt x="264" y="429"/>
                  </a:lnTo>
                  <a:lnTo>
                    <a:pt x="258" y="443"/>
                  </a:lnTo>
                  <a:lnTo>
                    <a:pt x="254" y="456"/>
                  </a:lnTo>
                  <a:lnTo>
                    <a:pt x="249" y="470"/>
                  </a:lnTo>
                  <a:lnTo>
                    <a:pt x="245" y="483"/>
                  </a:lnTo>
                  <a:lnTo>
                    <a:pt x="241" y="496"/>
                  </a:lnTo>
                  <a:lnTo>
                    <a:pt x="236" y="510"/>
                  </a:lnTo>
                  <a:lnTo>
                    <a:pt x="232" y="525"/>
                  </a:lnTo>
                  <a:lnTo>
                    <a:pt x="227" y="536"/>
                  </a:lnTo>
                  <a:lnTo>
                    <a:pt x="223" y="552"/>
                  </a:lnTo>
                  <a:lnTo>
                    <a:pt x="219" y="565"/>
                  </a:lnTo>
                  <a:lnTo>
                    <a:pt x="215" y="578"/>
                  </a:lnTo>
                  <a:lnTo>
                    <a:pt x="211" y="593"/>
                  </a:lnTo>
                  <a:lnTo>
                    <a:pt x="207" y="607"/>
                  </a:lnTo>
                  <a:lnTo>
                    <a:pt x="204" y="620"/>
                  </a:lnTo>
                  <a:lnTo>
                    <a:pt x="203" y="622"/>
                  </a:lnTo>
                  <a:lnTo>
                    <a:pt x="201" y="624"/>
                  </a:lnTo>
                  <a:lnTo>
                    <a:pt x="200" y="626"/>
                  </a:lnTo>
                  <a:lnTo>
                    <a:pt x="200" y="628"/>
                  </a:lnTo>
                  <a:lnTo>
                    <a:pt x="199" y="630"/>
                  </a:lnTo>
                  <a:lnTo>
                    <a:pt x="198" y="634"/>
                  </a:lnTo>
                  <a:lnTo>
                    <a:pt x="198" y="635"/>
                  </a:lnTo>
                  <a:lnTo>
                    <a:pt x="197" y="639"/>
                  </a:lnTo>
                  <a:lnTo>
                    <a:pt x="192" y="653"/>
                  </a:lnTo>
                  <a:lnTo>
                    <a:pt x="189" y="668"/>
                  </a:lnTo>
                  <a:lnTo>
                    <a:pt x="185" y="681"/>
                  </a:lnTo>
                  <a:lnTo>
                    <a:pt x="181" y="695"/>
                  </a:lnTo>
                  <a:lnTo>
                    <a:pt x="178" y="710"/>
                  </a:lnTo>
                  <a:lnTo>
                    <a:pt x="175" y="723"/>
                  </a:lnTo>
                  <a:lnTo>
                    <a:pt x="172" y="738"/>
                  </a:lnTo>
                  <a:lnTo>
                    <a:pt x="169" y="756"/>
                  </a:lnTo>
                  <a:lnTo>
                    <a:pt x="168" y="761"/>
                  </a:lnTo>
                  <a:lnTo>
                    <a:pt x="167" y="765"/>
                  </a:lnTo>
                  <a:lnTo>
                    <a:pt x="166" y="771"/>
                  </a:lnTo>
                  <a:lnTo>
                    <a:pt x="165" y="777"/>
                  </a:lnTo>
                  <a:lnTo>
                    <a:pt x="163" y="782"/>
                  </a:lnTo>
                  <a:lnTo>
                    <a:pt x="162" y="786"/>
                  </a:lnTo>
                  <a:lnTo>
                    <a:pt x="160" y="792"/>
                  </a:lnTo>
                  <a:lnTo>
                    <a:pt x="159" y="798"/>
                  </a:lnTo>
                  <a:lnTo>
                    <a:pt x="157" y="811"/>
                  </a:lnTo>
                  <a:lnTo>
                    <a:pt x="154" y="824"/>
                  </a:lnTo>
                  <a:lnTo>
                    <a:pt x="152" y="838"/>
                  </a:lnTo>
                  <a:lnTo>
                    <a:pt x="150" y="849"/>
                  </a:lnTo>
                  <a:lnTo>
                    <a:pt x="148" y="862"/>
                  </a:lnTo>
                  <a:lnTo>
                    <a:pt x="146" y="876"/>
                  </a:lnTo>
                  <a:lnTo>
                    <a:pt x="143" y="889"/>
                  </a:lnTo>
                  <a:lnTo>
                    <a:pt x="141" y="902"/>
                  </a:lnTo>
                  <a:lnTo>
                    <a:pt x="139" y="916"/>
                  </a:lnTo>
                  <a:lnTo>
                    <a:pt x="138" y="929"/>
                  </a:lnTo>
                  <a:lnTo>
                    <a:pt x="135" y="942"/>
                  </a:lnTo>
                  <a:lnTo>
                    <a:pt x="133" y="956"/>
                  </a:lnTo>
                  <a:lnTo>
                    <a:pt x="131" y="969"/>
                  </a:lnTo>
                  <a:lnTo>
                    <a:pt x="129" y="984"/>
                  </a:lnTo>
                  <a:lnTo>
                    <a:pt x="128" y="998"/>
                  </a:lnTo>
                  <a:lnTo>
                    <a:pt x="125" y="1011"/>
                  </a:lnTo>
                  <a:lnTo>
                    <a:pt x="124" y="1021"/>
                  </a:lnTo>
                  <a:lnTo>
                    <a:pt x="123" y="1030"/>
                  </a:lnTo>
                  <a:lnTo>
                    <a:pt x="122" y="1038"/>
                  </a:lnTo>
                  <a:lnTo>
                    <a:pt x="121" y="1047"/>
                  </a:lnTo>
                  <a:lnTo>
                    <a:pt x="120" y="1055"/>
                  </a:lnTo>
                  <a:lnTo>
                    <a:pt x="119" y="1064"/>
                  </a:lnTo>
                  <a:lnTo>
                    <a:pt x="118" y="1074"/>
                  </a:lnTo>
                  <a:lnTo>
                    <a:pt x="116" y="1082"/>
                  </a:lnTo>
                  <a:lnTo>
                    <a:pt x="115" y="1089"/>
                  </a:lnTo>
                  <a:lnTo>
                    <a:pt x="115" y="1097"/>
                  </a:lnTo>
                  <a:lnTo>
                    <a:pt x="114" y="1105"/>
                  </a:lnTo>
                  <a:lnTo>
                    <a:pt x="114" y="1110"/>
                  </a:lnTo>
                  <a:lnTo>
                    <a:pt x="113" y="1124"/>
                  </a:lnTo>
                  <a:lnTo>
                    <a:pt x="111" y="1135"/>
                  </a:lnTo>
                  <a:lnTo>
                    <a:pt x="111" y="1148"/>
                  </a:lnTo>
                  <a:lnTo>
                    <a:pt x="111" y="1160"/>
                  </a:lnTo>
                  <a:lnTo>
                    <a:pt x="114" y="1166"/>
                  </a:lnTo>
                  <a:lnTo>
                    <a:pt x="114" y="1164"/>
                  </a:lnTo>
                  <a:lnTo>
                    <a:pt x="114" y="1162"/>
                  </a:lnTo>
                  <a:lnTo>
                    <a:pt x="114" y="1160"/>
                  </a:lnTo>
                  <a:lnTo>
                    <a:pt x="115" y="1156"/>
                  </a:lnTo>
                  <a:lnTo>
                    <a:pt x="115" y="1152"/>
                  </a:lnTo>
                  <a:lnTo>
                    <a:pt x="115" y="1148"/>
                  </a:lnTo>
                  <a:lnTo>
                    <a:pt x="115" y="1145"/>
                  </a:lnTo>
                  <a:lnTo>
                    <a:pt x="119" y="1133"/>
                  </a:lnTo>
                  <a:lnTo>
                    <a:pt x="122" y="1120"/>
                  </a:lnTo>
                  <a:lnTo>
                    <a:pt x="125" y="1108"/>
                  </a:lnTo>
                  <a:lnTo>
                    <a:pt x="130" y="1097"/>
                  </a:lnTo>
                  <a:lnTo>
                    <a:pt x="133" y="1084"/>
                  </a:lnTo>
                  <a:lnTo>
                    <a:pt x="138" y="1072"/>
                  </a:lnTo>
                  <a:lnTo>
                    <a:pt x="142" y="1059"/>
                  </a:lnTo>
                  <a:lnTo>
                    <a:pt x="146" y="1047"/>
                  </a:lnTo>
                  <a:lnTo>
                    <a:pt x="150" y="1034"/>
                  </a:lnTo>
                  <a:lnTo>
                    <a:pt x="154" y="1023"/>
                  </a:lnTo>
                  <a:lnTo>
                    <a:pt x="159" y="1009"/>
                  </a:lnTo>
                  <a:lnTo>
                    <a:pt x="163" y="998"/>
                  </a:lnTo>
                  <a:lnTo>
                    <a:pt x="167" y="986"/>
                  </a:lnTo>
                  <a:lnTo>
                    <a:pt x="171" y="975"/>
                  </a:lnTo>
                  <a:lnTo>
                    <a:pt x="176" y="961"/>
                  </a:lnTo>
                  <a:lnTo>
                    <a:pt x="179" y="950"/>
                  </a:lnTo>
                  <a:lnTo>
                    <a:pt x="182" y="942"/>
                  </a:lnTo>
                  <a:lnTo>
                    <a:pt x="185" y="933"/>
                  </a:lnTo>
                  <a:lnTo>
                    <a:pt x="188" y="925"/>
                  </a:lnTo>
                  <a:lnTo>
                    <a:pt x="191" y="916"/>
                  </a:lnTo>
                  <a:lnTo>
                    <a:pt x="194" y="906"/>
                  </a:lnTo>
                  <a:lnTo>
                    <a:pt x="197" y="899"/>
                  </a:lnTo>
                  <a:lnTo>
                    <a:pt x="200" y="889"/>
                  </a:lnTo>
                  <a:lnTo>
                    <a:pt x="203" y="879"/>
                  </a:lnTo>
                  <a:lnTo>
                    <a:pt x="206" y="870"/>
                  </a:lnTo>
                  <a:lnTo>
                    <a:pt x="209" y="862"/>
                  </a:lnTo>
                  <a:lnTo>
                    <a:pt x="213" y="853"/>
                  </a:lnTo>
                  <a:lnTo>
                    <a:pt x="215" y="843"/>
                  </a:lnTo>
                  <a:lnTo>
                    <a:pt x="218" y="836"/>
                  </a:lnTo>
                  <a:lnTo>
                    <a:pt x="222" y="826"/>
                  </a:lnTo>
                  <a:lnTo>
                    <a:pt x="225" y="818"/>
                  </a:lnTo>
                  <a:lnTo>
                    <a:pt x="228" y="811"/>
                  </a:lnTo>
                  <a:lnTo>
                    <a:pt x="230" y="807"/>
                  </a:lnTo>
                  <a:lnTo>
                    <a:pt x="232" y="803"/>
                  </a:lnTo>
                  <a:lnTo>
                    <a:pt x="234" y="798"/>
                  </a:lnTo>
                  <a:lnTo>
                    <a:pt x="235" y="794"/>
                  </a:lnTo>
                  <a:lnTo>
                    <a:pt x="237" y="790"/>
                  </a:lnTo>
                  <a:lnTo>
                    <a:pt x="238" y="784"/>
                  </a:lnTo>
                  <a:lnTo>
                    <a:pt x="241" y="780"/>
                  </a:lnTo>
                  <a:lnTo>
                    <a:pt x="243" y="777"/>
                  </a:lnTo>
                  <a:lnTo>
                    <a:pt x="244" y="771"/>
                  </a:lnTo>
                  <a:lnTo>
                    <a:pt x="246" y="767"/>
                  </a:lnTo>
                  <a:lnTo>
                    <a:pt x="247" y="761"/>
                  </a:lnTo>
                  <a:lnTo>
                    <a:pt x="249" y="757"/>
                  </a:lnTo>
                  <a:lnTo>
                    <a:pt x="251" y="754"/>
                  </a:lnTo>
                  <a:lnTo>
                    <a:pt x="253" y="750"/>
                  </a:lnTo>
                  <a:lnTo>
                    <a:pt x="255" y="746"/>
                  </a:lnTo>
                  <a:lnTo>
                    <a:pt x="257" y="742"/>
                  </a:lnTo>
                  <a:lnTo>
                    <a:pt x="261" y="736"/>
                  </a:lnTo>
                  <a:lnTo>
                    <a:pt x="264" y="731"/>
                  </a:lnTo>
                  <a:lnTo>
                    <a:pt x="267" y="723"/>
                  </a:lnTo>
                  <a:lnTo>
                    <a:pt x="271" y="717"/>
                  </a:lnTo>
                  <a:lnTo>
                    <a:pt x="274" y="712"/>
                  </a:lnTo>
                  <a:lnTo>
                    <a:pt x="277" y="706"/>
                  </a:lnTo>
                  <a:lnTo>
                    <a:pt x="281" y="698"/>
                  </a:lnTo>
                  <a:lnTo>
                    <a:pt x="284" y="693"/>
                  </a:lnTo>
                  <a:lnTo>
                    <a:pt x="287" y="687"/>
                  </a:lnTo>
                  <a:lnTo>
                    <a:pt x="291" y="681"/>
                  </a:lnTo>
                  <a:lnTo>
                    <a:pt x="294" y="675"/>
                  </a:lnTo>
                  <a:lnTo>
                    <a:pt x="299" y="670"/>
                  </a:lnTo>
                  <a:lnTo>
                    <a:pt x="302" y="664"/>
                  </a:lnTo>
                  <a:lnTo>
                    <a:pt x="305" y="658"/>
                  </a:lnTo>
                  <a:lnTo>
                    <a:pt x="310" y="653"/>
                  </a:lnTo>
                  <a:lnTo>
                    <a:pt x="313" y="647"/>
                  </a:lnTo>
                  <a:lnTo>
                    <a:pt x="315" y="645"/>
                  </a:lnTo>
                  <a:lnTo>
                    <a:pt x="318" y="641"/>
                  </a:lnTo>
                  <a:lnTo>
                    <a:pt x="320" y="637"/>
                  </a:lnTo>
                  <a:lnTo>
                    <a:pt x="322" y="635"/>
                  </a:lnTo>
                  <a:lnTo>
                    <a:pt x="324" y="632"/>
                  </a:lnTo>
                  <a:lnTo>
                    <a:pt x="327" y="628"/>
                  </a:lnTo>
                  <a:lnTo>
                    <a:pt x="329" y="624"/>
                  </a:lnTo>
                  <a:lnTo>
                    <a:pt x="331" y="620"/>
                  </a:lnTo>
                  <a:lnTo>
                    <a:pt x="334" y="618"/>
                  </a:lnTo>
                  <a:lnTo>
                    <a:pt x="335" y="614"/>
                  </a:lnTo>
                  <a:lnTo>
                    <a:pt x="338" y="611"/>
                  </a:lnTo>
                  <a:lnTo>
                    <a:pt x="340" y="607"/>
                  </a:lnTo>
                  <a:lnTo>
                    <a:pt x="343" y="603"/>
                  </a:lnTo>
                  <a:lnTo>
                    <a:pt x="346" y="599"/>
                  </a:lnTo>
                  <a:lnTo>
                    <a:pt x="348" y="595"/>
                  </a:lnTo>
                  <a:lnTo>
                    <a:pt x="350" y="593"/>
                  </a:lnTo>
                  <a:lnTo>
                    <a:pt x="352" y="590"/>
                  </a:lnTo>
                  <a:lnTo>
                    <a:pt x="354" y="586"/>
                  </a:lnTo>
                  <a:lnTo>
                    <a:pt x="357" y="582"/>
                  </a:lnTo>
                  <a:lnTo>
                    <a:pt x="359" y="580"/>
                  </a:lnTo>
                  <a:lnTo>
                    <a:pt x="362" y="576"/>
                  </a:lnTo>
                  <a:lnTo>
                    <a:pt x="365" y="572"/>
                  </a:lnTo>
                  <a:lnTo>
                    <a:pt x="367" y="571"/>
                  </a:lnTo>
                  <a:lnTo>
                    <a:pt x="369" y="567"/>
                  </a:lnTo>
                  <a:lnTo>
                    <a:pt x="375" y="561"/>
                  </a:lnTo>
                  <a:lnTo>
                    <a:pt x="379" y="555"/>
                  </a:lnTo>
                  <a:lnTo>
                    <a:pt x="384" y="550"/>
                  </a:lnTo>
                  <a:lnTo>
                    <a:pt x="389" y="544"/>
                  </a:lnTo>
                  <a:lnTo>
                    <a:pt x="394" y="538"/>
                  </a:lnTo>
                  <a:lnTo>
                    <a:pt x="399" y="532"/>
                  </a:lnTo>
                  <a:lnTo>
                    <a:pt x="404" y="527"/>
                  </a:lnTo>
                  <a:lnTo>
                    <a:pt x="408" y="521"/>
                  </a:lnTo>
                  <a:lnTo>
                    <a:pt x="413" y="515"/>
                  </a:lnTo>
                  <a:lnTo>
                    <a:pt x="418" y="510"/>
                  </a:lnTo>
                  <a:lnTo>
                    <a:pt x="423" y="504"/>
                  </a:lnTo>
                  <a:lnTo>
                    <a:pt x="428" y="500"/>
                  </a:lnTo>
                  <a:lnTo>
                    <a:pt x="433" y="494"/>
                  </a:lnTo>
                  <a:lnTo>
                    <a:pt x="437" y="489"/>
                  </a:lnTo>
                  <a:lnTo>
                    <a:pt x="443" y="485"/>
                  </a:lnTo>
                  <a:lnTo>
                    <a:pt x="447" y="479"/>
                  </a:lnTo>
                  <a:lnTo>
                    <a:pt x="451" y="477"/>
                  </a:lnTo>
                  <a:lnTo>
                    <a:pt x="454" y="471"/>
                  </a:lnTo>
                  <a:lnTo>
                    <a:pt x="456" y="470"/>
                  </a:lnTo>
                  <a:lnTo>
                    <a:pt x="459" y="466"/>
                  </a:lnTo>
                  <a:lnTo>
                    <a:pt x="463" y="462"/>
                  </a:lnTo>
                  <a:lnTo>
                    <a:pt x="466" y="460"/>
                  </a:lnTo>
                  <a:lnTo>
                    <a:pt x="470" y="456"/>
                  </a:lnTo>
                  <a:lnTo>
                    <a:pt x="473" y="452"/>
                  </a:lnTo>
                  <a:lnTo>
                    <a:pt x="476" y="450"/>
                  </a:lnTo>
                  <a:lnTo>
                    <a:pt x="480" y="449"/>
                  </a:lnTo>
                  <a:lnTo>
                    <a:pt x="483" y="445"/>
                  </a:lnTo>
                  <a:lnTo>
                    <a:pt x="486" y="443"/>
                  </a:lnTo>
                  <a:lnTo>
                    <a:pt x="490" y="439"/>
                  </a:lnTo>
                  <a:lnTo>
                    <a:pt x="493" y="437"/>
                  </a:lnTo>
                  <a:lnTo>
                    <a:pt x="496" y="433"/>
                  </a:lnTo>
                  <a:lnTo>
                    <a:pt x="500" y="429"/>
                  </a:lnTo>
                  <a:lnTo>
                    <a:pt x="503" y="426"/>
                  </a:lnTo>
                  <a:lnTo>
                    <a:pt x="505" y="424"/>
                  </a:lnTo>
                  <a:lnTo>
                    <a:pt x="508" y="422"/>
                  </a:lnTo>
                  <a:lnTo>
                    <a:pt x="510" y="420"/>
                  </a:lnTo>
                  <a:lnTo>
                    <a:pt x="512" y="418"/>
                  </a:lnTo>
                  <a:lnTo>
                    <a:pt x="514" y="416"/>
                  </a:lnTo>
                  <a:lnTo>
                    <a:pt x="516" y="412"/>
                  </a:lnTo>
                  <a:lnTo>
                    <a:pt x="519" y="410"/>
                  </a:lnTo>
                  <a:lnTo>
                    <a:pt x="521" y="409"/>
                  </a:lnTo>
                  <a:lnTo>
                    <a:pt x="523" y="407"/>
                  </a:lnTo>
                  <a:lnTo>
                    <a:pt x="525" y="405"/>
                  </a:lnTo>
                  <a:lnTo>
                    <a:pt x="527" y="403"/>
                  </a:lnTo>
                  <a:lnTo>
                    <a:pt x="529" y="401"/>
                  </a:lnTo>
                  <a:lnTo>
                    <a:pt x="531" y="401"/>
                  </a:lnTo>
                  <a:lnTo>
                    <a:pt x="533" y="399"/>
                  </a:lnTo>
                  <a:lnTo>
                    <a:pt x="535" y="397"/>
                  </a:lnTo>
                  <a:lnTo>
                    <a:pt x="538" y="393"/>
                  </a:lnTo>
                  <a:lnTo>
                    <a:pt x="540" y="391"/>
                  </a:lnTo>
                  <a:lnTo>
                    <a:pt x="543" y="389"/>
                  </a:lnTo>
                  <a:lnTo>
                    <a:pt x="546" y="388"/>
                  </a:lnTo>
                  <a:lnTo>
                    <a:pt x="548" y="386"/>
                  </a:lnTo>
                  <a:lnTo>
                    <a:pt x="551" y="384"/>
                  </a:lnTo>
                  <a:lnTo>
                    <a:pt x="554" y="382"/>
                  </a:lnTo>
                  <a:lnTo>
                    <a:pt x="557" y="378"/>
                  </a:lnTo>
                  <a:lnTo>
                    <a:pt x="560" y="378"/>
                  </a:lnTo>
                  <a:lnTo>
                    <a:pt x="565" y="374"/>
                  </a:lnTo>
                  <a:lnTo>
                    <a:pt x="570" y="370"/>
                  </a:lnTo>
                  <a:lnTo>
                    <a:pt x="575" y="367"/>
                  </a:lnTo>
                  <a:lnTo>
                    <a:pt x="579" y="365"/>
                  </a:lnTo>
                  <a:lnTo>
                    <a:pt x="585" y="361"/>
                  </a:lnTo>
                  <a:lnTo>
                    <a:pt x="589" y="357"/>
                  </a:lnTo>
                  <a:lnTo>
                    <a:pt x="594" y="353"/>
                  </a:lnTo>
                  <a:lnTo>
                    <a:pt x="599" y="351"/>
                  </a:lnTo>
                  <a:lnTo>
                    <a:pt x="604" y="347"/>
                  </a:lnTo>
                  <a:lnTo>
                    <a:pt x="609" y="344"/>
                  </a:lnTo>
                  <a:lnTo>
                    <a:pt x="614" y="340"/>
                  </a:lnTo>
                  <a:lnTo>
                    <a:pt x="619" y="336"/>
                  </a:lnTo>
                  <a:lnTo>
                    <a:pt x="624" y="334"/>
                  </a:lnTo>
                  <a:lnTo>
                    <a:pt x="629" y="330"/>
                  </a:lnTo>
                  <a:lnTo>
                    <a:pt x="634" y="327"/>
                  </a:lnTo>
                  <a:lnTo>
                    <a:pt x="639" y="325"/>
                  </a:lnTo>
                  <a:lnTo>
                    <a:pt x="642" y="323"/>
                  </a:lnTo>
                  <a:lnTo>
                    <a:pt x="644" y="321"/>
                  </a:lnTo>
                  <a:lnTo>
                    <a:pt x="646" y="319"/>
                  </a:lnTo>
                  <a:lnTo>
                    <a:pt x="648" y="317"/>
                  </a:lnTo>
                  <a:lnTo>
                    <a:pt x="652" y="315"/>
                  </a:lnTo>
                  <a:lnTo>
                    <a:pt x="654" y="311"/>
                  </a:lnTo>
                  <a:lnTo>
                    <a:pt x="656" y="311"/>
                  </a:lnTo>
                  <a:lnTo>
                    <a:pt x="658" y="309"/>
                  </a:lnTo>
                  <a:lnTo>
                    <a:pt x="661" y="309"/>
                  </a:lnTo>
                  <a:lnTo>
                    <a:pt x="662" y="307"/>
                  </a:lnTo>
                  <a:lnTo>
                    <a:pt x="664" y="306"/>
                  </a:lnTo>
                  <a:lnTo>
                    <a:pt x="666" y="304"/>
                  </a:lnTo>
                  <a:lnTo>
                    <a:pt x="668" y="302"/>
                  </a:lnTo>
                  <a:lnTo>
                    <a:pt x="670" y="302"/>
                  </a:lnTo>
                  <a:lnTo>
                    <a:pt x="672" y="300"/>
                  </a:lnTo>
                  <a:lnTo>
                    <a:pt x="674" y="300"/>
                  </a:lnTo>
                  <a:lnTo>
                    <a:pt x="675" y="298"/>
                  </a:lnTo>
                  <a:lnTo>
                    <a:pt x="677" y="296"/>
                  </a:lnTo>
                  <a:lnTo>
                    <a:pt x="680" y="294"/>
                  </a:lnTo>
                  <a:lnTo>
                    <a:pt x="682" y="294"/>
                  </a:lnTo>
                  <a:lnTo>
                    <a:pt x="684" y="292"/>
                  </a:lnTo>
                  <a:lnTo>
                    <a:pt x="685" y="290"/>
                  </a:lnTo>
                  <a:lnTo>
                    <a:pt x="687" y="290"/>
                  </a:lnTo>
                  <a:lnTo>
                    <a:pt x="690" y="286"/>
                  </a:lnTo>
                  <a:lnTo>
                    <a:pt x="692" y="286"/>
                  </a:lnTo>
                  <a:lnTo>
                    <a:pt x="694" y="285"/>
                  </a:lnTo>
                  <a:lnTo>
                    <a:pt x="697" y="285"/>
                  </a:lnTo>
                  <a:lnTo>
                    <a:pt x="700" y="285"/>
                  </a:lnTo>
                  <a:lnTo>
                    <a:pt x="702" y="285"/>
                  </a:lnTo>
                  <a:lnTo>
                    <a:pt x="705" y="283"/>
                  </a:lnTo>
                  <a:lnTo>
                    <a:pt x="708" y="283"/>
                  </a:lnTo>
                  <a:lnTo>
                    <a:pt x="711" y="281"/>
                  </a:lnTo>
                  <a:lnTo>
                    <a:pt x="713" y="281"/>
                  </a:lnTo>
                  <a:lnTo>
                    <a:pt x="715" y="279"/>
                  </a:lnTo>
                  <a:lnTo>
                    <a:pt x="718" y="277"/>
                  </a:lnTo>
                  <a:lnTo>
                    <a:pt x="720" y="277"/>
                  </a:lnTo>
                  <a:lnTo>
                    <a:pt x="723" y="275"/>
                  </a:lnTo>
                  <a:lnTo>
                    <a:pt x="725" y="275"/>
                  </a:lnTo>
                  <a:lnTo>
                    <a:pt x="728" y="273"/>
                  </a:lnTo>
                  <a:lnTo>
                    <a:pt x="730" y="273"/>
                  </a:lnTo>
                  <a:lnTo>
                    <a:pt x="694" y="302"/>
                  </a:lnTo>
                  <a:lnTo>
                    <a:pt x="693" y="302"/>
                  </a:lnTo>
                  <a:lnTo>
                    <a:pt x="692" y="304"/>
                  </a:lnTo>
                  <a:lnTo>
                    <a:pt x="690" y="306"/>
                  </a:lnTo>
                  <a:lnTo>
                    <a:pt x="689" y="306"/>
                  </a:lnTo>
                  <a:lnTo>
                    <a:pt x="687" y="307"/>
                  </a:lnTo>
                  <a:lnTo>
                    <a:pt x="686" y="307"/>
                  </a:lnTo>
                  <a:lnTo>
                    <a:pt x="685" y="309"/>
                  </a:lnTo>
                  <a:lnTo>
                    <a:pt x="683" y="309"/>
                  </a:lnTo>
                  <a:lnTo>
                    <a:pt x="682" y="309"/>
                  </a:lnTo>
                  <a:lnTo>
                    <a:pt x="682" y="311"/>
                  </a:lnTo>
                  <a:lnTo>
                    <a:pt x="681" y="311"/>
                  </a:lnTo>
                  <a:lnTo>
                    <a:pt x="680" y="311"/>
                  </a:lnTo>
                  <a:lnTo>
                    <a:pt x="678" y="313"/>
                  </a:lnTo>
                  <a:lnTo>
                    <a:pt x="677" y="315"/>
                  </a:lnTo>
                  <a:lnTo>
                    <a:pt x="674" y="317"/>
                  </a:lnTo>
                  <a:lnTo>
                    <a:pt x="671" y="321"/>
                  </a:lnTo>
                  <a:lnTo>
                    <a:pt x="667" y="323"/>
                  </a:lnTo>
                  <a:lnTo>
                    <a:pt x="665" y="325"/>
                  </a:lnTo>
                  <a:lnTo>
                    <a:pt x="662" y="327"/>
                  </a:lnTo>
                  <a:lnTo>
                    <a:pt x="658" y="328"/>
                  </a:lnTo>
                  <a:lnTo>
                    <a:pt x="655" y="330"/>
                  </a:lnTo>
                  <a:lnTo>
                    <a:pt x="653" y="332"/>
                  </a:lnTo>
                  <a:lnTo>
                    <a:pt x="649" y="334"/>
                  </a:lnTo>
                  <a:lnTo>
                    <a:pt x="646" y="336"/>
                  </a:lnTo>
                  <a:lnTo>
                    <a:pt x="643" y="338"/>
                  </a:lnTo>
                  <a:lnTo>
                    <a:pt x="639" y="340"/>
                  </a:lnTo>
                  <a:lnTo>
                    <a:pt x="636" y="342"/>
                  </a:lnTo>
                  <a:lnTo>
                    <a:pt x="633" y="344"/>
                  </a:lnTo>
                  <a:lnTo>
                    <a:pt x="629" y="347"/>
                  </a:lnTo>
                  <a:lnTo>
                    <a:pt x="627" y="349"/>
                  </a:lnTo>
                  <a:lnTo>
                    <a:pt x="624" y="351"/>
                  </a:lnTo>
                  <a:lnTo>
                    <a:pt x="621" y="351"/>
                  </a:lnTo>
                  <a:lnTo>
                    <a:pt x="619" y="353"/>
                  </a:lnTo>
                  <a:lnTo>
                    <a:pt x="616" y="357"/>
                  </a:lnTo>
                  <a:lnTo>
                    <a:pt x="614" y="357"/>
                  </a:lnTo>
                  <a:lnTo>
                    <a:pt x="610" y="359"/>
                  </a:lnTo>
                  <a:lnTo>
                    <a:pt x="608" y="361"/>
                  </a:lnTo>
                  <a:lnTo>
                    <a:pt x="606" y="363"/>
                  </a:lnTo>
                  <a:lnTo>
                    <a:pt x="602" y="365"/>
                  </a:lnTo>
                  <a:lnTo>
                    <a:pt x="600" y="367"/>
                  </a:lnTo>
                  <a:lnTo>
                    <a:pt x="597" y="368"/>
                  </a:lnTo>
                  <a:lnTo>
                    <a:pt x="595" y="370"/>
                  </a:lnTo>
                  <a:lnTo>
                    <a:pt x="592" y="372"/>
                  </a:lnTo>
                  <a:lnTo>
                    <a:pt x="589" y="374"/>
                  </a:lnTo>
                  <a:lnTo>
                    <a:pt x="587" y="376"/>
                  </a:lnTo>
                  <a:lnTo>
                    <a:pt x="585" y="378"/>
                  </a:lnTo>
                  <a:lnTo>
                    <a:pt x="581" y="380"/>
                  </a:lnTo>
                  <a:lnTo>
                    <a:pt x="579" y="382"/>
                  </a:lnTo>
                  <a:lnTo>
                    <a:pt x="577" y="384"/>
                  </a:lnTo>
                  <a:lnTo>
                    <a:pt x="575" y="388"/>
                  </a:lnTo>
                  <a:lnTo>
                    <a:pt x="572" y="391"/>
                  </a:lnTo>
                  <a:lnTo>
                    <a:pt x="570" y="393"/>
                  </a:lnTo>
                  <a:lnTo>
                    <a:pt x="568" y="395"/>
                  </a:lnTo>
                  <a:lnTo>
                    <a:pt x="565" y="397"/>
                  </a:lnTo>
                  <a:lnTo>
                    <a:pt x="562" y="401"/>
                  </a:lnTo>
                  <a:lnTo>
                    <a:pt x="561" y="403"/>
                  </a:lnTo>
                  <a:lnTo>
                    <a:pt x="558" y="403"/>
                  </a:lnTo>
                  <a:lnTo>
                    <a:pt x="556" y="407"/>
                  </a:lnTo>
                  <a:lnTo>
                    <a:pt x="554" y="407"/>
                  </a:lnTo>
                  <a:lnTo>
                    <a:pt x="552" y="409"/>
                  </a:lnTo>
                  <a:lnTo>
                    <a:pt x="550" y="410"/>
                  </a:lnTo>
                  <a:lnTo>
                    <a:pt x="547" y="414"/>
                  </a:lnTo>
                  <a:lnTo>
                    <a:pt x="546" y="416"/>
                  </a:lnTo>
                  <a:lnTo>
                    <a:pt x="543" y="416"/>
                  </a:lnTo>
                  <a:lnTo>
                    <a:pt x="541" y="418"/>
                  </a:lnTo>
                  <a:lnTo>
                    <a:pt x="539" y="420"/>
                  </a:lnTo>
                  <a:lnTo>
                    <a:pt x="537" y="422"/>
                  </a:lnTo>
                  <a:lnTo>
                    <a:pt x="534" y="424"/>
                  </a:lnTo>
                  <a:lnTo>
                    <a:pt x="533" y="426"/>
                  </a:lnTo>
                  <a:lnTo>
                    <a:pt x="531" y="426"/>
                  </a:lnTo>
                  <a:lnTo>
                    <a:pt x="529" y="428"/>
                  </a:lnTo>
                  <a:lnTo>
                    <a:pt x="527" y="429"/>
                  </a:lnTo>
                  <a:lnTo>
                    <a:pt x="524" y="431"/>
                  </a:lnTo>
                  <a:lnTo>
                    <a:pt x="522" y="433"/>
                  </a:lnTo>
                  <a:lnTo>
                    <a:pt x="520" y="435"/>
                  </a:lnTo>
                  <a:lnTo>
                    <a:pt x="519" y="437"/>
                  </a:lnTo>
                  <a:lnTo>
                    <a:pt x="516" y="441"/>
                  </a:lnTo>
                  <a:lnTo>
                    <a:pt x="514" y="443"/>
                  </a:lnTo>
                  <a:lnTo>
                    <a:pt x="512" y="445"/>
                  </a:lnTo>
                  <a:lnTo>
                    <a:pt x="511" y="449"/>
                  </a:lnTo>
                  <a:lnTo>
                    <a:pt x="509" y="450"/>
                  </a:lnTo>
                  <a:lnTo>
                    <a:pt x="506" y="452"/>
                  </a:lnTo>
                  <a:lnTo>
                    <a:pt x="504" y="454"/>
                  </a:lnTo>
                  <a:lnTo>
                    <a:pt x="502" y="456"/>
                  </a:lnTo>
                  <a:lnTo>
                    <a:pt x="500" y="458"/>
                  </a:lnTo>
                  <a:lnTo>
                    <a:pt x="497" y="460"/>
                  </a:lnTo>
                  <a:lnTo>
                    <a:pt x="494" y="464"/>
                  </a:lnTo>
                  <a:lnTo>
                    <a:pt x="491" y="468"/>
                  </a:lnTo>
                  <a:lnTo>
                    <a:pt x="487" y="471"/>
                  </a:lnTo>
                  <a:lnTo>
                    <a:pt x="483" y="475"/>
                  </a:lnTo>
                  <a:lnTo>
                    <a:pt x="480" y="479"/>
                  </a:lnTo>
                  <a:lnTo>
                    <a:pt x="476" y="483"/>
                  </a:lnTo>
                  <a:lnTo>
                    <a:pt x="472" y="485"/>
                  </a:lnTo>
                  <a:lnTo>
                    <a:pt x="468" y="489"/>
                  </a:lnTo>
                  <a:lnTo>
                    <a:pt x="464" y="492"/>
                  </a:lnTo>
                  <a:lnTo>
                    <a:pt x="461" y="494"/>
                  </a:lnTo>
                  <a:lnTo>
                    <a:pt x="456" y="498"/>
                  </a:lnTo>
                  <a:lnTo>
                    <a:pt x="453" y="502"/>
                  </a:lnTo>
                  <a:lnTo>
                    <a:pt x="448" y="506"/>
                  </a:lnTo>
                  <a:lnTo>
                    <a:pt x="445" y="510"/>
                  </a:lnTo>
                  <a:lnTo>
                    <a:pt x="442" y="511"/>
                  </a:lnTo>
                  <a:lnTo>
                    <a:pt x="438" y="517"/>
                  </a:lnTo>
                  <a:lnTo>
                    <a:pt x="434" y="521"/>
                  </a:lnTo>
                  <a:lnTo>
                    <a:pt x="428" y="529"/>
                  </a:lnTo>
                  <a:lnTo>
                    <a:pt x="424" y="534"/>
                  </a:lnTo>
                  <a:lnTo>
                    <a:pt x="419" y="538"/>
                  </a:lnTo>
                  <a:lnTo>
                    <a:pt x="415" y="546"/>
                  </a:lnTo>
                  <a:lnTo>
                    <a:pt x="410" y="552"/>
                  </a:lnTo>
                  <a:lnTo>
                    <a:pt x="406" y="557"/>
                  </a:lnTo>
                  <a:lnTo>
                    <a:pt x="403" y="563"/>
                  </a:lnTo>
                  <a:lnTo>
                    <a:pt x="397" y="569"/>
                  </a:lnTo>
                  <a:lnTo>
                    <a:pt x="394" y="576"/>
                  </a:lnTo>
                  <a:lnTo>
                    <a:pt x="389" y="582"/>
                  </a:lnTo>
                  <a:lnTo>
                    <a:pt x="385" y="588"/>
                  </a:lnTo>
                  <a:lnTo>
                    <a:pt x="379" y="593"/>
                  </a:lnTo>
                  <a:lnTo>
                    <a:pt x="376" y="601"/>
                  </a:lnTo>
                  <a:lnTo>
                    <a:pt x="370" y="607"/>
                  </a:lnTo>
                  <a:lnTo>
                    <a:pt x="366" y="613"/>
                  </a:lnTo>
                  <a:lnTo>
                    <a:pt x="363" y="618"/>
                  </a:lnTo>
                  <a:lnTo>
                    <a:pt x="360" y="622"/>
                  </a:lnTo>
                  <a:lnTo>
                    <a:pt x="358" y="626"/>
                  </a:lnTo>
                  <a:lnTo>
                    <a:pt x="354" y="630"/>
                  </a:lnTo>
                  <a:lnTo>
                    <a:pt x="352" y="634"/>
                  </a:lnTo>
                  <a:lnTo>
                    <a:pt x="349" y="637"/>
                  </a:lnTo>
                  <a:lnTo>
                    <a:pt x="347" y="643"/>
                  </a:lnTo>
                  <a:lnTo>
                    <a:pt x="343" y="645"/>
                  </a:lnTo>
                  <a:lnTo>
                    <a:pt x="341" y="651"/>
                  </a:lnTo>
                  <a:lnTo>
                    <a:pt x="338" y="654"/>
                  </a:lnTo>
                  <a:lnTo>
                    <a:pt x="335" y="658"/>
                  </a:lnTo>
                  <a:lnTo>
                    <a:pt x="332" y="662"/>
                  </a:lnTo>
                  <a:lnTo>
                    <a:pt x="330" y="666"/>
                  </a:lnTo>
                  <a:lnTo>
                    <a:pt x="327" y="672"/>
                  </a:lnTo>
                  <a:lnTo>
                    <a:pt x="324" y="675"/>
                  </a:lnTo>
                  <a:lnTo>
                    <a:pt x="321" y="681"/>
                  </a:lnTo>
                  <a:lnTo>
                    <a:pt x="319" y="685"/>
                  </a:lnTo>
                  <a:lnTo>
                    <a:pt x="316" y="687"/>
                  </a:lnTo>
                  <a:lnTo>
                    <a:pt x="314" y="693"/>
                  </a:lnTo>
                  <a:lnTo>
                    <a:pt x="311" y="695"/>
                  </a:lnTo>
                  <a:lnTo>
                    <a:pt x="309" y="698"/>
                  </a:lnTo>
                  <a:lnTo>
                    <a:pt x="306" y="704"/>
                  </a:lnTo>
                  <a:lnTo>
                    <a:pt x="304" y="708"/>
                  </a:lnTo>
                  <a:lnTo>
                    <a:pt x="302" y="712"/>
                  </a:lnTo>
                  <a:lnTo>
                    <a:pt x="300" y="717"/>
                  </a:lnTo>
                  <a:lnTo>
                    <a:pt x="297" y="721"/>
                  </a:lnTo>
                  <a:lnTo>
                    <a:pt x="294" y="727"/>
                  </a:lnTo>
                  <a:lnTo>
                    <a:pt x="292" y="731"/>
                  </a:lnTo>
                  <a:lnTo>
                    <a:pt x="291" y="736"/>
                  </a:lnTo>
                  <a:lnTo>
                    <a:pt x="289" y="740"/>
                  </a:lnTo>
                  <a:lnTo>
                    <a:pt x="285" y="746"/>
                  </a:lnTo>
                  <a:lnTo>
                    <a:pt x="283" y="752"/>
                  </a:lnTo>
                  <a:lnTo>
                    <a:pt x="281" y="757"/>
                  </a:lnTo>
                  <a:lnTo>
                    <a:pt x="277" y="763"/>
                  </a:lnTo>
                  <a:lnTo>
                    <a:pt x="274" y="771"/>
                  </a:lnTo>
                  <a:lnTo>
                    <a:pt x="271" y="777"/>
                  </a:lnTo>
                  <a:lnTo>
                    <a:pt x="267" y="782"/>
                  </a:lnTo>
                  <a:lnTo>
                    <a:pt x="264" y="790"/>
                  </a:lnTo>
                  <a:lnTo>
                    <a:pt x="261" y="798"/>
                  </a:lnTo>
                  <a:lnTo>
                    <a:pt x="258" y="805"/>
                  </a:lnTo>
                  <a:lnTo>
                    <a:pt x="253" y="818"/>
                  </a:lnTo>
                  <a:lnTo>
                    <a:pt x="247" y="834"/>
                  </a:lnTo>
                  <a:lnTo>
                    <a:pt x="242" y="847"/>
                  </a:lnTo>
                  <a:lnTo>
                    <a:pt x="236" y="860"/>
                  </a:lnTo>
                  <a:lnTo>
                    <a:pt x="230" y="874"/>
                  </a:lnTo>
                  <a:lnTo>
                    <a:pt x="224" y="889"/>
                  </a:lnTo>
                  <a:lnTo>
                    <a:pt x="218" y="900"/>
                  </a:lnTo>
                  <a:lnTo>
                    <a:pt x="213" y="914"/>
                  </a:lnTo>
                  <a:lnTo>
                    <a:pt x="207" y="927"/>
                  </a:lnTo>
                  <a:lnTo>
                    <a:pt x="201" y="941"/>
                  </a:lnTo>
                  <a:lnTo>
                    <a:pt x="196" y="954"/>
                  </a:lnTo>
                  <a:lnTo>
                    <a:pt x="189" y="965"/>
                  </a:lnTo>
                  <a:lnTo>
                    <a:pt x="184" y="979"/>
                  </a:lnTo>
                  <a:lnTo>
                    <a:pt x="178" y="992"/>
                  </a:lnTo>
                  <a:lnTo>
                    <a:pt x="172" y="1003"/>
                  </a:lnTo>
                  <a:lnTo>
                    <a:pt x="166" y="1017"/>
                  </a:lnTo>
                  <a:lnTo>
                    <a:pt x="165" y="1017"/>
                  </a:lnTo>
                  <a:lnTo>
                    <a:pt x="163" y="1019"/>
                  </a:lnTo>
                  <a:lnTo>
                    <a:pt x="163" y="1021"/>
                  </a:lnTo>
                  <a:lnTo>
                    <a:pt x="163" y="1023"/>
                  </a:lnTo>
                  <a:lnTo>
                    <a:pt x="162" y="1026"/>
                  </a:lnTo>
                  <a:lnTo>
                    <a:pt x="160" y="1032"/>
                  </a:lnTo>
                  <a:lnTo>
                    <a:pt x="158" y="1038"/>
                  </a:lnTo>
                  <a:lnTo>
                    <a:pt x="157" y="1042"/>
                  </a:lnTo>
                  <a:lnTo>
                    <a:pt x="154" y="1047"/>
                  </a:lnTo>
                  <a:lnTo>
                    <a:pt x="152" y="1053"/>
                  </a:lnTo>
                  <a:lnTo>
                    <a:pt x="150" y="1057"/>
                  </a:lnTo>
                  <a:lnTo>
                    <a:pt x="148" y="1063"/>
                  </a:lnTo>
                  <a:lnTo>
                    <a:pt x="146" y="1070"/>
                  </a:lnTo>
                  <a:lnTo>
                    <a:pt x="143" y="1078"/>
                  </a:lnTo>
                  <a:lnTo>
                    <a:pt x="141" y="1085"/>
                  </a:lnTo>
                  <a:lnTo>
                    <a:pt x="139" y="1093"/>
                  </a:lnTo>
                  <a:lnTo>
                    <a:pt x="137" y="1099"/>
                  </a:lnTo>
                  <a:lnTo>
                    <a:pt x="134" y="1106"/>
                  </a:lnTo>
                  <a:lnTo>
                    <a:pt x="132" y="1116"/>
                  </a:lnTo>
                  <a:lnTo>
                    <a:pt x="129" y="1122"/>
                  </a:lnTo>
                  <a:lnTo>
                    <a:pt x="128" y="1131"/>
                  </a:lnTo>
                  <a:lnTo>
                    <a:pt x="125" y="1137"/>
                  </a:lnTo>
                  <a:lnTo>
                    <a:pt x="123" y="1146"/>
                  </a:lnTo>
                  <a:lnTo>
                    <a:pt x="121" y="1152"/>
                  </a:lnTo>
                  <a:lnTo>
                    <a:pt x="119" y="1160"/>
                  </a:lnTo>
                  <a:lnTo>
                    <a:pt x="116" y="1169"/>
                  </a:lnTo>
                  <a:lnTo>
                    <a:pt x="114" y="1177"/>
                  </a:lnTo>
                  <a:lnTo>
                    <a:pt x="112" y="1185"/>
                  </a:lnTo>
                  <a:lnTo>
                    <a:pt x="111" y="1200"/>
                  </a:lnTo>
                  <a:lnTo>
                    <a:pt x="109" y="1215"/>
                  </a:lnTo>
                  <a:lnTo>
                    <a:pt x="108" y="1228"/>
                  </a:lnTo>
                  <a:lnTo>
                    <a:pt x="105" y="1244"/>
                  </a:lnTo>
                  <a:lnTo>
                    <a:pt x="104" y="1259"/>
                  </a:lnTo>
                  <a:lnTo>
                    <a:pt x="102" y="1274"/>
                  </a:lnTo>
                  <a:lnTo>
                    <a:pt x="101" y="1289"/>
                  </a:lnTo>
                  <a:lnTo>
                    <a:pt x="100" y="1307"/>
                  </a:lnTo>
                  <a:lnTo>
                    <a:pt x="99" y="1314"/>
                  </a:lnTo>
                  <a:lnTo>
                    <a:pt x="98" y="1324"/>
                  </a:lnTo>
                  <a:lnTo>
                    <a:pt x="98" y="1331"/>
                  </a:lnTo>
                  <a:lnTo>
                    <a:pt x="96" y="1339"/>
                  </a:lnTo>
                  <a:lnTo>
                    <a:pt x="95" y="1349"/>
                  </a:lnTo>
                  <a:lnTo>
                    <a:pt x="94" y="1356"/>
                  </a:lnTo>
                  <a:lnTo>
                    <a:pt x="94" y="1366"/>
                  </a:lnTo>
                  <a:lnTo>
                    <a:pt x="93" y="1375"/>
                  </a:lnTo>
                  <a:lnTo>
                    <a:pt x="93" y="1381"/>
                  </a:lnTo>
                  <a:lnTo>
                    <a:pt x="92" y="1387"/>
                  </a:lnTo>
                  <a:lnTo>
                    <a:pt x="92" y="1392"/>
                  </a:lnTo>
                  <a:lnTo>
                    <a:pt x="91" y="1398"/>
                  </a:lnTo>
                  <a:lnTo>
                    <a:pt x="90" y="1408"/>
                  </a:lnTo>
                  <a:lnTo>
                    <a:pt x="90" y="1417"/>
                  </a:lnTo>
                  <a:lnTo>
                    <a:pt x="89" y="1425"/>
                  </a:lnTo>
                  <a:lnTo>
                    <a:pt x="87" y="1434"/>
                  </a:lnTo>
                  <a:lnTo>
                    <a:pt x="86" y="1446"/>
                  </a:lnTo>
                  <a:lnTo>
                    <a:pt x="85" y="1459"/>
                  </a:lnTo>
                  <a:lnTo>
                    <a:pt x="85" y="1471"/>
                  </a:lnTo>
                  <a:lnTo>
                    <a:pt x="83" y="1484"/>
                  </a:lnTo>
                  <a:lnTo>
                    <a:pt x="82" y="1499"/>
                  </a:lnTo>
                  <a:lnTo>
                    <a:pt x="81" y="1514"/>
                  </a:lnTo>
                  <a:lnTo>
                    <a:pt x="80" y="1530"/>
                  </a:lnTo>
                  <a:lnTo>
                    <a:pt x="79" y="1543"/>
                  </a:lnTo>
                  <a:lnTo>
                    <a:pt x="77" y="1558"/>
                  </a:lnTo>
                  <a:lnTo>
                    <a:pt x="76" y="1574"/>
                  </a:lnTo>
                  <a:lnTo>
                    <a:pt x="75" y="1589"/>
                  </a:lnTo>
                  <a:lnTo>
                    <a:pt x="74" y="1604"/>
                  </a:lnTo>
                  <a:lnTo>
                    <a:pt x="73" y="1617"/>
                  </a:lnTo>
                  <a:lnTo>
                    <a:pt x="72" y="1631"/>
                  </a:lnTo>
                  <a:lnTo>
                    <a:pt x="72" y="1644"/>
                  </a:lnTo>
                  <a:lnTo>
                    <a:pt x="71" y="1657"/>
                  </a:lnTo>
                  <a:lnTo>
                    <a:pt x="70" y="1680"/>
                  </a:lnTo>
                  <a:lnTo>
                    <a:pt x="68" y="1705"/>
                  </a:lnTo>
                  <a:lnTo>
                    <a:pt x="67" y="1726"/>
                  </a:lnTo>
                  <a:lnTo>
                    <a:pt x="67" y="1749"/>
                  </a:lnTo>
                  <a:lnTo>
                    <a:pt x="68" y="1751"/>
                  </a:lnTo>
                  <a:lnTo>
                    <a:pt x="68" y="1753"/>
                  </a:lnTo>
                  <a:lnTo>
                    <a:pt x="70" y="1755"/>
                  </a:lnTo>
                  <a:lnTo>
                    <a:pt x="71" y="1755"/>
                  </a:lnTo>
                  <a:lnTo>
                    <a:pt x="71" y="1757"/>
                  </a:lnTo>
                  <a:lnTo>
                    <a:pt x="72" y="1757"/>
                  </a:lnTo>
                  <a:lnTo>
                    <a:pt x="73" y="1757"/>
                  </a:lnTo>
                  <a:lnTo>
                    <a:pt x="74" y="1755"/>
                  </a:lnTo>
                  <a:lnTo>
                    <a:pt x="74" y="1753"/>
                  </a:lnTo>
                  <a:lnTo>
                    <a:pt x="75" y="1753"/>
                  </a:lnTo>
                  <a:lnTo>
                    <a:pt x="75" y="1751"/>
                  </a:lnTo>
                  <a:lnTo>
                    <a:pt x="80" y="1738"/>
                  </a:lnTo>
                  <a:lnTo>
                    <a:pt x="80" y="1732"/>
                  </a:lnTo>
                  <a:lnTo>
                    <a:pt x="81" y="1726"/>
                  </a:lnTo>
                  <a:lnTo>
                    <a:pt x="82" y="1720"/>
                  </a:lnTo>
                  <a:lnTo>
                    <a:pt x="82" y="1715"/>
                  </a:lnTo>
                  <a:lnTo>
                    <a:pt x="83" y="1709"/>
                  </a:lnTo>
                  <a:lnTo>
                    <a:pt x="84" y="1703"/>
                  </a:lnTo>
                  <a:lnTo>
                    <a:pt x="85" y="1698"/>
                  </a:lnTo>
                  <a:lnTo>
                    <a:pt x="87" y="1694"/>
                  </a:lnTo>
                  <a:lnTo>
                    <a:pt x="89" y="1690"/>
                  </a:lnTo>
                  <a:lnTo>
                    <a:pt x="90" y="1688"/>
                  </a:lnTo>
                  <a:lnTo>
                    <a:pt x="91" y="1684"/>
                  </a:lnTo>
                  <a:lnTo>
                    <a:pt x="92" y="1682"/>
                  </a:lnTo>
                  <a:lnTo>
                    <a:pt x="93" y="1680"/>
                  </a:lnTo>
                  <a:lnTo>
                    <a:pt x="93" y="1678"/>
                  </a:lnTo>
                  <a:lnTo>
                    <a:pt x="94" y="1673"/>
                  </a:lnTo>
                  <a:lnTo>
                    <a:pt x="95" y="1671"/>
                  </a:lnTo>
                  <a:lnTo>
                    <a:pt x="99" y="1661"/>
                  </a:lnTo>
                  <a:lnTo>
                    <a:pt x="101" y="1650"/>
                  </a:lnTo>
                  <a:lnTo>
                    <a:pt x="103" y="1640"/>
                  </a:lnTo>
                  <a:lnTo>
                    <a:pt x="106" y="1631"/>
                  </a:lnTo>
                  <a:lnTo>
                    <a:pt x="109" y="1619"/>
                  </a:lnTo>
                  <a:lnTo>
                    <a:pt x="112" y="1610"/>
                  </a:lnTo>
                  <a:lnTo>
                    <a:pt x="114" y="1598"/>
                  </a:lnTo>
                  <a:lnTo>
                    <a:pt x="116" y="1589"/>
                  </a:lnTo>
                  <a:lnTo>
                    <a:pt x="120" y="1579"/>
                  </a:lnTo>
                  <a:lnTo>
                    <a:pt x="123" y="1570"/>
                  </a:lnTo>
                  <a:lnTo>
                    <a:pt x="125" y="1558"/>
                  </a:lnTo>
                  <a:lnTo>
                    <a:pt x="129" y="1549"/>
                  </a:lnTo>
                  <a:lnTo>
                    <a:pt x="132" y="1539"/>
                  </a:lnTo>
                  <a:lnTo>
                    <a:pt x="135" y="1530"/>
                  </a:lnTo>
                  <a:lnTo>
                    <a:pt x="140" y="1520"/>
                  </a:lnTo>
                  <a:lnTo>
                    <a:pt x="143" y="1513"/>
                  </a:lnTo>
                  <a:lnTo>
                    <a:pt x="147" y="1503"/>
                  </a:lnTo>
                  <a:lnTo>
                    <a:pt x="149" y="1494"/>
                  </a:lnTo>
                  <a:lnTo>
                    <a:pt x="152" y="1486"/>
                  </a:lnTo>
                  <a:lnTo>
                    <a:pt x="156" y="1478"/>
                  </a:lnTo>
                  <a:lnTo>
                    <a:pt x="159" y="1469"/>
                  </a:lnTo>
                  <a:lnTo>
                    <a:pt x="162" y="1461"/>
                  </a:lnTo>
                  <a:lnTo>
                    <a:pt x="166" y="1453"/>
                  </a:lnTo>
                  <a:lnTo>
                    <a:pt x="169" y="1446"/>
                  </a:lnTo>
                  <a:lnTo>
                    <a:pt x="173" y="1438"/>
                  </a:lnTo>
                  <a:lnTo>
                    <a:pt x="177" y="1429"/>
                  </a:lnTo>
                  <a:lnTo>
                    <a:pt x="180" y="1421"/>
                  </a:lnTo>
                  <a:lnTo>
                    <a:pt x="184" y="1413"/>
                  </a:lnTo>
                  <a:lnTo>
                    <a:pt x="188" y="1406"/>
                  </a:lnTo>
                  <a:lnTo>
                    <a:pt x="191" y="1398"/>
                  </a:lnTo>
                  <a:lnTo>
                    <a:pt x="195" y="1389"/>
                  </a:lnTo>
                  <a:lnTo>
                    <a:pt x="198" y="1379"/>
                  </a:lnTo>
                  <a:lnTo>
                    <a:pt x="201" y="1371"/>
                  </a:lnTo>
                  <a:lnTo>
                    <a:pt x="205" y="1364"/>
                  </a:lnTo>
                  <a:lnTo>
                    <a:pt x="208" y="1354"/>
                  </a:lnTo>
                  <a:lnTo>
                    <a:pt x="211" y="1347"/>
                  </a:lnTo>
                  <a:lnTo>
                    <a:pt x="215" y="1339"/>
                  </a:lnTo>
                  <a:lnTo>
                    <a:pt x="218" y="1331"/>
                  </a:lnTo>
                  <a:lnTo>
                    <a:pt x="222" y="1326"/>
                  </a:lnTo>
                  <a:lnTo>
                    <a:pt x="225" y="1318"/>
                  </a:lnTo>
                  <a:lnTo>
                    <a:pt x="228" y="1310"/>
                  </a:lnTo>
                  <a:lnTo>
                    <a:pt x="232" y="1303"/>
                  </a:lnTo>
                  <a:lnTo>
                    <a:pt x="235" y="1295"/>
                  </a:lnTo>
                  <a:lnTo>
                    <a:pt x="238" y="1289"/>
                  </a:lnTo>
                  <a:lnTo>
                    <a:pt x="242" y="1282"/>
                  </a:lnTo>
                  <a:lnTo>
                    <a:pt x="245" y="1276"/>
                  </a:lnTo>
                  <a:lnTo>
                    <a:pt x="248" y="1268"/>
                  </a:lnTo>
                  <a:lnTo>
                    <a:pt x="252" y="1263"/>
                  </a:lnTo>
                  <a:lnTo>
                    <a:pt x="251" y="1267"/>
                  </a:lnTo>
                  <a:lnTo>
                    <a:pt x="249" y="1270"/>
                  </a:lnTo>
                  <a:lnTo>
                    <a:pt x="248" y="1274"/>
                  </a:lnTo>
                  <a:lnTo>
                    <a:pt x="247" y="1276"/>
                  </a:lnTo>
                  <a:lnTo>
                    <a:pt x="245" y="1284"/>
                  </a:lnTo>
                  <a:lnTo>
                    <a:pt x="242" y="1289"/>
                  </a:lnTo>
                  <a:lnTo>
                    <a:pt x="239" y="1297"/>
                  </a:lnTo>
                  <a:lnTo>
                    <a:pt x="236" y="1303"/>
                  </a:lnTo>
                  <a:lnTo>
                    <a:pt x="234" y="1310"/>
                  </a:lnTo>
                  <a:lnTo>
                    <a:pt x="230" y="1316"/>
                  </a:lnTo>
                  <a:lnTo>
                    <a:pt x="227" y="1324"/>
                  </a:lnTo>
                  <a:lnTo>
                    <a:pt x="225" y="1330"/>
                  </a:lnTo>
                  <a:lnTo>
                    <a:pt x="222" y="1335"/>
                  </a:lnTo>
                  <a:lnTo>
                    <a:pt x="218" y="1343"/>
                  </a:lnTo>
                  <a:lnTo>
                    <a:pt x="216" y="1349"/>
                  </a:lnTo>
                  <a:lnTo>
                    <a:pt x="213" y="1354"/>
                  </a:lnTo>
                  <a:lnTo>
                    <a:pt x="210" y="1362"/>
                  </a:lnTo>
                  <a:lnTo>
                    <a:pt x="207" y="1370"/>
                  </a:lnTo>
                  <a:lnTo>
                    <a:pt x="205" y="1375"/>
                  </a:lnTo>
                  <a:lnTo>
                    <a:pt x="203" y="1383"/>
                  </a:lnTo>
                  <a:lnTo>
                    <a:pt x="201" y="1385"/>
                  </a:lnTo>
                  <a:lnTo>
                    <a:pt x="200" y="1387"/>
                  </a:lnTo>
                  <a:lnTo>
                    <a:pt x="199" y="1389"/>
                  </a:lnTo>
                  <a:lnTo>
                    <a:pt x="198" y="1391"/>
                  </a:lnTo>
                  <a:lnTo>
                    <a:pt x="197" y="1392"/>
                  </a:lnTo>
                  <a:lnTo>
                    <a:pt x="196" y="1394"/>
                  </a:lnTo>
                  <a:lnTo>
                    <a:pt x="195" y="1398"/>
                  </a:lnTo>
                  <a:lnTo>
                    <a:pt x="194" y="1400"/>
                  </a:lnTo>
                  <a:lnTo>
                    <a:pt x="191" y="1408"/>
                  </a:lnTo>
                  <a:lnTo>
                    <a:pt x="189" y="1413"/>
                  </a:lnTo>
                  <a:lnTo>
                    <a:pt x="186" y="1419"/>
                  </a:lnTo>
                  <a:lnTo>
                    <a:pt x="184" y="1427"/>
                  </a:lnTo>
                  <a:lnTo>
                    <a:pt x="181" y="1434"/>
                  </a:lnTo>
                  <a:lnTo>
                    <a:pt x="178" y="1440"/>
                  </a:lnTo>
                  <a:lnTo>
                    <a:pt x="176" y="1448"/>
                  </a:lnTo>
                  <a:lnTo>
                    <a:pt x="173" y="1453"/>
                  </a:lnTo>
                  <a:lnTo>
                    <a:pt x="171" y="1461"/>
                  </a:lnTo>
                  <a:lnTo>
                    <a:pt x="169" y="1469"/>
                  </a:lnTo>
                  <a:lnTo>
                    <a:pt x="167" y="1474"/>
                  </a:lnTo>
                  <a:lnTo>
                    <a:pt x="165" y="1482"/>
                  </a:lnTo>
                  <a:lnTo>
                    <a:pt x="162" y="1490"/>
                  </a:lnTo>
                  <a:lnTo>
                    <a:pt x="160" y="1495"/>
                  </a:lnTo>
                  <a:lnTo>
                    <a:pt x="158" y="1503"/>
                  </a:lnTo>
                  <a:lnTo>
                    <a:pt x="156" y="1511"/>
                  </a:lnTo>
                  <a:lnTo>
                    <a:pt x="152" y="1520"/>
                  </a:lnTo>
                  <a:lnTo>
                    <a:pt x="149" y="1528"/>
                  </a:lnTo>
                  <a:lnTo>
                    <a:pt x="146" y="1537"/>
                  </a:lnTo>
                  <a:lnTo>
                    <a:pt x="142" y="1547"/>
                  </a:lnTo>
                  <a:lnTo>
                    <a:pt x="139" y="1556"/>
                  </a:lnTo>
                  <a:lnTo>
                    <a:pt x="137" y="1568"/>
                  </a:lnTo>
                  <a:lnTo>
                    <a:pt x="133" y="1577"/>
                  </a:lnTo>
                  <a:lnTo>
                    <a:pt x="131" y="1587"/>
                  </a:lnTo>
                  <a:lnTo>
                    <a:pt x="129" y="1596"/>
                  </a:lnTo>
                  <a:lnTo>
                    <a:pt x="125" y="1608"/>
                  </a:lnTo>
                  <a:lnTo>
                    <a:pt x="123" y="1617"/>
                  </a:lnTo>
                  <a:lnTo>
                    <a:pt x="120" y="1627"/>
                  </a:lnTo>
                  <a:lnTo>
                    <a:pt x="118" y="1637"/>
                  </a:lnTo>
                  <a:lnTo>
                    <a:pt x="114" y="1648"/>
                  </a:lnTo>
                  <a:lnTo>
                    <a:pt x="112" y="1657"/>
                  </a:lnTo>
                  <a:lnTo>
                    <a:pt x="109" y="1667"/>
                  </a:lnTo>
                  <a:lnTo>
                    <a:pt x="105" y="1678"/>
                  </a:lnTo>
                  <a:lnTo>
                    <a:pt x="102" y="1690"/>
                  </a:lnTo>
                  <a:lnTo>
                    <a:pt x="99" y="1699"/>
                  </a:lnTo>
                  <a:lnTo>
                    <a:pt x="96" y="1711"/>
                  </a:lnTo>
                  <a:lnTo>
                    <a:pt x="93" y="1722"/>
                  </a:lnTo>
                  <a:lnTo>
                    <a:pt x="91" y="1734"/>
                  </a:lnTo>
                  <a:lnTo>
                    <a:pt x="87" y="1745"/>
                  </a:lnTo>
                  <a:lnTo>
                    <a:pt x="85" y="1757"/>
                  </a:lnTo>
                  <a:lnTo>
                    <a:pt x="82" y="1774"/>
                  </a:lnTo>
                  <a:lnTo>
                    <a:pt x="80" y="1781"/>
                  </a:lnTo>
                  <a:lnTo>
                    <a:pt x="79" y="1787"/>
                  </a:lnTo>
                  <a:lnTo>
                    <a:pt x="77" y="1795"/>
                  </a:lnTo>
                  <a:lnTo>
                    <a:pt x="76" y="1801"/>
                  </a:lnTo>
                  <a:lnTo>
                    <a:pt x="74" y="1808"/>
                  </a:lnTo>
                  <a:lnTo>
                    <a:pt x="73" y="1816"/>
                  </a:lnTo>
                  <a:lnTo>
                    <a:pt x="72" y="1823"/>
                  </a:lnTo>
                  <a:lnTo>
                    <a:pt x="71" y="1831"/>
                  </a:lnTo>
                  <a:lnTo>
                    <a:pt x="71" y="1839"/>
                  </a:lnTo>
                  <a:lnTo>
                    <a:pt x="70" y="1848"/>
                  </a:lnTo>
                  <a:lnTo>
                    <a:pt x="68" y="1858"/>
                  </a:lnTo>
                  <a:lnTo>
                    <a:pt x="67" y="1867"/>
                  </a:lnTo>
                  <a:lnTo>
                    <a:pt x="67" y="1877"/>
                  </a:lnTo>
                  <a:lnTo>
                    <a:pt x="66" y="1886"/>
                  </a:lnTo>
                  <a:lnTo>
                    <a:pt x="65" y="1896"/>
                  </a:lnTo>
                  <a:lnTo>
                    <a:pt x="65" y="1905"/>
                  </a:lnTo>
                  <a:lnTo>
                    <a:pt x="63" y="1928"/>
                  </a:lnTo>
                  <a:lnTo>
                    <a:pt x="62" y="1951"/>
                  </a:lnTo>
                  <a:lnTo>
                    <a:pt x="61" y="1974"/>
                  </a:lnTo>
                  <a:lnTo>
                    <a:pt x="60" y="1995"/>
                  </a:lnTo>
                  <a:lnTo>
                    <a:pt x="60" y="2016"/>
                  </a:lnTo>
                  <a:lnTo>
                    <a:pt x="60" y="2035"/>
                  </a:lnTo>
                  <a:lnTo>
                    <a:pt x="58" y="2060"/>
                  </a:lnTo>
                  <a:lnTo>
                    <a:pt x="58" y="2094"/>
                  </a:lnTo>
                  <a:lnTo>
                    <a:pt x="56" y="2235"/>
                  </a:lnTo>
                  <a:lnTo>
                    <a:pt x="52" y="2188"/>
                  </a:lnTo>
                  <a:lnTo>
                    <a:pt x="52" y="2186"/>
                  </a:lnTo>
                  <a:lnTo>
                    <a:pt x="52" y="2184"/>
                  </a:lnTo>
                  <a:lnTo>
                    <a:pt x="51" y="2182"/>
                  </a:lnTo>
                  <a:lnTo>
                    <a:pt x="49" y="2182"/>
                  </a:lnTo>
                  <a:lnTo>
                    <a:pt x="42" y="2212"/>
                  </a:lnTo>
                  <a:lnTo>
                    <a:pt x="39" y="2207"/>
                  </a:lnTo>
                  <a:lnTo>
                    <a:pt x="49" y="2146"/>
                  </a:lnTo>
                  <a:lnTo>
                    <a:pt x="49" y="2144"/>
                  </a:lnTo>
                  <a:lnTo>
                    <a:pt x="48" y="2069"/>
                  </a:lnTo>
                  <a:lnTo>
                    <a:pt x="48" y="2067"/>
                  </a:lnTo>
                  <a:lnTo>
                    <a:pt x="47" y="2066"/>
                  </a:lnTo>
                  <a:lnTo>
                    <a:pt x="47" y="2064"/>
                  </a:lnTo>
                  <a:lnTo>
                    <a:pt x="47" y="2062"/>
                  </a:lnTo>
                  <a:lnTo>
                    <a:pt x="47" y="2060"/>
                  </a:lnTo>
                  <a:lnTo>
                    <a:pt x="47" y="2058"/>
                  </a:lnTo>
                  <a:lnTo>
                    <a:pt x="45" y="2073"/>
                  </a:lnTo>
                  <a:lnTo>
                    <a:pt x="43" y="2087"/>
                  </a:lnTo>
                  <a:lnTo>
                    <a:pt x="41" y="2102"/>
                  </a:lnTo>
                  <a:lnTo>
                    <a:pt x="38" y="2115"/>
                  </a:lnTo>
                  <a:lnTo>
                    <a:pt x="36" y="2128"/>
                  </a:lnTo>
                  <a:lnTo>
                    <a:pt x="34" y="2144"/>
                  </a:lnTo>
                  <a:lnTo>
                    <a:pt x="33" y="2157"/>
                  </a:lnTo>
                  <a:lnTo>
                    <a:pt x="30" y="2172"/>
                  </a:lnTo>
                  <a:lnTo>
                    <a:pt x="28" y="2163"/>
                  </a:lnTo>
                  <a:lnTo>
                    <a:pt x="34" y="2085"/>
                  </a:lnTo>
                  <a:lnTo>
                    <a:pt x="44" y="1964"/>
                  </a:lnTo>
                  <a:lnTo>
                    <a:pt x="47" y="1942"/>
                  </a:lnTo>
                  <a:lnTo>
                    <a:pt x="48" y="1923"/>
                  </a:lnTo>
                  <a:lnTo>
                    <a:pt x="49" y="1902"/>
                  </a:lnTo>
                  <a:lnTo>
                    <a:pt x="51" y="1881"/>
                  </a:lnTo>
                  <a:lnTo>
                    <a:pt x="52" y="1860"/>
                  </a:lnTo>
                  <a:lnTo>
                    <a:pt x="52" y="1839"/>
                  </a:lnTo>
                  <a:lnTo>
                    <a:pt x="52" y="1818"/>
                  </a:lnTo>
                  <a:lnTo>
                    <a:pt x="53" y="1797"/>
                  </a:lnTo>
                  <a:lnTo>
                    <a:pt x="53" y="1778"/>
                  </a:lnTo>
                  <a:lnTo>
                    <a:pt x="54" y="1759"/>
                  </a:lnTo>
                  <a:lnTo>
                    <a:pt x="54" y="1738"/>
                  </a:lnTo>
                  <a:lnTo>
                    <a:pt x="55" y="1720"/>
                  </a:lnTo>
                  <a:lnTo>
                    <a:pt x="55" y="1699"/>
                  </a:lnTo>
                  <a:lnTo>
                    <a:pt x="56" y="1680"/>
                  </a:lnTo>
                  <a:lnTo>
                    <a:pt x="57" y="1661"/>
                  </a:lnTo>
                  <a:lnTo>
                    <a:pt x="58" y="1642"/>
                  </a:lnTo>
                  <a:lnTo>
                    <a:pt x="60" y="1631"/>
                  </a:lnTo>
                  <a:lnTo>
                    <a:pt x="61" y="1621"/>
                  </a:lnTo>
                  <a:lnTo>
                    <a:pt x="61" y="1612"/>
                  </a:lnTo>
                  <a:lnTo>
                    <a:pt x="62" y="1602"/>
                  </a:lnTo>
                  <a:lnTo>
                    <a:pt x="62" y="1591"/>
                  </a:lnTo>
                  <a:lnTo>
                    <a:pt x="63" y="1581"/>
                  </a:lnTo>
                  <a:lnTo>
                    <a:pt x="64" y="1570"/>
                  </a:lnTo>
                  <a:lnTo>
                    <a:pt x="65" y="1558"/>
                  </a:lnTo>
                  <a:lnTo>
                    <a:pt x="66" y="1547"/>
                  </a:lnTo>
                  <a:lnTo>
                    <a:pt x="66" y="1537"/>
                  </a:lnTo>
                  <a:lnTo>
                    <a:pt x="67" y="1526"/>
                  </a:lnTo>
                  <a:lnTo>
                    <a:pt x="68" y="1514"/>
                  </a:lnTo>
                  <a:lnTo>
                    <a:pt x="70" y="1503"/>
                  </a:lnTo>
                  <a:lnTo>
                    <a:pt x="71" y="1492"/>
                  </a:lnTo>
                  <a:lnTo>
                    <a:pt x="71" y="1480"/>
                  </a:lnTo>
                  <a:lnTo>
                    <a:pt x="72" y="1471"/>
                  </a:lnTo>
                  <a:lnTo>
                    <a:pt x="77" y="1379"/>
                  </a:lnTo>
                  <a:lnTo>
                    <a:pt x="77" y="1377"/>
                  </a:lnTo>
                  <a:lnTo>
                    <a:pt x="77" y="1375"/>
                  </a:lnTo>
                  <a:lnTo>
                    <a:pt x="76" y="1379"/>
                  </a:lnTo>
                  <a:lnTo>
                    <a:pt x="75" y="1381"/>
                  </a:lnTo>
                  <a:lnTo>
                    <a:pt x="74" y="1385"/>
                  </a:lnTo>
                  <a:lnTo>
                    <a:pt x="74" y="1391"/>
                  </a:lnTo>
                  <a:lnTo>
                    <a:pt x="74" y="1394"/>
                  </a:lnTo>
                  <a:lnTo>
                    <a:pt x="73" y="1398"/>
                  </a:lnTo>
                  <a:lnTo>
                    <a:pt x="73" y="1404"/>
                  </a:lnTo>
                  <a:lnTo>
                    <a:pt x="72" y="1408"/>
                  </a:lnTo>
                  <a:lnTo>
                    <a:pt x="71" y="1419"/>
                  </a:lnTo>
                  <a:lnTo>
                    <a:pt x="70" y="1431"/>
                  </a:lnTo>
                  <a:lnTo>
                    <a:pt x="68" y="1442"/>
                  </a:lnTo>
                  <a:lnTo>
                    <a:pt x="67" y="1453"/>
                  </a:lnTo>
                  <a:lnTo>
                    <a:pt x="66" y="1465"/>
                  </a:lnTo>
                  <a:lnTo>
                    <a:pt x="64" y="1474"/>
                  </a:lnTo>
                  <a:lnTo>
                    <a:pt x="63" y="1486"/>
                  </a:lnTo>
                  <a:lnTo>
                    <a:pt x="62" y="1495"/>
                  </a:lnTo>
                  <a:lnTo>
                    <a:pt x="61" y="1505"/>
                  </a:lnTo>
                  <a:lnTo>
                    <a:pt x="60" y="1511"/>
                  </a:lnTo>
                  <a:lnTo>
                    <a:pt x="60" y="1518"/>
                  </a:lnTo>
                  <a:lnTo>
                    <a:pt x="58" y="1524"/>
                  </a:lnTo>
                  <a:lnTo>
                    <a:pt x="57" y="1534"/>
                  </a:lnTo>
                  <a:lnTo>
                    <a:pt x="56" y="1541"/>
                  </a:lnTo>
                  <a:lnTo>
                    <a:pt x="55" y="1549"/>
                  </a:lnTo>
                  <a:lnTo>
                    <a:pt x="54" y="1556"/>
                  </a:lnTo>
                  <a:lnTo>
                    <a:pt x="53" y="1564"/>
                  </a:lnTo>
                  <a:lnTo>
                    <a:pt x="52" y="1572"/>
                  </a:lnTo>
                  <a:lnTo>
                    <a:pt x="51" y="1581"/>
                  </a:lnTo>
                  <a:lnTo>
                    <a:pt x="48" y="1589"/>
                  </a:lnTo>
                  <a:lnTo>
                    <a:pt x="48" y="1598"/>
                  </a:lnTo>
                  <a:lnTo>
                    <a:pt x="46" y="1606"/>
                  </a:lnTo>
                  <a:lnTo>
                    <a:pt x="45" y="1616"/>
                  </a:lnTo>
                  <a:lnTo>
                    <a:pt x="44" y="1625"/>
                  </a:lnTo>
                  <a:lnTo>
                    <a:pt x="43" y="1635"/>
                  </a:lnTo>
                  <a:lnTo>
                    <a:pt x="42" y="1644"/>
                  </a:lnTo>
                  <a:lnTo>
                    <a:pt x="42" y="1654"/>
                  </a:lnTo>
                  <a:lnTo>
                    <a:pt x="41" y="1663"/>
                  </a:lnTo>
                  <a:lnTo>
                    <a:pt x="41" y="1673"/>
                  </a:lnTo>
                  <a:lnTo>
                    <a:pt x="41" y="1682"/>
                  </a:lnTo>
                  <a:lnTo>
                    <a:pt x="39" y="1694"/>
                  </a:lnTo>
                  <a:lnTo>
                    <a:pt x="38" y="1703"/>
                  </a:lnTo>
                  <a:lnTo>
                    <a:pt x="38" y="1707"/>
                  </a:lnTo>
                  <a:lnTo>
                    <a:pt x="37" y="1713"/>
                  </a:lnTo>
                  <a:lnTo>
                    <a:pt x="37" y="1719"/>
                  </a:lnTo>
                  <a:lnTo>
                    <a:pt x="36" y="1722"/>
                  </a:lnTo>
                  <a:lnTo>
                    <a:pt x="35" y="1728"/>
                  </a:lnTo>
                  <a:lnTo>
                    <a:pt x="34" y="1732"/>
                  </a:lnTo>
                  <a:lnTo>
                    <a:pt x="34" y="1738"/>
                  </a:lnTo>
                  <a:lnTo>
                    <a:pt x="33" y="1741"/>
                  </a:lnTo>
                  <a:lnTo>
                    <a:pt x="32" y="1753"/>
                  </a:lnTo>
                  <a:lnTo>
                    <a:pt x="30" y="1764"/>
                  </a:lnTo>
                  <a:lnTo>
                    <a:pt x="29" y="1774"/>
                  </a:lnTo>
                  <a:lnTo>
                    <a:pt x="29" y="1787"/>
                  </a:lnTo>
                  <a:lnTo>
                    <a:pt x="27" y="1797"/>
                  </a:lnTo>
                  <a:lnTo>
                    <a:pt x="27" y="1808"/>
                  </a:lnTo>
                  <a:lnTo>
                    <a:pt x="26" y="1820"/>
                  </a:lnTo>
                  <a:lnTo>
                    <a:pt x="25" y="1831"/>
                  </a:lnTo>
                  <a:lnTo>
                    <a:pt x="25" y="1837"/>
                  </a:lnTo>
                  <a:lnTo>
                    <a:pt x="25" y="1844"/>
                  </a:lnTo>
                  <a:lnTo>
                    <a:pt x="24" y="1850"/>
                  </a:lnTo>
                  <a:lnTo>
                    <a:pt x="24" y="1858"/>
                  </a:lnTo>
                  <a:lnTo>
                    <a:pt x="23" y="1865"/>
                  </a:lnTo>
                  <a:lnTo>
                    <a:pt x="22" y="1873"/>
                  </a:lnTo>
                  <a:lnTo>
                    <a:pt x="22" y="1879"/>
                  </a:lnTo>
                  <a:lnTo>
                    <a:pt x="20" y="1884"/>
                  </a:lnTo>
                  <a:lnTo>
                    <a:pt x="19" y="1896"/>
                  </a:lnTo>
                  <a:lnTo>
                    <a:pt x="18" y="1905"/>
                  </a:lnTo>
                  <a:lnTo>
                    <a:pt x="17" y="1915"/>
                  </a:lnTo>
                  <a:lnTo>
                    <a:pt x="16" y="1924"/>
                  </a:lnTo>
                  <a:lnTo>
                    <a:pt x="15" y="1934"/>
                  </a:lnTo>
                  <a:lnTo>
                    <a:pt x="14" y="1945"/>
                  </a:lnTo>
                  <a:lnTo>
                    <a:pt x="13" y="1955"/>
                  </a:lnTo>
                  <a:lnTo>
                    <a:pt x="11" y="1963"/>
                  </a:lnTo>
                  <a:lnTo>
                    <a:pt x="11" y="1968"/>
                  </a:lnTo>
                  <a:lnTo>
                    <a:pt x="10" y="1974"/>
                  </a:lnTo>
                  <a:lnTo>
                    <a:pt x="10" y="1980"/>
                  </a:lnTo>
                  <a:lnTo>
                    <a:pt x="9" y="1985"/>
                  </a:lnTo>
                  <a:lnTo>
                    <a:pt x="8" y="1991"/>
                  </a:lnTo>
                  <a:lnTo>
                    <a:pt x="7" y="1999"/>
                  </a:lnTo>
                  <a:lnTo>
                    <a:pt x="6" y="2006"/>
                  </a:lnTo>
                  <a:lnTo>
                    <a:pt x="6" y="2012"/>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4" name="Freeform 33">
              <a:extLst>
                <a:ext uri="{FF2B5EF4-FFF2-40B4-BE49-F238E27FC236}">
                  <a16:creationId xmlns:a16="http://schemas.microsoft.com/office/drawing/2014/main" id="{A9359196-082A-45FE-9D5E-D6BCCB31027D}"/>
                </a:ext>
              </a:extLst>
            </p:cNvPr>
            <p:cNvSpPr>
              <a:spLocks/>
            </p:cNvSpPr>
            <p:nvPr/>
          </p:nvSpPr>
          <p:spPr bwMode="auto">
            <a:xfrm>
              <a:off x="4506" y="2609"/>
              <a:ext cx="194" cy="349"/>
            </a:xfrm>
            <a:custGeom>
              <a:avLst/>
              <a:gdLst>
                <a:gd name="T0" fmla="*/ 180 w 194"/>
                <a:gd name="T1" fmla="*/ 230 h 349"/>
                <a:gd name="T2" fmla="*/ 161 w 194"/>
                <a:gd name="T3" fmla="*/ 226 h 349"/>
                <a:gd name="T4" fmla="*/ 142 w 194"/>
                <a:gd name="T5" fmla="*/ 230 h 349"/>
                <a:gd name="T6" fmla="*/ 129 w 194"/>
                <a:gd name="T7" fmla="*/ 238 h 349"/>
                <a:gd name="T8" fmla="*/ 118 w 194"/>
                <a:gd name="T9" fmla="*/ 249 h 349"/>
                <a:gd name="T10" fmla="*/ 107 w 194"/>
                <a:gd name="T11" fmla="*/ 263 h 349"/>
                <a:gd name="T12" fmla="*/ 96 w 194"/>
                <a:gd name="T13" fmla="*/ 272 h 349"/>
                <a:gd name="T14" fmla="*/ 89 w 194"/>
                <a:gd name="T15" fmla="*/ 259 h 349"/>
                <a:gd name="T16" fmla="*/ 83 w 194"/>
                <a:gd name="T17" fmla="*/ 253 h 349"/>
                <a:gd name="T18" fmla="*/ 81 w 194"/>
                <a:gd name="T19" fmla="*/ 247 h 349"/>
                <a:gd name="T20" fmla="*/ 76 w 194"/>
                <a:gd name="T21" fmla="*/ 230 h 349"/>
                <a:gd name="T22" fmla="*/ 75 w 194"/>
                <a:gd name="T23" fmla="*/ 217 h 349"/>
                <a:gd name="T24" fmla="*/ 85 w 194"/>
                <a:gd name="T25" fmla="*/ 226 h 349"/>
                <a:gd name="T26" fmla="*/ 89 w 194"/>
                <a:gd name="T27" fmla="*/ 228 h 349"/>
                <a:gd name="T28" fmla="*/ 99 w 194"/>
                <a:gd name="T29" fmla="*/ 175 h 349"/>
                <a:gd name="T30" fmla="*/ 105 w 194"/>
                <a:gd name="T31" fmla="*/ 112 h 349"/>
                <a:gd name="T32" fmla="*/ 98 w 194"/>
                <a:gd name="T33" fmla="*/ 51 h 349"/>
                <a:gd name="T34" fmla="*/ 94 w 194"/>
                <a:gd name="T35" fmla="*/ 21 h 349"/>
                <a:gd name="T36" fmla="*/ 89 w 194"/>
                <a:gd name="T37" fmla="*/ 99 h 349"/>
                <a:gd name="T38" fmla="*/ 77 w 194"/>
                <a:gd name="T39" fmla="*/ 148 h 349"/>
                <a:gd name="T40" fmla="*/ 73 w 194"/>
                <a:gd name="T41" fmla="*/ 196 h 349"/>
                <a:gd name="T42" fmla="*/ 69 w 194"/>
                <a:gd name="T43" fmla="*/ 219 h 349"/>
                <a:gd name="T44" fmla="*/ 62 w 194"/>
                <a:gd name="T45" fmla="*/ 219 h 349"/>
                <a:gd name="T46" fmla="*/ 58 w 194"/>
                <a:gd name="T47" fmla="*/ 198 h 349"/>
                <a:gd name="T48" fmla="*/ 44 w 194"/>
                <a:gd name="T49" fmla="*/ 129 h 349"/>
                <a:gd name="T50" fmla="*/ 28 w 194"/>
                <a:gd name="T51" fmla="*/ 68 h 349"/>
                <a:gd name="T52" fmla="*/ 5 w 194"/>
                <a:gd name="T53" fmla="*/ 17 h 349"/>
                <a:gd name="T54" fmla="*/ 4 w 194"/>
                <a:gd name="T55" fmla="*/ 57 h 349"/>
                <a:gd name="T56" fmla="*/ 7 w 194"/>
                <a:gd name="T57" fmla="*/ 78 h 349"/>
                <a:gd name="T58" fmla="*/ 12 w 194"/>
                <a:gd name="T59" fmla="*/ 120 h 349"/>
                <a:gd name="T60" fmla="*/ 23 w 194"/>
                <a:gd name="T61" fmla="*/ 179 h 349"/>
                <a:gd name="T62" fmla="*/ 34 w 194"/>
                <a:gd name="T63" fmla="*/ 202 h 349"/>
                <a:gd name="T64" fmla="*/ 44 w 194"/>
                <a:gd name="T65" fmla="*/ 215 h 349"/>
                <a:gd name="T66" fmla="*/ 54 w 194"/>
                <a:gd name="T67" fmla="*/ 226 h 349"/>
                <a:gd name="T68" fmla="*/ 59 w 194"/>
                <a:gd name="T69" fmla="*/ 240 h 349"/>
                <a:gd name="T70" fmla="*/ 82 w 194"/>
                <a:gd name="T71" fmla="*/ 263 h 349"/>
                <a:gd name="T72" fmla="*/ 59 w 194"/>
                <a:gd name="T73" fmla="*/ 282 h 349"/>
                <a:gd name="T74" fmla="*/ 52 w 194"/>
                <a:gd name="T75" fmla="*/ 268 h 349"/>
                <a:gd name="T76" fmla="*/ 49 w 194"/>
                <a:gd name="T77" fmla="*/ 263 h 349"/>
                <a:gd name="T78" fmla="*/ 45 w 194"/>
                <a:gd name="T79" fmla="*/ 259 h 349"/>
                <a:gd name="T80" fmla="*/ 51 w 194"/>
                <a:gd name="T81" fmla="*/ 293 h 349"/>
                <a:gd name="T82" fmla="*/ 39 w 194"/>
                <a:gd name="T83" fmla="*/ 308 h 349"/>
                <a:gd name="T84" fmla="*/ 25 w 194"/>
                <a:gd name="T85" fmla="*/ 326 h 349"/>
                <a:gd name="T86" fmla="*/ 30 w 194"/>
                <a:gd name="T87" fmla="*/ 341 h 349"/>
                <a:gd name="T88" fmla="*/ 43 w 194"/>
                <a:gd name="T89" fmla="*/ 345 h 349"/>
                <a:gd name="T90" fmla="*/ 56 w 194"/>
                <a:gd name="T91" fmla="*/ 349 h 349"/>
                <a:gd name="T92" fmla="*/ 69 w 194"/>
                <a:gd name="T93" fmla="*/ 343 h 349"/>
                <a:gd name="T94" fmla="*/ 81 w 194"/>
                <a:gd name="T95" fmla="*/ 322 h 349"/>
                <a:gd name="T96" fmla="*/ 86 w 194"/>
                <a:gd name="T97" fmla="*/ 308 h 349"/>
                <a:gd name="T98" fmla="*/ 88 w 194"/>
                <a:gd name="T99" fmla="*/ 297 h 349"/>
                <a:gd name="T100" fmla="*/ 95 w 194"/>
                <a:gd name="T101" fmla="*/ 301 h 349"/>
                <a:gd name="T102" fmla="*/ 105 w 194"/>
                <a:gd name="T103" fmla="*/ 314 h 349"/>
                <a:gd name="T104" fmla="*/ 114 w 194"/>
                <a:gd name="T105" fmla="*/ 331 h 349"/>
                <a:gd name="T106" fmla="*/ 113 w 194"/>
                <a:gd name="T107" fmla="*/ 320 h 349"/>
                <a:gd name="T108" fmla="*/ 99 w 194"/>
                <a:gd name="T109" fmla="*/ 299 h 349"/>
                <a:gd name="T110" fmla="*/ 96 w 194"/>
                <a:gd name="T111" fmla="*/ 280 h 349"/>
                <a:gd name="T112" fmla="*/ 104 w 194"/>
                <a:gd name="T113" fmla="*/ 278 h 349"/>
                <a:gd name="T114" fmla="*/ 116 w 194"/>
                <a:gd name="T115" fmla="*/ 284 h 349"/>
                <a:gd name="T116" fmla="*/ 134 w 194"/>
                <a:gd name="T117" fmla="*/ 286 h 349"/>
                <a:gd name="T118" fmla="*/ 153 w 194"/>
                <a:gd name="T119" fmla="*/ 278 h 349"/>
                <a:gd name="T120" fmla="*/ 171 w 194"/>
                <a:gd name="T121" fmla="*/ 265 h 349"/>
                <a:gd name="T122" fmla="*/ 188 w 194"/>
                <a:gd name="T123" fmla="*/ 244 h 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94"/>
                <a:gd name="T187" fmla="*/ 0 h 349"/>
                <a:gd name="T188" fmla="*/ 194 w 194"/>
                <a:gd name="T189" fmla="*/ 349 h 3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94" h="349">
                  <a:moveTo>
                    <a:pt x="194" y="230"/>
                  </a:moveTo>
                  <a:lnTo>
                    <a:pt x="191" y="230"/>
                  </a:lnTo>
                  <a:lnTo>
                    <a:pt x="187" y="230"/>
                  </a:lnTo>
                  <a:lnTo>
                    <a:pt x="183" y="230"/>
                  </a:lnTo>
                  <a:lnTo>
                    <a:pt x="180" y="230"/>
                  </a:lnTo>
                  <a:lnTo>
                    <a:pt x="176" y="228"/>
                  </a:lnTo>
                  <a:lnTo>
                    <a:pt x="172" y="228"/>
                  </a:lnTo>
                  <a:lnTo>
                    <a:pt x="168" y="226"/>
                  </a:lnTo>
                  <a:lnTo>
                    <a:pt x="164" y="226"/>
                  </a:lnTo>
                  <a:lnTo>
                    <a:pt x="161" y="226"/>
                  </a:lnTo>
                  <a:lnTo>
                    <a:pt x="156" y="226"/>
                  </a:lnTo>
                  <a:lnTo>
                    <a:pt x="153" y="226"/>
                  </a:lnTo>
                  <a:lnTo>
                    <a:pt x="149" y="228"/>
                  </a:lnTo>
                  <a:lnTo>
                    <a:pt x="145" y="228"/>
                  </a:lnTo>
                  <a:lnTo>
                    <a:pt x="142" y="230"/>
                  </a:lnTo>
                  <a:lnTo>
                    <a:pt x="138" y="234"/>
                  </a:lnTo>
                  <a:lnTo>
                    <a:pt x="134" y="238"/>
                  </a:lnTo>
                  <a:lnTo>
                    <a:pt x="133" y="238"/>
                  </a:lnTo>
                  <a:lnTo>
                    <a:pt x="132" y="238"/>
                  </a:lnTo>
                  <a:lnTo>
                    <a:pt x="129" y="238"/>
                  </a:lnTo>
                  <a:lnTo>
                    <a:pt x="127" y="240"/>
                  </a:lnTo>
                  <a:lnTo>
                    <a:pt x="125" y="242"/>
                  </a:lnTo>
                  <a:lnTo>
                    <a:pt x="123" y="246"/>
                  </a:lnTo>
                  <a:lnTo>
                    <a:pt x="119" y="247"/>
                  </a:lnTo>
                  <a:lnTo>
                    <a:pt x="118" y="249"/>
                  </a:lnTo>
                  <a:lnTo>
                    <a:pt x="116" y="253"/>
                  </a:lnTo>
                  <a:lnTo>
                    <a:pt x="114" y="255"/>
                  </a:lnTo>
                  <a:lnTo>
                    <a:pt x="111" y="257"/>
                  </a:lnTo>
                  <a:lnTo>
                    <a:pt x="109" y="261"/>
                  </a:lnTo>
                  <a:lnTo>
                    <a:pt x="107" y="263"/>
                  </a:lnTo>
                  <a:lnTo>
                    <a:pt x="105" y="265"/>
                  </a:lnTo>
                  <a:lnTo>
                    <a:pt x="102" y="268"/>
                  </a:lnTo>
                  <a:lnTo>
                    <a:pt x="100" y="270"/>
                  </a:lnTo>
                  <a:lnTo>
                    <a:pt x="98" y="270"/>
                  </a:lnTo>
                  <a:lnTo>
                    <a:pt x="96" y="272"/>
                  </a:lnTo>
                  <a:lnTo>
                    <a:pt x="94" y="270"/>
                  </a:lnTo>
                  <a:lnTo>
                    <a:pt x="92" y="267"/>
                  </a:lnTo>
                  <a:lnTo>
                    <a:pt x="91" y="265"/>
                  </a:lnTo>
                  <a:lnTo>
                    <a:pt x="90" y="261"/>
                  </a:lnTo>
                  <a:lnTo>
                    <a:pt x="89" y="259"/>
                  </a:lnTo>
                  <a:lnTo>
                    <a:pt x="88" y="257"/>
                  </a:lnTo>
                  <a:lnTo>
                    <a:pt x="87" y="255"/>
                  </a:lnTo>
                  <a:lnTo>
                    <a:pt x="85" y="255"/>
                  </a:lnTo>
                  <a:lnTo>
                    <a:pt x="85" y="253"/>
                  </a:lnTo>
                  <a:lnTo>
                    <a:pt x="83" y="253"/>
                  </a:lnTo>
                  <a:lnTo>
                    <a:pt x="83" y="251"/>
                  </a:lnTo>
                  <a:lnTo>
                    <a:pt x="83" y="249"/>
                  </a:lnTo>
                  <a:lnTo>
                    <a:pt x="85" y="249"/>
                  </a:lnTo>
                  <a:lnTo>
                    <a:pt x="82" y="249"/>
                  </a:lnTo>
                  <a:lnTo>
                    <a:pt x="81" y="247"/>
                  </a:lnTo>
                  <a:lnTo>
                    <a:pt x="80" y="246"/>
                  </a:lnTo>
                  <a:lnTo>
                    <a:pt x="79" y="242"/>
                  </a:lnTo>
                  <a:lnTo>
                    <a:pt x="77" y="238"/>
                  </a:lnTo>
                  <a:lnTo>
                    <a:pt x="77" y="234"/>
                  </a:lnTo>
                  <a:lnTo>
                    <a:pt x="76" y="230"/>
                  </a:lnTo>
                  <a:lnTo>
                    <a:pt x="75" y="228"/>
                  </a:lnTo>
                  <a:lnTo>
                    <a:pt x="73" y="226"/>
                  </a:lnTo>
                  <a:lnTo>
                    <a:pt x="73" y="223"/>
                  </a:lnTo>
                  <a:lnTo>
                    <a:pt x="75" y="221"/>
                  </a:lnTo>
                  <a:lnTo>
                    <a:pt x="75" y="217"/>
                  </a:lnTo>
                  <a:lnTo>
                    <a:pt x="76" y="215"/>
                  </a:lnTo>
                  <a:lnTo>
                    <a:pt x="77" y="213"/>
                  </a:lnTo>
                  <a:lnTo>
                    <a:pt x="77" y="211"/>
                  </a:lnTo>
                  <a:lnTo>
                    <a:pt x="78" y="211"/>
                  </a:lnTo>
                  <a:lnTo>
                    <a:pt x="85" y="226"/>
                  </a:lnTo>
                  <a:lnTo>
                    <a:pt x="85" y="232"/>
                  </a:lnTo>
                  <a:lnTo>
                    <a:pt x="86" y="232"/>
                  </a:lnTo>
                  <a:lnTo>
                    <a:pt x="87" y="232"/>
                  </a:lnTo>
                  <a:lnTo>
                    <a:pt x="88" y="230"/>
                  </a:lnTo>
                  <a:lnTo>
                    <a:pt x="89" y="228"/>
                  </a:lnTo>
                  <a:lnTo>
                    <a:pt x="91" y="219"/>
                  </a:lnTo>
                  <a:lnTo>
                    <a:pt x="94" y="207"/>
                  </a:lnTo>
                  <a:lnTo>
                    <a:pt x="95" y="198"/>
                  </a:lnTo>
                  <a:lnTo>
                    <a:pt x="97" y="186"/>
                  </a:lnTo>
                  <a:lnTo>
                    <a:pt x="99" y="175"/>
                  </a:lnTo>
                  <a:lnTo>
                    <a:pt x="101" y="162"/>
                  </a:lnTo>
                  <a:lnTo>
                    <a:pt x="102" y="150"/>
                  </a:lnTo>
                  <a:lnTo>
                    <a:pt x="104" y="137"/>
                  </a:lnTo>
                  <a:lnTo>
                    <a:pt x="105" y="125"/>
                  </a:lnTo>
                  <a:lnTo>
                    <a:pt x="105" y="112"/>
                  </a:lnTo>
                  <a:lnTo>
                    <a:pt x="104" y="101"/>
                  </a:lnTo>
                  <a:lnTo>
                    <a:pt x="102" y="87"/>
                  </a:lnTo>
                  <a:lnTo>
                    <a:pt x="101" y="76"/>
                  </a:lnTo>
                  <a:lnTo>
                    <a:pt x="100" y="62"/>
                  </a:lnTo>
                  <a:lnTo>
                    <a:pt x="98" y="51"/>
                  </a:lnTo>
                  <a:lnTo>
                    <a:pt x="97" y="42"/>
                  </a:lnTo>
                  <a:lnTo>
                    <a:pt x="96" y="36"/>
                  </a:lnTo>
                  <a:lnTo>
                    <a:pt x="95" y="30"/>
                  </a:lnTo>
                  <a:lnTo>
                    <a:pt x="95" y="24"/>
                  </a:lnTo>
                  <a:lnTo>
                    <a:pt x="94" y="21"/>
                  </a:lnTo>
                  <a:lnTo>
                    <a:pt x="92" y="15"/>
                  </a:lnTo>
                  <a:lnTo>
                    <a:pt x="91" y="9"/>
                  </a:lnTo>
                  <a:lnTo>
                    <a:pt x="91" y="5"/>
                  </a:lnTo>
                  <a:lnTo>
                    <a:pt x="90" y="0"/>
                  </a:lnTo>
                  <a:lnTo>
                    <a:pt x="89" y="99"/>
                  </a:lnTo>
                  <a:lnTo>
                    <a:pt x="88" y="110"/>
                  </a:lnTo>
                  <a:lnTo>
                    <a:pt x="86" y="120"/>
                  </a:lnTo>
                  <a:lnTo>
                    <a:pt x="82" y="129"/>
                  </a:lnTo>
                  <a:lnTo>
                    <a:pt x="80" y="139"/>
                  </a:lnTo>
                  <a:lnTo>
                    <a:pt x="77" y="148"/>
                  </a:lnTo>
                  <a:lnTo>
                    <a:pt x="76" y="160"/>
                  </a:lnTo>
                  <a:lnTo>
                    <a:pt x="75" y="169"/>
                  </a:lnTo>
                  <a:lnTo>
                    <a:pt x="75" y="183"/>
                  </a:lnTo>
                  <a:lnTo>
                    <a:pt x="75" y="188"/>
                  </a:lnTo>
                  <a:lnTo>
                    <a:pt x="73" y="196"/>
                  </a:lnTo>
                  <a:lnTo>
                    <a:pt x="72" y="204"/>
                  </a:lnTo>
                  <a:lnTo>
                    <a:pt x="72" y="209"/>
                  </a:lnTo>
                  <a:lnTo>
                    <a:pt x="71" y="213"/>
                  </a:lnTo>
                  <a:lnTo>
                    <a:pt x="70" y="217"/>
                  </a:lnTo>
                  <a:lnTo>
                    <a:pt x="69" y="219"/>
                  </a:lnTo>
                  <a:lnTo>
                    <a:pt x="68" y="223"/>
                  </a:lnTo>
                  <a:lnTo>
                    <a:pt x="67" y="226"/>
                  </a:lnTo>
                  <a:lnTo>
                    <a:pt x="64" y="226"/>
                  </a:lnTo>
                  <a:lnTo>
                    <a:pt x="63" y="223"/>
                  </a:lnTo>
                  <a:lnTo>
                    <a:pt x="62" y="219"/>
                  </a:lnTo>
                  <a:lnTo>
                    <a:pt x="61" y="215"/>
                  </a:lnTo>
                  <a:lnTo>
                    <a:pt x="60" y="211"/>
                  </a:lnTo>
                  <a:lnTo>
                    <a:pt x="59" y="207"/>
                  </a:lnTo>
                  <a:lnTo>
                    <a:pt x="59" y="204"/>
                  </a:lnTo>
                  <a:lnTo>
                    <a:pt x="58" y="198"/>
                  </a:lnTo>
                  <a:lnTo>
                    <a:pt x="56" y="185"/>
                  </a:lnTo>
                  <a:lnTo>
                    <a:pt x="53" y="171"/>
                  </a:lnTo>
                  <a:lnTo>
                    <a:pt x="50" y="156"/>
                  </a:lnTo>
                  <a:lnTo>
                    <a:pt x="47" y="143"/>
                  </a:lnTo>
                  <a:lnTo>
                    <a:pt x="44" y="129"/>
                  </a:lnTo>
                  <a:lnTo>
                    <a:pt x="41" y="118"/>
                  </a:lnTo>
                  <a:lnTo>
                    <a:pt x="38" y="104"/>
                  </a:lnTo>
                  <a:lnTo>
                    <a:pt x="34" y="93"/>
                  </a:lnTo>
                  <a:lnTo>
                    <a:pt x="31" y="80"/>
                  </a:lnTo>
                  <a:lnTo>
                    <a:pt x="28" y="68"/>
                  </a:lnTo>
                  <a:lnTo>
                    <a:pt x="23" y="57"/>
                  </a:lnTo>
                  <a:lnTo>
                    <a:pt x="19" y="45"/>
                  </a:lnTo>
                  <a:lnTo>
                    <a:pt x="14" y="36"/>
                  </a:lnTo>
                  <a:lnTo>
                    <a:pt x="10" y="26"/>
                  </a:lnTo>
                  <a:lnTo>
                    <a:pt x="5" y="17"/>
                  </a:lnTo>
                  <a:lnTo>
                    <a:pt x="0" y="5"/>
                  </a:lnTo>
                  <a:lnTo>
                    <a:pt x="1" y="19"/>
                  </a:lnTo>
                  <a:lnTo>
                    <a:pt x="2" y="32"/>
                  </a:lnTo>
                  <a:lnTo>
                    <a:pt x="3" y="43"/>
                  </a:lnTo>
                  <a:lnTo>
                    <a:pt x="4" y="57"/>
                  </a:lnTo>
                  <a:lnTo>
                    <a:pt x="4" y="61"/>
                  </a:lnTo>
                  <a:lnTo>
                    <a:pt x="4" y="64"/>
                  </a:lnTo>
                  <a:lnTo>
                    <a:pt x="5" y="70"/>
                  </a:lnTo>
                  <a:lnTo>
                    <a:pt x="6" y="74"/>
                  </a:lnTo>
                  <a:lnTo>
                    <a:pt x="7" y="78"/>
                  </a:lnTo>
                  <a:lnTo>
                    <a:pt x="7" y="82"/>
                  </a:lnTo>
                  <a:lnTo>
                    <a:pt x="9" y="85"/>
                  </a:lnTo>
                  <a:lnTo>
                    <a:pt x="9" y="91"/>
                  </a:lnTo>
                  <a:lnTo>
                    <a:pt x="11" y="104"/>
                  </a:lnTo>
                  <a:lnTo>
                    <a:pt x="12" y="120"/>
                  </a:lnTo>
                  <a:lnTo>
                    <a:pt x="14" y="131"/>
                  </a:lnTo>
                  <a:lnTo>
                    <a:pt x="16" y="144"/>
                  </a:lnTo>
                  <a:lnTo>
                    <a:pt x="18" y="156"/>
                  </a:lnTo>
                  <a:lnTo>
                    <a:pt x="21" y="167"/>
                  </a:lnTo>
                  <a:lnTo>
                    <a:pt x="23" y="179"/>
                  </a:lnTo>
                  <a:lnTo>
                    <a:pt x="28" y="188"/>
                  </a:lnTo>
                  <a:lnTo>
                    <a:pt x="29" y="192"/>
                  </a:lnTo>
                  <a:lnTo>
                    <a:pt x="31" y="196"/>
                  </a:lnTo>
                  <a:lnTo>
                    <a:pt x="32" y="198"/>
                  </a:lnTo>
                  <a:lnTo>
                    <a:pt x="34" y="202"/>
                  </a:lnTo>
                  <a:lnTo>
                    <a:pt x="37" y="206"/>
                  </a:lnTo>
                  <a:lnTo>
                    <a:pt x="38" y="207"/>
                  </a:lnTo>
                  <a:lnTo>
                    <a:pt x="40" y="209"/>
                  </a:lnTo>
                  <a:lnTo>
                    <a:pt x="42" y="211"/>
                  </a:lnTo>
                  <a:lnTo>
                    <a:pt x="44" y="215"/>
                  </a:lnTo>
                  <a:lnTo>
                    <a:pt x="47" y="217"/>
                  </a:lnTo>
                  <a:lnTo>
                    <a:pt x="49" y="219"/>
                  </a:lnTo>
                  <a:lnTo>
                    <a:pt x="50" y="221"/>
                  </a:lnTo>
                  <a:lnTo>
                    <a:pt x="52" y="223"/>
                  </a:lnTo>
                  <a:lnTo>
                    <a:pt x="54" y="226"/>
                  </a:lnTo>
                  <a:lnTo>
                    <a:pt x="57" y="228"/>
                  </a:lnTo>
                  <a:lnTo>
                    <a:pt x="58" y="232"/>
                  </a:lnTo>
                  <a:lnTo>
                    <a:pt x="59" y="234"/>
                  </a:lnTo>
                  <a:lnTo>
                    <a:pt x="59" y="236"/>
                  </a:lnTo>
                  <a:lnTo>
                    <a:pt x="59" y="240"/>
                  </a:lnTo>
                  <a:lnTo>
                    <a:pt x="59" y="244"/>
                  </a:lnTo>
                  <a:lnTo>
                    <a:pt x="60" y="244"/>
                  </a:lnTo>
                  <a:lnTo>
                    <a:pt x="61" y="244"/>
                  </a:lnTo>
                  <a:lnTo>
                    <a:pt x="62" y="244"/>
                  </a:lnTo>
                  <a:lnTo>
                    <a:pt x="82" y="263"/>
                  </a:lnTo>
                  <a:lnTo>
                    <a:pt x="82" y="265"/>
                  </a:lnTo>
                  <a:lnTo>
                    <a:pt x="82" y="267"/>
                  </a:lnTo>
                  <a:lnTo>
                    <a:pt x="82" y="268"/>
                  </a:lnTo>
                  <a:lnTo>
                    <a:pt x="81" y="270"/>
                  </a:lnTo>
                  <a:lnTo>
                    <a:pt x="59" y="282"/>
                  </a:lnTo>
                  <a:lnTo>
                    <a:pt x="58" y="280"/>
                  </a:lnTo>
                  <a:lnTo>
                    <a:pt x="57" y="278"/>
                  </a:lnTo>
                  <a:lnTo>
                    <a:pt x="56" y="274"/>
                  </a:lnTo>
                  <a:lnTo>
                    <a:pt x="60" y="249"/>
                  </a:lnTo>
                  <a:lnTo>
                    <a:pt x="52" y="268"/>
                  </a:lnTo>
                  <a:lnTo>
                    <a:pt x="51" y="268"/>
                  </a:lnTo>
                  <a:lnTo>
                    <a:pt x="50" y="268"/>
                  </a:lnTo>
                  <a:lnTo>
                    <a:pt x="50" y="267"/>
                  </a:lnTo>
                  <a:lnTo>
                    <a:pt x="49" y="265"/>
                  </a:lnTo>
                  <a:lnTo>
                    <a:pt x="49" y="263"/>
                  </a:lnTo>
                  <a:lnTo>
                    <a:pt x="49" y="259"/>
                  </a:lnTo>
                  <a:lnTo>
                    <a:pt x="49" y="255"/>
                  </a:lnTo>
                  <a:lnTo>
                    <a:pt x="48" y="253"/>
                  </a:lnTo>
                  <a:lnTo>
                    <a:pt x="47" y="257"/>
                  </a:lnTo>
                  <a:lnTo>
                    <a:pt x="45" y="259"/>
                  </a:lnTo>
                  <a:lnTo>
                    <a:pt x="44" y="265"/>
                  </a:lnTo>
                  <a:lnTo>
                    <a:pt x="44" y="268"/>
                  </a:lnTo>
                  <a:lnTo>
                    <a:pt x="52" y="286"/>
                  </a:lnTo>
                  <a:lnTo>
                    <a:pt x="52" y="289"/>
                  </a:lnTo>
                  <a:lnTo>
                    <a:pt x="51" y="293"/>
                  </a:lnTo>
                  <a:lnTo>
                    <a:pt x="50" y="295"/>
                  </a:lnTo>
                  <a:lnTo>
                    <a:pt x="49" y="299"/>
                  </a:lnTo>
                  <a:lnTo>
                    <a:pt x="45" y="303"/>
                  </a:lnTo>
                  <a:lnTo>
                    <a:pt x="42" y="305"/>
                  </a:lnTo>
                  <a:lnTo>
                    <a:pt x="39" y="308"/>
                  </a:lnTo>
                  <a:lnTo>
                    <a:pt x="37" y="312"/>
                  </a:lnTo>
                  <a:lnTo>
                    <a:pt x="33" y="314"/>
                  </a:lnTo>
                  <a:lnTo>
                    <a:pt x="31" y="318"/>
                  </a:lnTo>
                  <a:lnTo>
                    <a:pt x="28" y="322"/>
                  </a:lnTo>
                  <a:lnTo>
                    <a:pt x="25" y="326"/>
                  </a:lnTo>
                  <a:lnTo>
                    <a:pt x="20" y="333"/>
                  </a:lnTo>
                  <a:lnTo>
                    <a:pt x="23" y="335"/>
                  </a:lnTo>
                  <a:lnTo>
                    <a:pt x="25" y="337"/>
                  </a:lnTo>
                  <a:lnTo>
                    <a:pt x="28" y="339"/>
                  </a:lnTo>
                  <a:lnTo>
                    <a:pt x="30" y="341"/>
                  </a:lnTo>
                  <a:lnTo>
                    <a:pt x="33" y="341"/>
                  </a:lnTo>
                  <a:lnTo>
                    <a:pt x="35" y="343"/>
                  </a:lnTo>
                  <a:lnTo>
                    <a:pt x="38" y="345"/>
                  </a:lnTo>
                  <a:lnTo>
                    <a:pt x="40" y="345"/>
                  </a:lnTo>
                  <a:lnTo>
                    <a:pt x="43" y="345"/>
                  </a:lnTo>
                  <a:lnTo>
                    <a:pt x="45" y="347"/>
                  </a:lnTo>
                  <a:lnTo>
                    <a:pt x="48" y="347"/>
                  </a:lnTo>
                  <a:lnTo>
                    <a:pt x="51" y="347"/>
                  </a:lnTo>
                  <a:lnTo>
                    <a:pt x="53" y="347"/>
                  </a:lnTo>
                  <a:lnTo>
                    <a:pt x="56" y="349"/>
                  </a:lnTo>
                  <a:lnTo>
                    <a:pt x="59" y="349"/>
                  </a:lnTo>
                  <a:lnTo>
                    <a:pt x="61" y="349"/>
                  </a:lnTo>
                  <a:lnTo>
                    <a:pt x="63" y="347"/>
                  </a:lnTo>
                  <a:lnTo>
                    <a:pt x="67" y="347"/>
                  </a:lnTo>
                  <a:lnTo>
                    <a:pt x="69" y="343"/>
                  </a:lnTo>
                  <a:lnTo>
                    <a:pt x="72" y="339"/>
                  </a:lnTo>
                  <a:lnTo>
                    <a:pt x="75" y="335"/>
                  </a:lnTo>
                  <a:lnTo>
                    <a:pt x="77" y="331"/>
                  </a:lnTo>
                  <a:lnTo>
                    <a:pt x="79" y="326"/>
                  </a:lnTo>
                  <a:lnTo>
                    <a:pt x="81" y="322"/>
                  </a:lnTo>
                  <a:lnTo>
                    <a:pt x="82" y="318"/>
                  </a:lnTo>
                  <a:lnTo>
                    <a:pt x="83" y="316"/>
                  </a:lnTo>
                  <a:lnTo>
                    <a:pt x="83" y="312"/>
                  </a:lnTo>
                  <a:lnTo>
                    <a:pt x="85" y="310"/>
                  </a:lnTo>
                  <a:lnTo>
                    <a:pt x="86" y="308"/>
                  </a:lnTo>
                  <a:lnTo>
                    <a:pt x="87" y="307"/>
                  </a:lnTo>
                  <a:lnTo>
                    <a:pt x="87" y="305"/>
                  </a:lnTo>
                  <a:lnTo>
                    <a:pt x="88" y="301"/>
                  </a:lnTo>
                  <a:lnTo>
                    <a:pt x="88" y="299"/>
                  </a:lnTo>
                  <a:lnTo>
                    <a:pt x="88" y="297"/>
                  </a:lnTo>
                  <a:lnTo>
                    <a:pt x="88" y="295"/>
                  </a:lnTo>
                  <a:lnTo>
                    <a:pt x="89" y="293"/>
                  </a:lnTo>
                  <a:lnTo>
                    <a:pt x="91" y="295"/>
                  </a:lnTo>
                  <a:lnTo>
                    <a:pt x="94" y="297"/>
                  </a:lnTo>
                  <a:lnTo>
                    <a:pt x="95" y="301"/>
                  </a:lnTo>
                  <a:lnTo>
                    <a:pt x="97" y="303"/>
                  </a:lnTo>
                  <a:lnTo>
                    <a:pt x="99" y="307"/>
                  </a:lnTo>
                  <a:lnTo>
                    <a:pt x="101" y="308"/>
                  </a:lnTo>
                  <a:lnTo>
                    <a:pt x="102" y="312"/>
                  </a:lnTo>
                  <a:lnTo>
                    <a:pt x="105" y="314"/>
                  </a:lnTo>
                  <a:lnTo>
                    <a:pt x="106" y="318"/>
                  </a:lnTo>
                  <a:lnTo>
                    <a:pt x="108" y="322"/>
                  </a:lnTo>
                  <a:lnTo>
                    <a:pt x="110" y="324"/>
                  </a:lnTo>
                  <a:lnTo>
                    <a:pt x="111" y="329"/>
                  </a:lnTo>
                  <a:lnTo>
                    <a:pt x="114" y="331"/>
                  </a:lnTo>
                  <a:lnTo>
                    <a:pt x="115" y="337"/>
                  </a:lnTo>
                  <a:lnTo>
                    <a:pt x="116" y="341"/>
                  </a:lnTo>
                  <a:lnTo>
                    <a:pt x="118" y="347"/>
                  </a:lnTo>
                  <a:lnTo>
                    <a:pt x="115" y="324"/>
                  </a:lnTo>
                  <a:lnTo>
                    <a:pt x="113" y="320"/>
                  </a:lnTo>
                  <a:lnTo>
                    <a:pt x="110" y="316"/>
                  </a:lnTo>
                  <a:lnTo>
                    <a:pt x="107" y="312"/>
                  </a:lnTo>
                  <a:lnTo>
                    <a:pt x="105" y="308"/>
                  </a:lnTo>
                  <a:lnTo>
                    <a:pt x="102" y="305"/>
                  </a:lnTo>
                  <a:lnTo>
                    <a:pt x="99" y="299"/>
                  </a:lnTo>
                  <a:lnTo>
                    <a:pt x="98" y="291"/>
                  </a:lnTo>
                  <a:lnTo>
                    <a:pt x="97" y="286"/>
                  </a:lnTo>
                  <a:lnTo>
                    <a:pt x="96" y="284"/>
                  </a:lnTo>
                  <a:lnTo>
                    <a:pt x="96" y="282"/>
                  </a:lnTo>
                  <a:lnTo>
                    <a:pt x="96" y="280"/>
                  </a:lnTo>
                  <a:lnTo>
                    <a:pt x="97" y="278"/>
                  </a:lnTo>
                  <a:lnTo>
                    <a:pt x="98" y="278"/>
                  </a:lnTo>
                  <a:lnTo>
                    <a:pt x="99" y="276"/>
                  </a:lnTo>
                  <a:lnTo>
                    <a:pt x="101" y="278"/>
                  </a:lnTo>
                  <a:lnTo>
                    <a:pt x="104" y="278"/>
                  </a:lnTo>
                  <a:lnTo>
                    <a:pt x="105" y="280"/>
                  </a:lnTo>
                  <a:lnTo>
                    <a:pt x="107" y="280"/>
                  </a:lnTo>
                  <a:lnTo>
                    <a:pt x="108" y="280"/>
                  </a:lnTo>
                  <a:lnTo>
                    <a:pt x="111" y="282"/>
                  </a:lnTo>
                  <a:lnTo>
                    <a:pt x="116" y="284"/>
                  </a:lnTo>
                  <a:lnTo>
                    <a:pt x="119" y="286"/>
                  </a:lnTo>
                  <a:lnTo>
                    <a:pt x="123" y="286"/>
                  </a:lnTo>
                  <a:lnTo>
                    <a:pt x="126" y="286"/>
                  </a:lnTo>
                  <a:lnTo>
                    <a:pt x="130" y="286"/>
                  </a:lnTo>
                  <a:lnTo>
                    <a:pt x="134" y="286"/>
                  </a:lnTo>
                  <a:lnTo>
                    <a:pt x="137" y="286"/>
                  </a:lnTo>
                  <a:lnTo>
                    <a:pt x="142" y="284"/>
                  </a:lnTo>
                  <a:lnTo>
                    <a:pt x="145" y="282"/>
                  </a:lnTo>
                  <a:lnTo>
                    <a:pt x="149" y="280"/>
                  </a:lnTo>
                  <a:lnTo>
                    <a:pt x="153" y="278"/>
                  </a:lnTo>
                  <a:lnTo>
                    <a:pt x="156" y="276"/>
                  </a:lnTo>
                  <a:lnTo>
                    <a:pt x="159" y="274"/>
                  </a:lnTo>
                  <a:lnTo>
                    <a:pt x="164" y="272"/>
                  </a:lnTo>
                  <a:lnTo>
                    <a:pt x="167" y="268"/>
                  </a:lnTo>
                  <a:lnTo>
                    <a:pt x="171" y="265"/>
                  </a:lnTo>
                  <a:lnTo>
                    <a:pt x="174" y="261"/>
                  </a:lnTo>
                  <a:lnTo>
                    <a:pt x="177" y="257"/>
                  </a:lnTo>
                  <a:lnTo>
                    <a:pt x="182" y="253"/>
                  </a:lnTo>
                  <a:lnTo>
                    <a:pt x="185" y="247"/>
                  </a:lnTo>
                  <a:lnTo>
                    <a:pt x="188" y="244"/>
                  </a:lnTo>
                  <a:lnTo>
                    <a:pt x="192" y="238"/>
                  </a:lnTo>
                  <a:lnTo>
                    <a:pt x="194" y="230"/>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5" name="Freeform 34">
              <a:extLst>
                <a:ext uri="{FF2B5EF4-FFF2-40B4-BE49-F238E27FC236}">
                  <a16:creationId xmlns:a16="http://schemas.microsoft.com/office/drawing/2014/main" id="{2A66D798-AA2D-4186-AE38-C64BFAD8B621}"/>
                </a:ext>
              </a:extLst>
            </p:cNvPr>
            <p:cNvSpPr>
              <a:spLocks/>
            </p:cNvSpPr>
            <p:nvPr/>
          </p:nvSpPr>
          <p:spPr bwMode="auto">
            <a:xfrm>
              <a:off x="4608" y="2805"/>
              <a:ext cx="14" cy="46"/>
            </a:xfrm>
            <a:custGeom>
              <a:avLst/>
              <a:gdLst>
                <a:gd name="T0" fmla="*/ 14 w 14"/>
                <a:gd name="T1" fmla="*/ 19 h 46"/>
                <a:gd name="T2" fmla="*/ 14 w 14"/>
                <a:gd name="T3" fmla="*/ 15 h 46"/>
                <a:gd name="T4" fmla="*/ 13 w 14"/>
                <a:gd name="T5" fmla="*/ 10 h 46"/>
                <a:gd name="T6" fmla="*/ 12 w 14"/>
                <a:gd name="T7" fmla="*/ 6 h 46"/>
                <a:gd name="T8" fmla="*/ 12 w 14"/>
                <a:gd name="T9" fmla="*/ 0 h 46"/>
                <a:gd name="T10" fmla="*/ 0 w 14"/>
                <a:gd name="T11" fmla="*/ 46 h 46"/>
                <a:gd name="T12" fmla="*/ 14 w 14"/>
                <a:gd name="T13" fmla="*/ 23 h 46"/>
                <a:gd name="T14" fmla="*/ 14 w 14"/>
                <a:gd name="T15" fmla="*/ 21 h 46"/>
                <a:gd name="T16" fmla="*/ 14 w 14"/>
                <a:gd name="T17" fmla="*/ 19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46"/>
                <a:gd name="T29" fmla="*/ 14 w 14"/>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46">
                  <a:moveTo>
                    <a:pt x="14" y="19"/>
                  </a:moveTo>
                  <a:lnTo>
                    <a:pt x="14" y="15"/>
                  </a:lnTo>
                  <a:lnTo>
                    <a:pt x="13" y="10"/>
                  </a:lnTo>
                  <a:lnTo>
                    <a:pt x="12" y="6"/>
                  </a:lnTo>
                  <a:lnTo>
                    <a:pt x="12" y="0"/>
                  </a:lnTo>
                  <a:lnTo>
                    <a:pt x="0" y="46"/>
                  </a:lnTo>
                  <a:lnTo>
                    <a:pt x="14" y="23"/>
                  </a:lnTo>
                  <a:lnTo>
                    <a:pt x="14" y="21"/>
                  </a:lnTo>
                  <a:lnTo>
                    <a:pt x="14" y="19"/>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6" name="Freeform 35">
              <a:extLst>
                <a:ext uri="{FF2B5EF4-FFF2-40B4-BE49-F238E27FC236}">
                  <a16:creationId xmlns:a16="http://schemas.microsoft.com/office/drawing/2014/main" id="{44019158-2966-448B-A58D-50D82803E15A}"/>
                </a:ext>
              </a:extLst>
            </p:cNvPr>
            <p:cNvSpPr>
              <a:spLocks/>
            </p:cNvSpPr>
            <p:nvPr/>
          </p:nvSpPr>
          <p:spPr bwMode="auto">
            <a:xfrm>
              <a:off x="4585" y="2740"/>
              <a:ext cx="10" cy="82"/>
            </a:xfrm>
            <a:custGeom>
              <a:avLst/>
              <a:gdLst>
                <a:gd name="T0" fmla="*/ 10 w 10"/>
                <a:gd name="T1" fmla="*/ 6 h 82"/>
                <a:gd name="T2" fmla="*/ 10 w 10"/>
                <a:gd name="T3" fmla="*/ 4 h 82"/>
                <a:gd name="T4" fmla="*/ 9 w 10"/>
                <a:gd name="T5" fmla="*/ 4 h 82"/>
                <a:gd name="T6" fmla="*/ 9 w 10"/>
                <a:gd name="T7" fmla="*/ 2 h 82"/>
                <a:gd name="T8" fmla="*/ 8 w 10"/>
                <a:gd name="T9" fmla="*/ 0 h 82"/>
                <a:gd name="T10" fmla="*/ 7 w 10"/>
                <a:gd name="T11" fmla="*/ 8 h 82"/>
                <a:gd name="T12" fmla="*/ 4 w 10"/>
                <a:gd name="T13" fmla="*/ 15 h 82"/>
                <a:gd name="T14" fmla="*/ 3 w 10"/>
                <a:gd name="T15" fmla="*/ 23 h 82"/>
                <a:gd name="T16" fmla="*/ 1 w 10"/>
                <a:gd name="T17" fmla="*/ 33 h 82"/>
                <a:gd name="T18" fmla="*/ 0 w 10"/>
                <a:gd name="T19" fmla="*/ 40 h 82"/>
                <a:gd name="T20" fmla="*/ 0 w 10"/>
                <a:gd name="T21" fmla="*/ 50 h 82"/>
                <a:gd name="T22" fmla="*/ 0 w 10"/>
                <a:gd name="T23" fmla="*/ 59 h 82"/>
                <a:gd name="T24" fmla="*/ 0 w 10"/>
                <a:gd name="T25" fmla="*/ 69 h 82"/>
                <a:gd name="T26" fmla="*/ 1 w 10"/>
                <a:gd name="T27" fmla="*/ 71 h 82"/>
                <a:gd name="T28" fmla="*/ 2 w 10"/>
                <a:gd name="T29" fmla="*/ 73 h 82"/>
                <a:gd name="T30" fmla="*/ 3 w 10"/>
                <a:gd name="T31" fmla="*/ 75 h 82"/>
                <a:gd name="T32" fmla="*/ 3 w 10"/>
                <a:gd name="T33" fmla="*/ 76 h 82"/>
                <a:gd name="T34" fmla="*/ 4 w 10"/>
                <a:gd name="T35" fmla="*/ 78 h 82"/>
                <a:gd name="T36" fmla="*/ 6 w 10"/>
                <a:gd name="T37" fmla="*/ 78 h 82"/>
                <a:gd name="T38" fmla="*/ 6 w 10"/>
                <a:gd name="T39" fmla="*/ 80 h 82"/>
                <a:gd name="T40" fmla="*/ 7 w 10"/>
                <a:gd name="T41" fmla="*/ 82 h 82"/>
                <a:gd name="T42" fmla="*/ 10 w 10"/>
                <a:gd name="T43" fmla="*/ 6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
                <a:gd name="T67" fmla="*/ 0 h 82"/>
                <a:gd name="T68" fmla="*/ 10 w 10"/>
                <a:gd name="T69" fmla="*/ 82 h 8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 h="82">
                  <a:moveTo>
                    <a:pt x="10" y="6"/>
                  </a:moveTo>
                  <a:lnTo>
                    <a:pt x="10" y="4"/>
                  </a:lnTo>
                  <a:lnTo>
                    <a:pt x="9" y="4"/>
                  </a:lnTo>
                  <a:lnTo>
                    <a:pt x="9" y="2"/>
                  </a:lnTo>
                  <a:lnTo>
                    <a:pt x="8" y="0"/>
                  </a:lnTo>
                  <a:lnTo>
                    <a:pt x="7" y="8"/>
                  </a:lnTo>
                  <a:lnTo>
                    <a:pt x="4" y="15"/>
                  </a:lnTo>
                  <a:lnTo>
                    <a:pt x="3" y="23"/>
                  </a:lnTo>
                  <a:lnTo>
                    <a:pt x="1" y="33"/>
                  </a:lnTo>
                  <a:lnTo>
                    <a:pt x="0" y="40"/>
                  </a:lnTo>
                  <a:lnTo>
                    <a:pt x="0" y="50"/>
                  </a:lnTo>
                  <a:lnTo>
                    <a:pt x="0" y="59"/>
                  </a:lnTo>
                  <a:lnTo>
                    <a:pt x="0" y="69"/>
                  </a:lnTo>
                  <a:lnTo>
                    <a:pt x="1" y="71"/>
                  </a:lnTo>
                  <a:lnTo>
                    <a:pt x="2" y="73"/>
                  </a:lnTo>
                  <a:lnTo>
                    <a:pt x="3" y="75"/>
                  </a:lnTo>
                  <a:lnTo>
                    <a:pt x="3" y="76"/>
                  </a:lnTo>
                  <a:lnTo>
                    <a:pt x="4" y="78"/>
                  </a:lnTo>
                  <a:lnTo>
                    <a:pt x="6" y="78"/>
                  </a:lnTo>
                  <a:lnTo>
                    <a:pt x="6" y="80"/>
                  </a:lnTo>
                  <a:lnTo>
                    <a:pt x="7" y="82"/>
                  </a:lnTo>
                  <a:lnTo>
                    <a:pt x="10" y="6"/>
                  </a:lnTo>
                  <a:close/>
                </a:path>
              </a:pathLst>
            </a:custGeom>
            <a:solidFill>
              <a:srgbClr val="FF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7" name="Freeform 36">
              <a:extLst>
                <a:ext uri="{FF2B5EF4-FFF2-40B4-BE49-F238E27FC236}">
                  <a16:creationId xmlns:a16="http://schemas.microsoft.com/office/drawing/2014/main" id="{ACF1228E-E85A-4A84-9081-F2D7C14E090A}"/>
                </a:ext>
              </a:extLst>
            </p:cNvPr>
            <p:cNvSpPr>
              <a:spLocks/>
            </p:cNvSpPr>
            <p:nvPr/>
          </p:nvSpPr>
          <p:spPr bwMode="auto">
            <a:xfrm>
              <a:off x="4564" y="2855"/>
              <a:ext cx="24" cy="34"/>
            </a:xfrm>
            <a:custGeom>
              <a:avLst/>
              <a:gdLst>
                <a:gd name="T0" fmla="*/ 24 w 24"/>
                <a:gd name="T1" fmla="*/ 21 h 34"/>
                <a:gd name="T2" fmla="*/ 4 w 24"/>
                <a:gd name="T3" fmla="*/ 0 h 34"/>
                <a:gd name="T4" fmla="*/ 0 w 24"/>
                <a:gd name="T5" fmla="*/ 34 h 34"/>
                <a:gd name="T6" fmla="*/ 24 w 24"/>
                <a:gd name="T7" fmla="*/ 21 h 34"/>
                <a:gd name="T8" fmla="*/ 0 60000 65536"/>
                <a:gd name="T9" fmla="*/ 0 60000 65536"/>
                <a:gd name="T10" fmla="*/ 0 60000 65536"/>
                <a:gd name="T11" fmla="*/ 0 60000 65536"/>
                <a:gd name="T12" fmla="*/ 0 w 24"/>
                <a:gd name="T13" fmla="*/ 0 h 34"/>
                <a:gd name="T14" fmla="*/ 24 w 24"/>
                <a:gd name="T15" fmla="*/ 34 h 34"/>
              </a:gdLst>
              <a:ahLst/>
              <a:cxnLst>
                <a:cxn ang="T8">
                  <a:pos x="T0" y="T1"/>
                </a:cxn>
                <a:cxn ang="T9">
                  <a:pos x="T2" y="T3"/>
                </a:cxn>
                <a:cxn ang="T10">
                  <a:pos x="T4" y="T5"/>
                </a:cxn>
                <a:cxn ang="T11">
                  <a:pos x="T6" y="T7"/>
                </a:cxn>
              </a:cxnLst>
              <a:rect l="T12" t="T13" r="T14" b="T15"/>
              <a:pathLst>
                <a:path w="24" h="34">
                  <a:moveTo>
                    <a:pt x="24" y="21"/>
                  </a:moveTo>
                  <a:lnTo>
                    <a:pt x="4" y="0"/>
                  </a:lnTo>
                  <a:lnTo>
                    <a:pt x="0" y="34"/>
                  </a:lnTo>
                  <a:lnTo>
                    <a:pt x="24" y="21"/>
                  </a:lnTo>
                  <a:close/>
                </a:path>
              </a:pathLst>
            </a:custGeom>
            <a:solidFill>
              <a:srgbClr val="CC33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8" name="Freeform 37">
              <a:extLst>
                <a:ext uri="{FF2B5EF4-FFF2-40B4-BE49-F238E27FC236}">
                  <a16:creationId xmlns:a16="http://schemas.microsoft.com/office/drawing/2014/main" id="{4D79885B-6E5E-47AB-B765-56DDB0A21014}"/>
                </a:ext>
              </a:extLst>
            </p:cNvPr>
            <p:cNvSpPr>
              <a:spLocks/>
            </p:cNvSpPr>
            <p:nvPr/>
          </p:nvSpPr>
          <p:spPr bwMode="auto">
            <a:xfrm>
              <a:off x="4555" y="2839"/>
              <a:ext cx="5" cy="17"/>
            </a:xfrm>
            <a:custGeom>
              <a:avLst/>
              <a:gdLst>
                <a:gd name="T0" fmla="*/ 5 w 5"/>
                <a:gd name="T1" fmla="*/ 14 h 17"/>
                <a:gd name="T2" fmla="*/ 5 w 5"/>
                <a:gd name="T3" fmla="*/ 12 h 17"/>
                <a:gd name="T4" fmla="*/ 5 w 5"/>
                <a:gd name="T5" fmla="*/ 10 h 17"/>
                <a:gd name="T6" fmla="*/ 5 w 5"/>
                <a:gd name="T7" fmla="*/ 8 h 17"/>
                <a:gd name="T8" fmla="*/ 5 w 5"/>
                <a:gd name="T9" fmla="*/ 6 h 17"/>
                <a:gd name="T10" fmla="*/ 0 w 5"/>
                <a:gd name="T11" fmla="*/ 0 h 17"/>
                <a:gd name="T12" fmla="*/ 3 w 5"/>
                <a:gd name="T13" fmla="*/ 17 h 17"/>
                <a:gd name="T14" fmla="*/ 4 w 5"/>
                <a:gd name="T15" fmla="*/ 16 h 17"/>
                <a:gd name="T16" fmla="*/ 5 w 5"/>
                <a:gd name="T17" fmla="*/ 16 h 17"/>
                <a:gd name="T18" fmla="*/ 5 w 5"/>
                <a:gd name="T19" fmla="*/ 14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
                <a:gd name="T31" fmla="*/ 0 h 17"/>
                <a:gd name="T32" fmla="*/ 5 w 5"/>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 h="17">
                  <a:moveTo>
                    <a:pt x="5" y="14"/>
                  </a:moveTo>
                  <a:lnTo>
                    <a:pt x="5" y="12"/>
                  </a:lnTo>
                  <a:lnTo>
                    <a:pt x="5" y="10"/>
                  </a:lnTo>
                  <a:lnTo>
                    <a:pt x="5" y="8"/>
                  </a:lnTo>
                  <a:lnTo>
                    <a:pt x="5" y="6"/>
                  </a:lnTo>
                  <a:lnTo>
                    <a:pt x="0" y="0"/>
                  </a:lnTo>
                  <a:lnTo>
                    <a:pt x="3" y="17"/>
                  </a:lnTo>
                  <a:lnTo>
                    <a:pt x="4" y="16"/>
                  </a:lnTo>
                  <a:lnTo>
                    <a:pt x="5" y="16"/>
                  </a:lnTo>
                  <a:lnTo>
                    <a:pt x="5"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09" name="Freeform 38">
              <a:extLst>
                <a:ext uri="{FF2B5EF4-FFF2-40B4-BE49-F238E27FC236}">
                  <a16:creationId xmlns:a16="http://schemas.microsoft.com/office/drawing/2014/main" id="{C39015D7-EFD6-4F66-BBCF-945C2232676D}"/>
                </a:ext>
              </a:extLst>
            </p:cNvPr>
            <p:cNvSpPr>
              <a:spLocks/>
            </p:cNvSpPr>
            <p:nvPr/>
          </p:nvSpPr>
          <p:spPr bwMode="auto">
            <a:xfrm>
              <a:off x="4425" y="1585"/>
              <a:ext cx="73" cy="42"/>
            </a:xfrm>
            <a:custGeom>
              <a:avLst/>
              <a:gdLst>
                <a:gd name="T0" fmla="*/ 69 w 73"/>
                <a:gd name="T1" fmla="*/ 24 h 42"/>
                <a:gd name="T2" fmla="*/ 66 w 73"/>
                <a:gd name="T3" fmla="*/ 19 h 42"/>
                <a:gd name="T4" fmla="*/ 63 w 73"/>
                <a:gd name="T5" fmla="*/ 15 h 42"/>
                <a:gd name="T6" fmla="*/ 58 w 73"/>
                <a:gd name="T7" fmla="*/ 11 h 42"/>
                <a:gd name="T8" fmla="*/ 53 w 73"/>
                <a:gd name="T9" fmla="*/ 5 h 42"/>
                <a:gd name="T10" fmla="*/ 48 w 73"/>
                <a:gd name="T11" fmla="*/ 3 h 42"/>
                <a:gd name="T12" fmla="*/ 44 w 73"/>
                <a:gd name="T13" fmla="*/ 1 h 42"/>
                <a:gd name="T14" fmla="*/ 38 w 73"/>
                <a:gd name="T15" fmla="*/ 0 h 42"/>
                <a:gd name="T16" fmla="*/ 33 w 73"/>
                <a:gd name="T17" fmla="*/ 0 h 42"/>
                <a:gd name="T18" fmla="*/ 27 w 73"/>
                <a:gd name="T19" fmla="*/ 3 h 42"/>
                <a:gd name="T20" fmla="*/ 21 w 73"/>
                <a:gd name="T21" fmla="*/ 7 h 42"/>
                <a:gd name="T22" fmla="*/ 16 w 73"/>
                <a:gd name="T23" fmla="*/ 13 h 42"/>
                <a:gd name="T24" fmla="*/ 11 w 73"/>
                <a:gd name="T25" fmla="*/ 19 h 42"/>
                <a:gd name="T26" fmla="*/ 8 w 73"/>
                <a:gd name="T27" fmla="*/ 22 h 42"/>
                <a:gd name="T28" fmla="*/ 5 w 73"/>
                <a:gd name="T29" fmla="*/ 26 h 42"/>
                <a:gd name="T30" fmla="*/ 1 w 73"/>
                <a:gd name="T31" fmla="*/ 32 h 42"/>
                <a:gd name="T32" fmla="*/ 0 w 73"/>
                <a:gd name="T33" fmla="*/ 36 h 42"/>
                <a:gd name="T34" fmla="*/ 0 w 73"/>
                <a:gd name="T35" fmla="*/ 36 h 42"/>
                <a:gd name="T36" fmla="*/ 1 w 73"/>
                <a:gd name="T37" fmla="*/ 32 h 42"/>
                <a:gd name="T38" fmla="*/ 4 w 73"/>
                <a:gd name="T39" fmla="*/ 28 h 42"/>
                <a:gd name="T40" fmla="*/ 5 w 73"/>
                <a:gd name="T41" fmla="*/ 26 h 42"/>
                <a:gd name="T42" fmla="*/ 8 w 73"/>
                <a:gd name="T43" fmla="*/ 24 h 42"/>
                <a:gd name="T44" fmla="*/ 13 w 73"/>
                <a:gd name="T45" fmla="*/ 24 h 42"/>
                <a:gd name="T46" fmla="*/ 16 w 73"/>
                <a:gd name="T47" fmla="*/ 26 h 42"/>
                <a:gd name="T48" fmla="*/ 20 w 73"/>
                <a:gd name="T49" fmla="*/ 28 h 42"/>
                <a:gd name="T50" fmla="*/ 25 w 73"/>
                <a:gd name="T51" fmla="*/ 32 h 42"/>
                <a:gd name="T52" fmla="*/ 29 w 73"/>
                <a:gd name="T53" fmla="*/ 34 h 42"/>
                <a:gd name="T54" fmla="*/ 34 w 73"/>
                <a:gd name="T55" fmla="*/ 36 h 42"/>
                <a:gd name="T56" fmla="*/ 38 w 73"/>
                <a:gd name="T57" fmla="*/ 38 h 42"/>
                <a:gd name="T58" fmla="*/ 42 w 73"/>
                <a:gd name="T59" fmla="*/ 40 h 42"/>
                <a:gd name="T60" fmla="*/ 46 w 73"/>
                <a:gd name="T61" fmla="*/ 42 h 42"/>
                <a:gd name="T62" fmla="*/ 51 w 73"/>
                <a:gd name="T63" fmla="*/ 40 h 42"/>
                <a:gd name="T64" fmla="*/ 54 w 73"/>
                <a:gd name="T65" fmla="*/ 40 h 42"/>
                <a:gd name="T66" fmla="*/ 58 w 73"/>
                <a:gd name="T67" fmla="*/ 36 h 42"/>
                <a:gd name="T68" fmla="*/ 63 w 73"/>
                <a:gd name="T69" fmla="*/ 32 h 42"/>
                <a:gd name="T70" fmla="*/ 66 w 73"/>
                <a:gd name="T71" fmla="*/ 30 h 42"/>
                <a:gd name="T72" fmla="*/ 71 w 73"/>
                <a:gd name="T73" fmla="*/ 28 h 42"/>
                <a:gd name="T74" fmla="*/ 72 w 73"/>
                <a:gd name="T75" fmla="*/ 28 h 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3"/>
                <a:gd name="T115" fmla="*/ 0 h 42"/>
                <a:gd name="T116" fmla="*/ 73 w 73"/>
                <a:gd name="T117" fmla="*/ 42 h 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3" h="42">
                  <a:moveTo>
                    <a:pt x="72" y="26"/>
                  </a:moveTo>
                  <a:lnTo>
                    <a:pt x="69" y="24"/>
                  </a:lnTo>
                  <a:lnTo>
                    <a:pt x="68" y="22"/>
                  </a:lnTo>
                  <a:lnTo>
                    <a:pt x="66" y="19"/>
                  </a:lnTo>
                  <a:lnTo>
                    <a:pt x="64" y="17"/>
                  </a:lnTo>
                  <a:lnTo>
                    <a:pt x="63" y="15"/>
                  </a:lnTo>
                  <a:lnTo>
                    <a:pt x="61" y="13"/>
                  </a:lnTo>
                  <a:lnTo>
                    <a:pt x="58" y="11"/>
                  </a:lnTo>
                  <a:lnTo>
                    <a:pt x="56" y="7"/>
                  </a:lnTo>
                  <a:lnTo>
                    <a:pt x="53" y="5"/>
                  </a:lnTo>
                  <a:lnTo>
                    <a:pt x="52" y="3"/>
                  </a:lnTo>
                  <a:lnTo>
                    <a:pt x="48" y="3"/>
                  </a:lnTo>
                  <a:lnTo>
                    <a:pt x="46" y="1"/>
                  </a:lnTo>
                  <a:lnTo>
                    <a:pt x="44" y="1"/>
                  </a:lnTo>
                  <a:lnTo>
                    <a:pt x="42" y="0"/>
                  </a:lnTo>
                  <a:lnTo>
                    <a:pt x="38" y="0"/>
                  </a:lnTo>
                  <a:lnTo>
                    <a:pt x="36" y="0"/>
                  </a:lnTo>
                  <a:lnTo>
                    <a:pt x="33" y="0"/>
                  </a:lnTo>
                  <a:lnTo>
                    <a:pt x="30" y="1"/>
                  </a:lnTo>
                  <a:lnTo>
                    <a:pt x="27" y="3"/>
                  </a:lnTo>
                  <a:lnTo>
                    <a:pt x="25" y="5"/>
                  </a:lnTo>
                  <a:lnTo>
                    <a:pt x="21" y="7"/>
                  </a:lnTo>
                  <a:lnTo>
                    <a:pt x="19" y="11"/>
                  </a:lnTo>
                  <a:lnTo>
                    <a:pt x="16" y="13"/>
                  </a:lnTo>
                  <a:lnTo>
                    <a:pt x="14" y="17"/>
                  </a:lnTo>
                  <a:lnTo>
                    <a:pt x="11" y="19"/>
                  </a:lnTo>
                  <a:lnTo>
                    <a:pt x="10" y="21"/>
                  </a:lnTo>
                  <a:lnTo>
                    <a:pt x="8" y="22"/>
                  </a:lnTo>
                  <a:lnTo>
                    <a:pt x="7" y="24"/>
                  </a:lnTo>
                  <a:lnTo>
                    <a:pt x="5" y="26"/>
                  </a:lnTo>
                  <a:lnTo>
                    <a:pt x="4" y="28"/>
                  </a:lnTo>
                  <a:lnTo>
                    <a:pt x="1" y="32"/>
                  </a:lnTo>
                  <a:lnTo>
                    <a:pt x="0" y="34"/>
                  </a:lnTo>
                  <a:lnTo>
                    <a:pt x="0" y="36"/>
                  </a:lnTo>
                  <a:lnTo>
                    <a:pt x="0" y="38"/>
                  </a:lnTo>
                  <a:lnTo>
                    <a:pt x="0" y="36"/>
                  </a:lnTo>
                  <a:lnTo>
                    <a:pt x="1" y="34"/>
                  </a:lnTo>
                  <a:lnTo>
                    <a:pt x="1" y="32"/>
                  </a:lnTo>
                  <a:lnTo>
                    <a:pt x="2" y="32"/>
                  </a:lnTo>
                  <a:lnTo>
                    <a:pt x="4" y="28"/>
                  </a:lnTo>
                  <a:lnTo>
                    <a:pt x="4" y="26"/>
                  </a:lnTo>
                  <a:lnTo>
                    <a:pt x="5" y="26"/>
                  </a:lnTo>
                  <a:lnTo>
                    <a:pt x="6" y="24"/>
                  </a:lnTo>
                  <a:lnTo>
                    <a:pt x="8" y="24"/>
                  </a:lnTo>
                  <a:lnTo>
                    <a:pt x="10" y="24"/>
                  </a:lnTo>
                  <a:lnTo>
                    <a:pt x="13" y="24"/>
                  </a:lnTo>
                  <a:lnTo>
                    <a:pt x="15" y="26"/>
                  </a:lnTo>
                  <a:lnTo>
                    <a:pt x="16" y="26"/>
                  </a:lnTo>
                  <a:lnTo>
                    <a:pt x="19" y="28"/>
                  </a:lnTo>
                  <a:lnTo>
                    <a:pt x="20" y="28"/>
                  </a:lnTo>
                  <a:lnTo>
                    <a:pt x="23" y="28"/>
                  </a:lnTo>
                  <a:lnTo>
                    <a:pt x="25" y="32"/>
                  </a:lnTo>
                  <a:lnTo>
                    <a:pt x="27" y="32"/>
                  </a:lnTo>
                  <a:lnTo>
                    <a:pt x="29" y="34"/>
                  </a:lnTo>
                  <a:lnTo>
                    <a:pt x="32" y="34"/>
                  </a:lnTo>
                  <a:lnTo>
                    <a:pt x="34" y="36"/>
                  </a:lnTo>
                  <a:lnTo>
                    <a:pt x="36" y="36"/>
                  </a:lnTo>
                  <a:lnTo>
                    <a:pt x="38" y="38"/>
                  </a:lnTo>
                  <a:lnTo>
                    <a:pt x="39" y="40"/>
                  </a:lnTo>
                  <a:lnTo>
                    <a:pt x="42" y="40"/>
                  </a:lnTo>
                  <a:lnTo>
                    <a:pt x="44" y="42"/>
                  </a:lnTo>
                  <a:lnTo>
                    <a:pt x="46" y="42"/>
                  </a:lnTo>
                  <a:lnTo>
                    <a:pt x="48" y="42"/>
                  </a:lnTo>
                  <a:lnTo>
                    <a:pt x="51" y="40"/>
                  </a:lnTo>
                  <a:lnTo>
                    <a:pt x="52" y="40"/>
                  </a:lnTo>
                  <a:lnTo>
                    <a:pt x="54" y="40"/>
                  </a:lnTo>
                  <a:lnTo>
                    <a:pt x="56" y="38"/>
                  </a:lnTo>
                  <a:lnTo>
                    <a:pt x="58" y="36"/>
                  </a:lnTo>
                  <a:lnTo>
                    <a:pt x="61" y="34"/>
                  </a:lnTo>
                  <a:lnTo>
                    <a:pt x="63" y="32"/>
                  </a:lnTo>
                  <a:lnTo>
                    <a:pt x="64" y="32"/>
                  </a:lnTo>
                  <a:lnTo>
                    <a:pt x="66" y="30"/>
                  </a:lnTo>
                  <a:lnTo>
                    <a:pt x="68" y="28"/>
                  </a:lnTo>
                  <a:lnTo>
                    <a:pt x="71" y="28"/>
                  </a:lnTo>
                  <a:lnTo>
                    <a:pt x="73" y="28"/>
                  </a:lnTo>
                  <a:lnTo>
                    <a:pt x="72" y="28"/>
                  </a:lnTo>
                  <a:lnTo>
                    <a:pt x="72" y="2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0" name="Freeform 39">
              <a:extLst>
                <a:ext uri="{FF2B5EF4-FFF2-40B4-BE49-F238E27FC236}">
                  <a16:creationId xmlns:a16="http://schemas.microsoft.com/office/drawing/2014/main" id="{512D57FB-7AC9-49EA-BC89-0A0197CF4569}"/>
                </a:ext>
              </a:extLst>
            </p:cNvPr>
            <p:cNvSpPr>
              <a:spLocks/>
            </p:cNvSpPr>
            <p:nvPr/>
          </p:nvSpPr>
          <p:spPr bwMode="auto">
            <a:xfrm>
              <a:off x="4432" y="1659"/>
              <a:ext cx="4" cy="78"/>
            </a:xfrm>
            <a:custGeom>
              <a:avLst/>
              <a:gdLst>
                <a:gd name="T0" fmla="*/ 4 w 4"/>
                <a:gd name="T1" fmla="*/ 53 h 78"/>
                <a:gd name="T2" fmla="*/ 2 w 4"/>
                <a:gd name="T3" fmla="*/ 13 h 78"/>
                <a:gd name="T4" fmla="*/ 0 w 4"/>
                <a:gd name="T5" fmla="*/ 0 h 78"/>
                <a:gd name="T6" fmla="*/ 1 w 4"/>
                <a:gd name="T7" fmla="*/ 19 h 78"/>
                <a:gd name="T8" fmla="*/ 2 w 4"/>
                <a:gd name="T9" fmla="*/ 38 h 78"/>
                <a:gd name="T10" fmla="*/ 2 w 4"/>
                <a:gd name="T11" fmla="*/ 59 h 78"/>
                <a:gd name="T12" fmla="*/ 2 w 4"/>
                <a:gd name="T13" fmla="*/ 78 h 78"/>
                <a:gd name="T14" fmla="*/ 3 w 4"/>
                <a:gd name="T15" fmla="*/ 72 h 78"/>
                <a:gd name="T16" fmla="*/ 3 w 4"/>
                <a:gd name="T17" fmla="*/ 71 h 78"/>
                <a:gd name="T18" fmla="*/ 3 w 4"/>
                <a:gd name="T19" fmla="*/ 69 h 78"/>
                <a:gd name="T20" fmla="*/ 2 w 4"/>
                <a:gd name="T21" fmla="*/ 69 h 78"/>
                <a:gd name="T22" fmla="*/ 2 w 4"/>
                <a:gd name="T23" fmla="*/ 67 h 78"/>
                <a:gd name="T24" fmla="*/ 4 w 4"/>
                <a:gd name="T25" fmla="*/ 53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
                <a:gd name="T40" fmla="*/ 0 h 78"/>
                <a:gd name="T41" fmla="*/ 4 w 4"/>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 h="78">
                  <a:moveTo>
                    <a:pt x="4" y="53"/>
                  </a:moveTo>
                  <a:lnTo>
                    <a:pt x="2" y="13"/>
                  </a:lnTo>
                  <a:lnTo>
                    <a:pt x="0" y="0"/>
                  </a:lnTo>
                  <a:lnTo>
                    <a:pt x="1" y="19"/>
                  </a:lnTo>
                  <a:lnTo>
                    <a:pt x="2" y="38"/>
                  </a:lnTo>
                  <a:lnTo>
                    <a:pt x="2" y="59"/>
                  </a:lnTo>
                  <a:lnTo>
                    <a:pt x="2" y="78"/>
                  </a:lnTo>
                  <a:lnTo>
                    <a:pt x="3" y="72"/>
                  </a:lnTo>
                  <a:lnTo>
                    <a:pt x="3" y="71"/>
                  </a:lnTo>
                  <a:lnTo>
                    <a:pt x="3" y="69"/>
                  </a:lnTo>
                  <a:lnTo>
                    <a:pt x="2" y="69"/>
                  </a:lnTo>
                  <a:lnTo>
                    <a:pt x="2" y="67"/>
                  </a:lnTo>
                  <a:lnTo>
                    <a:pt x="4" y="53"/>
                  </a:lnTo>
                  <a:close/>
                </a:path>
              </a:pathLst>
            </a:custGeom>
            <a:solidFill>
              <a:srgbClr val="33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1" name="Freeform 40">
              <a:extLst>
                <a:ext uri="{FF2B5EF4-FFF2-40B4-BE49-F238E27FC236}">
                  <a16:creationId xmlns:a16="http://schemas.microsoft.com/office/drawing/2014/main" id="{16576E2F-2B16-49B3-BEE3-E141693A13FA}"/>
                </a:ext>
              </a:extLst>
            </p:cNvPr>
            <p:cNvSpPr>
              <a:spLocks/>
            </p:cNvSpPr>
            <p:nvPr/>
          </p:nvSpPr>
          <p:spPr bwMode="auto">
            <a:xfrm>
              <a:off x="4412" y="1442"/>
              <a:ext cx="19" cy="141"/>
            </a:xfrm>
            <a:custGeom>
              <a:avLst/>
              <a:gdLst>
                <a:gd name="T0" fmla="*/ 19 w 19"/>
                <a:gd name="T1" fmla="*/ 76 h 141"/>
                <a:gd name="T2" fmla="*/ 19 w 19"/>
                <a:gd name="T3" fmla="*/ 64 h 141"/>
                <a:gd name="T4" fmla="*/ 19 w 19"/>
                <a:gd name="T5" fmla="*/ 55 h 141"/>
                <a:gd name="T6" fmla="*/ 18 w 19"/>
                <a:gd name="T7" fmla="*/ 45 h 141"/>
                <a:gd name="T8" fmla="*/ 17 w 19"/>
                <a:gd name="T9" fmla="*/ 34 h 141"/>
                <a:gd name="T10" fmla="*/ 14 w 19"/>
                <a:gd name="T11" fmla="*/ 24 h 141"/>
                <a:gd name="T12" fmla="*/ 12 w 19"/>
                <a:gd name="T13" fmla="*/ 17 h 141"/>
                <a:gd name="T14" fmla="*/ 10 w 19"/>
                <a:gd name="T15" fmla="*/ 7 h 141"/>
                <a:gd name="T16" fmla="*/ 8 w 19"/>
                <a:gd name="T17" fmla="*/ 0 h 141"/>
                <a:gd name="T18" fmla="*/ 9 w 19"/>
                <a:gd name="T19" fmla="*/ 17 h 141"/>
                <a:gd name="T20" fmla="*/ 8 w 19"/>
                <a:gd name="T21" fmla="*/ 34 h 141"/>
                <a:gd name="T22" fmla="*/ 7 w 19"/>
                <a:gd name="T23" fmla="*/ 51 h 141"/>
                <a:gd name="T24" fmla="*/ 5 w 19"/>
                <a:gd name="T25" fmla="*/ 70 h 141"/>
                <a:gd name="T26" fmla="*/ 3 w 19"/>
                <a:gd name="T27" fmla="*/ 87 h 141"/>
                <a:gd name="T28" fmla="*/ 1 w 19"/>
                <a:gd name="T29" fmla="*/ 104 h 141"/>
                <a:gd name="T30" fmla="*/ 0 w 19"/>
                <a:gd name="T31" fmla="*/ 124 h 141"/>
                <a:gd name="T32" fmla="*/ 0 w 19"/>
                <a:gd name="T33" fmla="*/ 141 h 141"/>
                <a:gd name="T34" fmla="*/ 1 w 19"/>
                <a:gd name="T35" fmla="*/ 139 h 141"/>
                <a:gd name="T36" fmla="*/ 2 w 19"/>
                <a:gd name="T37" fmla="*/ 137 h 141"/>
                <a:gd name="T38" fmla="*/ 3 w 19"/>
                <a:gd name="T39" fmla="*/ 135 h 141"/>
                <a:gd name="T40" fmla="*/ 4 w 19"/>
                <a:gd name="T41" fmla="*/ 133 h 141"/>
                <a:gd name="T42" fmla="*/ 5 w 19"/>
                <a:gd name="T43" fmla="*/ 133 h 141"/>
                <a:gd name="T44" fmla="*/ 7 w 19"/>
                <a:gd name="T45" fmla="*/ 133 h 141"/>
                <a:gd name="T46" fmla="*/ 8 w 19"/>
                <a:gd name="T47" fmla="*/ 127 h 141"/>
                <a:gd name="T48" fmla="*/ 10 w 19"/>
                <a:gd name="T49" fmla="*/ 120 h 141"/>
                <a:gd name="T50" fmla="*/ 11 w 19"/>
                <a:gd name="T51" fmla="*/ 116 h 141"/>
                <a:gd name="T52" fmla="*/ 13 w 19"/>
                <a:gd name="T53" fmla="*/ 108 h 141"/>
                <a:gd name="T54" fmla="*/ 14 w 19"/>
                <a:gd name="T55" fmla="*/ 103 h 141"/>
                <a:gd name="T56" fmla="*/ 17 w 19"/>
                <a:gd name="T57" fmla="*/ 97 h 141"/>
                <a:gd name="T58" fmla="*/ 18 w 19"/>
                <a:gd name="T59" fmla="*/ 89 h 141"/>
                <a:gd name="T60" fmla="*/ 19 w 19"/>
                <a:gd name="T61" fmla="*/ 82 h 141"/>
                <a:gd name="T62" fmla="*/ 19 w 19"/>
                <a:gd name="T63" fmla="*/ 80 h 141"/>
                <a:gd name="T64" fmla="*/ 19 w 19"/>
                <a:gd name="T65" fmla="*/ 78 h 141"/>
                <a:gd name="T66" fmla="*/ 19 w 19"/>
                <a:gd name="T67" fmla="*/ 76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
                <a:gd name="T103" fmla="*/ 0 h 141"/>
                <a:gd name="T104" fmla="*/ 19 w 19"/>
                <a:gd name="T105" fmla="*/ 141 h 14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 h="141">
                  <a:moveTo>
                    <a:pt x="19" y="76"/>
                  </a:moveTo>
                  <a:lnTo>
                    <a:pt x="19" y="64"/>
                  </a:lnTo>
                  <a:lnTo>
                    <a:pt x="19" y="55"/>
                  </a:lnTo>
                  <a:lnTo>
                    <a:pt x="18" y="45"/>
                  </a:lnTo>
                  <a:lnTo>
                    <a:pt x="17" y="34"/>
                  </a:lnTo>
                  <a:lnTo>
                    <a:pt x="14" y="24"/>
                  </a:lnTo>
                  <a:lnTo>
                    <a:pt x="12" y="17"/>
                  </a:lnTo>
                  <a:lnTo>
                    <a:pt x="10" y="7"/>
                  </a:lnTo>
                  <a:lnTo>
                    <a:pt x="8" y="0"/>
                  </a:lnTo>
                  <a:lnTo>
                    <a:pt x="9" y="17"/>
                  </a:lnTo>
                  <a:lnTo>
                    <a:pt x="8" y="34"/>
                  </a:lnTo>
                  <a:lnTo>
                    <a:pt x="7" y="51"/>
                  </a:lnTo>
                  <a:lnTo>
                    <a:pt x="5" y="70"/>
                  </a:lnTo>
                  <a:lnTo>
                    <a:pt x="3" y="87"/>
                  </a:lnTo>
                  <a:lnTo>
                    <a:pt x="1" y="104"/>
                  </a:lnTo>
                  <a:lnTo>
                    <a:pt x="0" y="124"/>
                  </a:lnTo>
                  <a:lnTo>
                    <a:pt x="0" y="141"/>
                  </a:lnTo>
                  <a:lnTo>
                    <a:pt x="1" y="139"/>
                  </a:lnTo>
                  <a:lnTo>
                    <a:pt x="2" y="137"/>
                  </a:lnTo>
                  <a:lnTo>
                    <a:pt x="3" y="135"/>
                  </a:lnTo>
                  <a:lnTo>
                    <a:pt x="4" y="133"/>
                  </a:lnTo>
                  <a:lnTo>
                    <a:pt x="5" y="133"/>
                  </a:lnTo>
                  <a:lnTo>
                    <a:pt x="7" y="133"/>
                  </a:lnTo>
                  <a:lnTo>
                    <a:pt x="8" y="127"/>
                  </a:lnTo>
                  <a:lnTo>
                    <a:pt x="10" y="120"/>
                  </a:lnTo>
                  <a:lnTo>
                    <a:pt x="11" y="116"/>
                  </a:lnTo>
                  <a:lnTo>
                    <a:pt x="13" y="108"/>
                  </a:lnTo>
                  <a:lnTo>
                    <a:pt x="14" y="103"/>
                  </a:lnTo>
                  <a:lnTo>
                    <a:pt x="17" y="97"/>
                  </a:lnTo>
                  <a:lnTo>
                    <a:pt x="18" y="89"/>
                  </a:lnTo>
                  <a:lnTo>
                    <a:pt x="19" y="82"/>
                  </a:lnTo>
                  <a:lnTo>
                    <a:pt x="19" y="80"/>
                  </a:lnTo>
                  <a:lnTo>
                    <a:pt x="19" y="78"/>
                  </a:lnTo>
                  <a:lnTo>
                    <a:pt x="19" y="7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2" name="Freeform 41">
              <a:extLst>
                <a:ext uri="{FF2B5EF4-FFF2-40B4-BE49-F238E27FC236}">
                  <a16:creationId xmlns:a16="http://schemas.microsoft.com/office/drawing/2014/main" id="{98E396EE-DC05-446A-946C-4B9F7A2A7440}"/>
                </a:ext>
              </a:extLst>
            </p:cNvPr>
            <p:cNvSpPr>
              <a:spLocks/>
            </p:cNvSpPr>
            <p:nvPr/>
          </p:nvSpPr>
          <p:spPr bwMode="auto">
            <a:xfrm>
              <a:off x="4427" y="1781"/>
              <a:ext cx="3" cy="29"/>
            </a:xfrm>
            <a:custGeom>
              <a:avLst/>
              <a:gdLst>
                <a:gd name="T0" fmla="*/ 3 w 3"/>
                <a:gd name="T1" fmla="*/ 19 h 29"/>
                <a:gd name="T2" fmla="*/ 2 w 3"/>
                <a:gd name="T3" fmla="*/ 0 h 29"/>
                <a:gd name="T4" fmla="*/ 0 w 3"/>
                <a:gd name="T5" fmla="*/ 29 h 29"/>
                <a:gd name="T6" fmla="*/ 3 w 3"/>
                <a:gd name="T7" fmla="*/ 19 h 29"/>
                <a:gd name="T8" fmla="*/ 0 60000 65536"/>
                <a:gd name="T9" fmla="*/ 0 60000 65536"/>
                <a:gd name="T10" fmla="*/ 0 60000 65536"/>
                <a:gd name="T11" fmla="*/ 0 60000 65536"/>
                <a:gd name="T12" fmla="*/ 0 w 3"/>
                <a:gd name="T13" fmla="*/ 0 h 29"/>
                <a:gd name="T14" fmla="*/ 3 w 3"/>
                <a:gd name="T15" fmla="*/ 29 h 29"/>
              </a:gdLst>
              <a:ahLst/>
              <a:cxnLst>
                <a:cxn ang="T8">
                  <a:pos x="T0" y="T1"/>
                </a:cxn>
                <a:cxn ang="T9">
                  <a:pos x="T2" y="T3"/>
                </a:cxn>
                <a:cxn ang="T10">
                  <a:pos x="T4" y="T5"/>
                </a:cxn>
                <a:cxn ang="T11">
                  <a:pos x="T6" y="T7"/>
                </a:cxn>
              </a:cxnLst>
              <a:rect l="T12" t="T13" r="T14" b="T15"/>
              <a:pathLst>
                <a:path w="3" h="29">
                  <a:moveTo>
                    <a:pt x="3" y="19"/>
                  </a:moveTo>
                  <a:lnTo>
                    <a:pt x="2" y="0"/>
                  </a:lnTo>
                  <a:lnTo>
                    <a:pt x="0" y="29"/>
                  </a:lnTo>
                  <a:lnTo>
                    <a:pt x="3" y="1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3" name="Freeform 42">
              <a:extLst>
                <a:ext uri="{FF2B5EF4-FFF2-40B4-BE49-F238E27FC236}">
                  <a16:creationId xmlns:a16="http://schemas.microsoft.com/office/drawing/2014/main" id="{A3AF2966-05BE-49BA-AA18-AA1686B9952C}"/>
                </a:ext>
              </a:extLst>
            </p:cNvPr>
            <p:cNvSpPr>
              <a:spLocks/>
            </p:cNvSpPr>
            <p:nvPr/>
          </p:nvSpPr>
          <p:spPr bwMode="auto">
            <a:xfrm>
              <a:off x="4420" y="1581"/>
              <a:ext cx="9" cy="7"/>
            </a:xfrm>
            <a:custGeom>
              <a:avLst/>
              <a:gdLst>
                <a:gd name="T0" fmla="*/ 9 w 9"/>
                <a:gd name="T1" fmla="*/ 4 h 7"/>
                <a:gd name="T2" fmla="*/ 7 w 9"/>
                <a:gd name="T3" fmla="*/ 4 h 7"/>
                <a:gd name="T4" fmla="*/ 6 w 9"/>
                <a:gd name="T5" fmla="*/ 4 h 7"/>
                <a:gd name="T6" fmla="*/ 5 w 9"/>
                <a:gd name="T7" fmla="*/ 4 h 7"/>
                <a:gd name="T8" fmla="*/ 4 w 9"/>
                <a:gd name="T9" fmla="*/ 2 h 7"/>
                <a:gd name="T10" fmla="*/ 3 w 9"/>
                <a:gd name="T11" fmla="*/ 0 h 7"/>
                <a:gd name="T12" fmla="*/ 2 w 9"/>
                <a:gd name="T13" fmla="*/ 0 h 7"/>
                <a:gd name="T14" fmla="*/ 1 w 9"/>
                <a:gd name="T15" fmla="*/ 0 h 7"/>
                <a:gd name="T16" fmla="*/ 0 w 9"/>
                <a:gd name="T17" fmla="*/ 0 h 7"/>
                <a:gd name="T18" fmla="*/ 0 w 9"/>
                <a:gd name="T19" fmla="*/ 7 h 7"/>
                <a:gd name="T20" fmla="*/ 9 w 9"/>
                <a:gd name="T21" fmla="*/ 4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7"/>
                <a:gd name="T35" fmla="*/ 9 w 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7">
                  <a:moveTo>
                    <a:pt x="9" y="4"/>
                  </a:moveTo>
                  <a:lnTo>
                    <a:pt x="7" y="4"/>
                  </a:lnTo>
                  <a:lnTo>
                    <a:pt x="6" y="4"/>
                  </a:lnTo>
                  <a:lnTo>
                    <a:pt x="5" y="4"/>
                  </a:lnTo>
                  <a:lnTo>
                    <a:pt x="4" y="2"/>
                  </a:lnTo>
                  <a:lnTo>
                    <a:pt x="3" y="0"/>
                  </a:lnTo>
                  <a:lnTo>
                    <a:pt x="2" y="0"/>
                  </a:lnTo>
                  <a:lnTo>
                    <a:pt x="1" y="0"/>
                  </a:lnTo>
                  <a:lnTo>
                    <a:pt x="0" y="0"/>
                  </a:lnTo>
                  <a:lnTo>
                    <a:pt x="0" y="7"/>
                  </a:lnTo>
                  <a:lnTo>
                    <a:pt x="9" y="4"/>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4" name="Freeform 43">
              <a:extLst>
                <a:ext uri="{FF2B5EF4-FFF2-40B4-BE49-F238E27FC236}">
                  <a16:creationId xmlns:a16="http://schemas.microsoft.com/office/drawing/2014/main" id="{524B0832-46DC-40FB-A3A8-2011342F2325}"/>
                </a:ext>
              </a:extLst>
            </p:cNvPr>
            <p:cNvSpPr>
              <a:spLocks/>
            </p:cNvSpPr>
            <p:nvPr/>
          </p:nvSpPr>
          <p:spPr bwMode="auto">
            <a:xfrm>
              <a:off x="4407" y="1787"/>
              <a:ext cx="20" cy="169"/>
            </a:xfrm>
            <a:custGeom>
              <a:avLst/>
              <a:gdLst>
                <a:gd name="T0" fmla="*/ 20 w 20"/>
                <a:gd name="T1" fmla="*/ 44 h 169"/>
                <a:gd name="T2" fmla="*/ 19 w 20"/>
                <a:gd name="T3" fmla="*/ 34 h 169"/>
                <a:gd name="T4" fmla="*/ 19 w 20"/>
                <a:gd name="T5" fmla="*/ 36 h 169"/>
                <a:gd name="T6" fmla="*/ 18 w 20"/>
                <a:gd name="T7" fmla="*/ 36 h 169"/>
                <a:gd name="T8" fmla="*/ 17 w 20"/>
                <a:gd name="T9" fmla="*/ 38 h 169"/>
                <a:gd name="T10" fmla="*/ 16 w 20"/>
                <a:gd name="T11" fmla="*/ 38 h 169"/>
                <a:gd name="T12" fmla="*/ 15 w 20"/>
                <a:gd name="T13" fmla="*/ 38 h 169"/>
                <a:gd name="T14" fmla="*/ 14 w 20"/>
                <a:gd name="T15" fmla="*/ 36 h 169"/>
                <a:gd name="T16" fmla="*/ 9 w 20"/>
                <a:gd name="T17" fmla="*/ 0 h 169"/>
                <a:gd name="T18" fmla="*/ 12 w 20"/>
                <a:gd name="T19" fmla="*/ 19 h 169"/>
                <a:gd name="T20" fmla="*/ 12 w 20"/>
                <a:gd name="T21" fmla="*/ 40 h 169"/>
                <a:gd name="T22" fmla="*/ 12 w 20"/>
                <a:gd name="T23" fmla="*/ 63 h 169"/>
                <a:gd name="T24" fmla="*/ 9 w 20"/>
                <a:gd name="T25" fmla="*/ 84 h 169"/>
                <a:gd name="T26" fmla="*/ 8 w 20"/>
                <a:gd name="T27" fmla="*/ 105 h 169"/>
                <a:gd name="T28" fmla="*/ 5 w 20"/>
                <a:gd name="T29" fmla="*/ 127 h 169"/>
                <a:gd name="T30" fmla="*/ 3 w 20"/>
                <a:gd name="T31" fmla="*/ 148 h 169"/>
                <a:gd name="T32" fmla="*/ 0 w 20"/>
                <a:gd name="T33" fmla="*/ 169 h 169"/>
                <a:gd name="T34" fmla="*/ 5 w 20"/>
                <a:gd name="T35" fmla="*/ 158 h 169"/>
                <a:gd name="T36" fmla="*/ 9 w 20"/>
                <a:gd name="T37" fmla="*/ 143 h 169"/>
                <a:gd name="T38" fmla="*/ 12 w 20"/>
                <a:gd name="T39" fmla="*/ 127 h 169"/>
                <a:gd name="T40" fmla="*/ 13 w 20"/>
                <a:gd name="T41" fmla="*/ 110 h 169"/>
                <a:gd name="T42" fmla="*/ 14 w 20"/>
                <a:gd name="T43" fmla="*/ 93 h 169"/>
                <a:gd name="T44" fmla="*/ 16 w 20"/>
                <a:gd name="T45" fmla="*/ 76 h 169"/>
                <a:gd name="T46" fmla="*/ 18 w 20"/>
                <a:gd name="T47" fmla="*/ 59 h 169"/>
                <a:gd name="T48" fmla="*/ 20 w 20"/>
                <a:gd name="T49" fmla="*/ 44 h 1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
                <a:gd name="T76" fmla="*/ 0 h 169"/>
                <a:gd name="T77" fmla="*/ 20 w 20"/>
                <a:gd name="T78" fmla="*/ 169 h 1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 h="169">
                  <a:moveTo>
                    <a:pt x="20" y="44"/>
                  </a:moveTo>
                  <a:lnTo>
                    <a:pt x="19" y="34"/>
                  </a:lnTo>
                  <a:lnTo>
                    <a:pt x="19" y="36"/>
                  </a:lnTo>
                  <a:lnTo>
                    <a:pt x="18" y="36"/>
                  </a:lnTo>
                  <a:lnTo>
                    <a:pt x="17" y="38"/>
                  </a:lnTo>
                  <a:lnTo>
                    <a:pt x="16" y="38"/>
                  </a:lnTo>
                  <a:lnTo>
                    <a:pt x="15" y="38"/>
                  </a:lnTo>
                  <a:lnTo>
                    <a:pt x="14" y="36"/>
                  </a:lnTo>
                  <a:lnTo>
                    <a:pt x="9" y="0"/>
                  </a:lnTo>
                  <a:lnTo>
                    <a:pt x="12" y="19"/>
                  </a:lnTo>
                  <a:lnTo>
                    <a:pt x="12" y="40"/>
                  </a:lnTo>
                  <a:lnTo>
                    <a:pt x="12" y="63"/>
                  </a:lnTo>
                  <a:lnTo>
                    <a:pt x="9" y="84"/>
                  </a:lnTo>
                  <a:lnTo>
                    <a:pt x="8" y="105"/>
                  </a:lnTo>
                  <a:lnTo>
                    <a:pt x="5" y="127"/>
                  </a:lnTo>
                  <a:lnTo>
                    <a:pt x="3" y="148"/>
                  </a:lnTo>
                  <a:lnTo>
                    <a:pt x="0" y="169"/>
                  </a:lnTo>
                  <a:lnTo>
                    <a:pt x="5" y="158"/>
                  </a:lnTo>
                  <a:lnTo>
                    <a:pt x="9" y="143"/>
                  </a:lnTo>
                  <a:lnTo>
                    <a:pt x="12" y="127"/>
                  </a:lnTo>
                  <a:lnTo>
                    <a:pt x="13" y="110"/>
                  </a:lnTo>
                  <a:lnTo>
                    <a:pt x="14" y="93"/>
                  </a:lnTo>
                  <a:lnTo>
                    <a:pt x="16" y="76"/>
                  </a:lnTo>
                  <a:lnTo>
                    <a:pt x="18" y="59"/>
                  </a:lnTo>
                  <a:lnTo>
                    <a:pt x="20" y="44"/>
                  </a:lnTo>
                  <a:close/>
                </a:path>
              </a:pathLst>
            </a:custGeom>
            <a:solidFill>
              <a:srgbClr val="66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5" name="Freeform 44">
              <a:extLst>
                <a:ext uri="{FF2B5EF4-FFF2-40B4-BE49-F238E27FC236}">
                  <a16:creationId xmlns:a16="http://schemas.microsoft.com/office/drawing/2014/main" id="{4C6C1168-3BE1-4F63-8BB5-A384250DD0A1}"/>
                </a:ext>
              </a:extLst>
            </p:cNvPr>
            <p:cNvSpPr>
              <a:spLocks/>
            </p:cNvSpPr>
            <p:nvPr/>
          </p:nvSpPr>
          <p:spPr bwMode="auto">
            <a:xfrm>
              <a:off x="4413" y="1575"/>
              <a:ext cx="8" cy="31"/>
            </a:xfrm>
            <a:custGeom>
              <a:avLst/>
              <a:gdLst>
                <a:gd name="T0" fmla="*/ 8 w 8"/>
                <a:gd name="T1" fmla="*/ 13 h 31"/>
                <a:gd name="T2" fmla="*/ 8 w 8"/>
                <a:gd name="T3" fmla="*/ 11 h 31"/>
                <a:gd name="T4" fmla="*/ 8 w 8"/>
                <a:gd name="T5" fmla="*/ 10 h 31"/>
                <a:gd name="T6" fmla="*/ 7 w 8"/>
                <a:gd name="T7" fmla="*/ 6 h 31"/>
                <a:gd name="T8" fmla="*/ 7 w 8"/>
                <a:gd name="T9" fmla="*/ 4 h 31"/>
                <a:gd name="T10" fmla="*/ 6 w 8"/>
                <a:gd name="T11" fmla="*/ 2 h 31"/>
                <a:gd name="T12" fmla="*/ 4 w 8"/>
                <a:gd name="T13" fmla="*/ 0 h 31"/>
                <a:gd name="T14" fmla="*/ 3 w 8"/>
                <a:gd name="T15" fmla="*/ 0 h 31"/>
                <a:gd name="T16" fmla="*/ 2 w 8"/>
                <a:gd name="T17" fmla="*/ 0 h 31"/>
                <a:gd name="T18" fmla="*/ 1 w 8"/>
                <a:gd name="T19" fmla="*/ 2 h 31"/>
                <a:gd name="T20" fmla="*/ 1 w 8"/>
                <a:gd name="T21" fmla="*/ 4 h 31"/>
                <a:gd name="T22" fmla="*/ 2 w 8"/>
                <a:gd name="T23" fmla="*/ 8 h 31"/>
                <a:gd name="T24" fmla="*/ 2 w 8"/>
                <a:gd name="T25" fmla="*/ 11 h 31"/>
                <a:gd name="T26" fmla="*/ 3 w 8"/>
                <a:gd name="T27" fmla="*/ 13 h 31"/>
                <a:gd name="T28" fmla="*/ 4 w 8"/>
                <a:gd name="T29" fmla="*/ 11 h 31"/>
                <a:gd name="T30" fmla="*/ 4 w 8"/>
                <a:gd name="T31" fmla="*/ 10 h 31"/>
                <a:gd name="T32" fmla="*/ 4 w 8"/>
                <a:gd name="T33" fmla="*/ 11 h 31"/>
                <a:gd name="T34" fmla="*/ 4 w 8"/>
                <a:gd name="T35" fmla="*/ 15 h 31"/>
                <a:gd name="T36" fmla="*/ 4 w 8"/>
                <a:gd name="T37" fmla="*/ 17 h 31"/>
                <a:gd name="T38" fmla="*/ 4 w 8"/>
                <a:gd name="T39" fmla="*/ 19 h 31"/>
                <a:gd name="T40" fmla="*/ 3 w 8"/>
                <a:gd name="T41" fmla="*/ 21 h 31"/>
                <a:gd name="T42" fmla="*/ 3 w 8"/>
                <a:gd name="T43" fmla="*/ 23 h 31"/>
                <a:gd name="T44" fmla="*/ 2 w 8"/>
                <a:gd name="T45" fmla="*/ 25 h 31"/>
                <a:gd name="T46" fmla="*/ 1 w 8"/>
                <a:gd name="T47" fmla="*/ 27 h 31"/>
                <a:gd name="T48" fmla="*/ 0 w 8"/>
                <a:gd name="T49" fmla="*/ 27 h 31"/>
                <a:gd name="T50" fmla="*/ 1 w 8"/>
                <a:gd name="T51" fmla="*/ 29 h 31"/>
                <a:gd name="T52" fmla="*/ 2 w 8"/>
                <a:gd name="T53" fmla="*/ 31 h 31"/>
                <a:gd name="T54" fmla="*/ 8 w 8"/>
                <a:gd name="T55" fmla="*/ 13 h 3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
                <a:gd name="T85" fmla="*/ 0 h 31"/>
                <a:gd name="T86" fmla="*/ 8 w 8"/>
                <a:gd name="T87" fmla="*/ 31 h 3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 h="31">
                  <a:moveTo>
                    <a:pt x="8" y="13"/>
                  </a:moveTo>
                  <a:lnTo>
                    <a:pt x="8" y="11"/>
                  </a:lnTo>
                  <a:lnTo>
                    <a:pt x="8" y="10"/>
                  </a:lnTo>
                  <a:lnTo>
                    <a:pt x="7" y="6"/>
                  </a:lnTo>
                  <a:lnTo>
                    <a:pt x="7" y="4"/>
                  </a:lnTo>
                  <a:lnTo>
                    <a:pt x="6" y="2"/>
                  </a:lnTo>
                  <a:lnTo>
                    <a:pt x="4" y="0"/>
                  </a:lnTo>
                  <a:lnTo>
                    <a:pt x="3" y="0"/>
                  </a:lnTo>
                  <a:lnTo>
                    <a:pt x="2" y="0"/>
                  </a:lnTo>
                  <a:lnTo>
                    <a:pt x="1" y="2"/>
                  </a:lnTo>
                  <a:lnTo>
                    <a:pt x="1" y="4"/>
                  </a:lnTo>
                  <a:lnTo>
                    <a:pt x="2" y="8"/>
                  </a:lnTo>
                  <a:lnTo>
                    <a:pt x="2" y="11"/>
                  </a:lnTo>
                  <a:lnTo>
                    <a:pt x="3" y="13"/>
                  </a:lnTo>
                  <a:lnTo>
                    <a:pt x="4" y="11"/>
                  </a:lnTo>
                  <a:lnTo>
                    <a:pt x="4" y="10"/>
                  </a:lnTo>
                  <a:lnTo>
                    <a:pt x="4" y="11"/>
                  </a:lnTo>
                  <a:lnTo>
                    <a:pt x="4" y="15"/>
                  </a:lnTo>
                  <a:lnTo>
                    <a:pt x="4" y="17"/>
                  </a:lnTo>
                  <a:lnTo>
                    <a:pt x="4" y="19"/>
                  </a:lnTo>
                  <a:lnTo>
                    <a:pt x="3" y="21"/>
                  </a:lnTo>
                  <a:lnTo>
                    <a:pt x="3" y="23"/>
                  </a:lnTo>
                  <a:lnTo>
                    <a:pt x="2" y="25"/>
                  </a:lnTo>
                  <a:lnTo>
                    <a:pt x="1" y="27"/>
                  </a:lnTo>
                  <a:lnTo>
                    <a:pt x="0" y="27"/>
                  </a:lnTo>
                  <a:lnTo>
                    <a:pt x="1" y="29"/>
                  </a:lnTo>
                  <a:lnTo>
                    <a:pt x="2" y="31"/>
                  </a:lnTo>
                  <a:lnTo>
                    <a:pt x="8"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6" name="Freeform 45">
              <a:extLst>
                <a:ext uri="{FF2B5EF4-FFF2-40B4-BE49-F238E27FC236}">
                  <a16:creationId xmlns:a16="http://schemas.microsoft.com/office/drawing/2014/main" id="{29062DF3-367A-44B0-B9F4-CB7902FCFBBD}"/>
                </a:ext>
              </a:extLst>
            </p:cNvPr>
            <p:cNvSpPr>
              <a:spLocks/>
            </p:cNvSpPr>
            <p:nvPr/>
          </p:nvSpPr>
          <p:spPr bwMode="auto">
            <a:xfrm>
              <a:off x="4335" y="1516"/>
              <a:ext cx="82" cy="126"/>
            </a:xfrm>
            <a:custGeom>
              <a:avLst/>
              <a:gdLst>
                <a:gd name="T0" fmla="*/ 82 w 82"/>
                <a:gd name="T1" fmla="*/ 112 h 126"/>
                <a:gd name="T2" fmla="*/ 80 w 82"/>
                <a:gd name="T3" fmla="*/ 103 h 126"/>
                <a:gd name="T4" fmla="*/ 80 w 82"/>
                <a:gd name="T5" fmla="*/ 101 h 126"/>
                <a:gd name="T6" fmla="*/ 80 w 82"/>
                <a:gd name="T7" fmla="*/ 97 h 126"/>
                <a:gd name="T8" fmla="*/ 80 w 82"/>
                <a:gd name="T9" fmla="*/ 95 h 126"/>
                <a:gd name="T10" fmla="*/ 80 w 82"/>
                <a:gd name="T11" fmla="*/ 91 h 126"/>
                <a:gd name="T12" fmla="*/ 77 w 82"/>
                <a:gd name="T13" fmla="*/ 84 h 126"/>
                <a:gd name="T14" fmla="*/ 73 w 82"/>
                <a:gd name="T15" fmla="*/ 76 h 126"/>
                <a:gd name="T16" fmla="*/ 71 w 82"/>
                <a:gd name="T17" fmla="*/ 69 h 126"/>
                <a:gd name="T18" fmla="*/ 68 w 82"/>
                <a:gd name="T19" fmla="*/ 63 h 126"/>
                <a:gd name="T20" fmla="*/ 66 w 82"/>
                <a:gd name="T21" fmla="*/ 55 h 126"/>
                <a:gd name="T22" fmla="*/ 62 w 82"/>
                <a:gd name="T23" fmla="*/ 48 h 126"/>
                <a:gd name="T24" fmla="*/ 59 w 82"/>
                <a:gd name="T25" fmla="*/ 40 h 126"/>
                <a:gd name="T26" fmla="*/ 56 w 82"/>
                <a:gd name="T27" fmla="*/ 34 h 126"/>
                <a:gd name="T28" fmla="*/ 52 w 82"/>
                <a:gd name="T29" fmla="*/ 27 h 126"/>
                <a:gd name="T30" fmla="*/ 49 w 82"/>
                <a:gd name="T31" fmla="*/ 21 h 126"/>
                <a:gd name="T32" fmla="*/ 46 w 82"/>
                <a:gd name="T33" fmla="*/ 17 h 126"/>
                <a:gd name="T34" fmla="*/ 42 w 82"/>
                <a:gd name="T35" fmla="*/ 11 h 126"/>
                <a:gd name="T36" fmla="*/ 39 w 82"/>
                <a:gd name="T37" fmla="*/ 8 h 126"/>
                <a:gd name="T38" fmla="*/ 34 w 82"/>
                <a:gd name="T39" fmla="*/ 4 h 126"/>
                <a:gd name="T40" fmla="*/ 30 w 82"/>
                <a:gd name="T41" fmla="*/ 2 h 126"/>
                <a:gd name="T42" fmla="*/ 27 w 82"/>
                <a:gd name="T43" fmla="*/ 0 h 126"/>
                <a:gd name="T44" fmla="*/ 22 w 82"/>
                <a:gd name="T45" fmla="*/ 0 h 126"/>
                <a:gd name="T46" fmla="*/ 19 w 82"/>
                <a:gd name="T47" fmla="*/ 0 h 126"/>
                <a:gd name="T48" fmla="*/ 16 w 82"/>
                <a:gd name="T49" fmla="*/ 0 h 126"/>
                <a:gd name="T50" fmla="*/ 13 w 82"/>
                <a:gd name="T51" fmla="*/ 2 h 126"/>
                <a:gd name="T52" fmla="*/ 10 w 82"/>
                <a:gd name="T53" fmla="*/ 4 h 126"/>
                <a:gd name="T54" fmla="*/ 8 w 82"/>
                <a:gd name="T55" fmla="*/ 6 h 126"/>
                <a:gd name="T56" fmla="*/ 5 w 82"/>
                <a:gd name="T57" fmla="*/ 8 h 126"/>
                <a:gd name="T58" fmla="*/ 2 w 82"/>
                <a:gd name="T59" fmla="*/ 8 h 126"/>
                <a:gd name="T60" fmla="*/ 0 w 82"/>
                <a:gd name="T61" fmla="*/ 9 h 126"/>
                <a:gd name="T62" fmla="*/ 3 w 82"/>
                <a:gd name="T63" fmla="*/ 13 h 126"/>
                <a:gd name="T64" fmla="*/ 6 w 82"/>
                <a:gd name="T65" fmla="*/ 19 h 126"/>
                <a:gd name="T66" fmla="*/ 10 w 82"/>
                <a:gd name="T67" fmla="*/ 23 h 126"/>
                <a:gd name="T68" fmla="*/ 13 w 82"/>
                <a:gd name="T69" fmla="*/ 27 h 126"/>
                <a:gd name="T70" fmla="*/ 16 w 82"/>
                <a:gd name="T71" fmla="*/ 30 h 126"/>
                <a:gd name="T72" fmla="*/ 20 w 82"/>
                <a:gd name="T73" fmla="*/ 36 h 126"/>
                <a:gd name="T74" fmla="*/ 23 w 82"/>
                <a:gd name="T75" fmla="*/ 38 h 126"/>
                <a:gd name="T76" fmla="*/ 27 w 82"/>
                <a:gd name="T77" fmla="*/ 44 h 126"/>
                <a:gd name="T78" fmla="*/ 30 w 82"/>
                <a:gd name="T79" fmla="*/ 46 h 126"/>
                <a:gd name="T80" fmla="*/ 33 w 82"/>
                <a:gd name="T81" fmla="*/ 50 h 126"/>
                <a:gd name="T82" fmla="*/ 37 w 82"/>
                <a:gd name="T83" fmla="*/ 51 h 126"/>
                <a:gd name="T84" fmla="*/ 40 w 82"/>
                <a:gd name="T85" fmla="*/ 53 h 126"/>
                <a:gd name="T86" fmla="*/ 43 w 82"/>
                <a:gd name="T87" fmla="*/ 57 h 126"/>
                <a:gd name="T88" fmla="*/ 47 w 82"/>
                <a:gd name="T89" fmla="*/ 59 h 126"/>
                <a:gd name="T90" fmla="*/ 50 w 82"/>
                <a:gd name="T91" fmla="*/ 61 h 126"/>
                <a:gd name="T92" fmla="*/ 53 w 82"/>
                <a:gd name="T93" fmla="*/ 65 h 126"/>
                <a:gd name="T94" fmla="*/ 57 w 82"/>
                <a:gd name="T95" fmla="*/ 67 h 126"/>
                <a:gd name="T96" fmla="*/ 59 w 82"/>
                <a:gd name="T97" fmla="*/ 70 h 126"/>
                <a:gd name="T98" fmla="*/ 62 w 82"/>
                <a:gd name="T99" fmla="*/ 74 h 126"/>
                <a:gd name="T100" fmla="*/ 66 w 82"/>
                <a:gd name="T101" fmla="*/ 78 h 126"/>
                <a:gd name="T102" fmla="*/ 68 w 82"/>
                <a:gd name="T103" fmla="*/ 82 h 126"/>
                <a:gd name="T104" fmla="*/ 70 w 82"/>
                <a:gd name="T105" fmla="*/ 86 h 126"/>
                <a:gd name="T106" fmla="*/ 72 w 82"/>
                <a:gd name="T107" fmla="*/ 91 h 126"/>
                <a:gd name="T108" fmla="*/ 75 w 82"/>
                <a:gd name="T109" fmla="*/ 97 h 126"/>
                <a:gd name="T110" fmla="*/ 77 w 82"/>
                <a:gd name="T111" fmla="*/ 105 h 126"/>
                <a:gd name="T112" fmla="*/ 79 w 82"/>
                <a:gd name="T113" fmla="*/ 111 h 126"/>
                <a:gd name="T114" fmla="*/ 80 w 82"/>
                <a:gd name="T115" fmla="*/ 118 h 126"/>
                <a:gd name="T116" fmla="*/ 80 w 82"/>
                <a:gd name="T117" fmla="*/ 126 h 126"/>
                <a:gd name="T118" fmla="*/ 82 w 82"/>
                <a:gd name="T119" fmla="*/ 112 h 1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
                <a:gd name="T181" fmla="*/ 0 h 126"/>
                <a:gd name="T182" fmla="*/ 82 w 82"/>
                <a:gd name="T183" fmla="*/ 126 h 12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 h="126">
                  <a:moveTo>
                    <a:pt x="82" y="112"/>
                  </a:moveTo>
                  <a:lnTo>
                    <a:pt x="80" y="103"/>
                  </a:lnTo>
                  <a:lnTo>
                    <a:pt x="80" y="101"/>
                  </a:lnTo>
                  <a:lnTo>
                    <a:pt x="80" y="97"/>
                  </a:lnTo>
                  <a:lnTo>
                    <a:pt x="80" y="95"/>
                  </a:lnTo>
                  <a:lnTo>
                    <a:pt x="80" y="91"/>
                  </a:lnTo>
                  <a:lnTo>
                    <a:pt x="77" y="84"/>
                  </a:lnTo>
                  <a:lnTo>
                    <a:pt x="73" y="76"/>
                  </a:lnTo>
                  <a:lnTo>
                    <a:pt x="71" y="69"/>
                  </a:lnTo>
                  <a:lnTo>
                    <a:pt x="68" y="63"/>
                  </a:lnTo>
                  <a:lnTo>
                    <a:pt x="66" y="55"/>
                  </a:lnTo>
                  <a:lnTo>
                    <a:pt x="62" y="48"/>
                  </a:lnTo>
                  <a:lnTo>
                    <a:pt x="59" y="40"/>
                  </a:lnTo>
                  <a:lnTo>
                    <a:pt x="56" y="34"/>
                  </a:lnTo>
                  <a:lnTo>
                    <a:pt x="52" y="27"/>
                  </a:lnTo>
                  <a:lnTo>
                    <a:pt x="49" y="21"/>
                  </a:lnTo>
                  <a:lnTo>
                    <a:pt x="46" y="17"/>
                  </a:lnTo>
                  <a:lnTo>
                    <a:pt x="42" y="11"/>
                  </a:lnTo>
                  <a:lnTo>
                    <a:pt x="39" y="8"/>
                  </a:lnTo>
                  <a:lnTo>
                    <a:pt x="34" y="4"/>
                  </a:lnTo>
                  <a:lnTo>
                    <a:pt x="30" y="2"/>
                  </a:lnTo>
                  <a:lnTo>
                    <a:pt x="27" y="0"/>
                  </a:lnTo>
                  <a:lnTo>
                    <a:pt x="22" y="0"/>
                  </a:lnTo>
                  <a:lnTo>
                    <a:pt x="19" y="0"/>
                  </a:lnTo>
                  <a:lnTo>
                    <a:pt x="16" y="0"/>
                  </a:lnTo>
                  <a:lnTo>
                    <a:pt x="13" y="2"/>
                  </a:lnTo>
                  <a:lnTo>
                    <a:pt x="10" y="4"/>
                  </a:lnTo>
                  <a:lnTo>
                    <a:pt x="8" y="6"/>
                  </a:lnTo>
                  <a:lnTo>
                    <a:pt x="5" y="8"/>
                  </a:lnTo>
                  <a:lnTo>
                    <a:pt x="2" y="8"/>
                  </a:lnTo>
                  <a:lnTo>
                    <a:pt x="0" y="9"/>
                  </a:lnTo>
                  <a:lnTo>
                    <a:pt x="3" y="13"/>
                  </a:lnTo>
                  <a:lnTo>
                    <a:pt x="6" y="19"/>
                  </a:lnTo>
                  <a:lnTo>
                    <a:pt x="10" y="23"/>
                  </a:lnTo>
                  <a:lnTo>
                    <a:pt x="13" y="27"/>
                  </a:lnTo>
                  <a:lnTo>
                    <a:pt x="16" y="30"/>
                  </a:lnTo>
                  <a:lnTo>
                    <a:pt x="20" y="36"/>
                  </a:lnTo>
                  <a:lnTo>
                    <a:pt x="23" y="38"/>
                  </a:lnTo>
                  <a:lnTo>
                    <a:pt x="27" y="44"/>
                  </a:lnTo>
                  <a:lnTo>
                    <a:pt x="30" y="46"/>
                  </a:lnTo>
                  <a:lnTo>
                    <a:pt x="33" y="50"/>
                  </a:lnTo>
                  <a:lnTo>
                    <a:pt x="37" y="51"/>
                  </a:lnTo>
                  <a:lnTo>
                    <a:pt x="40" y="53"/>
                  </a:lnTo>
                  <a:lnTo>
                    <a:pt x="43" y="57"/>
                  </a:lnTo>
                  <a:lnTo>
                    <a:pt x="47" y="59"/>
                  </a:lnTo>
                  <a:lnTo>
                    <a:pt x="50" y="61"/>
                  </a:lnTo>
                  <a:lnTo>
                    <a:pt x="53" y="65"/>
                  </a:lnTo>
                  <a:lnTo>
                    <a:pt x="57" y="67"/>
                  </a:lnTo>
                  <a:lnTo>
                    <a:pt x="59" y="70"/>
                  </a:lnTo>
                  <a:lnTo>
                    <a:pt x="62" y="74"/>
                  </a:lnTo>
                  <a:lnTo>
                    <a:pt x="66" y="78"/>
                  </a:lnTo>
                  <a:lnTo>
                    <a:pt x="68" y="82"/>
                  </a:lnTo>
                  <a:lnTo>
                    <a:pt x="70" y="86"/>
                  </a:lnTo>
                  <a:lnTo>
                    <a:pt x="72" y="91"/>
                  </a:lnTo>
                  <a:lnTo>
                    <a:pt x="75" y="97"/>
                  </a:lnTo>
                  <a:lnTo>
                    <a:pt x="77" y="105"/>
                  </a:lnTo>
                  <a:lnTo>
                    <a:pt x="79" y="111"/>
                  </a:lnTo>
                  <a:lnTo>
                    <a:pt x="80" y="118"/>
                  </a:lnTo>
                  <a:lnTo>
                    <a:pt x="80" y="126"/>
                  </a:lnTo>
                  <a:lnTo>
                    <a:pt x="82" y="112"/>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7" name="Freeform 46">
              <a:extLst>
                <a:ext uri="{FF2B5EF4-FFF2-40B4-BE49-F238E27FC236}">
                  <a16:creationId xmlns:a16="http://schemas.microsoft.com/office/drawing/2014/main" id="{8AA50D45-75C1-44F0-8D7F-7493F0744C57}"/>
                </a:ext>
              </a:extLst>
            </p:cNvPr>
            <p:cNvSpPr>
              <a:spLocks/>
            </p:cNvSpPr>
            <p:nvPr/>
          </p:nvSpPr>
          <p:spPr bwMode="auto">
            <a:xfrm>
              <a:off x="4402" y="1621"/>
              <a:ext cx="11" cy="42"/>
            </a:xfrm>
            <a:custGeom>
              <a:avLst/>
              <a:gdLst>
                <a:gd name="T0" fmla="*/ 11 w 11"/>
                <a:gd name="T1" fmla="*/ 15 h 42"/>
                <a:gd name="T2" fmla="*/ 11 w 11"/>
                <a:gd name="T3" fmla="*/ 6 h 42"/>
                <a:gd name="T4" fmla="*/ 10 w 11"/>
                <a:gd name="T5" fmla="*/ 4 h 42"/>
                <a:gd name="T6" fmla="*/ 10 w 11"/>
                <a:gd name="T7" fmla="*/ 2 h 42"/>
                <a:gd name="T8" fmla="*/ 10 w 11"/>
                <a:gd name="T9" fmla="*/ 0 h 42"/>
                <a:gd name="T10" fmla="*/ 9 w 11"/>
                <a:gd name="T11" fmla="*/ 0 h 42"/>
                <a:gd name="T12" fmla="*/ 0 w 11"/>
                <a:gd name="T13" fmla="*/ 34 h 42"/>
                <a:gd name="T14" fmla="*/ 1 w 11"/>
                <a:gd name="T15" fmla="*/ 36 h 42"/>
                <a:gd name="T16" fmla="*/ 1 w 11"/>
                <a:gd name="T17" fmla="*/ 38 h 42"/>
                <a:gd name="T18" fmla="*/ 2 w 11"/>
                <a:gd name="T19" fmla="*/ 38 h 42"/>
                <a:gd name="T20" fmla="*/ 3 w 11"/>
                <a:gd name="T21" fmla="*/ 40 h 42"/>
                <a:gd name="T22" fmla="*/ 4 w 11"/>
                <a:gd name="T23" fmla="*/ 40 h 42"/>
                <a:gd name="T24" fmla="*/ 5 w 11"/>
                <a:gd name="T25" fmla="*/ 40 h 42"/>
                <a:gd name="T26" fmla="*/ 6 w 11"/>
                <a:gd name="T27" fmla="*/ 42 h 42"/>
                <a:gd name="T28" fmla="*/ 8 w 11"/>
                <a:gd name="T29" fmla="*/ 42 h 42"/>
                <a:gd name="T30" fmla="*/ 9 w 11"/>
                <a:gd name="T31" fmla="*/ 40 h 42"/>
                <a:gd name="T32" fmla="*/ 11 w 11"/>
                <a:gd name="T33" fmla="*/ 15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
                <a:gd name="T52" fmla="*/ 0 h 42"/>
                <a:gd name="T53" fmla="*/ 11 w 11"/>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 h="42">
                  <a:moveTo>
                    <a:pt x="11" y="15"/>
                  </a:moveTo>
                  <a:lnTo>
                    <a:pt x="11" y="6"/>
                  </a:lnTo>
                  <a:lnTo>
                    <a:pt x="10" y="4"/>
                  </a:lnTo>
                  <a:lnTo>
                    <a:pt x="10" y="2"/>
                  </a:lnTo>
                  <a:lnTo>
                    <a:pt x="10" y="0"/>
                  </a:lnTo>
                  <a:lnTo>
                    <a:pt x="9" y="0"/>
                  </a:lnTo>
                  <a:lnTo>
                    <a:pt x="0" y="34"/>
                  </a:lnTo>
                  <a:lnTo>
                    <a:pt x="1" y="36"/>
                  </a:lnTo>
                  <a:lnTo>
                    <a:pt x="1" y="38"/>
                  </a:lnTo>
                  <a:lnTo>
                    <a:pt x="2" y="38"/>
                  </a:lnTo>
                  <a:lnTo>
                    <a:pt x="3" y="40"/>
                  </a:lnTo>
                  <a:lnTo>
                    <a:pt x="4" y="40"/>
                  </a:lnTo>
                  <a:lnTo>
                    <a:pt x="5" y="40"/>
                  </a:lnTo>
                  <a:lnTo>
                    <a:pt x="6" y="42"/>
                  </a:lnTo>
                  <a:lnTo>
                    <a:pt x="8" y="42"/>
                  </a:lnTo>
                  <a:lnTo>
                    <a:pt x="9" y="40"/>
                  </a:lnTo>
                  <a:lnTo>
                    <a:pt x="11" y="1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8" name="Freeform 47">
              <a:extLst>
                <a:ext uri="{FF2B5EF4-FFF2-40B4-BE49-F238E27FC236}">
                  <a16:creationId xmlns:a16="http://schemas.microsoft.com/office/drawing/2014/main" id="{37CE0E79-F275-4C56-A839-47E02A8CBFB5}"/>
                </a:ext>
              </a:extLst>
            </p:cNvPr>
            <p:cNvSpPr>
              <a:spLocks/>
            </p:cNvSpPr>
            <p:nvPr/>
          </p:nvSpPr>
          <p:spPr bwMode="auto">
            <a:xfrm>
              <a:off x="4314" y="1621"/>
              <a:ext cx="99" cy="181"/>
            </a:xfrm>
            <a:custGeom>
              <a:avLst/>
              <a:gdLst>
                <a:gd name="T0" fmla="*/ 96 w 99"/>
                <a:gd name="T1" fmla="*/ 42 h 181"/>
                <a:gd name="T2" fmla="*/ 90 w 99"/>
                <a:gd name="T3" fmla="*/ 40 h 181"/>
                <a:gd name="T4" fmla="*/ 89 w 99"/>
                <a:gd name="T5" fmla="*/ 36 h 181"/>
                <a:gd name="T6" fmla="*/ 91 w 99"/>
                <a:gd name="T7" fmla="*/ 4 h 181"/>
                <a:gd name="T8" fmla="*/ 80 w 99"/>
                <a:gd name="T9" fmla="*/ 0 h 181"/>
                <a:gd name="T10" fmla="*/ 68 w 99"/>
                <a:gd name="T11" fmla="*/ 0 h 181"/>
                <a:gd name="T12" fmla="*/ 55 w 99"/>
                <a:gd name="T13" fmla="*/ 6 h 181"/>
                <a:gd name="T14" fmla="*/ 43 w 99"/>
                <a:gd name="T15" fmla="*/ 11 h 181"/>
                <a:gd name="T16" fmla="*/ 31 w 99"/>
                <a:gd name="T17" fmla="*/ 19 h 181"/>
                <a:gd name="T18" fmla="*/ 26 w 99"/>
                <a:gd name="T19" fmla="*/ 25 h 181"/>
                <a:gd name="T20" fmla="*/ 21 w 99"/>
                <a:gd name="T21" fmla="*/ 32 h 181"/>
                <a:gd name="T22" fmla="*/ 16 w 99"/>
                <a:gd name="T23" fmla="*/ 40 h 181"/>
                <a:gd name="T24" fmla="*/ 13 w 99"/>
                <a:gd name="T25" fmla="*/ 44 h 181"/>
                <a:gd name="T26" fmla="*/ 10 w 99"/>
                <a:gd name="T27" fmla="*/ 49 h 181"/>
                <a:gd name="T28" fmla="*/ 6 w 99"/>
                <a:gd name="T29" fmla="*/ 55 h 181"/>
                <a:gd name="T30" fmla="*/ 3 w 99"/>
                <a:gd name="T31" fmla="*/ 61 h 181"/>
                <a:gd name="T32" fmla="*/ 0 w 99"/>
                <a:gd name="T33" fmla="*/ 65 h 181"/>
                <a:gd name="T34" fmla="*/ 6 w 99"/>
                <a:gd name="T35" fmla="*/ 67 h 181"/>
                <a:gd name="T36" fmla="*/ 13 w 99"/>
                <a:gd name="T37" fmla="*/ 67 h 181"/>
                <a:gd name="T38" fmla="*/ 21 w 99"/>
                <a:gd name="T39" fmla="*/ 65 h 181"/>
                <a:gd name="T40" fmla="*/ 27 w 99"/>
                <a:gd name="T41" fmla="*/ 63 h 181"/>
                <a:gd name="T42" fmla="*/ 34 w 99"/>
                <a:gd name="T43" fmla="*/ 59 h 181"/>
                <a:gd name="T44" fmla="*/ 39 w 99"/>
                <a:gd name="T45" fmla="*/ 55 h 181"/>
                <a:gd name="T46" fmla="*/ 41 w 99"/>
                <a:gd name="T47" fmla="*/ 51 h 181"/>
                <a:gd name="T48" fmla="*/ 44 w 99"/>
                <a:gd name="T49" fmla="*/ 49 h 181"/>
                <a:gd name="T50" fmla="*/ 45 w 99"/>
                <a:gd name="T51" fmla="*/ 42 h 181"/>
                <a:gd name="T52" fmla="*/ 50 w 99"/>
                <a:gd name="T53" fmla="*/ 46 h 181"/>
                <a:gd name="T54" fmla="*/ 53 w 99"/>
                <a:gd name="T55" fmla="*/ 47 h 181"/>
                <a:gd name="T56" fmla="*/ 53 w 99"/>
                <a:gd name="T57" fmla="*/ 46 h 181"/>
                <a:gd name="T58" fmla="*/ 52 w 99"/>
                <a:gd name="T59" fmla="*/ 38 h 181"/>
                <a:gd name="T60" fmla="*/ 58 w 99"/>
                <a:gd name="T61" fmla="*/ 23 h 181"/>
                <a:gd name="T62" fmla="*/ 64 w 99"/>
                <a:gd name="T63" fmla="*/ 30 h 181"/>
                <a:gd name="T64" fmla="*/ 68 w 99"/>
                <a:gd name="T65" fmla="*/ 25 h 181"/>
                <a:gd name="T66" fmla="*/ 71 w 99"/>
                <a:gd name="T67" fmla="*/ 21 h 181"/>
                <a:gd name="T68" fmla="*/ 73 w 99"/>
                <a:gd name="T69" fmla="*/ 17 h 181"/>
                <a:gd name="T70" fmla="*/ 78 w 99"/>
                <a:gd name="T71" fmla="*/ 30 h 181"/>
                <a:gd name="T72" fmla="*/ 75 w 99"/>
                <a:gd name="T73" fmla="*/ 42 h 181"/>
                <a:gd name="T74" fmla="*/ 71 w 99"/>
                <a:gd name="T75" fmla="*/ 49 h 181"/>
                <a:gd name="T76" fmla="*/ 65 w 99"/>
                <a:gd name="T77" fmla="*/ 51 h 181"/>
                <a:gd name="T78" fmla="*/ 63 w 99"/>
                <a:gd name="T79" fmla="*/ 49 h 181"/>
                <a:gd name="T80" fmla="*/ 60 w 99"/>
                <a:gd name="T81" fmla="*/ 55 h 181"/>
                <a:gd name="T82" fmla="*/ 58 w 99"/>
                <a:gd name="T83" fmla="*/ 67 h 181"/>
                <a:gd name="T84" fmla="*/ 53 w 99"/>
                <a:gd name="T85" fmla="*/ 80 h 181"/>
                <a:gd name="T86" fmla="*/ 49 w 99"/>
                <a:gd name="T87" fmla="*/ 89 h 181"/>
                <a:gd name="T88" fmla="*/ 45 w 99"/>
                <a:gd name="T89" fmla="*/ 101 h 181"/>
                <a:gd name="T90" fmla="*/ 14 w 99"/>
                <a:gd name="T91" fmla="*/ 181 h 181"/>
                <a:gd name="T92" fmla="*/ 24 w 99"/>
                <a:gd name="T93" fmla="*/ 181 h 181"/>
                <a:gd name="T94" fmla="*/ 33 w 99"/>
                <a:gd name="T95" fmla="*/ 173 h 181"/>
                <a:gd name="T96" fmla="*/ 42 w 99"/>
                <a:gd name="T97" fmla="*/ 164 h 181"/>
                <a:gd name="T98" fmla="*/ 50 w 99"/>
                <a:gd name="T99" fmla="*/ 150 h 181"/>
                <a:gd name="T100" fmla="*/ 56 w 99"/>
                <a:gd name="T101" fmla="*/ 139 h 181"/>
                <a:gd name="T102" fmla="*/ 67 w 99"/>
                <a:gd name="T103" fmla="*/ 118 h 181"/>
                <a:gd name="T104" fmla="*/ 74 w 99"/>
                <a:gd name="T105" fmla="*/ 91 h 181"/>
                <a:gd name="T106" fmla="*/ 81 w 99"/>
                <a:gd name="T107" fmla="*/ 63 h 181"/>
                <a:gd name="T108" fmla="*/ 83 w 99"/>
                <a:gd name="T109" fmla="*/ 55 h 181"/>
                <a:gd name="T110" fmla="*/ 86 w 99"/>
                <a:gd name="T111" fmla="*/ 49 h 181"/>
                <a:gd name="T112" fmla="*/ 89 w 99"/>
                <a:gd name="T113" fmla="*/ 53 h 181"/>
                <a:gd name="T114" fmla="*/ 92 w 99"/>
                <a:gd name="T115" fmla="*/ 59 h 181"/>
                <a:gd name="T116" fmla="*/ 97 w 99"/>
                <a:gd name="T117" fmla="*/ 59 h 181"/>
                <a:gd name="T118" fmla="*/ 99 w 99"/>
                <a:gd name="T119" fmla="*/ 49 h 18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9"/>
                <a:gd name="T181" fmla="*/ 0 h 181"/>
                <a:gd name="T182" fmla="*/ 99 w 99"/>
                <a:gd name="T183" fmla="*/ 181 h 18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9" h="181">
                  <a:moveTo>
                    <a:pt x="99" y="49"/>
                  </a:moveTo>
                  <a:lnTo>
                    <a:pt x="99" y="42"/>
                  </a:lnTo>
                  <a:lnTo>
                    <a:pt x="96" y="42"/>
                  </a:lnTo>
                  <a:lnTo>
                    <a:pt x="94" y="42"/>
                  </a:lnTo>
                  <a:lnTo>
                    <a:pt x="91" y="40"/>
                  </a:lnTo>
                  <a:lnTo>
                    <a:pt x="90" y="40"/>
                  </a:lnTo>
                  <a:lnTo>
                    <a:pt x="89" y="40"/>
                  </a:lnTo>
                  <a:lnTo>
                    <a:pt x="89" y="38"/>
                  </a:lnTo>
                  <a:lnTo>
                    <a:pt x="89" y="36"/>
                  </a:lnTo>
                  <a:lnTo>
                    <a:pt x="88" y="34"/>
                  </a:lnTo>
                  <a:lnTo>
                    <a:pt x="94" y="6"/>
                  </a:lnTo>
                  <a:lnTo>
                    <a:pt x="91" y="4"/>
                  </a:lnTo>
                  <a:lnTo>
                    <a:pt x="88" y="0"/>
                  </a:lnTo>
                  <a:lnTo>
                    <a:pt x="83" y="0"/>
                  </a:lnTo>
                  <a:lnTo>
                    <a:pt x="80" y="0"/>
                  </a:lnTo>
                  <a:lnTo>
                    <a:pt x="75" y="0"/>
                  </a:lnTo>
                  <a:lnTo>
                    <a:pt x="72" y="0"/>
                  </a:lnTo>
                  <a:lnTo>
                    <a:pt x="68" y="0"/>
                  </a:lnTo>
                  <a:lnTo>
                    <a:pt x="63" y="2"/>
                  </a:lnTo>
                  <a:lnTo>
                    <a:pt x="60" y="4"/>
                  </a:lnTo>
                  <a:lnTo>
                    <a:pt x="55" y="6"/>
                  </a:lnTo>
                  <a:lnTo>
                    <a:pt x="51" y="6"/>
                  </a:lnTo>
                  <a:lnTo>
                    <a:pt x="48" y="7"/>
                  </a:lnTo>
                  <a:lnTo>
                    <a:pt x="43" y="11"/>
                  </a:lnTo>
                  <a:lnTo>
                    <a:pt x="40" y="13"/>
                  </a:lnTo>
                  <a:lnTo>
                    <a:pt x="35" y="15"/>
                  </a:lnTo>
                  <a:lnTo>
                    <a:pt x="31" y="19"/>
                  </a:lnTo>
                  <a:lnTo>
                    <a:pt x="30" y="21"/>
                  </a:lnTo>
                  <a:lnTo>
                    <a:pt x="27" y="23"/>
                  </a:lnTo>
                  <a:lnTo>
                    <a:pt x="26" y="25"/>
                  </a:lnTo>
                  <a:lnTo>
                    <a:pt x="25" y="27"/>
                  </a:lnTo>
                  <a:lnTo>
                    <a:pt x="23" y="30"/>
                  </a:lnTo>
                  <a:lnTo>
                    <a:pt x="21" y="32"/>
                  </a:lnTo>
                  <a:lnTo>
                    <a:pt x="20" y="34"/>
                  </a:lnTo>
                  <a:lnTo>
                    <a:pt x="18" y="36"/>
                  </a:lnTo>
                  <a:lnTo>
                    <a:pt x="16" y="40"/>
                  </a:lnTo>
                  <a:lnTo>
                    <a:pt x="15" y="42"/>
                  </a:lnTo>
                  <a:lnTo>
                    <a:pt x="14" y="42"/>
                  </a:lnTo>
                  <a:lnTo>
                    <a:pt x="13" y="44"/>
                  </a:lnTo>
                  <a:lnTo>
                    <a:pt x="12" y="46"/>
                  </a:lnTo>
                  <a:lnTo>
                    <a:pt x="11" y="47"/>
                  </a:lnTo>
                  <a:lnTo>
                    <a:pt x="10" y="49"/>
                  </a:lnTo>
                  <a:lnTo>
                    <a:pt x="7" y="51"/>
                  </a:lnTo>
                  <a:lnTo>
                    <a:pt x="6" y="53"/>
                  </a:lnTo>
                  <a:lnTo>
                    <a:pt x="6" y="55"/>
                  </a:lnTo>
                  <a:lnTo>
                    <a:pt x="4" y="57"/>
                  </a:lnTo>
                  <a:lnTo>
                    <a:pt x="3" y="59"/>
                  </a:lnTo>
                  <a:lnTo>
                    <a:pt x="3" y="61"/>
                  </a:lnTo>
                  <a:lnTo>
                    <a:pt x="2" y="63"/>
                  </a:lnTo>
                  <a:lnTo>
                    <a:pt x="1" y="63"/>
                  </a:lnTo>
                  <a:lnTo>
                    <a:pt x="0" y="65"/>
                  </a:lnTo>
                  <a:lnTo>
                    <a:pt x="2" y="65"/>
                  </a:lnTo>
                  <a:lnTo>
                    <a:pt x="4" y="67"/>
                  </a:lnTo>
                  <a:lnTo>
                    <a:pt x="6" y="67"/>
                  </a:lnTo>
                  <a:lnTo>
                    <a:pt x="8" y="67"/>
                  </a:lnTo>
                  <a:lnTo>
                    <a:pt x="11" y="67"/>
                  </a:lnTo>
                  <a:lnTo>
                    <a:pt x="13" y="67"/>
                  </a:lnTo>
                  <a:lnTo>
                    <a:pt x="15" y="67"/>
                  </a:lnTo>
                  <a:lnTo>
                    <a:pt x="17" y="65"/>
                  </a:lnTo>
                  <a:lnTo>
                    <a:pt x="21" y="65"/>
                  </a:lnTo>
                  <a:lnTo>
                    <a:pt x="23" y="65"/>
                  </a:lnTo>
                  <a:lnTo>
                    <a:pt x="25" y="63"/>
                  </a:lnTo>
                  <a:lnTo>
                    <a:pt x="27" y="63"/>
                  </a:lnTo>
                  <a:lnTo>
                    <a:pt x="30" y="61"/>
                  </a:lnTo>
                  <a:lnTo>
                    <a:pt x="32" y="59"/>
                  </a:lnTo>
                  <a:lnTo>
                    <a:pt x="34" y="59"/>
                  </a:lnTo>
                  <a:lnTo>
                    <a:pt x="36" y="57"/>
                  </a:lnTo>
                  <a:lnTo>
                    <a:pt x="37" y="55"/>
                  </a:lnTo>
                  <a:lnTo>
                    <a:pt x="39" y="55"/>
                  </a:lnTo>
                  <a:lnTo>
                    <a:pt x="40" y="53"/>
                  </a:lnTo>
                  <a:lnTo>
                    <a:pt x="40" y="51"/>
                  </a:lnTo>
                  <a:lnTo>
                    <a:pt x="41" y="51"/>
                  </a:lnTo>
                  <a:lnTo>
                    <a:pt x="42" y="51"/>
                  </a:lnTo>
                  <a:lnTo>
                    <a:pt x="43" y="51"/>
                  </a:lnTo>
                  <a:lnTo>
                    <a:pt x="44" y="49"/>
                  </a:lnTo>
                  <a:lnTo>
                    <a:pt x="44" y="47"/>
                  </a:lnTo>
                  <a:lnTo>
                    <a:pt x="45" y="46"/>
                  </a:lnTo>
                  <a:lnTo>
                    <a:pt x="45" y="42"/>
                  </a:lnTo>
                  <a:lnTo>
                    <a:pt x="48" y="42"/>
                  </a:lnTo>
                  <a:lnTo>
                    <a:pt x="48" y="44"/>
                  </a:lnTo>
                  <a:lnTo>
                    <a:pt x="50" y="46"/>
                  </a:lnTo>
                  <a:lnTo>
                    <a:pt x="51" y="47"/>
                  </a:lnTo>
                  <a:lnTo>
                    <a:pt x="52" y="47"/>
                  </a:lnTo>
                  <a:lnTo>
                    <a:pt x="53" y="47"/>
                  </a:lnTo>
                  <a:lnTo>
                    <a:pt x="54" y="49"/>
                  </a:lnTo>
                  <a:lnTo>
                    <a:pt x="53" y="47"/>
                  </a:lnTo>
                  <a:lnTo>
                    <a:pt x="53" y="46"/>
                  </a:lnTo>
                  <a:lnTo>
                    <a:pt x="52" y="42"/>
                  </a:lnTo>
                  <a:lnTo>
                    <a:pt x="52" y="40"/>
                  </a:lnTo>
                  <a:lnTo>
                    <a:pt x="52" y="38"/>
                  </a:lnTo>
                  <a:lnTo>
                    <a:pt x="55" y="27"/>
                  </a:lnTo>
                  <a:lnTo>
                    <a:pt x="56" y="25"/>
                  </a:lnTo>
                  <a:lnTo>
                    <a:pt x="58" y="23"/>
                  </a:lnTo>
                  <a:lnTo>
                    <a:pt x="59" y="23"/>
                  </a:lnTo>
                  <a:lnTo>
                    <a:pt x="64" y="32"/>
                  </a:lnTo>
                  <a:lnTo>
                    <a:pt x="64" y="30"/>
                  </a:lnTo>
                  <a:lnTo>
                    <a:pt x="65" y="27"/>
                  </a:lnTo>
                  <a:lnTo>
                    <a:pt x="67" y="27"/>
                  </a:lnTo>
                  <a:lnTo>
                    <a:pt x="68" y="25"/>
                  </a:lnTo>
                  <a:lnTo>
                    <a:pt x="68" y="23"/>
                  </a:lnTo>
                  <a:lnTo>
                    <a:pt x="70" y="21"/>
                  </a:lnTo>
                  <a:lnTo>
                    <a:pt x="71" y="21"/>
                  </a:lnTo>
                  <a:lnTo>
                    <a:pt x="71" y="17"/>
                  </a:lnTo>
                  <a:lnTo>
                    <a:pt x="72" y="19"/>
                  </a:lnTo>
                  <a:lnTo>
                    <a:pt x="73" y="17"/>
                  </a:lnTo>
                  <a:lnTo>
                    <a:pt x="75" y="21"/>
                  </a:lnTo>
                  <a:lnTo>
                    <a:pt x="77" y="25"/>
                  </a:lnTo>
                  <a:lnTo>
                    <a:pt x="78" y="30"/>
                  </a:lnTo>
                  <a:lnTo>
                    <a:pt x="78" y="36"/>
                  </a:lnTo>
                  <a:lnTo>
                    <a:pt x="77" y="40"/>
                  </a:lnTo>
                  <a:lnTo>
                    <a:pt x="75" y="42"/>
                  </a:lnTo>
                  <a:lnTo>
                    <a:pt x="74" y="46"/>
                  </a:lnTo>
                  <a:lnTo>
                    <a:pt x="72" y="47"/>
                  </a:lnTo>
                  <a:lnTo>
                    <a:pt x="71" y="49"/>
                  </a:lnTo>
                  <a:lnTo>
                    <a:pt x="69" y="51"/>
                  </a:lnTo>
                  <a:lnTo>
                    <a:pt x="68" y="51"/>
                  </a:lnTo>
                  <a:lnTo>
                    <a:pt x="65" y="51"/>
                  </a:lnTo>
                  <a:lnTo>
                    <a:pt x="64" y="51"/>
                  </a:lnTo>
                  <a:lnTo>
                    <a:pt x="64" y="49"/>
                  </a:lnTo>
                  <a:lnTo>
                    <a:pt x="63" y="49"/>
                  </a:lnTo>
                  <a:lnTo>
                    <a:pt x="62" y="49"/>
                  </a:lnTo>
                  <a:lnTo>
                    <a:pt x="61" y="51"/>
                  </a:lnTo>
                  <a:lnTo>
                    <a:pt x="60" y="55"/>
                  </a:lnTo>
                  <a:lnTo>
                    <a:pt x="59" y="55"/>
                  </a:lnTo>
                  <a:lnTo>
                    <a:pt x="59" y="63"/>
                  </a:lnTo>
                  <a:lnTo>
                    <a:pt x="58" y="67"/>
                  </a:lnTo>
                  <a:lnTo>
                    <a:pt x="56" y="72"/>
                  </a:lnTo>
                  <a:lnTo>
                    <a:pt x="54" y="76"/>
                  </a:lnTo>
                  <a:lnTo>
                    <a:pt x="53" y="80"/>
                  </a:lnTo>
                  <a:lnTo>
                    <a:pt x="52" y="84"/>
                  </a:lnTo>
                  <a:lnTo>
                    <a:pt x="51" y="88"/>
                  </a:lnTo>
                  <a:lnTo>
                    <a:pt x="49" y="89"/>
                  </a:lnTo>
                  <a:lnTo>
                    <a:pt x="48" y="93"/>
                  </a:lnTo>
                  <a:lnTo>
                    <a:pt x="46" y="97"/>
                  </a:lnTo>
                  <a:lnTo>
                    <a:pt x="45" y="101"/>
                  </a:lnTo>
                  <a:lnTo>
                    <a:pt x="45" y="105"/>
                  </a:lnTo>
                  <a:lnTo>
                    <a:pt x="18" y="166"/>
                  </a:lnTo>
                  <a:lnTo>
                    <a:pt x="14" y="181"/>
                  </a:lnTo>
                  <a:lnTo>
                    <a:pt x="17" y="181"/>
                  </a:lnTo>
                  <a:lnTo>
                    <a:pt x="21" y="181"/>
                  </a:lnTo>
                  <a:lnTo>
                    <a:pt x="24" y="181"/>
                  </a:lnTo>
                  <a:lnTo>
                    <a:pt x="27" y="179"/>
                  </a:lnTo>
                  <a:lnTo>
                    <a:pt x="31" y="175"/>
                  </a:lnTo>
                  <a:lnTo>
                    <a:pt x="33" y="173"/>
                  </a:lnTo>
                  <a:lnTo>
                    <a:pt x="36" y="170"/>
                  </a:lnTo>
                  <a:lnTo>
                    <a:pt x="39" y="168"/>
                  </a:lnTo>
                  <a:lnTo>
                    <a:pt x="42" y="164"/>
                  </a:lnTo>
                  <a:lnTo>
                    <a:pt x="44" y="160"/>
                  </a:lnTo>
                  <a:lnTo>
                    <a:pt x="46" y="156"/>
                  </a:lnTo>
                  <a:lnTo>
                    <a:pt x="50" y="150"/>
                  </a:lnTo>
                  <a:lnTo>
                    <a:pt x="52" y="147"/>
                  </a:lnTo>
                  <a:lnTo>
                    <a:pt x="54" y="143"/>
                  </a:lnTo>
                  <a:lnTo>
                    <a:pt x="56" y="139"/>
                  </a:lnTo>
                  <a:lnTo>
                    <a:pt x="59" y="133"/>
                  </a:lnTo>
                  <a:lnTo>
                    <a:pt x="63" y="126"/>
                  </a:lnTo>
                  <a:lnTo>
                    <a:pt x="67" y="118"/>
                  </a:lnTo>
                  <a:lnTo>
                    <a:pt x="69" y="110"/>
                  </a:lnTo>
                  <a:lnTo>
                    <a:pt x="72" y="101"/>
                  </a:lnTo>
                  <a:lnTo>
                    <a:pt x="74" y="91"/>
                  </a:lnTo>
                  <a:lnTo>
                    <a:pt x="77" y="82"/>
                  </a:lnTo>
                  <a:lnTo>
                    <a:pt x="79" y="72"/>
                  </a:lnTo>
                  <a:lnTo>
                    <a:pt x="81" y="63"/>
                  </a:lnTo>
                  <a:lnTo>
                    <a:pt x="82" y="59"/>
                  </a:lnTo>
                  <a:lnTo>
                    <a:pt x="82" y="57"/>
                  </a:lnTo>
                  <a:lnTo>
                    <a:pt x="83" y="55"/>
                  </a:lnTo>
                  <a:lnTo>
                    <a:pt x="83" y="51"/>
                  </a:lnTo>
                  <a:lnTo>
                    <a:pt x="84" y="49"/>
                  </a:lnTo>
                  <a:lnTo>
                    <a:pt x="86" y="49"/>
                  </a:lnTo>
                  <a:lnTo>
                    <a:pt x="87" y="51"/>
                  </a:lnTo>
                  <a:lnTo>
                    <a:pt x="88" y="51"/>
                  </a:lnTo>
                  <a:lnTo>
                    <a:pt x="89" y="53"/>
                  </a:lnTo>
                  <a:lnTo>
                    <a:pt x="90" y="55"/>
                  </a:lnTo>
                  <a:lnTo>
                    <a:pt x="91" y="57"/>
                  </a:lnTo>
                  <a:lnTo>
                    <a:pt x="92" y="59"/>
                  </a:lnTo>
                  <a:lnTo>
                    <a:pt x="93" y="59"/>
                  </a:lnTo>
                  <a:lnTo>
                    <a:pt x="94" y="59"/>
                  </a:lnTo>
                  <a:lnTo>
                    <a:pt x="97" y="59"/>
                  </a:lnTo>
                  <a:lnTo>
                    <a:pt x="98" y="55"/>
                  </a:lnTo>
                  <a:lnTo>
                    <a:pt x="98" y="51"/>
                  </a:lnTo>
                  <a:lnTo>
                    <a:pt x="99" y="4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19" name="Freeform 48">
              <a:extLst>
                <a:ext uri="{FF2B5EF4-FFF2-40B4-BE49-F238E27FC236}">
                  <a16:creationId xmlns:a16="http://schemas.microsoft.com/office/drawing/2014/main" id="{F3EFE640-753B-41F3-BD24-0BE94975B93E}"/>
                </a:ext>
              </a:extLst>
            </p:cNvPr>
            <p:cNvSpPr>
              <a:spLocks/>
            </p:cNvSpPr>
            <p:nvPr/>
          </p:nvSpPr>
          <p:spPr bwMode="auto">
            <a:xfrm>
              <a:off x="4377" y="1642"/>
              <a:ext cx="15" cy="28"/>
            </a:xfrm>
            <a:custGeom>
              <a:avLst/>
              <a:gdLst>
                <a:gd name="T0" fmla="*/ 15 w 15"/>
                <a:gd name="T1" fmla="*/ 6 h 28"/>
                <a:gd name="T2" fmla="*/ 12 w 15"/>
                <a:gd name="T3" fmla="*/ 2 h 28"/>
                <a:gd name="T4" fmla="*/ 11 w 15"/>
                <a:gd name="T5" fmla="*/ 2 h 28"/>
                <a:gd name="T6" fmla="*/ 10 w 15"/>
                <a:gd name="T7" fmla="*/ 2 h 28"/>
                <a:gd name="T8" fmla="*/ 9 w 15"/>
                <a:gd name="T9" fmla="*/ 0 h 28"/>
                <a:gd name="T10" fmla="*/ 8 w 15"/>
                <a:gd name="T11" fmla="*/ 0 h 28"/>
                <a:gd name="T12" fmla="*/ 7 w 15"/>
                <a:gd name="T13" fmla="*/ 2 h 28"/>
                <a:gd name="T14" fmla="*/ 6 w 15"/>
                <a:gd name="T15" fmla="*/ 4 h 28"/>
                <a:gd name="T16" fmla="*/ 6 w 15"/>
                <a:gd name="T17" fmla="*/ 6 h 28"/>
                <a:gd name="T18" fmla="*/ 5 w 15"/>
                <a:gd name="T19" fmla="*/ 9 h 28"/>
                <a:gd name="T20" fmla="*/ 4 w 15"/>
                <a:gd name="T21" fmla="*/ 11 h 28"/>
                <a:gd name="T22" fmla="*/ 2 w 15"/>
                <a:gd name="T23" fmla="*/ 15 h 28"/>
                <a:gd name="T24" fmla="*/ 2 w 15"/>
                <a:gd name="T25" fmla="*/ 19 h 28"/>
                <a:gd name="T26" fmla="*/ 2 w 15"/>
                <a:gd name="T27" fmla="*/ 23 h 28"/>
                <a:gd name="T28" fmla="*/ 1 w 15"/>
                <a:gd name="T29" fmla="*/ 25 h 28"/>
                <a:gd name="T30" fmla="*/ 1 w 15"/>
                <a:gd name="T31" fmla="*/ 26 h 28"/>
                <a:gd name="T32" fmla="*/ 0 w 15"/>
                <a:gd name="T33" fmla="*/ 28 h 28"/>
                <a:gd name="T34" fmla="*/ 2 w 15"/>
                <a:gd name="T35" fmla="*/ 28 h 28"/>
                <a:gd name="T36" fmla="*/ 4 w 15"/>
                <a:gd name="T37" fmla="*/ 28 h 28"/>
                <a:gd name="T38" fmla="*/ 6 w 15"/>
                <a:gd name="T39" fmla="*/ 28 h 28"/>
                <a:gd name="T40" fmla="*/ 8 w 15"/>
                <a:gd name="T41" fmla="*/ 26 h 28"/>
                <a:gd name="T42" fmla="*/ 9 w 15"/>
                <a:gd name="T43" fmla="*/ 25 h 28"/>
                <a:gd name="T44" fmla="*/ 11 w 15"/>
                <a:gd name="T45" fmla="*/ 23 h 28"/>
                <a:gd name="T46" fmla="*/ 12 w 15"/>
                <a:gd name="T47" fmla="*/ 21 h 28"/>
                <a:gd name="T48" fmla="*/ 14 w 15"/>
                <a:gd name="T49" fmla="*/ 19 h 28"/>
                <a:gd name="T50" fmla="*/ 15 w 15"/>
                <a:gd name="T51" fmla="*/ 13 h 28"/>
                <a:gd name="T52" fmla="*/ 15 w 15"/>
                <a:gd name="T53" fmla="*/ 9 h 28"/>
                <a:gd name="T54" fmla="*/ 15 w 15"/>
                <a:gd name="T55" fmla="*/ 7 h 28"/>
                <a:gd name="T56" fmla="*/ 15 w 15"/>
                <a:gd name="T57" fmla="*/ 6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
                <a:gd name="T88" fmla="*/ 0 h 28"/>
                <a:gd name="T89" fmla="*/ 15 w 15"/>
                <a:gd name="T90" fmla="*/ 28 h 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 h="28">
                  <a:moveTo>
                    <a:pt x="15" y="6"/>
                  </a:moveTo>
                  <a:lnTo>
                    <a:pt x="12" y="2"/>
                  </a:lnTo>
                  <a:lnTo>
                    <a:pt x="11" y="2"/>
                  </a:lnTo>
                  <a:lnTo>
                    <a:pt x="10" y="2"/>
                  </a:lnTo>
                  <a:lnTo>
                    <a:pt x="9" y="0"/>
                  </a:lnTo>
                  <a:lnTo>
                    <a:pt x="8" y="0"/>
                  </a:lnTo>
                  <a:lnTo>
                    <a:pt x="7" y="2"/>
                  </a:lnTo>
                  <a:lnTo>
                    <a:pt x="6" y="4"/>
                  </a:lnTo>
                  <a:lnTo>
                    <a:pt x="6" y="6"/>
                  </a:lnTo>
                  <a:lnTo>
                    <a:pt x="5" y="9"/>
                  </a:lnTo>
                  <a:lnTo>
                    <a:pt x="4" y="11"/>
                  </a:lnTo>
                  <a:lnTo>
                    <a:pt x="2" y="15"/>
                  </a:lnTo>
                  <a:lnTo>
                    <a:pt x="2" y="19"/>
                  </a:lnTo>
                  <a:lnTo>
                    <a:pt x="2" y="23"/>
                  </a:lnTo>
                  <a:lnTo>
                    <a:pt x="1" y="25"/>
                  </a:lnTo>
                  <a:lnTo>
                    <a:pt x="1" y="26"/>
                  </a:lnTo>
                  <a:lnTo>
                    <a:pt x="0" y="28"/>
                  </a:lnTo>
                  <a:lnTo>
                    <a:pt x="2" y="28"/>
                  </a:lnTo>
                  <a:lnTo>
                    <a:pt x="4" y="28"/>
                  </a:lnTo>
                  <a:lnTo>
                    <a:pt x="6" y="28"/>
                  </a:lnTo>
                  <a:lnTo>
                    <a:pt x="8" y="26"/>
                  </a:lnTo>
                  <a:lnTo>
                    <a:pt x="9" y="25"/>
                  </a:lnTo>
                  <a:lnTo>
                    <a:pt x="11" y="23"/>
                  </a:lnTo>
                  <a:lnTo>
                    <a:pt x="12" y="21"/>
                  </a:lnTo>
                  <a:lnTo>
                    <a:pt x="14" y="19"/>
                  </a:lnTo>
                  <a:lnTo>
                    <a:pt x="15" y="13"/>
                  </a:lnTo>
                  <a:lnTo>
                    <a:pt x="15" y="9"/>
                  </a:lnTo>
                  <a:lnTo>
                    <a:pt x="15" y="7"/>
                  </a:lnTo>
                  <a:lnTo>
                    <a:pt x="15"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0" name="Freeform 49">
              <a:extLst>
                <a:ext uri="{FF2B5EF4-FFF2-40B4-BE49-F238E27FC236}">
                  <a16:creationId xmlns:a16="http://schemas.microsoft.com/office/drawing/2014/main" id="{08940E30-DDF6-422D-A782-C3B1F3CABEF3}"/>
                </a:ext>
              </a:extLst>
            </p:cNvPr>
            <p:cNvSpPr>
              <a:spLocks/>
            </p:cNvSpPr>
            <p:nvPr/>
          </p:nvSpPr>
          <p:spPr bwMode="auto">
            <a:xfrm>
              <a:off x="4384" y="1649"/>
              <a:ext cx="4" cy="12"/>
            </a:xfrm>
            <a:custGeom>
              <a:avLst/>
              <a:gdLst>
                <a:gd name="T0" fmla="*/ 4 w 4"/>
                <a:gd name="T1" fmla="*/ 0 h 12"/>
                <a:gd name="T2" fmla="*/ 4 w 4"/>
                <a:gd name="T3" fmla="*/ 2 h 12"/>
                <a:gd name="T4" fmla="*/ 3 w 4"/>
                <a:gd name="T5" fmla="*/ 2 h 12"/>
                <a:gd name="T6" fmla="*/ 3 w 4"/>
                <a:gd name="T7" fmla="*/ 4 h 12"/>
                <a:gd name="T8" fmla="*/ 2 w 4"/>
                <a:gd name="T9" fmla="*/ 4 h 12"/>
                <a:gd name="T10" fmla="*/ 1 w 4"/>
                <a:gd name="T11" fmla="*/ 6 h 12"/>
                <a:gd name="T12" fmla="*/ 0 w 4"/>
                <a:gd name="T13" fmla="*/ 6 h 12"/>
                <a:gd name="T14" fmla="*/ 0 w 4"/>
                <a:gd name="T15" fmla="*/ 10 h 12"/>
                <a:gd name="T16" fmla="*/ 0 w 4"/>
                <a:gd name="T17" fmla="*/ 12 h 12"/>
                <a:gd name="T18" fmla="*/ 1 w 4"/>
                <a:gd name="T19" fmla="*/ 10 h 12"/>
                <a:gd name="T20" fmla="*/ 2 w 4"/>
                <a:gd name="T21" fmla="*/ 6 h 12"/>
                <a:gd name="T22" fmla="*/ 3 w 4"/>
                <a:gd name="T23" fmla="*/ 4 h 12"/>
                <a:gd name="T24" fmla="*/ 4 w 4"/>
                <a:gd name="T25" fmla="*/ 2 h 12"/>
                <a:gd name="T26" fmla="*/ 4 w 4"/>
                <a:gd name="T27" fmla="*/ 0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
                <a:gd name="T43" fmla="*/ 0 h 12"/>
                <a:gd name="T44" fmla="*/ 4 w 4"/>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 h="12">
                  <a:moveTo>
                    <a:pt x="4" y="0"/>
                  </a:moveTo>
                  <a:lnTo>
                    <a:pt x="4" y="2"/>
                  </a:lnTo>
                  <a:lnTo>
                    <a:pt x="3" y="2"/>
                  </a:lnTo>
                  <a:lnTo>
                    <a:pt x="3" y="4"/>
                  </a:lnTo>
                  <a:lnTo>
                    <a:pt x="2" y="4"/>
                  </a:lnTo>
                  <a:lnTo>
                    <a:pt x="1" y="6"/>
                  </a:lnTo>
                  <a:lnTo>
                    <a:pt x="0" y="6"/>
                  </a:lnTo>
                  <a:lnTo>
                    <a:pt x="0" y="10"/>
                  </a:lnTo>
                  <a:lnTo>
                    <a:pt x="0" y="12"/>
                  </a:lnTo>
                  <a:lnTo>
                    <a:pt x="1" y="10"/>
                  </a:lnTo>
                  <a:lnTo>
                    <a:pt x="2" y="6"/>
                  </a:lnTo>
                  <a:lnTo>
                    <a:pt x="3" y="4"/>
                  </a:lnTo>
                  <a:lnTo>
                    <a:pt x="4" y="2"/>
                  </a:lnTo>
                  <a:lnTo>
                    <a:pt x="4" y="0"/>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1" name="Freeform 50">
              <a:extLst>
                <a:ext uri="{FF2B5EF4-FFF2-40B4-BE49-F238E27FC236}">
                  <a16:creationId xmlns:a16="http://schemas.microsoft.com/office/drawing/2014/main" id="{B0A9C9DA-5D27-47DD-8F93-49C1B9D6B45A}"/>
                </a:ext>
              </a:extLst>
            </p:cNvPr>
            <p:cNvSpPr>
              <a:spLocks/>
            </p:cNvSpPr>
            <p:nvPr/>
          </p:nvSpPr>
          <p:spPr bwMode="auto">
            <a:xfrm>
              <a:off x="4366" y="1644"/>
              <a:ext cx="11" cy="28"/>
            </a:xfrm>
            <a:custGeom>
              <a:avLst/>
              <a:gdLst>
                <a:gd name="T0" fmla="*/ 11 w 11"/>
                <a:gd name="T1" fmla="*/ 13 h 28"/>
                <a:gd name="T2" fmla="*/ 10 w 11"/>
                <a:gd name="T3" fmla="*/ 4 h 28"/>
                <a:gd name="T4" fmla="*/ 9 w 11"/>
                <a:gd name="T5" fmla="*/ 2 h 28"/>
                <a:gd name="T6" fmla="*/ 8 w 11"/>
                <a:gd name="T7" fmla="*/ 2 h 28"/>
                <a:gd name="T8" fmla="*/ 7 w 11"/>
                <a:gd name="T9" fmla="*/ 2 h 28"/>
                <a:gd name="T10" fmla="*/ 6 w 11"/>
                <a:gd name="T11" fmla="*/ 0 h 28"/>
                <a:gd name="T12" fmla="*/ 0 w 11"/>
                <a:gd name="T13" fmla="*/ 15 h 28"/>
                <a:gd name="T14" fmla="*/ 0 w 11"/>
                <a:gd name="T15" fmla="*/ 17 h 28"/>
                <a:gd name="T16" fmla="*/ 1 w 11"/>
                <a:gd name="T17" fmla="*/ 21 h 28"/>
                <a:gd name="T18" fmla="*/ 2 w 11"/>
                <a:gd name="T19" fmla="*/ 24 h 28"/>
                <a:gd name="T20" fmla="*/ 3 w 11"/>
                <a:gd name="T21" fmla="*/ 26 h 28"/>
                <a:gd name="T22" fmla="*/ 7 w 11"/>
                <a:gd name="T23" fmla="*/ 28 h 28"/>
                <a:gd name="T24" fmla="*/ 9 w 11"/>
                <a:gd name="T25" fmla="*/ 24 h 28"/>
                <a:gd name="T26" fmla="*/ 9 w 11"/>
                <a:gd name="T27" fmla="*/ 23 h 28"/>
                <a:gd name="T28" fmla="*/ 10 w 11"/>
                <a:gd name="T29" fmla="*/ 17 h 28"/>
                <a:gd name="T30" fmla="*/ 11 w 11"/>
                <a:gd name="T31" fmla="*/ 13 h 2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
                <a:gd name="T49" fmla="*/ 0 h 28"/>
                <a:gd name="T50" fmla="*/ 11 w 11"/>
                <a:gd name="T51" fmla="*/ 28 h 2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 h="28">
                  <a:moveTo>
                    <a:pt x="11" y="13"/>
                  </a:moveTo>
                  <a:lnTo>
                    <a:pt x="10" y="4"/>
                  </a:lnTo>
                  <a:lnTo>
                    <a:pt x="9" y="2"/>
                  </a:lnTo>
                  <a:lnTo>
                    <a:pt x="8" y="2"/>
                  </a:lnTo>
                  <a:lnTo>
                    <a:pt x="7" y="2"/>
                  </a:lnTo>
                  <a:lnTo>
                    <a:pt x="6" y="0"/>
                  </a:lnTo>
                  <a:lnTo>
                    <a:pt x="0" y="15"/>
                  </a:lnTo>
                  <a:lnTo>
                    <a:pt x="0" y="17"/>
                  </a:lnTo>
                  <a:lnTo>
                    <a:pt x="1" y="21"/>
                  </a:lnTo>
                  <a:lnTo>
                    <a:pt x="2" y="24"/>
                  </a:lnTo>
                  <a:lnTo>
                    <a:pt x="3" y="26"/>
                  </a:lnTo>
                  <a:lnTo>
                    <a:pt x="7" y="28"/>
                  </a:lnTo>
                  <a:lnTo>
                    <a:pt x="9" y="24"/>
                  </a:lnTo>
                  <a:lnTo>
                    <a:pt x="9" y="23"/>
                  </a:lnTo>
                  <a:lnTo>
                    <a:pt x="10" y="17"/>
                  </a:lnTo>
                  <a:lnTo>
                    <a:pt x="11" y="13"/>
                  </a:lnTo>
                  <a:close/>
                </a:path>
              </a:pathLst>
            </a:custGeom>
            <a:solidFill>
              <a:srgbClr val="CC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2" name="Freeform 51">
              <a:extLst>
                <a:ext uri="{FF2B5EF4-FFF2-40B4-BE49-F238E27FC236}">
                  <a16:creationId xmlns:a16="http://schemas.microsoft.com/office/drawing/2014/main" id="{66C08E19-02EC-489D-BC8E-96B9DF39AC5B}"/>
                </a:ext>
              </a:extLst>
            </p:cNvPr>
            <p:cNvSpPr>
              <a:spLocks/>
            </p:cNvSpPr>
            <p:nvPr/>
          </p:nvSpPr>
          <p:spPr bwMode="auto">
            <a:xfrm>
              <a:off x="4545" y="2841"/>
              <a:ext cx="373" cy="542"/>
            </a:xfrm>
            <a:custGeom>
              <a:avLst/>
              <a:gdLst>
                <a:gd name="T0" fmla="*/ 362 w 373"/>
                <a:gd name="T1" fmla="*/ 8 h 542"/>
                <a:gd name="T2" fmla="*/ 346 w 373"/>
                <a:gd name="T3" fmla="*/ 2 h 542"/>
                <a:gd name="T4" fmla="*/ 323 w 373"/>
                <a:gd name="T5" fmla="*/ 0 h 542"/>
                <a:gd name="T6" fmla="*/ 300 w 373"/>
                <a:gd name="T7" fmla="*/ 0 h 542"/>
                <a:gd name="T8" fmla="*/ 278 w 373"/>
                <a:gd name="T9" fmla="*/ 8 h 542"/>
                <a:gd name="T10" fmla="*/ 262 w 373"/>
                <a:gd name="T11" fmla="*/ 12 h 542"/>
                <a:gd name="T12" fmla="*/ 248 w 373"/>
                <a:gd name="T13" fmla="*/ 21 h 542"/>
                <a:gd name="T14" fmla="*/ 234 w 373"/>
                <a:gd name="T15" fmla="*/ 33 h 542"/>
                <a:gd name="T16" fmla="*/ 221 w 373"/>
                <a:gd name="T17" fmla="*/ 42 h 542"/>
                <a:gd name="T18" fmla="*/ 209 w 373"/>
                <a:gd name="T19" fmla="*/ 52 h 542"/>
                <a:gd name="T20" fmla="*/ 196 w 373"/>
                <a:gd name="T21" fmla="*/ 57 h 542"/>
                <a:gd name="T22" fmla="*/ 183 w 373"/>
                <a:gd name="T23" fmla="*/ 65 h 542"/>
                <a:gd name="T24" fmla="*/ 168 w 373"/>
                <a:gd name="T25" fmla="*/ 76 h 542"/>
                <a:gd name="T26" fmla="*/ 155 w 373"/>
                <a:gd name="T27" fmla="*/ 88 h 542"/>
                <a:gd name="T28" fmla="*/ 144 w 373"/>
                <a:gd name="T29" fmla="*/ 101 h 542"/>
                <a:gd name="T30" fmla="*/ 136 w 373"/>
                <a:gd name="T31" fmla="*/ 113 h 542"/>
                <a:gd name="T32" fmla="*/ 123 w 373"/>
                <a:gd name="T33" fmla="*/ 130 h 542"/>
                <a:gd name="T34" fmla="*/ 109 w 373"/>
                <a:gd name="T35" fmla="*/ 149 h 542"/>
                <a:gd name="T36" fmla="*/ 96 w 373"/>
                <a:gd name="T37" fmla="*/ 172 h 542"/>
                <a:gd name="T38" fmla="*/ 85 w 373"/>
                <a:gd name="T39" fmla="*/ 189 h 542"/>
                <a:gd name="T40" fmla="*/ 76 w 373"/>
                <a:gd name="T41" fmla="*/ 204 h 542"/>
                <a:gd name="T42" fmla="*/ 66 w 373"/>
                <a:gd name="T43" fmla="*/ 221 h 542"/>
                <a:gd name="T44" fmla="*/ 53 w 373"/>
                <a:gd name="T45" fmla="*/ 260 h 542"/>
                <a:gd name="T46" fmla="*/ 40 w 373"/>
                <a:gd name="T47" fmla="*/ 332 h 542"/>
                <a:gd name="T48" fmla="*/ 30 w 373"/>
                <a:gd name="T49" fmla="*/ 380 h 542"/>
                <a:gd name="T50" fmla="*/ 21 w 373"/>
                <a:gd name="T51" fmla="*/ 424 h 542"/>
                <a:gd name="T52" fmla="*/ 12 w 373"/>
                <a:gd name="T53" fmla="*/ 467 h 542"/>
                <a:gd name="T54" fmla="*/ 6 w 373"/>
                <a:gd name="T55" fmla="*/ 502 h 542"/>
                <a:gd name="T56" fmla="*/ 1 w 373"/>
                <a:gd name="T57" fmla="*/ 532 h 542"/>
                <a:gd name="T58" fmla="*/ 2 w 373"/>
                <a:gd name="T59" fmla="*/ 540 h 542"/>
                <a:gd name="T60" fmla="*/ 14 w 373"/>
                <a:gd name="T61" fmla="*/ 521 h 542"/>
                <a:gd name="T62" fmla="*/ 34 w 373"/>
                <a:gd name="T63" fmla="*/ 479 h 542"/>
                <a:gd name="T64" fmla="*/ 60 w 373"/>
                <a:gd name="T65" fmla="*/ 425 h 542"/>
                <a:gd name="T66" fmla="*/ 86 w 373"/>
                <a:gd name="T67" fmla="*/ 376 h 542"/>
                <a:gd name="T68" fmla="*/ 113 w 373"/>
                <a:gd name="T69" fmla="*/ 328 h 542"/>
                <a:gd name="T70" fmla="*/ 139 w 373"/>
                <a:gd name="T71" fmla="*/ 286 h 542"/>
                <a:gd name="T72" fmla="*/ 167 w 373"/>
                <a:gd name="T73" fmla="*/ 244 h 542"/>
                <a:gd name="T74" fmla="*/ 192 w 373"/>
                <a:gd name="T75" fmla="*/ 212 h 542"/>
                <a:gd name="T76" fmla="*/ 203 w 373"/>
                <a:gd name="T77" fmla="*/ 199 h 542"/>
                <a:gd name="T78" fmla="*/ 214 w 373"/>
                <a:gd name="T79" fmla="*/ 185 h 542"/>
                <a:gd name="T80" fmla="*/ 227 w 373"/>
                <a:gd name="T81" fmla="*/ 176 h 542"/>
                <a:gd name="T82" fmla="*/ 242 w 373"/>
                <a:gd name="T83" fmla="*/ 153 h 542"/>
                <a:gd name="T84" fmla="*/ 259 w 373"/>
                <a:gd name="T85" fmla="*/ 136 h 542"/>
                <a:gd name="T86" fmla="*/ 275 w 373"/>
                <a:gd name="T87" fmla="*/ 118 h 542"/>
                <a:gd name="T88" fmla="*/ 281 w 373"/>
                <a:gd name="T89" fmla="*/ 115 h 542"/>
                <a:gd name="T90" fmla="*/ 290 w 373"/>
                <a:gd name="T91" fmla="*/ 101 h 542"/>
                <a:gd name="T92" fmla="*/ 299 w 373"/>
                <a:gd name="T93" fmla="*/ 92 h 542"/>
                <a:gd name="T94" fmla="*/ 308 w 373"/>
                <a:gd name="T95" fmla="*/ 80 h 542"/>
                <a:gd name="T96" fmla="*/ 320 w 373"/>
                <a:gd name="T97" fmla="*/ 71 h 542"/>
                <a:gd name="T98" fmla="*/ 332 w 373"/>
                <a:gd name="T99" fmla="*/ 57 h 542"/>
                <a:gd name="T100" fmla="*/ 342 w 373"/>
                <a:gd name="T101" fmla="*/ 46 h 542"/>
                <a:gd name="T102" fmla="*/ 353 w 373"/>
                <a:gd name="T103" fmla="*/ 38 h 542"/>
                <a:gd name="T104" fmla="*/ 364 w 373"/>
                <a:gd name="T105" fmla="*/ 27 h 542"/>
                <a:gd name="T106" fmla="*/ 370 w 373"/>
                <a:gd name="T107" fmla="*/ 19 h 54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73"/>
                <a:gd name="T163" fmla="*/ 0 h 542"/>
                <a:gd name="T164" fmla="*/ 373 w 373"/>
                <a:gd name="T165" fmla="*/ 542 h 54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73" h="542">
                  <a:moveTo>
                    <a:pt x="373" y="15"/>
                  </a:moveTo>
                  <a:lnTo>
                    <a:pt x="371" y="12"/>
                  </a:lnTo>
                  <a:lnTo>
                    <a:pt x="367" y="12"/>
                  </a:lnTo>
                  <a:lnTo>
                    <a:pt x="365" y="8"/>
                  </a:lnTo>
                  <a:lnTo>
                    <a:pt x="362" y="8"/>
                  </a:lnTo>
                  <a:lnTo>
                    <a:pt x="360" y="6"/>
                  </a:lnTo>
                  <a:lnTo>
                    <a:pt x="356" y="6"/>
                  </a:lnTo>
                  <a:lnTo>
                    <a:pt x="354" y="4"/>
                  </a:lnTo>
                  <a:lnTo>
                    <a:pt x="351" y="2"/>
                  </a:lnTo>
                  <a:lnTo>
                    <a:pt x="346" y="2"/>
                  </a:lnTo>
                  <a:lnTo>
                    <a:pt x="342" y="0"/>
                  </a:lnTo>
                  <a:lnTo>
                    <a:pt x="337" y="0"/>
                  </a:lnTo>
                  <a:lnTo>
                    <a:pt x="333" y="0"/>
                  </a:lnTo>
                  <a:lnTo>
                    <a:pt x="328" y="0"/>
                  </a:lnTo>
                  <a:lnTo>
                    <a:pt x="323" y="0"/>
                  </a:lnTo>
                  <a:lnTo>
                    <a:pt x="318" y="0"/>
                  </a:lnTo>
                  <a:lnTo>
                    <a:pt x="314" y="0"/>
                  </a:lnTo>
                  <a:lnTo>
                    <a:pt x="309" y="0"/>
                  </a:lnTo>
                  <a:lnTo>
                    <a:pt x="305" y="0"/>
                  </a:lnTo>
                  <a:lnTo>
                    <a:pt x="300" y="0"/>
                  </a:lnTo>
                  <a:lnTo>
                    <a:pt x="296" y="2"/>
                  </a:lnTo>
                  <a:lnTo>
                    <a:pt x="291" y="4"/>
                  </a:lnTo>
                  <a:lnTo>
                    <a:pt x="287" y="4"/>
                  </a:lnTo>
                  <a:lnTo>
                    <a:pt x="282" y="6"/>
                  </a:lnTo>
                  <a:lnTo>
                    <a:pt x="278" y="8"/>
                  </a:lnTo>
                  <a:lnTo>
                    <a:pt x="275" y="8"/>
                  </a:lnTo>
                  <a:lnTo>
                    <a:pt x="271" y="8"/>
                  </a:lnTo>
                  <a:lnTo>
                    <a:pt x="268" y="10"/>
                  </a:lnTo>
                  <a:lnTo>
                    <a:pt x="266" y="12"/>
                  </a:lnTo>
                  <a:lnTo>
                    <a:pt x="262" y="12"/>
                  </a:lnTo>
                  <a:lnTo>
                    <a:pt x="259" y="14"/>
                  </a:lnTo>
                  <a:lnTo>
                    <a:pt x="257" y="15"/>
                  </a:lnTo>
                  <a:lnTo>
                    <a:pt x="253" y="15"/>
                  </a:lnTo>
                  <a:lnTo>
                    <a:pt x="250" y="19"/>
                  </a:lnTo>
                  <a:lnTo>
                    <a:pt x="248" y="21"/>
                  </a:lnTo>
                  <a:lnTo>
                    <a:pt x="244" y="23"/>
                  </a:lnTo>
                  <a:lnTo>
                    <a:pt x="242" y="25"/>
                  </a:lnTo>
                  <a:lnTo>
                    <a:pt x="240" y="27"/>
                  </a:lnTo>
                  <a:lnTo>
                    <a:pt x="237" y="29"/>
                  </a:lnTo>
                  <a:lnTo>
                    <a:pt x="234" y="33"/>
                  </a:lnTo>
                  <a:lnTo>
                    <a:pt x="232" y="35"/>
                  </a:lnTo>
                  <a:lnTo>
                    <a:pt x="229" y="36"/>
                  </a:lnTo>
                  <a:lnTo>
                    <a:pt x="227" y="38"/>
                  </a:lnTo>
                  <a:lnTo>
                    <a:pt x="223" y="40"/>
                  </a:lnTo>
                  <a:lnTo>
                    <a:pt x="221" y="42"/>
                  </a:lnTo>
                  <a:lnTo>
                    <a:pt x="219" y="46"/>
                  </a:lnTo>
                  <a:lnTo>
                    <a:pt x="215" y="48"/>
                  </a:lnTo>
                  <a:lnTo>
                    <a:pt x="213" y="50"/>
                  </a:lnTo>
                  <a:lnTo>
                    <a:pt x="210" y="50"/>
                  </a:lnTo>
                  <a:lnTo>
                    <a:pt x="209" y="52"/>
                  </a:lnTo>
                  <a:lnTo>
                    <a:pt x="206" y="54"/>
                  </a:lnTo>
                  <a:lnTo>
                    <a:pt x="203" y="56"/>
                  </a:lnTo>
                  <a:lnTo>
                    <a:pt x="201" y="56"/>
                  </a:lnTo>
                  <a:lnTo>
                    <a:pt x="199" y="57"/>
                  </a:lnTo>
                  <a:lnTo>
                    <a:pt x="196" y="57"/>
                  </a:lnTo>
                  <a:lnTo>
                    <a:pt x="195" y="59"/>
                  </a:lnTo>
                  <a:lnTo>
                    <a:pt x="193" y="59"/>
                  </a:lnTo>
                  <a:lnTo>
                    <a:pt x="190" y="63"/>
                  </a:lnTo>
                  <a:lnTo>
                    <a:pt x="186" y="63"/>
                  </a:lnTo>
                  <a:lnTo>
                    <a:pt x="183" y="65"/>
                  </a:lnTo>
                  <a:lnTo>
                    <a:pt x="181" y="67"/>
                  </a:lnTo>
                  <a:lnTo>
                    <a:pt x="177" y="69"/>
                  </a:lnTo>
                  <a:lnTo>
                    <a:pt x="174" y="73"/>
                  </a:lnTo>
                  <a:lnTo>
                    <a:pt x="172" y="75"/>
                  </a:lnTo>
                  <a:lnTo>
                    <a:pt x="168" y="76"/>
                  </a:lnTo>
                  <a:lnTo>
                    <a:pt x="166" y="78"/>
                  </a:lnTo>
                  <a:lnTo>
                    <a:pt x="164" y="80"/>
                  </a:lnTo>
                  <a:lnTo>
                    <a:pt x="161" y="84"/>
                  </a:lnTo>
                  <a:lnTo>
                    <a:pt x="158" y="86"/>
                  </a:lnTo>
                  <a:lnTo>
                    <a:pt x="155" y="88"/>
                  </a:lnTo>
                  <a:lnTo>
                    <a:pt x="153" y="92"/>
                  </a:lnTo>
                  <a:lnTo>
                    <a:pt x="151" y="94"/>
                  </a:lnTo>
                  <a:lnTo>
                    <a:pt x="147" y="97"/>
                  </a:lnTo>
                  <a:lnTo>
                    <a:pt x="146" y="99"/>
                  </a:lnTo>
                  <a:lnTo>
                    <a:pt x="144" y="101"/>
                  </a:lnTo>
                  <a:lnTo>
                    <a:pt x="143" y="105"/>
                  </a:lnTo>
                  <a:lnTo>
                    <a:pt x="141" y="105"/>
                  </a:lnTo>
                  <a:lnTo>
                    <a:pt x="139" y="107"/>
                  </a:lnTo>
                  <a:lnTo>
                    <a:pt x="137" y="111"/>
                  </a:lnTo>
                  <a:lnTo>
                    <a:pt x="136" y="113"/>
                  </a:lnTo>
                  <a:lnTo>
                    <a:pt x="134" y="115"/>
                  </a:lnTo>
                  <a:lnTo>
                    <a:pt x="132" y="118"/>
                  </a:lnTo>
                  <a:lnTo>
                    <a:pt x="128" y="122"/>
                  </a:lnTo>
                  <a:lnTo>
                    <a:pt x="126" y="126"/>
                  </a:lnTo>
                  <a:lnTo>
                    <a:pt x="123" y="130"/>
                  </a:lnTo>
                  <a:lnTo>
                    <a:pt x="120" y="134"/>
                  </a:lnTo>
                  <a:lnTo>
                    <a:pt x="117" y="137"/>
                  </a:lnTo>
                  <a:lnTo>
                    <a:pt x="115" y="141"/>
                  </a:lnTo>
                  <a:lnTo>
                    <a:pt x="111" y="145"/>
                  </a:lnTo>
                  <a:lnTo>
                    <a:pt x="109" y="149"/>
                  </a:lnTo>
                  <a:lnTo>
                    <a:pt x="107" y="155"/>
                  </a:lnTo>
                  <a:lnTo>
                    <a:pt x="104" y="158"/>
                  </a:lnTo>
                  <a:lnTo>
                    <a:pt x="101" y="162"/>
                  </a:lnTo>
                  <a:lnTo>
                    <a:pt x="98" y="166"/>
                  </a:lnTo>
                  <a:lnTo>
                    <a:pt x="96" y="172"/>
                  </a:lnTo>
                  <a:lnTo>
                    <a:pt x="94" y="176"/>
                  </a:lnTo>
                  <a:lnTo>
                    <a:pt x="91" y="179"/>
                  </a:lnTo>
                  <a:lnTo>
                    <a:pt x="89" y="183"/>
                  </a:lnTo>
                  <a:lnTo>
                    <a:pt x="87" y="185"/>
                  </a:lnTo>
                  <a:lnTo>
                    <a:pt x="85" y="189"/>
                  </a:lnTo>
                  <a:lnTo>
                    <a:pt x="84" y="193"/>
                  </a:lnTo>
                  <a:lnTo>
                    <a:pt x="81" y="197"/>
                  </a:lnTo>
                  <a:lnTo>
                    <a:pt x="79" y="199"/>
                  </a:lnTo>
                  <a:lnTo>
                    <a:pt x="78" y="202"/>
                  </a:lnTo>
                  <a:lnTo>
                    <a:pt x="76" y="204"/>
                  </a:lnTo>
                  <a:lnTo>
                    <a:pt x="74" y="208"/>
                  </a:lnTo>
                  <a:lnTo>
                    <a:pt x="71" y="210"/>
                  </a:lnTo>
                  <a:lnTo>
                    <a:pt x="69" y="214"/>
                  </a:lnTo>
                  <a:lnTo>
                    <a:pt x="68" y="218"/>
                  </a:lnTo>
                  <a:lnTo>
                    <a:pt x="66" y="221"/>
                  </a:lnTo>
                  <a:lnTo>
                    <a:pt x="65" y="225"/>
                  </a:lnTo>
                  <a:lnTo>
                    <a:pt x="62" y="227"/>
                  </a:lnTo>
                  <a:lnTo>
                    <a:pt x="60" y="233"/>
                  </a:lnTo>
                  <a:lnTo>
                    <a:pt x="57" y="244"/>
                  </a:lnTo>
                  <a:lnTo>
                    <a:pt x="53" y="260"/>
                  </a:lnTo>
                  <a:lnTo>
                    <a:pt x="50" y="273"/>
                  </a:lnTo>
                  <a:lnTo>
                    <a:pt x="48" y="288"/>
                  </a:lnTo>
                  <a:lnTo>
                    <a:pt x="46" y="301"/>
                  </a:lnTo>
                  <a:lnTo>
                    <a:pt x="42" y="317"/>
                  </a:lnTo>
                  <a:lnTo>
                    <a:pt x="40" y="332"/>
                  </a:lnTo>
                  <a:lnTo>
                    <a:pt x="37" y="345"/>
                  </a:lnTo>
                  <a:lnTo>
                    <a:pt x="36" y="353"/>
                  </a:lnTo>
                  <a:lnTo>
                    <a:pt x="33" y="363"/>
                  </a:lnTo>
                  <a:lnTo>
                    <a:pt x="31" y="372"/>
                  </a:lnTo>
                  <a:lnTo>
                    <a:pt x="30" y="380"/>
                  </a:lnTo>
                  <a:lnTo>
                    <a:pt x="28" y="387"/>
                  </a:lnTo>
                  <a:lnTo>
                    <a:pt x="25" y="397"/>
                  </a:lnTo>
                  <a:lnTo>
                    <a:pt x="24" y="406"/>
                  </a:lnTo>
                  <a:lnTo>
                    <a:pt x="22" y="414"/>
                  </a:lnTo>
                  <a:lnTo>
                    <a:pt x="21" y="424"/>
                  </a:lnTo>
                  <a:lnTo>
                    <a:pt x="19" y="431"/>
                  </a:lnTo>
                  <a:lnTo>
                    <a:pt x="17" y="441"/>
                  </a:lnTo>
                  <a:lnTo>
                    <a:pt x="15" y="448"/>
                  </a:lnTo>
                  <a:lnTo>
                    <a:pt x="13" y="458"/>
                  </a:lnTo>
                  <a:lnTo>
                    <a:pt x="12" y="467"/>
                  </a:lnTo>
                  <a:lnTo>
                    <a:pt x="10" y="475"/>
                  </a:lnTo>
                  <a:lnTo>
                    <a:pt x="9" y="485"/>
                  </a:lnTo>
                  <a:lnTo>
                    <a:pt x="8" y="490"/>
                  </a:lnTo>
                  <a:lnTo>
                    <a:pt x="6" y="496"/>
                  </a:lnTo>
                  <a:lnTo>
                    <a:pt x="6" y="502"/>
                  </a:lnTo>
                  <a:lnTo>
                    <a:pt x="5" y="509"/>
                  </a:lnTo>
                  <a:lnTo>
                    <a:pt x="4" y="513"/>
                  </a:lnTo>
                  <a:lnTo>
                    <a:pt x="3" y="521"/>
                  </a:lnTo>
                  <a:lnTo>
                    <a:pt x="2" y="526"/>
                  </a:lnTo>
                  <a:lnTo>
                    <a:pt x="1" y="532"/>
                  </a:lnTo>
                  <a:lnTo>
                    <a:pt x="1" y="534"/>
                  </a:lnTo>
                  <a:lnTo>
                    <a:pt x="0" y="536"/>
                  </a:lnTo>
                  <a:lnTo>
                    <a:pt x="0" y="538"/>
                  </a:lnTo>
                  <a:lnTo>
                    <a:pt x="0" y="542"/>
                  </a:lnTo>
                  <a:lnTo>
                    <a:pt x="2" y="540"/>
                  </a:lnTo>
                  <a:lnTo>
                    <a:pt x="5" y="538"/>
                  </a:lnTo>
                  <a:lnTo>
                    <a:pt x="8" y="534"/>
                  </a:lnTo>
                  <a:lnTo>
                    <a:pt x="10" y="530"/>
                  </a:lnTo>
                  <a:lnTo>
                    <a:pt x="12" y="525"/>
                  </a:lnTo>
                  <a:lnTo>
                    <a:pt x="14" y="521"/>
                  </a:lnTo>
                  <a:lnTo>
                    <a:pt x="18" y="517"/>
                  </a:lnTo>
                  <a:lnTo>
                    <a:pt x="20" y="513"/>
                  </a:lnTo>
                  <a:lnTo>
                    <a:pt x="24" y="502"/>
                  </a:lnTo>
                  <a:lnTo>
                    <a:pt x="30" y="488"/>
                  </a:lnTo>
                  <a:lnTo>
                    <a:pt x="34" y="479"/>
                  </a:lnTo>
                  <a:lnTo>
                    <a:pt x="40" y="467"/>
                  </a:lnTo>
                  <a:lnTo>
                    <a:pt x="44" y="456"/>
                  </a:lnTo>
                  <a:lnTo>
                    <a:pt x="50" y="446"/>
                  </a:lnTo>
                  <a:lnTo>
                    <a:pt x="55" y="435"/>
                  </a:lnTo>
                  <a:lnTo>
                    <a:pt x="60" y="425"/>
                  </a:lnTo>
                  <a:lnTo>
                    <a:pt x="66" y="414"/>
                  </a:lnTo>
                  <a:lnTo>
                    <a:pt x="70" y="404"/>
                  </a:lnTo>
                  <a:lnTo>
                    <a:pt x="76" y="395"/>
                  </a:lnTo>
                  <a:lnTo>
                    <a:pt x="80" y="383"/>
                  </a:lnTo>
                  <a:lnTo>
                    <a:pt x="86" y="376"/>
                  </a:lnTo>
                  <a:lnTo>
                    <a:pt x="91" y="366"/>
                  </a:lnTo>
                  <a:lnTo>
                    <a:pt x="97" y="357"/>
                  </a:lnTo>
                  <a:lnTo>
                    <a:pt x="103" y="347"/>
                  </a:lnTo>
                  <a:lnTo>
                    <a:pt x="107" y="338"/>
                  </a:lnTo>
                  <a:lnTo>
                    <a:pt x="113" y="328"/>
                  </a:lnTo>
                  <a:lnTo>
                    <a:pt x="118" y="321"/>
                  </a:lnTo>
                  <a:lnTo>
                    <a:pt x="124" y="311"/>
                  </a:lnTo>
                  <a:lnTo>
                    <a:pt x="128" y="303"/>
                  </a:lnTo>
                  <a:lnTo>
                    <a:pt x="134" y="294"/>
                  </a:lnTo>
                  <a:lnTo>
                    <a:pt x="139" y="286"/>
                  </a:lnTo>
                  <a:lnTo>
                    <a:pt x="145" y="277"/>
                  </a:lnTo>
                  <a:lnTo>
                    <a:pt x="151" y="269"/>
                  </a:lnTo>
                  <a:lnTo>
                    <a:pt x="156" y="261"/>
                  </a:lnTo>
                  <a:lnTo>
                    <a:pt x="162" y="252"/>
                  </a:lnTo>
                  <a:lnTo>
                    <a:pt x="167" y="244"/>
                  </a:lnTo>
                  <a:lnTo>
                    <a:pt x="173" y="237"/>
                  </a:lnTo>
                  <a:lnTo>
                    <a:pt x="179" y="229"/>
                  </a:lnTo>
                  <a:lnTo>
                    <a:pt x="183" y="221"/>
                  </a:lnTo>
                  <a:lnTo>
                    <a:pt x="190" y="214"/>
                  </a:lnTo>
                  <a:lnTo>
                    <a:pt x="192" y="212"/>
                  </a:lnTo>
                  <a:lnTo>
                    <a:pt x="194" y="210"/>
                  </a:lnTo>
                  <a:lnTo>
                    <a:pt x="196" y="208"/>
                  </a:lnTo>
                  <a:lnTo>
                    <a:pt x="199" y="204"/>
                  </a:lnTo>
                  <a:lnTo>
                    <a:pt x="201" y="202"/>
                  </a:lnTo>
                  <a:lnTo>
                    <a:pt x="203" y="199"/>
                  </a:lnTo>
                  <a:lnTo>
                    <a:pt x="205" y="197"/>
                  </a:lnTo>
                  <a:lnTo>
                    <a:pt x="208" y="195"/>
                  </a:lnTo>
                  <a:lnTo>
                    <a:pt x="210" y="191"/>
                  </a:lnTo>
                  <a:lnTo>
                    <a:pt x="212" y="189"/>
                  </a:lnTo>
                  <a:lnTo>
                    <a:pt x="214" y="185"/>
                  </a:lnTo>
                  <a:lnTo>
                    <a:pt x="217" y="183"/>
                  </a:lnTo>
                  <a:lnTo>
                    <a:pt x="219" y="181"/>
                  </a:lnTo>
                  <a:lnTo>
                    <a:pt x="221" y="179"/>
                  </a:lnTo>
                  <a:lnTo>
                    <a:pt x="223" y="176"/>
                  </a:lnTo>
                  <a:lnTo>
                    <a:pt x="227" y="176"/>
                  </a:lnTo>
                  <a:lnTo>
                    <a:pt x="229" y="170"/>
                  </a:lnTo>
                  <a:lnTo>
                    <a:pt x="233" y="166"/>
                  </a:lnTo>
                  <a:lnTo>
                    <a:pt x="237" y="160"/>
                  </a:lnTo>
                  <a:lnTo>
                    <a:pt x="240" y="157"/>
                  </a:lnTo>
                  <a:lnTo>
                    <a:pt x="242" y="153"/>
                  </a:lnTo>
                  <a:lnTo>
                    <a:pt x="246" y="149"/>
                  </a:lnTo>
                  <a:lnTo>
                    <a:pt x="249" y="145"/>
                  </a:lnTo>
                  <a:lnTo>
                    <a:pt x="252" y="141"/>
                  </a:lnTo>
                  <a:lnTo>
                    <a:pt x="256" y="139"/>
                  </a:lnTo>
                  <a:lnTo>
                    <a:pt x="259" y="136"/>
                  </a:lnTo>
                  <a:lnTo>
                    <a:pt x="262" y="132"/>
                  </a:lnTo>
                  <a:lnTo>
                    <a:pt x="266" y="128"/>
                  </a:lnTo>
                  <a:lnTo>
                    <a:pt x="268" y="126"/>
                  </a:lnTo>
                  <a:lnTo>
                    <a:pt x="271" y="122"/>
                  </a:lnTo>
                  <a:lnTo>
                    <a:pt x="275" y="118"/>
                  </a:lnTo>
                  <a:lnTo>
                    <a:pt x="278" y="118"/>
                  </a:lnTo>
                  <a:lnTo>
                    <a:pt x="278" y="117"/>
                  </a:lnTo>
                  <a:lnTo>
                    <a:pt x="279" y="117"/>
                  </a:lnTo>
                  <a:lnTo>
                    <a:pt x="280" y="115"/>
                  </a:lnTo>
                  <a:lnTo>
                    <a:pt x="281" y="115"/>
                  </a:lnTo>
                  <a:lnTo>
                    <a:pt x="282" y="111"/>
                  </a:lnTo>
                  <a:lnTo>
                    <a:pt x="285" y="109"/>
                  </a:lnTo>
                  <a:lnTo>
                    <a:pt x="286" y="105"/>
                  </a:lnTo>
                  <a:lnTo>
                    <a:pt x="288" y="103"/>
                  </a:lnTo>
                  <a:lnTo>
                    <a:pt x="290" y="101"/>
                  </a:lnTo>
                  <a:lnTo>
                    <a:pt x="291" y="99"/>
                  </a:lnTo>
                  <a:lnTo>
                    <a:pt x="294" y="97"/>
                  </a:lnTo>
                  <a:lnTo>
                    <a:pt x="296" y="96"/>
                  </a:lnTo>
                  <a:lnTo>
                    <a:pt x="298" y="94"/>
                  </a:lnTo>
                  <a:lnTo>
                    <a:pt x="299" y="92"/>
                  </a:lnTo>
                  <a:lnTo>
                    <a:pt x="301" y="90"/>
                  </a:lnTo>
                  <a:lnTo>
                    <a:pt x="303" y="88"/>
                  </a:lnTo>
                  <a:lnTo>
                    <a:pt x="305" y="84"/>
                  </a:lnTo>
                  <a:lnTo>
                    <a:pt x="307" y="82"/>
                  </a:lnTo>
                  <a:lnTo>
                    <a:pt x="308" y="80"/>
                  </a:lnTo>
                  <a:lnTo>
                    <a:pt x="310" y="78"/>
                  </a:lnTo>
                  <a:lnTo>
                    <a:pt x="313" y="76"/>
                  </a:lnTo>
                  <a:lnTo>
                    <a:pt x="315" y="75"/>
                  </a:lnTo>
                  <a:lnTo>
                    <a:pt x="317" y="73"/>
                  </a:lnTo>
                  <a:lnTo>
                    <a:pt x="320" y="71"/>
                  </a:lnTo>
                  <a:lnTo>
                    <a:pt x="323" y="67"/>
                  </a:lnTo>
                  <a:lnTo>
                    <a:pt x="325" y="65"/>
                  </a:lnTo>
                  <a:lnTo>
                    <a:pt x="327" y="63"/>
                  </a:lnTo>
                  <a:lnTo>
                    <a:pt x="329" y="59"/>
                  </a:lnTo>
                  <a:lnTo>
                    <a:pt x="332" y="57"/>
                  </a:lnTo>
                  <a:lnTo>
                    <a:pt x="333" y="56"/>
                  </a:lnTo>
                  <a:lnTo>
                    <a:pt x="335" y="52"/>
                  </a:lnTo>
                  <a:lnTo>
                    <a:pt x="337" y="50"/>
                  </a:lnTo>
                  <a:lnTo>
                    <a:pt x="339" y="48"/>
                  </a:lnTo>
                  <a:lnTo>
                    <a:pt x="342" y="46"/>
                  </a:lnTo>
                  <a:lnTo>
                    <a:pt x="344" y="44"/>
                  </a:lnTo>
                  <a:lnTo>
                    <a:pt x="346" y="42"/>
                  </a:lnTo>
                  <a:lnTo>
                    <a:pt x="348" y="40"/>
                  </a:lnTo>
                  <a:lnTo>
                    <a:pt x="351" y="40"/>
                  </a:lnTo>
                  <a:lnTo>
                    <a:pt x="353" y="38"/>
                  </a:lnTo>
                  <a:lnTo>
                    <a:pt x="355" y="36"/>
                  </a:lnTo>
                  <a:lnTo>
                    <a:pt x="357" y="35"/>
                  </a:lnTo>
                  <a:lnTo>
                    <a:pt x="360" y="33"/>
                  </a:lnTo>
                  <a:lnTo>
                    <a:pt x="362" y="31"/>
                  </a:lnTo>
                  <a:lnTo>
                    <a:pt x="364" y="27"/>
                  </a:lnTo>
                  <a:lnTo>
                    <a:pt x="365" y="25"/>
                  </a:lnTo>
                  <a:lnTo>
                    <a:pt x="366" y="25"/>
                  </a:lnTo>
                  <a:lnTo>
                    <a:pt x="367" y="23"/>
                  </a:lnTo>
                  <a:lnTo>
                    <a:pt x="368" y="21"/>
                  </a:lnTo>
                  <a:lnTo>
                    <a:pt x="370" y="19"/>
                  </a:lnTo>
                  <a:lnTo>
                    <a:pt x="371" y="17"/>
                  </a:lnTo>
                  <a:lnTo>
                    <a:pt x="372" y="15"/>
                  </a:lnTo>
                  <a:lnTo>
                    <a:pt x="373"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3" name="Freeform 52">
              <a:extLst>
                <a:ext uri="{FF2B5EF4-FFF2-40B4-BE49-F238E27FC236}">
                  <a16:creationId xmlns:a16="http://schemas.microsoft.com/office/drawing/2014/main" id="{6F49D1AA-AD0D-4E5B-96F7-96F4E8DE359B}"/>
                </a:ext>
              </a:extLst>
            </p:cNvPr>
            <p:cNvSpPr>
              <a:spLocks/>
            </p:cNvSpPr>
            <p:nvPr/>
          </p:nvSpPr>
          <p:spPr bwMode="auto">
            <a:xfrm>
              <a:off x="4494" y="3297"/>
              <a:ext cx="184" cy="414"/>
            </a:xfrm>
            <a:custGeom>
              <a:avLst/>
              <a:gdLst>
                <a:gd name="T0" fmla="*/ 180 w 184"/>
                <a:gd name="T1" fmla="*/ 2 h 414"/>
                <a:gd name="T2" fmla="*/ 177 w 184"/>
                <a:gd name="T3" fmla="*/ 8 h 414"/>
                <a:gd name="T4" fmla="*/ 174 w 184"/>
                <a:gd name="T5" fmla="*/ 11 h 414"/>
                <a:gd name="T6" fmla="*/ 169 w 184"/>
                <a:gd name="T7" fmla="*/ 17 h 414"/>
                <a:gd name="T8" fmla="*/ 166 w 184"/>
                <a:gd name="T9" fmla="*/ 23 h 414"/>
                <a:gd name="T10" fmla="*/ 162 w 184"/>
                <a:gd name="T11" fmla="*/ 29 h 414"/>
                <a:gd name="T12" fmla="*/ 159 w 184"/>
                <a:gd name="T13" fmla="*/ 34 h 414"/>
                <a:gd name="T14" fmla="*/ 156 w 184"/>
                <a:gd name="T15" fmla="*/ 40 h 414"/>
                <a:gd name="T16" fmla="*/ 150 w 184"/>
                <a:gd name="T17" fmla="*/ 48 h 414"/>
                <a:gd name="T18" fmla="*/ 145 w 184"/>
                <a:gd name="T19" fmla="*/ 57 h 414"/>
                <a:gd name="T20" fmla="*/ 139 w 184"/>
                <a:gd name="T21" fmla="*/ 69 h 414"/>
                <a:gd name="T22" fmla="*/ 133 w 184"/>
                <a:gd name="T23" fmla="*/ 80 h 414"/>
                <a:gd name="T24" fmla="*/ 128 w 184"/>
                <a:gd name="T25" fmla="*/ 93 h 414"/>
                <a:gd name="T26" fmla="*/ 123 w 184"/>
                <a:gd name="T27" fmla="*/ 107 h 414"/>
                <a:gd name="T28" fmla="*/ 119 w 184"/>
                <a:gd name="T29" fmla="*/ 120 h 414"/>
                <a:gd name="T30" fmla="*/ 114 w 184"/>
                <a:gd name="T31" fmla="*/ 133 h 414"/>
                <a:gd name="T32" fmla="*/ 108 w 184"/>
                <a:gd name="T33" fmla="*/ 152 h 414"/>
                <a:gd name="T34" fmla="*/ 99 w 184"/>
                <a:gd name="T35" fmla="*/ 175 h 414"/>
                <a:gd name="T36" fmla="*/ 90 w 184"/>
                <a:gd name="T37" fmla="*/ 200 h 414"/>
                <a:gd name="T38" fmla="*/ 82 w 184"/>
                <a:gd name="T39" fmla="*/ 225 h 414"/>
                <a:gd name="T40" fmla="*/ 73 w 184"/>
                <a:gd name="T41" fmla="*/ 250 h 414"/>
                <a:gd name="T42" fmla="*/ 64 w 184"/>
                <a:gd name="T43" fmla="*/ 275 h 414"/>
                <a:gd name="T44" fmla="*/ 55 w 184"/>
                <a:gd name="T45" fmla="*/ 299 h 414"/>
                <a:gd name="T46" fmla="*/ 46 w 184"/>
                <a:gd name="T47" fmla="*/ 324 h 414"/>
                <a:gd name="T48" fmla="*/ 40 w 184"/>
                <a:gd name="T49" fmla="*/ 339 h 414"/>
                <a:gd name="T50" fmla="*/ 35 w 184"/>
                <a:gd name="T51" fmla="*/ 351 h 414"/>
                <a:gd name="T52" fmla="*/ 31 w 184"/>
                <a:gd name="T53" fmla="*/ 360 h 414"/>
                <a:gd name="T54" fmla="*/ 26 w 184"/>
                <a:gd name="T55" fmla="*/ 368 h 414"/>
                <a:gd name="T56" fmla="*/ 21 w 184"/>
                <a:gd name="T57" fmla="*/ 377 h 414"/>
                <a:gd name="T58" fmla="*/ 16 w 184"/>
                <a:gd name="T59" fmla="*/ 383 h 414"/>
                <a:gd name="T60" fmla="*/ 12 w 184"/>
                <a:gd name="T61" fmla="*/ 393 h 414"/>
                <a:gd name="T62" fmla="*/ 6 w 184"/>
                <a:gd name="T63" fmla="*/ 400 h 414"/>
                <a:gd name="T64" fmla="*/ 3 w 184"/>
                <a:gd name="T65" fmla="*/ 406 h 414"/>
                <a:gd name="T66" fmla="*/ 2 w 184"/>
                <a:gd name="T67" fmla="*/ 410 h 414"/>
                <a:gd name="T68" fmla="*/ 2 w 184"/>
                <a:gd name="T69" fmla="*/ 410 h 414"/>
                <a:gd name="T70" fmla="*/ 3 w 184"/>
                <a:gd name="T71" fmla="*/ 414 h 414"/>
                <a:gd name="T72" fmla="*/ 13 w 184"/>
                <a:gd name="T73" fmla="*/ 414 h 414"/>
                <a:gd name="T74" fmla="*/ 23 w 184"/>
                <a:gd name="T75" fmla="*/ 410 h 414"/>
                <a:gd name="T76" fmla="*/ 32 w 184"/>
                <a:gd name="T77" fmla="*/ 402 h 414"/>
                <a:gd name="T78" fmla="*/ 41 w 184"/>
                <a:gd name="T79" fmla="*/ 393 h 414"/>
                <a:gd name="T80" fmla="*/ 50 w 184"/>
                <a:gd name="T81" fmla="*/ 381 h 414"/>
                <a:gd name="T82" fmla="*/ 57 w 184"/>
                <a:gd name="T83" fmla="*/ 366 h 414"/>
                <a:gd name="T84" fmla="*/ 64 w 184"/>
                <a:gd name="T85" fmla="*/ 349 h 414"/>
                <a:gd name="T86" fmla="*/ 71 w 184"/>
                <a:gd name="T87" fmla="*/ 330 h 414"/>
                <a:gd name="T88" fmla="*/ 84 w 184"/>
                <a:gd name="T89" fmla="*/ 292 h 414"/>
                <a:gd name="T90" fmla="*/ 97 w 184"/>
                <a:gd name="T91" fmla="*/ 255 h 414"/>
                <a:gd name="T92" fmla="*/ 109 w 184"/>
                <a:gd name="T93" fmla="*/ 217 h 414"/>
                <a:gd name="T94" fmla="*/ 120 w 184"/>
                <a:gd name="T95" fmla="*/ 181 h 414"/>
                <a:gd name="T96" fmla="*/ 131 w 184"/>
                <a:gd name="T97" fmla="*/ 143 h 414"/>
                <a:gd name="T98" fmla="*/ 145 w 184"/>
                <a:gd name="T99" fmla="*/ 107 h 414"/>
                <a:gd name="T100" fmla="*/ 157 w 184"/>
                <a:gd name="T101" fmla="*/ 69 h 414"/>
                <a:gd name="T102" fmla="*/ 170 w 184"/>
                <a:gd name="T103" fmla="*/ 30 h 414"/>
                <a:gd name="T104" fmla="*/ 173 w 184"/>
                <a:gd name="T105" fmla="*/ 27 h 414"/>
                <a:gd name="T106" fmla="*/ 175 w 184"/>
                <a:gd name="T107" fmla="*/ 21 h 414"/>
                <a:gd name="T108" fmla="*/ 177 w 184"/>
                <a:gd name="T109" fmla="*/ 19 h 414"/>
                <a:gd name="T110" fmla="*/ 178 w 184"/>
                <a:gd name="T111" fmla="*/ 13 h 414"/>
                <a:gd name="T112" fmla="*/ 184 w 184"/>
                <a:gd name="T113" fmla="*/ 2 h 414"/>
                <a:gd name="T114" fmla="*/ 183 w 184"/>
                <a:gd name="T115" fmla="*/ 0 h 41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84"/>
                <a:gd name="T175" fmla="*/ 0 h 414"/>
                <a:gd name="T176" fmla="*/ 184 w 184"/>
                <a:gd name="T177" fmla="*/ 414 h 41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84" h="414">
                  <a:moveTo>
                    <a:pt x="183" y="0"/>
                  </a:moveTo>
                  <a:lnTo>
                    <a:pt x="180" y="2"/>
                  </a:lnTo>
                  <a:lnTo>
                    <a:pt x="179" y="4"/>
                  </a:lnTo>
                  <a:lnTo>
                    <a:pt x="177" y="8"/>
                  </a:lnTo>
                  <a:lnTo>
                    <a:pt x="175" y="9"/>
                  </a:lnTo>
                  <a:lnTo>
                    <a:pt x="174" y="11"/>
                  </a:lnTo>
                  <a:lnTo>
                    <a:pt x="171" y="15"/>
                  </a:lnTo>
                  <a:lnTo>
                    <a:pt x="169" y="17"/>
                  </a:lnTo>
                  <a:lnTo>
                    <a:pt x="168" y="21"/>
                  </a:lnTo>
                  <a:lnTo>
                    <a:pt x="166" y="23"/>
                  </a:lnTo>
                  <a:lnTo>
                    <a:pt x="165" y="27"/>
                  </a:lnTo>
                  <a:lnTo>
                    <a:pt x="162" y="29"/>
                  </a:lnTo>
                  <a:lnTo>
                    <a:pt x="160" y="32"/>
                  </a:lnTo>
                  <a:lnTo>
                    <a:pt x="159" y="34"/>
                  </a:lnTo>
                  <a:lnTo>
                    <a:pt x="157" y="38"/>
                  </a:lnTo>
                  <a:lnTo>
                    <a:pt x="156" y="40"/>
                  </a:lnTo>
                  <a:lnTo>
                    <a:pt x="154" y="44"/>
                  </a:lnTo>
                  <a:lnTo>
                    <a:pt x="150" y="48"/>
                  </a:lnTo>
                  <a:lnTo>
                    <a:pt x="148" y="53"/>
                  </a:lnTo>
                  <a:lnTo>
                    <a:pt x="145" y="57"/>
                  </a:lnTo>
                  <a:lnTo>
                    <a:pt x="142" y="63"/>
                  </a:lnTo>
                  <a:lnTo>
                    <a:pt x="139" y="69"/>
                  </a:lnTo>
                  <a:lnTo>
                    <a:pt x="136" y="74"/>
                  </a:lnTo>
                  <a:lnTo>
                    <a:pt x="133" y="80"/>
                  </a:lnTo>
                  <a:lnTo>
                    <a:pt x="131" y="88"/>
                  </a:lnTo>
                  <a:lnTo>
                    <a:pt x="128" y="93"/>
                  </a:lnTo>
                  <a:lnTo>
                    <a:pt x="126" y="99"/>
                  </a:lnTo>
                  <a:lnTo>
                    <a:pt x="123" y="107"/>
                  </a:lnTo>
                  <a:lnTo>
                    <a:pt x="121" y="112"/>
                  </a:lnTo>
                  <a:lnTo>
                    <a:pt x="119" y="120"/>
                  </a:lnTo>
                  <a:lnTo>
                    <a:pt x="117" y="128"/>
                  </a:lnTo>
                  <a:lnTo>
                    <a:pt x="114" y="133"/>
                  </a:lnTo>
                  <a:lnTo>
                    <a:pt x="112" y="141"/>
                  </a:lnTo>
                  <a:lnTo>
                    <a:pt x="108" y="152"/>
                  </a:lnTo>
                  <a:lnTo>
                    <a:pt x="103" y="164"/>
                  </a:lnTo>
                  <a:lnTo>
                    <a:pt x="99" y="175"/>
                  </a:lnTo>
                  <a:lnTo>
                    <a:pt x="94" y="187"/>
                  </a:lnTo>
                  <a:lnTo>
                    <a:pt x="90" y="200"/>
                  </a:lnTo>
                  <a:lnTo>
                    <a:pt x="87" y="212"/>
                  </a:lnTo>
                  <a:lnTo>
                    <a:pt x="82" y="225"/>
                  </a:lnTo>
                  <a:lnTo>
                    <a:pt x="78" y="238"/>
                  </a:lnTo>
                  <a:lnTo>
                    <a:pt x="73" y="250"/>
                  </a:lnTo>
                  <a:lnTo>
                    <a:pt x="69" y="263"/>
                  </a:lnTo>
                  <a:lnTo>
                    <a:pt x="64" y="275"/>
                  </a:lnTo>
                  <a:lnTo>
                    <a:pt x="60" y="288"/>
                  </a:lnTo>
                  <a:lnTo>
                    <a:pt x="55" y="299"/>
                  </a:lnTo>
                  <a:lnTo>
                    <a:pt x="51" y="313"/>
                  </a:lnTo>
                  <a:lnTo>
                    <a:pt x="46" y="324"/>
                  </a:lnTo>
                  <a:lnTo>
                    <a:pt x="42" y="334"/>
                  </a:lnTo>
                  <a:lnTo>
                    <a:pt x="40" y="339"/>
                  </a:lnTo>
                  <a:lnTo>
                    <a:pt x="37" y="345"/>
                  </a:lnTo>
                  <a:lnTo>
                    <a:pt x="35" y="351"/>
                  </a:lnTo>
                  <a:lnTo>
                    <a:pt x="33" y="357"/>
                  </a:lnTo>
                  <a:lnTo>
                    <a:pt x="31" y="360"/>
                  </a:lnTo>
                  <a:lnTo>
                    <a:pt x="28" y="364"/>
                  </a:lnTo>
                  <a:lnTo>
                    <a:pt x="26" y="368"/>
                  </a:lnTo>
                  <a:lnTo>
                    <a:pt x="23" y="374"/>
                  </a:lnTo>
                  <a:lnTo>
                    <a:pt x="21" y="377"/>
                  </a:lnTo>
                  <a:lnTo>
                    <a:pt x="18" y="381"/>
                  </a:lnTo>
                  <a:lnTo>
                    <a:pt x="16" y="383"/>
                  </a:lnTo>
                  <a:lnTo>
                    <a:pt x="13" y="389"/>
                  </a:lnTo>
                  <a:lnTo>
                    <a:pt x="12" y="393"/>
                  </a:lnTo>
                  <a:lnTo>
                    <a:pt x="8" y="397"/>
                  </a:lnTo>
                  <a:lnTo>
                    <a:pt x="6" y="400"/>
                  </a:lnTo>
                  <a:lnTo>
                    <a:pt x="4" y="404"/>
                  </a:lnTo>
                  <a:lnTo>
                    <a:pt x="3" y="406"/>
                  </a:lnTo>
                  <a:lnTo>
                    <a:pt x="3" y="408"/>
                  </a:lnTo>
                  <a:lnTo>
                    <a:pt x="2" y="410"/>
                  </a:lnTo>
                  <a:lnTo>
                    <a:pt x="0" y="410"/>
                  </a:lnTo>
                  <a:lnTo>
                    <a:pt x="2" y="410"/>
                  </a:lnTo>
                  <a:lnTo>
                    <a:pt x="2" y="412"/>
                  </a:lnTo>
                  <a:lnTo>
                    <a:pt x="3" y="414"/>
                  </a:lnTo>
                  <a:lnTo>
                    <a:pt x="8" y="414"/>
                  </a:lnTo>
                  <a:lnTo>
                    <a:pt x="13" y="414"/>
                  </a:lnTo>
                  <a:lnTo>
                    <a:pt x="18" y="412"/>
                  </a:lnTo>
                  <a:lnTo>
                    <a:pt x="23" y="410"/>
                  </a:lnTo>
                  <a:lnTo>
                    <a:pt x="27" y="406"/>
                  </a:lnTo>
                  <a:lnTo>
                    <a:pt x="32" y="402"/>
                  </a:lnTo>
                  <a:lnTo>
                    <a:pt x="36" y="398"/>
                  </a:lnTo>
                  <a:lnTo>
                    <a:pt x="41" y="393"/>
                  </a:lnTo>
                  <a:lnTo>
                    <a:pt x="45" y="389"/>
                  </a:lnTo>
                  <a:lnTo>
                    <a:pt x="50" y="381"/>
                  </a:lnTo>
                  <a:lnTo>
                    <a:pt x="53" y="376"/>
                  </a:lnTo>
                  <a:lnTo>
                    <a:pt x="57" y="366"/>
                  </a:lnTo>
                  <a:lnTo>
                    <a:pt x="61" y="358"/>
                  </a:lnTo>
                  <a:lnTo>
                    <a:pt x="64" y="349"/>
                  </a:lnTo>
                  <a:lnTo>
                    <a:pt x="68" y="339"/>
                  </a:lnTo>
                  <a:lnTo>
                    <a:pt x="71" y="330"/>
                  </a:lnTo>
                  <a:lnTo>
                    <a:pt x="78" y="309"/>
                  </a:lnTo>
                  <a:lnTo>
                    <a:pt x="84" y="292"/>
                  </a:lnTo>
                  <a:lnTo>
                    <a:pt x="91" y="273"/>
                  </a:lnTo>
                  <a:lnTo>
                    <a:pt x="97" y="255"/>
                  </a:lnTo>
                  <a:lnTo>
                    <a:pt x="103" y="236"/>
                  </a:lnTo>
                  <a:lnTo>
                    <a:pt x="109" y="217"/>
                  </a:lnTo>
                  <a:lnTo>
                    <a:pt x="114" y="198"/>
                  </a:lnTo>
                  <a:lnTo>
                    <a:pt x="120" y="181"/>
                  </a:lnTo>
                  <a:lnTo>
                    <a:pt x="127" y="162"/>
                  </a:lnTo>
                  <a:lnTo>
                    <a:pt x="131" y="143"/>
                  </a:lnTo>
                  <a:lnTo>
                    <a:pt x="138" y="124"/>
                  </a:lnTo>
                  <a:lnTo>
                    <a:pt x="145" y="107"/>
                  </a:lnTo>
                  <a:lnTo>
                    <a:pt x="150" y="88"/>
                  </a:lnTo>
                  <a:lnTo>
                    <a:pt x="157" y="69"/>
                  </a:lnTo>
                  <a:lnTo>
                    <a:pt x="164" y="50"/>
                  </a:lnTo>
                  <a:lnTo>
                    <a:pt x="170" y="30"/>
                  </a:lnTo>
                  <a:lnTo>
                    <a:pt x="171" y="29"/>
                  </a:lnTo>
                  <a:lnTo>
                    <a:pt x="173" y="27"/>
                  </a:lnTo>
                  <a:lnTo>
                    <a:pt x="174" y="23"/>
                  </a:lnTo>
                  <a:lnTo>
                    <a:pt x="175" y="21"/>
                  </a:lnTo>
                  <a:lnTo>
                    <a:pt x="176" y="21"/>
                  </a:lnTo>
                  <a:lnTo>
                    <a:pt x="177" y="19"/>
                  </a:lnTo>
                  <a:lnTo>
                    <a:pt x="178" y="15"/>
                  </a:lnTo>
                  <a:lnTo>
                    <a:pt x="178" y="13"/>
                  </a:lnTo>
                  <a:lnTo>
                    <a:pt x="184" y="4"/>
                  </a:lnTo>
                  <a:lnTo>
                    <a:pt x="184" y="2"/>
                  </a:lnTo>
                  <a:lnTo>
                    <a:pt x="183" y="2"/>
                  </a:lnTo>
                  <a:lnTo>
                    <a:pt x="183" y="0"/>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4" name="Freeform 53">
              <a:extLst>
                <a:ext uri="{FF2B5EF4-FFF2-40B4-BE49-F238E27FC236}">
                  <a16:creationId xmlns:a16="http://schemas.microsoft.com/office/drawing/2014/main" id="{2A3523A8-A863-4600-B91E-5F3B22A671A4}"/>
                </a:ext>
              </a:extLst>
            </p:cNvPr>
            <p:cNvSpPr>
              <a:spLocks/>
            </p:cNvSpPr>
            <p:nvPr/>
          </p:nvSpPr>
          <p:spPr bwMode="auto">
            <a:xfrm>
              <a:off x="4344" y="2403"/>
              <a:ext cx="120" cy="722"/>
            </a:xfrm>
            <a:custGeom>
              <a:avLst/>
              <a:gdLst>
                <a:gd name="T0" fmla="*/ 115 w 120"/>
                <a:gd name="T1" fmla="*/ 9 h 722"/>
                <a:gd name="T2" fmla="*/ 106 w 120"/>
                <a:gd name="T3" fmla="*/ 24 h 722"/>
                <a:gd name="T4" fmla="*/ 98 w 120"/>
                <a:gd name="T5" fmla="*/ 43 h 722"/>
                <a:gd name="T6" fmla="*/ 89 w 120"/>
                <a:gd name="T7" fmla="*/ 63 h 722"/>
                <a:gd name="T8" fmla="*/ 81 w 120"/>
                <a:gd name="T9" fmla="*/ 84 h 722"/>
                <a:gd name="T10" fmla="*/ 73 w 120"/>
                <a:gd name="T11" fmla="*/ 105 h 722"/>
                <a:gd name="T12" fmla="*/ 64 w 120"/>
                <a:gd name="T13" fmla="*/ 127 h 722"/>
                <a:gd name="T14" fmla="*/ 57 w 120"/>
                <a:gd name="T15" fmla="*/ 150 h 722"/>
                <a:gd name="T16" fmla="*/ 49 w 120"/>
                <a:gd name="T17" fmla="*/ 171 h 722"/>
                <a:gd name="T18" fmla="*/ 42 w 120"/>
                <a:gd name="T19" fmla="*/ 194 h 722"/>
                <a:gd name="T20" fmla="*/ 35 w 120"/>
                <a:gd name="T21" fmla="*/ 217 h 722"/>
                <a:gd name="T22" fmla="*/ 33 w 120"/>
                <a:gd name="T23" fmla="*/ 228 h 722"/>
                <a:gd name="T24" fmla="*/ 30 w 120"/>
                <a:gd name="T25" fmla="*/ 238 h 722"/>
                <a:gd name="T26" fmla="*/ 25 w 120"/>
                <a:gd name="T27" fmla="*/ 259 h 722"/>
                <a:gd name="T28" fmla="*/ 18 w 120"/>
                <a:gd name="T29" fmla="*/ 301 h 722"/>
                <a:gd name="T30" fmla="*/ 13 w 120"/>
                <a:gd name="T31" fmla="*/ 345 h 722"/>
                <a:gd name="T32" fmla="*/ 10 w 120"/>
                <a:gd name="T33" fmla="*/ 375 h 722"/>
                <a:gd name="T34" fmla="*/ 6 w 120"/>
                <a:gd name="T35" fmla="*/ 396 h 722"/>
                <a:gd name="T36" fmla="*/ 4 w 120"/>
                <a:gd name="T37" fmla="*/ 419 h 722"/>
                <a:gd name="T38" fmla="*/ 5 w 120"/>
                <a:gd name="T39" fmla="*/ 425 h 722"/>
                <a:gd name="T40" fmla="*/ 3 w 120"/>
                <a:gd name="T41" fmla="*/ 467 h 722"/>
                <a:gd name="T42" fmla="*/ 1 w 120"/>
                <a:gd name="T43" fmla="*/ 509 h 722"/>
                <a:gd name="T44" fmla="*/ 0 w 120"/>
                <a:gd name="T45" fmla="*/ 547 h 722"/>
                <a:gd name="T46" fmla="*/ 1 w 120"/>
                <a:gd name="T47" fmla="*/ 577 h 722"/>
                <a:gd name="T48" fmla="*/ 3 w 120"/>
                <a:gd name="T49" fmla="*/ 608 h 722"/>
                <a:gd name="T50" fmla="*/ 6 w 120"/>
                <a:gd name="T51" fmla="*/ 669 h 722"/>
                <a:gd name="T52" fmla="*/ 9 w 120"/>
                <a:gd name="T53" fmla="*/ 720 h 722"/>
                <a:gd name="T54" fmla="*/ 12 w 120"/>
                <a:gd name="T55" fmla="*/ 713 h 722"/>
                <a:gd name="T56" fmla="*/ 15 w 120"/>
                <a:gd name="T57" fmla="*/ 688 h 722"/>
                <a:gd name="T58" fmla="*/ 19 w 120"/>
                <a:gd name="T59" fmla="*/ 661 h 722"/>
                <a:gd name="T60" fmla="*/ 22 w 120"/>
                <a:gd name="T61" fmla="*/ 637 h 722"/>
                <a:gd name="T62" fmla="*/ 24 w 120"/>
                <a:gd name="T63" fmla="*/ 617 h 722"/>
                <a:gd name="T64" fmla="*/ 26 w 120"/>
                <a:gd name="T65" fmla="*/ 604 h 722"/>
                <a:gd name="T66" fmla="*/ 28 w 120"/>
                <a:gd name="T67" fmla="*/ 614 h 722"/>
                <a:gd name="T68" fmla="*/ 31 w 120"/>
                <a:gd name="T69" fmla="*/ 595 h 722"/>
                <a:gd name="T70" fmla="*/ 30 w 120"/>
                <a:gd name="T71" fmla="*/ 589 h 722"/>
                <a:gd name="T72" fmla="*/ 26 w 120"/>
                <a:gd name="T73" fmla="*/ 593 h 722"/>
                <a:gd name="T74" fmla="*/ 24 w 120"/>
                <a:gd name="T75" fmla="*/ 596 h 722"/>
                <a:gd name="T76" fmla="*/ 11 w 120"/>
                <a:gd name="T77" fmla="*/ 688 h 722"/>
                <a:gd name="T78" fmla="*/ 5 w 120"/>
                <a:gd name="T79" fmla="*/ 629 h 722"/>
                <a:gd name="T80" fmla="*/ 3 w 120"/>
                <a:gd name="T81" fmla="*/ 568 h 722"/>
                <a:gd name="T82" fmla="*/ 4 w 120"/>
                <a:gd name="T83" fmla="*/ 503 h 722"/>
                <a:gd name="T84" fmla="*/ 7 w 120"/>
                <a:gd name="T85" fmla="*/ 434 h 722"/>
                <a:gd name="T86" fmla="*/ 9 w 120"/>
                <a:gd name="T87" fmla="*/ 408 h 722"/>
                <a:gd name="T88" fmla="*/ 10 w 120"/>
                <a:gd name="T89" fmla="*/ 385 h 722"/>
                <a:gd name="T90" fmla="*/ 13 w 120"/>
                <a:gd name="T91" fmla="*/ 362 h 722"/>
                <a:gd name="T92" fmla="*/ 16 w 120"/>
                <a:gd name="T93" fmla="*/ 330 h 722"/>
                <a:gd name="T94" fmla="*/ 21 w 120"/>
                <a:gd name="T95" fmla="*/ 303 h 722"/>
                <a:gd name="T96" fmla="*/ 25 w 120"/>
                <a:gd name="T97" fmla="*/ 276 h 722"/>
                <a:gd name="T98" fmla="*/ 31 w 120"/>
                <a:gd name="T99" fmla="*/ 251 h 722"/>
                <a:gd name="T100" fmla="*/ 37 w 120"/>
                <a:gd name="T101" fmla="*/ 227 h 722"/>
                <a:gd name="T102" fmla="*/ 43 w 120"/>
                <a:gd name="T103" fmla="*/ 202 h 722"/>
                <a:gd name="T104" fmla="*/ 50 w 120"/>
                <a:gd name="T105" fmla="*/ 179 h 722"/>
                <a:gd name="T106" fmla="*/ 58 w 120"/>
                <a:gd name="T107" fmla="*/ 156 h 722"/>
                <a:gd name="T108" fmla="*/ 67 w 120"/>
                <a:gd name="T109" fmla="*/ 131 h 722"/>
                <a:gd name="T110" fmla="*/ 75 w 120"/>
                <a:gd name="T111" fmla="*/ 110 h 722"/>
                <a:gd name="T112" fmla="*/ 85 w 120"/>
                <a:gd name="T113" fmla="*/ 87 h 722"/>
                <a:gd name="T114" fmla="*/ 91 w 120"/>
                <a:gd name="T115" fmla="*/ 68 h 722"/>
                <a:gd name="T116" fmla="*/ 97 w 120"/>
                <a:gd name="T117" fmla="*/ 53 h 722"/>
                <a:gd name="T118" fmla="*/ 102 w 120"/>
                <a:gd name="T119" fmla="*/ 40 h 722"/>
                <a:gd name="T120" fmla="*/ 108 w 120"/>
                <a:gd name="T121" fmla="*/ 24 h 722"/>
                <a:gd name="T122" fmla="*/ 115 w 120"/>
                <a:gd name="T123" fmla="*/ 11 h 722"/>
                <a:gd name="T124" fmla="*/ 120 w 120"/>
                <a:gd name="T125" fmla="*/ 0 h 7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0"/>
                <a:gd name="T190" fmla="*/ 0 h 722"/>
                <a:gd name="T191" fmla="*/ 120 w 120"/>
                <a:gd name="T192" fmla="*/ 722 h 72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0" h="722">
                  <a:moveTo>
                    <a:pt x="120" y="0"/>
                  </a:moveTo>
                  <a:lnTo>
                    <a:pt x="117" y="3"/>
                  </a:lnTo>
                  <a:lnTo>
                    <a:pt x="115" y="9"/>
                  </a:lnTo>
                  <a:lnTo>
                    <a:pt x="111" y="15"/>
                  </a:lnTo>
                  <a:lnTo>
                    <a:pt x="109" y="21"/>
                  </a:lnTo>
                  <a:lnTo>
                    <a:pt x="106" y="24"/>
                  </a:lnTo>
                  <a:lnTo>
                    <a:pt x="104" y="32"/>
                  </a:lnTo>
                  <a:lnTo>
                    <a:pt x="100" y="38"/>
                  </a:lnTo>
                  <a:lnTo>
                    <a:pt x="98" y="43"/>
                  </a:lnTo>
                  <a:lnTo>
                    <a:pt x="96" y="49"/>
                  </a:lnTo>
                  <a:lnTo>
                    <a:pt x="92" y="57"/>
                  </a:lnTo>
                  <a:lnTo>
                    <a:pt x="89" y="63"/>
                  </a:lnTo>
                  <a:lnTo>
                    <a:pt x="87" y="70"/>
                  </a:lnTo>
                  <a:lnTo>
                    <a:pt x="85" y="76"/>
                  </a:lnTo>
                  <a:lnTo>
                    <a:pt x="81" y="84"/>
                  </a:lnTo>
                  <a:lnTo>
                    <a:pt x="79" y="89"/>
                  </a:lnTo>
                  <a:lnTo>
                    <a:pt x="76" y="97"/>
                  </a:lnTo>
                  <a:lnTo>
                    <a:pt x="73" y="105"/>
                  </a:lnTo>
                  <a:lnTo>
                    <a:pt x="70" y="112"/>
                  </a:lnTo>
                  <a:lnTo>
                    <a:pt x="67" y="120"/>
                  </a:lnTo>
                  <a:lnTo>
                    <a:pt x="64" y="127"/>
                  </a:lnTo>
                  <a:lnTo>
                    <a:pt x="61" y="135"/>
                  </a:lnTo>
                  <a:lnTo>
                    <a:pt x="59" y="143"/>
                  </a:lnTo>
                  <a:lnTo>
                    <a:pt x="57" y="150"/>
                  </a:lnTo>
                  <a:lnTo>
                    <a:pt x="53" y="158"/>
                  </a:lnTo>
                  <a:lnTo>
                    <a:pt x="51" y="166"/>
                  </a:lnTo>
                  <a:lnTo>
                    <a:pt x="49" y="171"/>
                  </a:lnTo>
                  <a:lnTo>
                    <a:pt x="47" y="179"/>
                  </a:lnTo>
                  <a:lnTo>
                    <a:pt x="44" y="187"/>
                  </a:lnTo>
                  <a:lnTo>
                    <a:pt x="42" y="194"/>
                  </a:lnTo>
                  <a:lnTo>
                    <a:pt x="40" y="202"/>
                  </a:lnTo>
                  <a:lnTo>
                    <a:pt x="38" y="209"/>
                  </a:lnTo>
                  <a:lnTo>
                    <a:pt x="35" y="217"/>
                  </a:lnTo>
                  <a:lnTo>
                    <a:pt x="35" y="221"/>
                  </a:lnTo>
                  <a:lnTo>
                    <a:pt x="34" y="225"/>
                  </a:lnTo>
                  <a:lnTo>
                    <a:pt x="33" y="228"/>
                  </a:lnTo>
                  <a:lnTo>
                    <a:pt x="32" y="230"/>
                  </a:lnTo>
                  <a:lnTo>
                    <a:pt x="31" y="234"/>
                  </a:lnTo>
                  <a:lnTo>
                    <a:pt x="30" y="238"/>
                  </a:lnTo>
                  <a:lnTo>
                    <a:pt x="29" y="242"/>
                  </a:lnTo>
                  <a:lnTo>
                    <a:pt x="28" y="246"/>
                  </a:lnTo>
                  <a:lnTo>
                    <a:pt x="25" y="259"/>
                  </a:lnTo>
                  <a:lnTo>
                    <a:pt x="22" y="272"/>
                  </a:lnTo>
                  <a:lnTo>
                    <a:pt x="20" y="286"/>
                  </a:lnTo>
                  <a:lnTo>
                    <a:pt x="18" y="301"/>
                  </a:lnTo>
                  <a:lnTo>
                    <a:pt x="15" y="316"/>
                  </a:lnTo>
                  <a:lnTo>
                    <a:pt x="14" y="330"/>
                  </a:lnTo>
                  <a:lnTo>
                    <a:pt x="13" y="345"/>
                  </a:lnTo>
                  <a:lnTo>
                    <a:pt x="11" y="360"/>
                  </a:lnTo>
                  <a:lnTo>
                    <a:pt x="11" y="368"/>
                  </a:lnTo>
                  <a:lnTo>
                    <a:pt x="10" y="375"/>
                  </a:lnTo>
                  <a:lnTo>
                    <a:pt x="9" y="383"/>
                  </a:lnTo>
                  <a:lnTo>
                    <a:pt x="7" y="391"/>
                  </a:lnTo>
                  <a:lnTo>
                    <a:pt x="6" y="396"/>
                  </a:lnTo>
                  <a:lnTo>
                    <a:pt x="6" y="404"/>
                  </a:lnTo>
                  <a:lnTo>
                    <a:pt x="5" y="412"/>
                  </a:lnTo>
                  <a:lnTo>
                    <a:pt x="4" y="419"/>
                  </a:lnTo>
                  <a:lnTo>
                    <a:pt x="4" y="421"/>
                  </a:lnTo>
                  <a:lnTo>
                    <a:pt x="5" y="423"/>
                  </a:lnTo>
                  <a:lnTo>
                    <a:pt x="5" y="425"/>
                  </a:lnTo>
                  <a:lnTo>
                    <a:pt x="5" y="438"/>
                  </a:lnTo>
                  <a:lnTo>
                    <a:pt x="4" y="452"/>
                  </a:lnTo>
                  <a:lnTo>
                    <a:pt x="3" y="467"/>
                  </a:lnTo>
                  <a:lnTo>
                    <a:pt x="3" y="480"/>
                  </a:lnTo>
                  <a:lnTo>
                    <a:pt x="2" y="494"/>
                  </a:lnTo>
                  <a:lnTo>
                    <a:pt x="1" y="509"/>
                  </a:lnTo>
                  <a:lnTo>
                    <a:pt x="1" y="522"/>
                  </a:lnTo>
                  <a:lnTo>
                    <a:pt x="0" y="535"/>
                  </a:lnTo>
                  <a:lnTo>
                    <a:pt x="0" y="547"/>
                  </a:lnTo>
                  <a:lnTo>
                    <a:pt x="0" y="556"/>
                  </a:lnTo>
                  <a:lnTo>
                    <a:pt x="0" y="568"/>
                  </a:lnTo>
                  <a:lnTo>
                    <a:pt x="1" y="577"/>
                  </a:lnTo>
                  <a:lnTo>
                    <a:pt x="2" y="587"/>
                  </a:lnTo>
                  <a:lnTo>
                    <a:pt x="3" y="596"/>
                  </a:lnTo>
                  <a:lnTo>
                    <a:pt x="3" y="608"/>
                  </a:lnTo>
                  <a:lnTo>
                    <a:pt x="4" y="619"/>
                  </a:lnTo>
                  <a:lnTo>
                    <a:pt x="5" y="644"/>
                  </a:lnTo>
                  <a:lnTo>
                    <a:pt x="6" y="669"/>
                  </a:lnTo>
                  <a:lnTo>
                    <a:pt x="6" y="696"/>
                  </a:lnTo>
                  <a:lnTo>
                    <a:pt x="7" y="720"/>
                  </a:lnTo>
                  <a:lnTo>
                    <a:pt x="9" y="720"/>
                  </a:lnTo>
                  <a:lnTo>
                    <a:pt x="10" y="722"/>
                  </a:lnTo>
                  <a:lnTo>
                    <a:pt x="11" y="722"/>
                  </a:lnTo>
                  <a:lnTo>
                    <a:pt x="12" y="713"/>
                  </a:lnTo>
                  <a:lnTo>
                    <a:pt x="13" y="705"/>
                  </a:lnTo>
                  <a:lnTo>
                    <a:pt x="14" y="696"/>
                  </a:lnTo>
                  <a:lnTo>
                    <a:pt x="15" y="688"/>
                  </a:lnTo>
                  <a:lnTo>
                    <a:pt x="16" y="678"/>
                  </a:lnTo>
                  <a:lnTo>
                    <a:pt x="18" y="671"/>
                  </a:lnTo>
                  <a:lnTo>
                    <a:pt x="19" y="661"/>
                  </a:lnTo>
                  <a:lnTo>
                    <a:pt x="20" y="654"/>
                  </a:lnTo>
                  <a:lnTo>
                    <a:pt x="21" y="644"/>
                  </a:lnTo>
                  <a:lnTo>
                    <a:pt x="22" y="637"/>
                  </a:lnTo>
                  <a:lnTo>
                    <a:pt x="23" y="629"/>
                  </a:lnTo>
                  <a:lnTo>
                    <a:pt x="24" y="621"/>
                  </a:lnTo>
                  <a:lnTo>
                    <a:pt x="24" y="617"/>
                  </a:lnTo>
                  <a:lnTo>
                    <a:pt x="24" y="612"/>
                  </a:lnTo>
                  <a:lnTo>
                    <a:pt x="25" y="606"/>
                  </a:lnTo>
                  <a:lnTo>
                    <a:pt x="26" y="604"/>
                  </a:lnTo>
                  <a:lnTo>
                    <a:pt x="26" y="608"/>
                  </a:lnTo>
                  <a:lnTo>
                    <a:pt x="28" y="610"/>
                  </a:lnTo>
                  <a:lnTo>
                    <a:pt x="28" y="614"/>
                  </a:lnTo>
                  <a:lnTo>
                    <a:pt x="28" y="617"/>
                  </a:lnTo>
                  <a:lnTo>
                    <a:pt x="32" y="595"/>
                  </a:lnTo>
                  <a:lnTo>
                    <a:pt x="31" y="595"/>
                  </a:lnTo>
                  <a:lnTo>
                    <a:pt x="31" y="591"/>
                  </a:lnTo>
                  <a:lnTo>
                    <a:pt x="31" y="589"/>
                  </a:lnTo>
                  <a:lnTo>
                    <a:pt x="30" y="589"/>
                  </a:lnTo>
                  <a:lnTo>
                    <a:pt x="29" y="591"/>
                  </a:lnTo>
                  <a:lnTo>
                    <a:pt x="28" y="593"/>
                  </a:lnTo>
                  <a:lnTo>
                    <a:pt x="26" y="593"/>
                  </a:lnTo>
                  <a:lnTo>
                    <a:pt x="25" y="593"/>
                  </a:lnTo>
                  <a:lnTo>
                    <a:pt x="24" y="595"/>
                  </a:lnTo>
                  <a:lnTo>
                    <a:pt x="24" y="596"/>
                  </a:lnTo>
                  <a:lnTo>
                    <a:pt x="23" y="598"/>
                  </a:lnTo>
                  <a:lnTo>
                    <a:pt x="23" y="600"/>
                  </a:lnTo>
                  <a:lnTo>
                    <a:pt x="11" y="688"/>
                  </a:lnTo>
                  <a:lnTo>
                    <a:pt x="9" y="669"/>
                  </a:lnTo>
                  <a:lnTo>
                    <a:pt x="7" y="650"/>
                  </a:lnTo>
                  <a:lnTo>
                    <a:pt x="5" y="629"/>
                  </a:lnTo>
                  <a:lnTo>
                    <a:pt x="4" y="610"/>
                  </a:lnTo>
                  <a:lnTo>
                    <a:pt x="3" y="589"/>
                  </a:lnTo>
                  <a:lnTo>
                    <a:pt x="3" y="568"/>
                  </a:lnTo>
                  <a:lnTo>
                    <a:pt x="3" y="547"/>
                  </a:lnTo>
                  <a:lnTo>
                    <a:pt x="3" y="526"/>
                  </a:lnTo>
                  <a:lnTo>
                    <a:pt x="4" y="503"/>
                  </a:lnTo>
                  <a:lnTo>
                    <a:pt x="5" y="480"/>
                  </a:lnTo>
                  <a:lnTo>
                    <a:pt x="5" y="457"/>
                  </a:lnTo>
                  <a:lnTo>
                    <a:pt x="7" y="434"/>
                  </a:lnTo>
                  <a:lnTo>
                    <a:pt x="7" y="427"/>
                  </a:lnTo>
                  <a:lnTo>
                    <a:pt x="7" y="417"/>
                  </a:lnTo>
                  <a:lnTo>
                    <a:pt x="9" y="408"/>
                  </a:lnTo>
                  <a:lnTo>
                    <a:pt x="9" y="398"/>
                  </a:lnTo>
                  <a:lnTo>
                    <a:pt x="10" y="392"/>
                  </a:lnTo>
                  <a:lnTo>
                    <a:pt x="10" y="385"/>
                  </a:lnTo>
                  <a:lnTo>
                    <a:pt x="11" y="379"/>
                  </a:lnTo>
                  <a:lnTo>
                    <a:pt x="12" y="373"/>
                  </a:lnTo>
                  <a:lnTo>
                    <a:pt x="13" y="362"/>
                  </a:lnTo>
                  <a:lnTo>
                    <a:pt x="14" y="352"/>
                  </a:lnTo>
                  <a:lnTo>
                    <a:pt x="15" y="341"/>
                  </a:lnTo>
                  <a:lnTo>
                    <a:pt x="16" y="330"/>
                  </a:lnTo>
                  <a:lnTo>
                    <a:pt x="18" y="320"/>
                  </a:lnTo>
                  <a:lnTo>
                    <a:pt x="19" y="310"/>
                  </a:lnTo>
                  <a:lnTo>
                    <a:pt x="21" y="303"/>
                  </a:lnTo>
                  <a:lnTo>
                    <a:pt x="22" y="293"/>
                  </a:lnTo>
                  <a:lnTo>
                    <a:pt x="23" y="284"/>
                  </a:lnTo>
                  <a:lnTo>
                    <a:pt x="25" y="276"/>
                  </a:lnTo>
                  <a:lnTo>
                    <a:pt x="28" y="267"/>
                  </a:lnTo>
                  <a:lnTo>
                    <a:pt x="29" y="259"/>
                  </a:lnTo>
                  <a:lnTo>
                    <a:pt x="31" y="251"/>
                  </a:lnTo>
                  <a:lnTo>
                    <a:pt x="33" y="242"/>
                  </a:lnTo>
                  <a:lnTo>
                    <a:pt x="34" y="234"/>
                  </a:lnTo>
                  <a:lnTo>
                    <a:pt x="37" y="227"/>
                  </a:lnTo>
                  <a:lnTo>
                    <a:pt x="39" y="219"/>
                  </a:lnTo>
                  <a:lnTo>
                    <a:pt x="41" y="209"/>
                  </a:lnTo>
                  <a:lnTo>
                    <a:pt x="43" y="202"/>
                  </a:lnTo>
                  <a:lnTo>
                    <a:pt x="45" y="194"/>
                  </a:lnTo>
                  <a:lnTo>
                    <a:pt x="48" y="187"/>
                  </a:lnTo>
                  <a:lnTo>
                    <a:pt x="50" y="179"/>
                  </a:lnTo>
                  <a:lnTo>
                    <a:pt x="52" y="169"/>
                  </a:lnTo>
                  <a:lnTo>
                    <a:pt x="56" y="164"/>
                  </a:lnTo>
                  <a:lnTo>
                    <a:pt x="58" y="156"/>
                  </a:lnTo>
                  <a:lnTo>
                    <a:pt x="61" y="148"/>
                  </a:lnTo>
                  <a:lnTo>
                    <a:pt x="63" y="141"/>
                  </a:lnTo>
                  <a:lnTo>
                    <a:pt x="67" y="131"/>
                  </a:lnTo>
                  <a:lnTo>
                    <a:pt x="69" y="125"/>
                  </a:lnTo>
                  <a:lnTo>
                    <a:pt x="72" y="118"/>
                  </a:lnTo>
                  <a:lnTo>
                    <a:pt x="75" y="110"/>
                  </a:lnTo>
                  <a:lnTo>
                    <a:pt x="78" y="103"/>
                  </a:lnTo>
                  <a:lnTo>
                    <a:pt x="81" y="95"/>
                  </a:lnTo>
                  <a:lnTo>
                    <a:pt x="85" y="87"/>
                  </a:lnTo>
                  <a:lnTo>
                    <a:pt x="87" y="80"/>
                  </a:lnTo>
                  <a:lnTo>
                    <a:pt x="90" y="74"/>
                  </a:lnTo>
                  <a:lnTo>
                    <a:pt x="91" y="68"/>
                  </a:lnTo>
                  <a:lnTo>
                    <a:pt x="94" y="64"/>
                  </a:lnTo>
                  <a:lnTo>
                    <a:pt x="95" y="59"/>
                  </a:lnTo>
                  <a:lnTo>
                    <a:pt x="97" y="53"/>
                  </a:lnTo>
                  <a:lnTo>
                    <a:pt x="99" y="49"/>
                  </a:lnTo>
                  <a:lnTo>
                    <a:pt x="100" y="43"/>
                  </a:lnTo>
                  <a:lnTo>
                    <a:pt x="102" y="40"/>
                  </a:lnTo>
                  <a:lnTo>
                    <a:pt x="105" y="34"/>
                  </a:lnTo>
                  <a:lnTo>
                    <a:pt x="106" y="28"/>
                  </a:lnTo>
                  <a:lnTo>
                    <a:pt x="108" y="24"/>
                  </a:lnTo>
                  <a:lnTo>
                    <a:pt x="110" y="19"/>
                  </a:lnTo>
                  <a:lnTo>
                    <a:pt x="113" y="15"/>
                  </a:lnTo>
                  <a:lnTo>
                    <a:pt x="115" y="11"/>
                  </a:lnTo>
                  <a:lnTo>
                    <a:pt x="116" y="7"/>
                  </a:lnTo>
                  <a:lnTo>
                    <a:pt x="118" y="3"/>
                  </a:lnTo>
                  <a:lnTo>
                    <a:pt x="120" y="0"/>
                  </a:lnTo>
                  <a:close/>
                </a:path>
              </a:pathLst>
            </a:custGeom>
            <a:solidFill>
              <a:srgbClr val="33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5" name="Freeform 54">
              <a:extLst>
                <a:ext uri="{FF2B5EF4-FFF2-40B4-BE49-F238E27FC236}">
                  <a16:creationId xmlns:a16="http://schemas.microsoft.com/office/drawing/2014/main" id="{78A2AA1A-EA73-449D-A409-50DBC5D327A1}"/>
                </a:ext>
              </a:extLst>
            </p:cNvPr>
            <p:cNvSpPr>
              <a:spLocks/>
            </p:cNvSpPr>
            <p:nvPr/>
          </p:nvSpPr>
          <p:spPr bwMode="auto">
            <a:xfrm>
              <a:off x="4358" y="2673"/>
              <a:ext cx="105" cy="714"/>
            </a:xfrm>
            <a:custGeom>
              <a:avLst/>
              <a:gdLst>
                <a:gd name="T0" fmla="*/ 103 w 105"/>
                <a:gd name="T1" fmla="*/ 8 h 714"/>
                <a:gd name="T2" fmla="*/ 97 w 105"/>
                <a:gd name="T3" fmla="*/ 31 h 714"/>
                <a:gd name="T4" fmla="*/ 92 w 105"/>
                <a:gd name="T5" fmla="*/ 58 h 714"/>
                <a:gd name="T6" fmla="*/ 86 w 105"/>
                <a:gd name="T7" fmla="*/ 84 h 714"/>
                <a:gd name="T8" fmla="*/ 82 w 105"/>
                <a:gd name="T9" fmla="*/ 111 h 714"/>
                <a:gd name="T10" fmla="*/ 76 w 105"/>
                <a:gd name="T11" fmla="*/ 138 h 714"/>
                <a:gd name="T12" fmla="*/ 73 w 105"/>
                <a:gd name="T13" fmla="*/ 164 h 714"/>
                <a:gd name="T14" fmla="*/ 68 w 105"/>
                <a:gd name="T15" fmla="*/ 187 h 714"/>
                <a:gd name="T16" fmla="*/ 64 w 105"/>
                <a:gd name="T17" fmla="*/ 220 h 714"/>
                <a:gd name="T18" fmla="*/ 58 w 105"/>
                <a:gd name="T19" fmla="*/ 265 h 714"/>
                <a:gd name="T20" fmla="*/ 52 w 105"/>
                <a:gd name="T21" fmla="*/ 311 h 714"/>
                <a:gd name="T22" fmla="*/ 50 w 105"/>
                <a:gd name="T23" fmla="*/ 340 h 714"/>
                <a:gd name="T24" fmla="*/ 49 w 105"/>
                <a:gd name="T25" fmla="*/ 363 h 714"/>
                <a:gd name="T26" fmla="*/ 46 w 105"/>
                <a:gd name="T27" fmla="*/ 395 h 714"/>
                <a:gd name="T28" fmla="*/ 45 w 105"/>
                <a:gd name="T29" fmla="*/ 412 h 714"/>
                <a:gd name="T30" fmla="*/ 36 w 105"/>
                <a:gd name="T31" fmla="*/ 483 h 714"/>
                <a:gd name="T32" fmla="*/ 28 w 105"/>
                <a:gd name="T33" fmla="*/ 584 h 714"/>
                <a:gd name="T34" fmla="*/ 18 w 105"/>
                <a:gd name="T35" fmla="*/ 683 h 714"/>
                <a:gd name="T36" fmla="*/ 18 w 105"/>
                <a:gd name="T37" fmla="*/ 672 h 714"/>
                <a:gd name="T38" fmla="*/ 16 w 105"/>
                <a:gd name="T39" fmla="*/ 656 h 714"/>
                <a:gd name="T40" fmla="*/ 14 w 105"/>
                <a:gd name="T41" fmla="*/ 639 h 714"/>
                <a:gd name="T42" fmla="*/ 6 w 105"/>
                <a:gd name="T43" fmla="*/ 563 h 714"/>
                <a:gd name="T44" fmla="*/ 1 w 105"/>
                <a:gd name="T45" fmla="*/ 487 h 714"/>
                <a:gd name="T46" fmla="*/ 5 w 105"/>
                <a:gd name="T47" fmla="*/ 424 h 714"/>
                <a:gd name="T48" fmla="*/ 8 w 105"/>
                <a:gd name="T49" fmla="*/ 387 h 714"/>
                <a:gd name="T50" fmla="*/ 1 w 105"/>
                <a:gd name="T51" fmla="*/ 439 h 714"/>
                <a:gd name="T52" fmla="*/ 0 w 105"/>
                <a:gd name="T53" fmla="*/ 490 h 714"/>
                <a:gd name="T54" fmla="*/ 1 w 105"/>
                <a:gd name="T55" fmla="*/ 536 h 714"/>
                <a:gd name="T56" fmla="*/ 5 w 105"/>
                <a:gd name="T57" fmla="*/ 567 h 714"/>
                <a:gd name="T58" fmla="*/ 7 w 105"/>
                <a:gd name="T59" fmla="*/ 595 h 714"/>
                <a:gd name="T60" fmla="*/ 9 w 105"/>
                <a:gd name="T61" fmla="*/ 614 h 714"/>
                <a:gd name="T62" fmla="*/ 10 w 105"/>
                <a:gd name="T63" fmla="*/ 637 h 714"/>
                <a:gd name="T64" fmla="*/ 15 w 105"/>
                <a:gd name="T65" fmla="*/ 670 h 714"/>
                <a:gd name="T66" fmla="*/ 19 w 105"/>
                <a:gd name="T67" fmla="*/ 712 h 714"/>
                <a:gd name="T68" fmla="*/ 21 w 105"/>
                <a:gd name="T69" fmla="*/ 710 h 714"/>
                <a:gd name="T70" fmla="*/ 23 w 105"/>
                <a:gd name="T71" fmla="*/ 702 h 714"/>
                <a:gd name="T72" fmla="*/ 25 w 105"/>
                <a:gd name="T73" fmla="*/ 666 h 714"/>
                <a:gd name="T74" fmla="*/ 27 w 105"/>
                <a:gd name="T75" fmla="*/ 639 h 714"/>
                <a:gd name="T76" fmla="*/ 28 w 105"/>
                <a:gd name="T77" fmla="*/ 613 h 714"/>
                <a:gd name="T78" fmla="*/ 31 w 105"/>
                <a:gd name="T79" fmla="*/ 578 h 714"/>
                <a:gd name="T80" fmla="*/ 34 w 105"/>
                <a:gd name="T81" fmla="*/ 540 h 714"/>
                <a:gd name="T82" fmla="*/ 38 w 105"/>
                <a:gd name="T83" fmla="*/ 496 h 714"/>
                <a:gd name="T84" fmla="*/ 42 w 105"/>
                <a:gd name="T85" fmla="*/ 449 h 714"/>
                <a:gd name="T86" fmla="*/ 47 w 105"/>
                <a:gd name="T87" fmla="*/ 403 h 714"/>
                <a:gd name="T88" fmla="*/ 48 w 105"/>
                <a:gd name="T89" fmla="*/ 386 h 714"/>
                <a:gd name="T90" fmla="*/ 50 w 105"/>
                <a:gd name="T91" fmla="*/ 367 h 714"/>
                <a:gd name="T92" fmla="*/ 52 w 105"/>
                <a:gd name="T93" fmla="*/ 344 h 714"/>
                <a:gd name="T94" fmla="*/ 54 w 105"/>
                <a:gd name="T95" fmla="*/ 323 h 714"/>
                <a:gd name="T96" fmla="*/ 61 w 105"/>
                <a:gd name="T97" fmla="*/ 267 h 714"/>
                <a:gd name="T98" fmla="*/ 66 w 105"/>
                <a:gd name="T99" fmla="*/ 214 h 714"/>
                <a:gd name="T100" fmla="*/ 73 w 105"/>
                <a:gd name="T101" fmla="*/ 172 h 714"/>
                <a:gd name="T102" fmla="*/ 76 w 105"/>
                <a:gd name="T103" fmla="*/ 151 h 714"/>
                <a:gd name="T104" fmla="*/ 81 w 105"/>
                <a:gd name="T105" fmla="*/ 128 h 714"/>
                <a:gd name="T106" fmla="*/ 84 w 105"/>
                <a:gd name="T107" fmla="*/ 107 h 714"/>
                <a:gd name="T108" fmla="*/ 87 w 105"/>
                <a:gd name="T109" fmla="*/ 90 h 714"/>
                <a:gd name="T110" fmla="*/ 92 w 105"/>
                <a:gd name="T111" fmla="*/ 69 h 714"/>
                <a:gd name="T112" fmla="*/ 96 w 105"/>
                <a:gd name="T113" fmla="*/ 46 h 714"/>
                <a:gd name="T114" fmla="*/ 101 w 105"/>
                <a:gd name="T115" fmla="*/ 23 h 714"/>
                <a:gd name="T116" fmla="*/ 104 w 105"/>
                <a:gd name="T117" fmla="*/ 8 h 714"/>
                <a:gd name="T118" fmla="*/ 105 w 105"/>
                <a:gd name="T119" fmla="*/ 2 h 7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5"/>
                <a:gd name="T181" fmla="*/ 0 h 714"/>
                <a:gd name="T182" fmla="*/ 105 w 105"/>
                <a:gd name="T183" fmla="*/ 714 h 71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5" h="714">
                  <a:moveTo>
                    <a:pt x="105" y="2"/>
                  </a:moveTo>
                  <a:lnTo>
                    <a:pt x="105" y="0"/>
                  </a:lnTo>
                  <a:lnTo>
                    <a:pt x="103" y="8"/>
                  </a:lnTo>
                  <a:lnTo>
                    <a:pt x="101" y="16"/>
                  </a:lnTo>
                  <a:lnTo>
                    <a:pt x="100" y="23"/>
                  </a:lnTo>
                  <a:lnTo>
                    <a:pt x="97" y="31"/>
                  </a:lnTo>
                  <a:lnTo>
                    <a:pt x="95" y="40"/>
                  </a:lnTo>
                  <a:lnTo>
                    <a:pt x="93" y="48"/>
                  </a:lnTo>
                  <a:lnTo>
                    <a:pt x="92" y="58"/>
                  </a:lnTo>
                  <a:lnTo>
                    <a:pt x="91" y="65"/>
                  </a:lnTo>
                  <a:lnTo>
                    <a:pt x="88" y="75"/>
                  </a:lnTo>
                  <a:lnTo>
                    <a:pt x="86" y="84"/>
                  </a:lnTo>
                  <a:lnTo>
                    <a:pt x="85" y="92"/>
                  </a:lnTo>
                  <a:lnTo>
                    <a:pt x="83" y="101"/>
                  </a:lnTo>
                  <a:lnTo>
                    <a:pt x="82" y="111"/>
                  </a:lnTo>
                  <a:lnTo>
                    <a:pt x="80" y="121"/>
                  </a:lnTo>
                  <a:lnTo>
                    <a:pt x="78" y="130"/>
                  </a:lnTo>
                  <a:lnTo>
                    <a:pt x="76" y="138"/>
                  </a:lnTo>
                  <a:lnTo>
                    <a:pt x="75" y="147"/>
                  </a:lnTo>
                  <a:lnTo>
                    <a:pt x="74" y="155"/>
                  </a:lnTo>
                  <a:lnTo>
                    <a:pt x="73" y="164"/>
                  </a:lnTo>
                  <a:lnTo>
                    <a:pt x="72" y="172"/>
                  </a:lnTo>
                  <a:lnTo>
                    <a:pt x="69" y="180"/>
                  </a:lnTo>
                  <a:lnTo>
                    <a:pt x="68" y="187"/>
                  </a:lnTo>
                  <a:lnTo>
                    <a:pt x="67" y="197"/>
                  </a:lnTo>
                  <a:lnTo>
                    <a:pt x="66" y="204"/>
                  </a:lnTo>
                  <a:lnTo>
                    <a:pt x="64" y="220"/>
                  </a:lnTo>
                  <a:lnTo>
                    <a:pt x="62" y="235"/>
                  </a:lnTo>
                  <a:lnTo>
                    <a:pt x="61" y="250"/>
                  </a:lnTo>
                  <a:lnTo>
                    <a:pt x="58" y="265"/>
                  </a:lnTo>
                  <a:lnTo>
                    <a:pt x="56" y="281"/>
                  </a:lnTo>
                  <a:lnTo>
                    <a:pt x="54" y="296"/>
                  </a:lnTo>
                  <a:lnTo>
                    <a:pt x="52" y="311"/>
                  </a:lnTo>
                  <a:lnTo>
                    <a:pt x="50" y="326"/>
                  </a:lnTo>
                  <a:lnTo>
                    <a:pt x="50" y="332"/>
                  </a:lnTo>
                  <a:lnTo>
                    <a:pt x="50" y="340"/>
                  </a:lnTo>
                  <a:lnTo>
                    <a:pt x="50" y="344"/>
                  </a:lnTo>
                  <a:lnTo>
                    <a:pt x="50" y="351"/>
                  </a:lnTo>
                  <a:lnTo>
                    <a:pt x="49" y="363"/>
                  </a:lnTo>
                  <a:lnTo>
                    <a:pt x="48" y="374"/>
                  </a:lnTo>
                  <a:lnTo>
                    <a:pt x="47" y="386"/>
                  </a:lnTo>
                  <a:lnTo>
                    <a:pt x="46" y="395"/>
                  </a:lnTo>
                  <a:lnTo>
                    <a:pt x="46" y="401"/>
                  </a:lnTo>
                  <a:lnTo>
                    <a:pt x="45" y="407"/>
                  </a:lnTo>
                  <a:lnTo>
                    <a:pt x="45" y="412"/>
                  </a:lnTo>
                  <a:lnTo>
                    <a:pt x="44" y="416"/>
                  </a:lnTo>
                  <a:lnTo>
                    <a:pt x="39" y="450"/>
                  </a:lnTo>
                  <a:lnTo>
                    <a:pt x="36" y="483"/>
                  </a:lnTo>
                  <a:lnTo>
                    <a:pt x="34" y="517"/>
                  </a:lnTo>
                  <a:lnTo>
                    <a:pt x="30" y="551"/>
                  </a:lnTo>
                  <a:lnTo>
                    <a:pt x="28" y="584"/>
                  </a:lnTo>
                  <a:lnTo>
                    <a:pt x="25" y="618"/>
                  </a:lnTo>
                  <a:lnTo>
                    <a:pt x="21" y="651"/>
                  </a:lnTo>
                  <a:lnTo>
                    <a:pt x="18" y="683"/>
                  </a:lnTo>
                  <a:lnTo>
                    <a:pt x="19" y="683"/>
                  </a:lnTo>
                  <a:lnTo>
                    <a:pt x="18" y="677"/>
                  </a:lnTo>
                  <a:lnTo>
                    <a:pt x="18" y="672"/>
                  </a:lnTo>
                  <a:lnTo>
                    <a:pt x="17" y="668"/>
                  </a:lnTo>
                  <a:lnTo>
                    <a:pt x="17" y="662"/>
                  </a:lnTo>
                  <a:lnTo>
                    <a:pt x="16" y="656"/>
                  </a:lnTo>
                  <a:lnTo>
                    <a:pt x="15" y="651"/>
                  </a:lnTo>
                  <a:lnTo>
                    <a:pt x="15" y="645"/>
                  </a:lnTo>
                  <a:lnTo>
                    <a:pt x="14" y="639"/>
                  </a:lnTo>
                  <a:lnTo>
                    <a:pt x="11" y="614"/>
                  </a:lnTo>
                  <a:lnTo>
                    <a:pt x="9" y="590"/>
                  </a:lnTo>
                  <a:lnTo>
                    <a:pt x="6" y="563"/>
                  </a:lnTo>
                  <a:lnTo>
                    <a:pt x="5" y="538"/>
                  </a:lnTo>
                  <a:lnTo>
                    <a:pt x="2" y="511"/>
                  </a:lnTo>
                  <a:lnTo>
                    <a:pt x="1" y="487"/>
                  </a:lnTo>
                  <a:lnTo>
                    <a:pt x="2" y="460"/>
                  </a:lnTo>
                  <a:lnTo>
                    <a:pt x="4" y="435"/>
                  </a:lnTo>
                  <a:lnTo>
                    <a:pt x="5" y="424"/>
                  </a:lnTo>
                  <a:lnTo>
                    <a:pt x="6" y="412"/>
                  </a:lnTo>
                  <a:lnTo>
                    <a:pt x="7" y="401"/>
                  </a:lnTo>
                  <a:lnTo>
                    <a:pt x="8" y="387"/>
                  </a:lnTo>
                  <a:lnTo>
                    <a:pt x="6" y="405"/>
                  </a:lnTo>
                  <a:lnTo>
                    <a:pt x="4" y="420"/>
                  </a:lnTo>
                  <a:lnTo>
                    <a:pt x="1" y="439"/>
                  </a:lnTo>
                  <a:lnTo>
                    <a:pt x="0" y="456"/>
                  </a:lnTo>
                  <a:lnTo>
                    <a:pt x="0" y="473"/>
                  </a:lnTo>
                  <a:lnTo>
                    <a:pt x="0" y="490"/>
                  </a:lnTo>
                  <a:lnTo>
                    <a:pt x="0" y="508"/>
                  </a:lnTo>
                  <a:lnTo>
                    <a:pt x="1" y="525"/>
                  </a:lnTo>
                  <a:lnTo>
                    <a:pt x="1" y="536"/>
                  </a:lnTo>
                  <a:lnTo>
                    <a:pt x="2" y="546"/>
                  </a:lnTo>
                  <a:lnTo>
                    <a:pt x="4" y="555"/>
                  </a:lnTo>
                  <a:lnTo>
                    <a:pt x="5" y="567"/>
                  </a:lnTo>
                  <a:lnTo>
                    <a:pt x="5" y="576"/>
                  </a:lnTo>
                  <a:lnTo>
                    <a:pt x="6" y="586"/>
                  </a:lnTo>
                  <a:lnTo>
                    <a:pt x="7" y="595"/>
                  </a:lnTo>
                  <a:lnTo>
                    <a:pt x="8" y="605"/>
                  </a:lnTo>
                  <a:lnTo>
                    <a:pt x="9" y="611"/>
                  </a:lnTo>
                  <a:lnTo>
                    <a:pt x="9" y="614"/>
                  </a:lnTo>
                  <a:lnTo>
                    <a:pt x="9" y="620"/>
                  </a:lnTo>
                  <a:lnTo>
                    <a:pt x="9" y="626"/>
                  </a:lnTo>
                  <a:lnTo>
                    <a:pt x="10" y="637"/>
                  </a:lnTo>
                  <a:lnTo>
                    <a:pt x="11" y="647"/>
                  </a:lnTo>
                  <a:lnTo>
                    <a:pt x="12" y="658"/>
                  </a:lnTo>
                  <a:lnTo>
                    <a:pt x="15" y="670"/>
                  </a:lnTo>
                  <a:lnTo>
                    <a:pt x="17" y="712"/>
                  </a:lnTo>
                  <a:lnTo>
                    <a:pt x="18" y="712"/>
                  </a:lnTo>
                  <a:lnTo>
                    <a:pt x="19" y="712"/>
                  </a:lnTo>
                  <a:lnTo>
                    <a:pt x="20" y="714"/>
                  </a:lnTo>
                  <a:lnTo>
                    <a:pt x="21" y="714"/>
                  </a:lnTo>
                  <a:lnTo>
                    <a:pt x="21" y="710"/>
                  </a:lnTo>
                  <a:lnTo>
                    <a:pt x="21" y="706"/>
                  </a:lnTo>
                  <a:lnTo>
                    <a:pt x="23" y="704"/>
                  </a:lnTo>
                  <a:lnTo>
                    <a:pt x="23" y="702"/>
                  </a:lnTo>
                  <a:lnTo>
                    <a:pt x="23" y="691"/>
                  </a:lnTo>
                  <a:lnTo>
                    <a:pt x="23" y="679"/>
                  </a:lnTo>
                  <a:lnTo>
                    <a:pt x="25" y="666"/>
                  </a:lnTo>
                  <a:lnTo>
                    <a:pt x="25" y="654"/>
                  </a:lnTo>
                  <a:lnTo>
                    <a:pt x="26" y="645"/>
                  </a:lnTo>
                  <a:lnTo>
                    <a:pt x="27" y="639"/>
                  </a:lnTo>
                  <a:lnTo>
                    <a:pt x="27" y="632"/>
                  </a:lnTo>
                  <a:lnTo>
                    <a:pt x="28" y="624"/>
                  </a:lnTo>
                  <a:lnTo>
                    <a:pt x="28" y="613"/>
                  </a:lnTo>
                  <a:lnTo>
                    <a:pt x="29" y="601"/>
                  </a:lnTo>
                  <a:lnTo>
                    <a:pt x="30" y="590"/>
                  </a:lnTo>
                  <a:lnTo>
                    <a:pt x="31" y="578"/>
                  </a:lnTo>
                  <a:lnTo>
                    <a:pt x="31" y="567"/>
                  </a:lnTo>
                  <a:lnTo>
                    <a:pt x="33" y="553"/>
                  </a:lnTo>
                  <a:lnTo>
                    <a:pt x="34" y="540"/>
                  </a:lnTo>
                  <a:lnTo>
                    <a:pt x="35" y="529"/>
                  </a:lnTo>
                  <a:lnTo>
                    <a:pt x="36" y="511"/>
                  </a:lnTo>
                  <a:lnTo>
                    <a:pt x="38" y="496"/>
                  </a:lnTo>
                  <a:lnTo>
                    <a:pt x="39" y="481"/>
                  </a:lnTo>
                  <a:lnTo>
                    <a:pt x="40" y="464"/>
                  </a:lnTo>
                  <a:lnTo>
                    <a:pt x="42" y="449"/>
                  </a:lnTo>
                  <a:lnTo>
                    <a:pt x="44" y="433"/>
                  </a:lnTo>
                  <a:lnTo>
                    <a:pt x="45" y="418"/>
                  </a:lnTo>
                  <a:lnTo>
                    <a:pt x="47" y="403"/>
                  </a:lnTo>
                  <a:lnTo>
                    <a:pt x="47" y="395"/>
                  </a:lnTo>
                  <a:lnTo>
                    <a:pt x="47" y="391"/>
                  </a:lnTo>
                  <a:lnTo>
                    <a:pt x="48" y="386"/>
                  </a:lnTo>
                  <a:lnTo>
                    <a:pt x="48" y="380"/>
                  </a:lnTo>
                  <a:lnTo>
                    <a:pt x="49" y="372"/>
                  </a:lnTo>
                  <a:lnTo>
                    <a:pt x="50" y="367"/>
                  </a:lnTo>
                  <a:lnTo>
                    <a:pt x="50" y="359"/>
                  </a:lnTo>
                  <a:lnTo>
                    <a:pt x="52" y="351"/>
                  </a:lnTo>
                  <a:lnTo>
                    <a:pt x="52" y="344"/>
                  </a:lnTo>
                  <a:lnTo>
                    <a:pt x="53" y="336"/>
                  </a:lnTo>
                  <a:lnTo>
                    <a:pt x="54" y="328"/>
                  </a:lnTo>
                  <a:lnTo>
                    <a:pt x="54" y="323"/>
                  </a:lnTo>
                  <a:lnTo>
                    <a:pt x="56" y="304"/>
                  </a:lnTo>
                  <a:lnTo>
                    <a:pt x="58" y="286"/>
                  </a:lnTo>
                  <a:lnTo>
                    <a:pt x="61" y="267"/>
                  </a:lnTo>
                  <a:lnTo>
                    <a:pt x="62" y="250"/>
                  </a:lnTo>
                  <a:lnTo>
                    <a:pt x="64" y="233"/>
                  </a:lnTo>
                  <a:lnTo>
                    <a:pt x="66" y="214"/>
                  </a:lnTo>
                  <a:lnTo>
                    <a:pt x="69" y="197"/>
                  </a:lnTo>
                  <a:lnTo>
                    <a:pt x="72" y="182"/>
                  </a:lnTo>
                  <a:lnTo>
                    <a:pt x="73" y="172"/>
                  </a:lnTo>
                  <a:lnTo>
                    <a:pt x="74" y="164"/>
                  </a:lnTo>
                  <a:lnTo>
                    <a:pt x="75" y="157"/>
                  </a:lnTo>
                  <a:lnTo>
                    <a:pt x="76" y="151"/>
                  </a:lnTo>
                  <a:lnTo>
                    <a:pt x="77" y="143"/>
                  </a:lnTo>
                  <a:lnTo>
                    <a:pt x="80" y="136"/>
                  </a:lnTo>
                  <a:lnTo>
                    <a:pt x="81" y="128"/>
                  </a:lnTo>
                  <a:lnTo>
                    <a:pt x="82" y="122"/>
                  </a:lnTo>
                  <a:lnTo>
                    <a:pt x="83" y="115"/>
                  </a:lnTo>
                  <a:lnTo>
                    <a:pt x="84" y="107"/>
                  </a:lnTo>
                  <a:lnTo>
                    <a:pt x="85" y="101"/>
                  </a:lnTo>
                  <a:lnTo>
                    <a:pt x="86" y="96"/>
                  </a:lnTo>
                  <a:lnTo>
                    <a:pt x="87" y="90"/>
                  </a:lnTo>
                  <a:lnTo>
                    <a:pt x="88" y="82"/>
                  </a:lnTo>
                  <a:lnTo>
                    <a:pt x="91" y="77"/>
                  </a:lnTo>
                  <a:lnTo>
                    <a:pt x="92" y="69"/>
                  </a:lnTo>
                  <a:lnTo>
                    <a:pt x="93" y="60"/>
                  </a:lnTo>
                  <a:lnTo>
                    <a:pt x="94" y="54"/>
                  </a:lnTo>
                  <a:lnTo>
                    <a:pt x="96" y="46"/>
                  </a:lnTo>
                  <a:lnTo>
                    <a:pt x="97" y="39"/>
                  </a:lnTo>
                  <a:lnTo>
                    <a:pt x="100" y="31"/>
                  </a:lnTo>
                  <a:lnTo>
                    <a:pt x="101" y="23"/>
                  </a:lnTo>
                  <a:lnTo>
                    <a:pt x="102" y="18"/>
                  </a:lnTo>
                  <a:lnTo>
                    <a:pt x="104" y="10"/>
                  </a:lnTo>
                  <a:lnTo>
                    <a:pt x="104" y="8"/>
                  </a:lnTo>
                  <a:lnTo>
                    <a:pt x="104" y="6"/>
                  </a:lnTo>
                  <a:lnTo>
                    <a:pt x="105" y="4"/>
                  </a:lnTo>
                  <a:lnTo>
                    <a:pt x="105" y="2"/>
                  </a:lnTo>
                  <a:close/>
                </a:path>
              </a:pathLst>
            </a:custGeom>
            <a:solidFill>
              <a:srgbClr val="00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6" name="Freeform 55">
              <a:extLst>
                <a:ext uri="{FF2B5EF4-FFF2-40B4-BE49-F238E27FC236}">
                  <a16:creationId xmlns:a16="http://schemas.microsoft.com/office/drawing/2014/main" id="{66398E21-7AF8-4B3C-8237-BB24FE452705}"/>
                </a:ext>
              </a:extLst>
            </p:cNvPr>
            <p:cNvSpPr>
              <a:spLocks/>
            </p:cNvSpPr>
            <p:nvPr/>
          </p:nvSpPr>
          <p:spPr bwMode="auto">
            <a:xfrm>
              <a:off x="4136" y="3026"/>
              <a:ext cx="164" cy="364"/>
            </a:xfrm>
            <a:custGeom>
              <a:avLst/>
              <a:gdLst>
                <a:gd name="T0" fmla="*/ 163 w 164"/>
                <a:gd name="T1" fmla="*/ 258 h 364"/>
                <a:gd name="T2" fmla="*/ 161 w 164"/>
                <a:gd name="T3" fmla="*/ 189 h 364"/>
                <a:gd name="T4" fmla="*/ 156 w 164"/>
                <a:gd name="T5" fmla="*/ 111 h 364"/>
                <a:gd name="T6" fmla="*/ 153 w 164"/>
                <a:gd name="T7" fmla="*/ 75 h 364"/>
                <a:gd name="T8" fmla="*/ 148 w 164"/>
                <a:gd name="T9" fmla="*/ 71 h 364"/>
                <a:gd name="T10" fmla="*/ 144 w 164"/>
                <a:gd name="T11" fmla="*/ 63 h 364"/>
                <a:gd name="T12" fmla="*/ 138 w 164"/>
                <a:gd name="T13" fmla="*/ 59 h 364"/>
                <a:gd name="T14" fmla="*/ 128 w 164"/>
                <a:gd name="T15" fmla="*/ 46 h 364"/>
                <a:gd name="T16" fmla="*/ 113 w 164"/>
                <a:gd name="T17" fmla="*/ 25 h 364"/>
                <a:gd name="T18" fmla="*/ 98 w 164"/>
                <a:gd name="T19" fmla="*/ 10 h 364"/>
                <a:gd name="T20" fmla="*/ 84 w 164"/>
                <a:gd name="T21" fmla="*/ 4 h 364"/>
                <a:gd name="T22" fmla="*/ 71 w 164"/>
                <a:gd name="T23" fmla="*/ 6 h 364"/>
                <a:gd name="T24" fmla="*/ 62 w 164"/>
                <a:gd name="T25" fmla="*/ 2 h 364"/>
                <a:gd name="T26" fmla="*/ 53 w 164"/>
                <a:gd name="T27" fmla="*/ 2 h 364"/>
                <a:gd name="T28" fmla="*/ 34 w 164"/>
                <a:gd name="T29" fmla="*/ 6 h 364"/>
                <a:gd name="T30" fmla="*/ 18 w 164"/>
                <a:gd name="T31" fmla="*/ 12 h 364"/>
                <a:gd name="T32" fmla="*/ 0 w 164"/>
                <a:gd name="T33" fmla="*/ 17 h 364"/>
                <a:gd name="T34" fmla="*/ 17 w 164"/>
                <a:gd name="T35" fmla="*/ 34 h 364"/>
                <a:gd name="T36" fmla="*/ 34 w 164"/>
                <a:gd name="T37" fmla="*/ 50 h 364"/>
                <a:gd name="T38" fmla="*/ 53 w 164"/>
                <a:gd name="T39" fmla="*/ 59 h 364"/>
                <a:gd name="T40" fmla="*/ 72 w 164"/>
                <a:gd name="T41" fmla="*/ 65 h 364"/>
                <a:gd name="T42" fmla="*/ 91 w 164"/>
                <a:gd name="T43" fmla="*/ 67 h 364"/>
                <a:gd name="T44" fmla="*/ 109 w 164"/>
                <a:gd name="T45" fmla="*/ 69 h 364"/>
                <a:gd name="T46" fmla="*/ 118 w 164"/>
                <a:gd name="T47" fmla="*/ 75 h 364"/>
                <a:gd name="T48" fmla="*/ 106 w 164"/>
                <a:gd name="T49" fmla="*/ 88 h 364"/>
                <a:gd name="T50" fmla="*/ 91 w 164"/>
                <a:gd name="T51" fmla="*/ 101 h 364"/>
                <a:gd name="T52" fmla="*/ 79 w 164"/>
                <a:gd name="T53" fmla="*/ 122 h 364"/>
                <a:gd name="T54" fmla="*/ 68 w 164"/>
                <a:gd name="T55" fmla="*/ 143 h 364"/>
                <a:gd name="T56" fmla="*/ 58 w 164"/>
                <a:gd name="T57" fmla="*/ 166 h 364"/>
                <a:gd name="T58" fmla="*/ 50 w 164"/>
                <a:gd name="T59" fmla="*/ 193 h 364"/>
                <a:gd name="T60" fmla="*/ 45 w 164"/>
                <a:gd name="T61" fmla="*/ 214 h 364"/>
                <a:gd name="T62" fmla="*/ 41 w 164"/>
                <a:gd name="T63" fmla="*/ 225 h 364"/>
                <a:gd name="T64" fmla="*/ 53 w 164"/>
                <a:gd name="T65" fmla="*/ 223 h 364"/>
                <a:gd name="T66" fmla="*/ 65 w 164"/>
                <a:gd name="T67" fmla="*/ 218 h 364"/>
                <a:gd name="T68" fmla="*/ 76 w 164"/>
                <a:gd name="T69" fmla="*/ 204 h 364"/>
                <a:gd name="T70" fmla="*/ 80 w 164"/>
                <a:gd name="T71" fmla="*/ 198 h 364"/>
                <a:gd name="T72" fmla="*/ 86 w 164"/>
                <a:gd name="T73" fmla="*/ 197 h 364"/>
                <a:gd name="T74" fmla="*/ 87 w 164"/>
                <a:gd name="T75" fmla="*/ 174 h 364"/>
                <a:gd name="T76" fmla="*/ 98 w 164"/>
                <a:gd name="T77" fmla="*/ 143 h 364"/>
                <a:gd name="T78" fmla="*/ 107 w 164"/>
                <a:gd name="T79" fmla="*/ 137 h 364"/>
                <a:gd name="T80" fmla="*/ 113 w 164"/>
                <a:gd name="T81" fmla="*/ 134 h 364"/>
                <a:gd name="T82" fmla="*/ 114 w 164"/>
                <a:gd name="T83" fmla="*/ 174 h 364"/>
                <a:gd name="T84" fmla="*/ 103 w 164"/>
                <a:gd name="T85" fmla="*/ 191 h 364"/>
                <a:gd name="T86" fmla="*/ 94 w 164"/>
                <a:gd name="T87" fmla="*/ 197 h 364"/>
                <a:gd name="T88" fmla="*/ 98 w 164"/>
                <a:gd name="T89" fmla="*/ 200 h 364"/>
                <a:gd name="T90" fmla="*/ 108 w 164"/>
                <a:gd name="T91" fmla="*/ 198 h 364"/>
                <a:gd name="T92" fmla="*/ 118 w 164"/>
                <a:gd name="T93" fmla="*/ 191 h 364"/>
                <a:gd name="T94" fmla="*/ 131 w 164"/>
                <a:gd name="T95" fmla="*/ 174 h 364"/>
                <a:gd name="T96" fmla="*/ 142 w 164"/>
                <a:gd name="T97" fmla="*/ 141 h 364"/>
                <a:gd name="T98" fmla="*/ 146 w 164"/>
                <a:gd name="T99" fmla="*/ 143 h 364"/>
                <a:gd name="T100" fmla="*/ 142 w 164"/>
                <a:gd name="T101" fmla="*/ 170 h 364"/>
                <a:gd name="T102" fmla="*/ 138 w 164"/>
                <a:gd name="T103" fmla="*/ 216 h 364"/>
                <a:gd name="T104" fmla="*/ 140 w 164"/>
                <a:gd name="T105" fmla="*/ 353 h 364"/>
                <a:gd name="T106" fmla="*/ 152 w 164"/>
                <a:gd name="T107" fmla="*/ 322 h 36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4"/>
                <a:gd name="T163" fmla="*/ 0 h 364"/>
                <a:gd name="T164" fmla="*/ 164 w 164"/>
                <a:gd name="T165" fmla="*/ 364 h 36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4" h="364">
                  <a:moveTo>
                    <a:pt x="163" y="269"/>
                  </a:moveTo>
                  <a:lnTo>
                    <a:pt x="163" y="267"/>
                  </a:lnTo>
                  <a:lnTo>
                    <a:pt x="162" y="269"/>
                  </a:lnTo>
                  <a:lnTo>
                    <a:pt x="163" y="269"/>
                  </a:lnTo>
                  <a:lnTo>
                    <a:pt x="163" y="258"/>
                  </a:lnTo>
                  <a:lnTo>
                    <a:pt x="164" y="244"/>
                  </a:lnTo>
                  <a:lnTo>
                    <a:pt x="164" y="231"/>
                  </a:lnTo>
                  <a:lnTo>
                    <a:pt x="163" y="219"/>
                  </a:lnTo>
                  <a:lnTo>
                    <a:pt x="162" y="204"/>
                  </a:lnTo>
                  <a:lnTo>
                    <a:pt x="161" y="189"/>
                  </a:lnTo>
                  <a:lnTo>
                    <a:pt x="160" y="174"/>
                  </a:lnTo>
                  <a:lnTo>
                    <a:pt x="159" y="158"/>
                  </a:lnTo>
                  <a:lnTo>
                    <a:pt x="157" y="143"/>
                  </a:lnTo>
                  <a:lnTo>
                    <a:pt x="156" y="128"/>
                  </a:lnTo>
                  <a:lnTo>
                    <a:pt x="156" y="111"/>
                  </a:lnTo>
                  <a:lnTo>
                    <a:pt x="155" y="96"/>
                  </a:lnTo>
                  <a:lnTo>
                    <a:pt x="155" y="88"/>
                  </a:lnTo>
                  <a:lnTo>
                    <a:pt x="154" y="84"/>
                  </a:lnTo>
                  <a:lnTo>
                    <a:pt x="153" y="80"/>
                  </a:lnTo>
                  <a:lnTo>
                    <a:pt x="153" y="75"/>
                  </a:lnTo>
                  <a:lnTo>
                    <a:pt x="152" y="75"/>
                  </a:lnTo>
                  <a:lnTo>
                    <a:pt x="151" y="75"/>
                  </a:lnTo>
                  <a:lnTo>
                    <a:pt x="150" y="75"/>
                  </a:lnTo>
                  <a:lnTo>
                    <a:pt x="148" y="73"/>
                  </a:lnTo>
                  <a:lnTo>
                    <a:pt x="148" y="71"/>
                  </a:lnTo>
                  <a:lnTo>
                    <a:pt x="147" y="69"/>
                  </a:lnTo>
                  <a:lnTo>
                    <a:pt x="146" y="67"/>
                  </a:lnTo>
                  <a:lnTo>
                    <a:pt x="146" y="65"/>
                  </a:lnTo>
                  <a:lnTo>
                    <a:pt x="145" y="65"/>
                  </a:lnTo>
                  <a:lnTo>
                    <a:pt x="144" y="63"/>
                  </a:lnTo>
                  <a:lnTo>
                    <a:pt x="143" y="63"/>
                  </a:lnTo>
                  <a:lnTo>
                    <a:pt x="142" y="61"/>
                  </a:lnTo>
                  <a:lnTo>
                    <a:pt x="141" y="61"/>
                  </a:lnTo>
                  <a:lnTo>
                    <a:pt x="140" y="61"/>
                  </a:lnTo>
                  <a:lnTo>
                    <a:pt x="138" y="59"/>
                  </a:lnTo>
                  <a:lnTo>
                    <a:pt x="137" y="59"/>
                  </a:lnTo>
                  <a:lnTo>
                    <a:pt x="136" y="57"/>
                  </a:lnTo>
                  <a:lnTo>
                    <a:pt x="134" y="54"/>
                  </a:lnTo>
                  <a:lnTo>
                    <a:pt x="131" y="50"/>
                  </a:lnTo>
                  <a:lnTo>
                    <a:pt x="128" y="46"/>
                  </a:lnTo>
                  <a:lnTo>
                    <a:pt x="125" y="42"/>
                  </a:lnTo>
                  <a:lnTo>
                    <a:pt x="122" y="38"/>
                  </a:lnTo>
                  <a:lnTo>
                    <a:pt x="119" y="33"/>
                  </a:lnTo>
                  <a:lnTo>
                    <a:pt x="116" y="31"/>
                  </a:lnTo>
                  <a:lnTo>
                    <a:pt x="113" y="25"/>
                  </a:lnTo>
                  <a:lnTo>
                    <a:pt x="110" y="21"/>
                  </a:lnTo>
                  <a:lnTo>
                    <a:pt x="107" y="17"/>
                  </a:lnTo>
                  <a:lnTo>
                    <a:pt x="105" y="15"/>
                  </a:lnTo>
                  <a:lnTo>
                    <a:pt x="102" y="12"/>
                  </a:lnTo>
                  <a:lnTo>
                    <a:pt x="98" y="10"/>
                  </a:lnTo>
                  <a:lnTo>
                    <a:pt x="95" y="8"/>
                  </a:lnTo>
                  <a:lnTo>
                    <a:pt x="91" y="6"/>
                  </a:lnTo>
                  <a:lnTo>
                    <a:pt x="89" y="6"/>
                  </a:lnTo>
                  <a:lnTo>
                    <a:pt x="86" y="4"/>
                  </a:lnTo>
                  <a:lnTo>
                    <a:pt x="84" y="4"/>
                  </a:lnTo>
                  <a:lnTo>
                    <a:pt x="81" y="4"/>
                  </a:lnTo>
                  <a:lnTo>
                    <a:pt x="78" y="4"/>
                  </a:lnTo>
                  <a:lnTo>
                    <a:pt x="76" y="6"/>
                  </a:lnTo>
                  <a:lnTo>
                    <a:pt x="74" y="6"/>
                  </a:lnTo>
                  <a:lnTo>
                    <a:pt x="71" y="6"/>
                  </a:lnTo>
                  <a:lnTo>
                    <a:pt x="68" y="4"/>
                  </a:lnTo>
                  <a:lnTo>
                    <a:pt x="67" y="4"/>
                  </a:lnTo>
                  <a:lnTo>
                    <a:pt x="66" y="2"/>
                  </a:lnTo>
                  <a:lnTo>
                    <a:pt x="64" y="2"/>
                  </a:lnTo>
                  <a:lnTo>
                    <a:pt x="62" y="2"/>
                  </a:lnTo>
                  <a:lnTo>
                    <a:pt x="61" y="2"/>
                  </a:lnTo>
                  <a:lnTo>
                    <a:pt x="60" y="2"/>
                  </a:lnTo>
                  <a:lnTo>
                    <a:pt x="59" y="2"/>
                  </a:lnTo>
                  <a:lnTo>
                    <a:pt x="58" y="0"/>
                  </a:lnTo>
                  <a:lnTo>
                    <a:pt x="53" y="2"/>
                  </a:lnTo>
                  <a:lnTo>
                    <a:pt x="50" y="2"/>
                  </a:lnTo>
                  <a:lnTo>
                    <a:pt x="46" y="2"/>
                  </a:lnTo>
                  <a:lnTo>
                    <a:pt x="42" y="4"/>
                  </a:lnTo>
                  <a:lnTo>
                    <a:pt x="39" y="4"/>
                  </a:lnTo>
                  <a:lnTo>
                    <a:pt x="34" y="6"/>
                  </a:lnTo>
                  <a:lnTo>
                    <a:pt x="31" y="6"/>
                  </a:lnTo>
                  <a:lnTo>
                    <a:pt x="28" y="6"/>
                  </a:lnTo>
                  <a:lnTo>
                    <a:pt x="24" y="8"/>
                  </a:lnTo>
                  <a:lnTo>
                    <a:pt x="20" y="10"/>
                  </a:lnTo>
                  <a:lnTo>
                    <a:pt x="18" y="12"/>
                  </a:lnTo>
                  <a:lnTo>
                    <a:pt x="13" y="12"/>
                  </a:lnTo>
                  <a:lnTo>
                    <a:pt x="10" y="14"/>
                  </a:lnTo>
                  <a:lnTo>
                    <a:pt x="7" y="14"/>
                  </a:lnTo>
                  <a:lnTo>
                    <a:pt x="3" y="15"/>
                  </a:lnTo>
                  <a:lnTo>
                    <a:pt x="0" y="17"/>
                  </a:lnTo>
                  <a:lnTo>
                    <a:pt x="3" y="21"/>
                  </a:lnTo>
                  <a:lnTo>
                    <a:pt x="7" y="25"/>
                  </a:lnTo>
                  <a:lnTo>
                    <a:pt x="10" y="29"/>
                  </a:lnTo>
                  <a:lnTo>
                    <a:pt x="13" y="33"/>
                  </a:lnTo>
                  <a:lnTo>
                    <a:pt x="17" y="34"/>
                  </a:lnTo>
                  <a:lnTo>
                    <a:pt x="20" y="38"/>
                  </a:lnTo>
                  <a:lnTo>
                    <a:pt x="24" y="42"/>
                  </a:lnTo>
                  <a:lnTo>
                    <a:pt x="28" y="44"/>
                  </a:lnTo>
                  <a:lnTo>
                    <a:pt x="31" y="48"/>
                  </a:lnTo>
                  <a:lnTo>
                    <a:pt x="34" y="50"/>
                  </a:lnTo>
                  <a:lnTo>
                    <a:pt x="39" y="52"/>
                  </a:lnTo>
                  <a:lnTo>
                    <a:pt x="42" y="54"/>
                  </a:lnTo>
                  <a:lnTo>
                    <a:pt x="46" y="55"/>
                  </a:lnTo>
                  <a:lnTo>
                    <a:pt x="50" y="57"/>
                  </a:lnTo>
                  <a:lnTo>
                    <a:pt x="53" y="59"/>
                  </a:lnTo>
                  <a:lnTo>
                    <a:pt x="57" y="59"/>
                  </a:lnTo>
                  <a:lnTo>
                    <a:pt x="61" y="61"/>
                  </a:lnTo>
                  <a:lnTo>
                    <a:pt x="65" y="63"/>
                  </a:lnTo>
                  <a:lnTo>
                    <a:pt x="68" y="63"/>
                  </a:lnTo>
                  <a:lnTo>
                    <a:pt x="72" y="65"/>
                  </a:lnTo>
                  <a:lnTo>
                    <a:pt x="76" y="65"/>
                  </a:lnTo>
                  <a:lnTo>
                    <a:pt x="79" y="67"/>
                  </a:lnTo>
                  <a:lnTo>
                    <a:pt x="84" y="67"/>
                  </a:lnTo>
                  <a:lnTo>
                    <a:pt x="87" y="67"/>
                  </a:lnTo>
                  <a:lnTo>
                    <a:pt x="91" y="67"/>
                  </a:lnTo>
                  <a:lnTo>
                    <a:pt x="95" y="69"/>
                  </a:lnTo>
                  <a:lnTo>
                    <a:pt x="98" y="69"/>
                  </a:lnTo>
                  <a:lnTo>
                    <a:pt x="103" y="69"/>
                  </a:lnTo>
                  <a:lnTo>
                    <a:pt x="106" y="69"/>
                  </a:lnTo>
                  <a:lnTo>
                    <a:pt x="109" y="69"/>
                  </a:lnTo>
                  <a:lnTo>
                    <a:pt x="114" y="69"/>
                  </a:lnTo>
                  <a:lnTo>
                    <a:pt x="117" y="69"/>
                  </a:lnTo>
                  <a:lnTo>
                    <a:pt x="118" y="71"/>
                  </a:lnTo>
                  <a:lnTo>
                    <a:pt x="118" y="73"/>
                  </a:lnTo>
                  <a:lnTo>
                    <a:pt x="118" y="75"/>
                  </a:lnTo>
                  <a:lnTo>
                    <a:pt x="116" y="76"/>
                  </a:lnTo>
                  <a:lnTo>
                    <a:pt x="114" y="80"/>
                  </a:lnTo>
                  <a:lnTo>
                    <a:pt x="110" y="82"/>
                  </a:lnTo>
                  <a:lnTo>
                    <a:pt x="108" y="84"/>
                  </a:lnTo>
                  <a:lnTo>
                    <a:pt x="106" y="88"/>
                  </a:lnTo>
                  <a:lnTo>
                    <a:pt x="103" y="90"/>
                  </a:lnTo>
                  <a:lnTo>
                    <a:pt x="99" y="92"/>
                  </a:lnTo>
                  <a:lnTo>
                    <a:pt x="97" y="96"/>
                  </a:lnTo>
                  <a:lnTo>
                    <a:pt x="94" y="99"/>
                  </a:lnTo>
                  <a:lnTo>
                    <a:pt x="91" y="101"/>
                  </a:lnTo>
                  <a:lnTo>
                    <a:pt x="89" y="105"/>
                  </a:lnTo>
                  <a:lnTo>
                    <a:pt x="86" y="109"/>
                  </a:lnTo>
                  <a:lnTo>
                    <a:pt x="84" y="113"/>
                  </a:lnTo>
                  <a:lnTo>
                    <a:pt x="81" y="116"/>
                  </a:lnTo>
                  <a:lnTo>
                    <a:pt x="79" y="122"/>
                  </a:lnTo>
                  <a:lnTo>
                    <a:pt x="77" y="128"/>
                  </a:lnTo>
                  <a:lnTo>
                    <a:pt x="75" y="132"/>
                  </a:lnTo>
                  <a:lnTo>
                    <a:pt x="72" y="136"/>
                  </a:lnTo>
                  <a:lnTo>
                    <a:pt x="70" y="139"/>
                  </a:lnTo>
                  <a:lnTo>
                    <a:pt x="68" y="143"/>
                  </a:lnTo>
                  <a:lnTo>
                    <a:pt x="66" y="149"/>
                  </a:lnTo>
                  <a:lnTo>
                    <a:pt x="64" y="153"/>
                  </a:lnTo>
                  <a:lnTo>
                    <a:pt x="62" y="157"/>
                  </a:lnTo>
                  <a:lnTo>
                    <a:pt x="60" y="162"/>
                  </a:lnTo>
                  <a:lnTo>
                    <a:pt x="58" y="166"/>
                  </a:lnTo>
                  <a:lnTo>
                    <a:pt x="57" y="172"/>
                  </a:lnTo>
                  <a:lnTo>
                    <a:pt x="55" y="176"/>
                  </a:lnTo>
                  <a:lnTo>
                    <a:pt x="52" y="181"/>
                  </a:lnTo>
                  <a:lnTo>
                    <a:pt x="51" y="187"/>
                  </a:lnTo>
                  <a:lnTo>
                    <a:pt x="50" y="193"/>
                  </a:lnTo>
                  <a:lnTo>
                    <a:pt x="48" y="198"/>
                  </a:lnTo>
                  <a:lnTo>
                    <a:pt x="47" y="206"/>
                  </a:lnTo>
                  <a:lnTo>
                    <a:pt x="47" y="208"/>
                  </a:lnTo>
                  <a:lnTo>
                    <a:pt x="46" y="210"/>
                  </a:lnTo>
                  <a:lnTo>
                    <a:pt x="45" y="214"/>
                  </a:lnTo>
                  <a:lnTo>
                    <a:pt x="45" y="216"/>
                  </a:lnTo>
                  <a:lnTo>
                    <a:pt x="43" y="218"/>
                  </a:lnTo>
                  <a:lnTo>
                    <a:pt x="42" y="219"/>
                  </a:lnTo>
                  <a:lnTo>
                    <a:pt x="41" y="223"/>
                  </a:lnTo>
                  <a:lnTo>
                    <a:pt x="41" y="225"/>
                  </a:lnTo>
                  <a:lnTo>
                    <a:pt x="43" y="225"/>
                  </a:lnTo>
                  <a:lnTo>
                    <a:pt x="46" y="225"/>
                  </a:lnTo>
                  <a:lnTo>
                    <a:pt x="48" y="223"/>
                  </a:lnTo>
                  <a:lnTo>
                    <a:pt x="50" y="223"/>
                  </a:lnTo>
                  <a:lnTo>
                    <a:pt x="53" y="223"/>
                  </a:lnTo>
                  <a:lnTo>
                    <a:pt x="56" y="221"/>
                  </a:lnTo>
                  <a:lnTo>
                    <a:pt x="58" y="221"/>
                  </a:lnTo>
                  <a:lnTo>
                    <a:pt x="60" y="219"/>
                  </a:lnTo>
                  <a:lnTo>
                    <a:pt x="62" y="218"/>
                  </a:lnTo>
                  <a:lnTo>
                    <a:pt x="65" y="218"/>
                  </a:lnTo>
                  <a:lnTo>
                    <a:pt x="67" y="214"/>
                  </a:lnTo>
                  <a:lnTo>
                    <a:pt x="69" y="212"/>
                  </a:lnTo>
                  <a:lnTo>
                    <a:pt x="71" y="210"/>
                  </a:lnTo>
                  <a:lnTo>
                    <a:pt x="74" y="208"/>
                  </a:lnTo>
                  <a:lnTo>
                    <a:pt x="76" y="204"/>
                  </a:lnTo>
                  <a:lnTo>
                    <a:pt x="77" y="200"/>
                  </a:lnTo>
                  <a:lnTo>
                    <a:pt x="78" y="200"/>
                  </a:lnTo>
                  <a:lnTo>
                    <a:pt x="78" y="198"/>
                  </a:lnTo>
                  <a:lnTo>
                    <a:pt x="79" y="198"/>
                  </a:lnTo>
                  <a:lnTo>
                    <a:pt x="80" y="198"/>
                  </a:lnTo>
                  <a:lnTo>
                    <a:pt x="80" y="200"/>
                  </a:lnTo>
                  <a:lnTo>
                    <a:pt x="89" y="200"/>
                  </a:lnTo>
                  <a:lnTo>
                    <a:pt x="88" y="200"/>
                  </a:lnTo>
                  <a:lnTo>
                    <a:pt x="87" y="198"/>
                  </a:lnTo>
                  <a:lnTo>
                    <a:pt x="86" y="197"/>
                  </a:lnTo>
                  <a:lnTo>
                    <a:pt x="85" y="195"/>
                  </a:lnTo>
                  <a:lnTo>
                    <a:pt x="84" y="191"/>
                  </a:lnTo>
                  <a:lnTo>
                    <a:pt x="84" y="189"/>
                  </a:lnTo>
                  <a:lnTo>
                    <a:pt x="86" y="181"/>
                  </a:lnTo>
                  <a:lnTo>
                    <a:pt x="87" y="174"/>
                  </a:lnTo>
                  <a:lnTo>
                    <a:pt x="89" y="166"/>
                  </a:lnTo>
                  <a:lnTo>
                    <a:pt x="91" y="158"/>
                  </a:lnTo>
                  <a:lnTo>
                    <a:pt x="94" y="155"/>
                  </a:lnTo>
                  <a:lnTo>
                    <a:pt x="96" y="149"/>
                  </a:lnTo>
                  <a:lnTo>
                    <a:pt x="98" y="143"/>
                  </a:lnTo>
                  <a:lnTo>
                    <a:pt x="102" y="141"/>
                  </a:lnTo>
                  <a:lnTo>
                    <a:pt x="103" y="141"/>
                  </a:lnTo>
                  <a:lnTo>
                    <a:pt x="105" y="139"/>
                  </a:lnTo>
                  <a:lnTo>
                    <a:pt x="106" y="139"/>
                  </a:lnTo>
                  <a:lnTo>
                    <a:pt x="107" y="137"/>
                  </a:lnTo>
                  <a:lnTo>
                    <a:pt x="108" y="137"/>
                  </a:lnTo>
                  <a:lnTo>
                    <a:pt x="109" y="136"/>
                  </a:lnTo>
                  <a:lnTo>
                    <a:pt x="110" y="134"/>
                  </a:lnTo>
                  <a:lnTo>
                    <a:pt x="112" y="134"/>
                  </a:lnTo>
                  <a:lnTo>
                    <a:pt x="113" y="134"/>
                  </a:lnTo>
                  <a:lnTo>
                    <a:pt x="113" y="136"/>
                  </a:lnTo>
                  <a:lnTo>
                    <a:pt x="114" y="137"/>
                  </a:lnTo>
                  <a:lnTo>
                    <a:pt x="114" y="139"/>
                  </a:lnTo>
                  <a:lnTo>
                    <a:pt x="115" y="168"/>
                  </a:lnTo>
                  <a:lnTo>
                    <a:pt x="114" y="174"/>
                  </a:lnTo>
                  <a:lnTo>
                    <a:pt x="112" y="179"/>
                  </a:lnTo>
                  <a:lnTo>
                    <a:pt x="109" y="183"/>
                  </a:lnTo>
                  <a:lnTo>
                    <a:pt x="107" y="185"/>
                  </a:lnTo>
                  <a:lnTo>
                    <a:pt x="105" y="187"/>
                  </a:lnTo>
                  <a:lnTo>
                    <a:pt x="103" y="191"/>
                  </a:lnTo>
                  <a:lnTo>
                    <a:pt x="100" y="193"/>
                  </a:lnTo>
                  <a:lnTo>
                    <a:pt x="97" y="195"/>
                  </a:lnTo>
                  <a:lnTo>
                    <a:pt x="96" y="195"/>
                  </a:lnTo>
                  <a:lnTo>
                    <a:pt x="95" y="197"/>
                  </a:lnTo>
                  <a:lnTo>
                    <a:pt x="94" y="197"/>
                  </a:lnTo>
                  <a:lnTo>
                    <a:pt x="93" y="198"/>
                  </a:lnTo>
                  <a:lnTo>
                    <a:pt x="91" y="198"/>
                  </a:lnTo>
                  <a:lnTo>
                    <a:pt x="94" y="200"/>
                  </a:lnTo>
                  <a:lnTo>
                    <a:pt x="96" y="200"/>
                  </a:lnTo>
                  <a:lnTo>
                    <a:pt x="98" y="200"/>
                  </a:lnTo>
                  <a:lnTo>
                    <a:pt x="100" y="202"/>
                  </a:lnTo>
                  <a:lnTo>
                    <a:pt x="102" y="202"/>
                  </a:lnTo>
                  <a:lnTo>
                    <a:pt x="104" y="200"/>
                  </a:lnTo>
                  <a:lnTo>
                    <a:pt x="106" y="200"/>
                  </a:lnTo>
                  <a:lnTo>
                    <a:pt x="108" y="198"/>
                  </a:lnTo>
                  <a:lnTo>
                    <a:pt x="110" y="198"/>
                  </a:lnTo>
                  <a:lnTo>
                    <a:pt x="112" y="197"/>
                  </a:lnTo>
                  <a:lnTo>
                    <a:pt x="114" y="195"/>
                  </a:lnTo>
                  <a:lnTo>
                    <a:pt x="116" y="193"/>
                  </a:lnTo>
                  <a:lnTo>
                    <a:pt x="118" y="191"/>
                  </a:lnTo>
                  <a:lnTo>
                    <a:pt x="121" y="189"/>
                  </a:lnTo>
                  <a:lnTo>
                    <a:pt x="123" y="185"/>
                  </a:lnTo>
                  <a:lnTo>
                    <a:pt x="125" y="183"/>
                  </a:lnTo>
                  <a:lnTo>
                    <a:pt x="127" y="178"/>
                  </a:lnTo>
                  <a:lnTo>
                    <a:pt x="131" y="174"/>
                  </a:lnTo>
                  <a:lnTo>
                    <a:pt x="133" y="168"/>
                  </a:lnTo>
                  <a:lnTo>
                    <a:pt x="135" y="162"/>
                  </a:lnTo>
                  <a:lnTo>
                    <a:pt x="137" y="157"/>
                  </a:lnTo>
                  <a:lnTo>
                    <a:pt x="140" y="149"/>
                  </a:lnTo>
                  <a:lnTo>
                    <a:pt x="142" y="141"/>
                  </a:lnTo>
                  <a:lnTo>
                    <a:pt x="143" y="134"/>
                  </a:lnTo>
                  <a:lnTo>
                    <a:pt x="144" y="132"/>
                  </a:lnTo>
                  <a:lnTo>
                    <a:pt x="145" y="132"/>
                  </a:lnTo>
                  <a:lnTo>
                    <a:pt x="146" y="139"/>
                  </a:lnTo>
                  <a:lnTo>
                    <a:pt x="146" y="143"/>
                  </a:lnTo>
                  <a:lnTo>
                    <a:pt x="145" y="149"/>
                  </a:lnTo>
                  <a:lnTo>
                    <a:pt x="144" y="155"/>
                  </a:lnTo>
                  <a:lnTo>
                    <a:pt x="143" y="158"/>
                  </a:lnTo>
                  <a:lnTo>
                    <a:pt x="142" y="164"/>
                  </a:lnTo>
                  <a:lnTo>
                    <a:pt x="142" y="170"/>
                  </a:lnTo>
                  <a:lnTo>
                    <a:pt x="141" y="176"/>
                  </a:lnTo>
                  <a:lnTo>
                    <a:pt x="141" y="181"/>
                  </a:lnTo>
                  <a:lnTo>
                    <a:pt x="140" y="193"/>
                  </a:lnTo>
                  <a:lnTo>
                    <a:pt x="140" y="204"/>
                  </a:lnTo>
                  <a:lnTo>
                    <a:pt x="138" y="216"/>
                  </a:lnTo>
                  <a:lnTo>
                    <a:pt x="138" y="227"/>
                  </a:lnTo>
                  <a:lnTo>
                    <a:pt x="140" y="260"/>
                  </a:lnTo>
                  <a:lnTo>
                    <a:pt x="140" y="290"/>
                  </a:lnTo>
                  <a:lnTo>
                    <a:pt x="141" y="321"/>
                  </a:lnTo>
                  <a:lnTo>
                    <a:pt x="140" y="353"/>
                  </a:lnTo>
                  <a:lnTo>
                    <a:pt x="140" y="357"/>
                  </a:lnTo>
                  <a:lnTo>
                    <a:pt x="140" y="359"/>
                  </a:lnTo>
                  <a:lnTo>
                    <a:pt x="140" y="362"/>
                  </a:lnTo>
                  <a:lnTo>
                    <a:pt x="140" y="364"/>
                  </a:lnTo>
                  <a:lnTo>
                    <a:pt x="152" y="322"/>
                  </a:lnTo>
                  <a:lnTo>
                    <a:pt x="162" y="277"/>
                  </a:lnTo>
                  <a:lnTo>
                    <a:pt x="162" y="275"/>
                  </a:lnTo>
                  <a:lnTo>
                    <a:pt x="162" y="273"/>
                  </a:lnTo>
                  <a:lnTo>
                    <a:pt x="163" y="269"/>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7" name="Freeform 56">
              <a:extLst>
                <a:ext uri="{FF2B5EF4-FFF2-40B4-BE49-F238E27FC236}">
                  <a16:creationId xmlns:a16="http://schemas.microsoft.com/office/drawing/2014/main" id="{8CADE701-A213-42C5-A884-A5E82F5721B7}"/>
                </a:ext>
              </a:extLst>
            </p:cNvPr>
            <p:cNvSpPr>
              <a:spLocks/>
            </p:cNvSpPr>
            <p:nvPr/>
          </p:nvSpPr>
          <p:spPr bwMode="auto">
            <a:xfrm>
              <a:off x="4241" y="3118"/>
              <a:ext cx="16" cy="49"/>
            </a:xfrm>
            <a:custGeom>
              <a:avLst/>
              <a:gdLst>
                <a:gd name="T0" fmla="*/ 16 w 16"/>
                <a:gd name="T1" fmla="*/ 5 h 49"/>
                <a:gd name="T2" fmla="*/ 16 w 16"/>
                <a:gd name="T3" fmla="*/ 4 h 49"/>
                <a:gd name="T4" fmla="*/ 16 w 16"/>
                <a:gd name="T5" fmla="*/ 2 h 49"/>
                <a:gd name="T6" fmla="*/ 16 w 16"/>
                <a:gd name="T7" fmla="*/ 0 h 49"/>
                <a:gd name="T8" fmla="*/ 1 w 16"/>
                <a:gd name="T9" fmla="*/ 21 h 49"/>
                <a:gd name="T10" fmla="*/ 0 w 16"/>
                <a:gd name="T11" fmla="*/ 23 h 49"/>
                <a:gd name="T12" fmla="*/ 0 w 16"/>
                <a:gd name="T13" fmla="*/ 24 h 49"/>
                <a:gd name="T14" fmla="*/ 0 w 16"/>
                <a:gd name="T15" fmla="*/ 26 h 49"/>
                <a:gd name="T16" fmla="*/ 0 w 16"/>
                <a:gd name="T17" fmla="*/ 28 h 49"/>
                <a:gd name="T18" fmla="*/ 0 w 16"/>
                <a:gd name="T19" fmla="*/ 30 h 49"/>
                <a:gd name="T20" fmla="*/ 0 w 16"/>
                <a:gd name="T21" fmla="*/ 32 h 49"/>
                <a:gd name="T22" fmla="*/ 0 w 16"/>
                <a:gd name="T23" fmla="*/ 34 h 49"/>
                <a:gd name="T24" fmla="*/ 0 w 16"/>
                <a:gd name="T25" fmla="*/ 38 h 49"/>
                <a:gd name="T26" fmla="*/ 0 w 16"/>
                <a:gd name="T27" fmla="*/ 40 h 49"/>
                <a:gd name="T28" fmla="*/ 0 w 16"/>
                <a:gd name="T29" fmla="*/ 42 h 49"/>
                <a:gd name="T30" fmla="*/ 0 w 16"/>
                <a:gd name="T31" fmla="*/ 45 h 49"/>
                <a:gd name="T32" fmla="*/ 1 w 16"/>
                <a:gd name="T33" fmla="*/ 47 h 49"/>
                <a:gd name="T34" fmla="*/ 1 w 16"/>
                <a:gd name="T35" fmla="*/ 49 h 49"/>
                <a:gd name="T36" fmla="*/ 4 w 16"/>
                <a:gd name="T37" fmla="*/ 47 h 49"/>
                <a:gd name="T38" fmla="*/ 7 w 16"/>
                <a:gd name="T39" fmla="*/ 44 h 49"/>
                <a:gd name="T40" fmla="*/ 8 w 16"/>
                <a:gd name="T41" fmla="*/ 38 h 49"/>
                <a:gd name="T42" fmla="*/ 10 w 16"/>
                <a:gd name="T43" fmla="*/ 32 h 49"/>
                <a:gd name="T44" fmla="*/ 11 w 16"/>
                <a:gd name="T45" fmla="*/ 24 h 49"/>
                <a:gd name="T46" fmla="*/ 12 w 16"/>
                <a:gd name="T47" fmla="*/ 19 h 49"/>
                <a:gd name="T48" fmla="*/ 14 w 16"/>
                <a:gd name="T49" fmla="*/ 11 h 49"/>
                <a:gd name="T50" fmla="*/ 16 w 16"/>
                <a:gd name="T51" fmla="*/ 5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
                <a:gd name="T79" fmla="*/ 0 h 49"/>
                <a:gd name="T80" fmla="*/ 16 w 16"/>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 h="49">
                  <a:moveTo>
                    <a:pt x="16" y="5"/>
                  </a:moveTo>
                  <a:lnTo>
                    <a:pt x="16" y="4"/>
                  </a:lnTo>
                  <a:lnTo>
                    <a:pt x="16" y="2"/>
                  </a:lnTo>
                  <a:lnTo>
                    <a:pt x="16" y="0"/>
                  </a:lnTo>
                  <a:lnTo>
                    <a:pt x="1" y="21"/>
                  </a:lnTo>
                  <a:lnTo>
                    <a:pt x="0" y="23"/>
                  </a:lnTo>
                  <a:lnTo>
                    <a:pt x="0" y="24"/>
                  </a:lnTo>
                  <a:lnTo>
                    <a:pt x="0" y="26"/>
                  </a:lnTo>
                  <a:lnTo>
                    <a:pt x="0" y="28"/>
                  </a:lnTo>
                  <a:lnTo>
                    <a:pt x="0" y="30"/>
                  </a:lnTo>
                  <a:lnTo>
                    <a:pt x="0" y="32"/>
                  </a:lnTo>
                  <a:lnTo>
                    <a:pt x="0" y="34"/>
                  </a:lnTo>
                  <a:lnTo>
                    <a:pt x="0" y="38"/>
                  </a:lnTo>
                  <a:lnTo>
                    <a:pt x="0" y="40"/>
                  </a:lnTo>
                  <a:lnTo>
                    <a:pt x="0" y="42"/>
                  </a:lnTo>
                  <a:lnTo>
                    <a:pt x="0" y="45"/>
                  </a:lnTo>
                  <a:lnTo>
                    <a:pt x="1" y="47"/>
                  </a:lnTo>
                  <a:lnTo>
                    <a:pt x="1" y="49"/>
                  </a:lnTo>
                  <a:lnTo>
                    <a:pt x="4" y="47"/>
                  </a:lnTo>
                  <a:lnTo>
                    <a:pt x="7" y="44"/>
                  </a:lnTo>
                  <a:lnTo>
                    <a:pt x="8" y="38"/>
                  </a:lnTo>
                  <a:lnTo>
                    <a:pt x="10" y="32"/>
                  </a:lnTo>
                  <a:lnTo>
                    <a:pt x="11" y="24"/>
                  </a:lnTo>
                  <a:lnTo>
                    <a:pt x="12" y="19"/>
                  </a:lnTo>
                  <a:lnTo>
                    <a:pt x="14" y="11"/>
                  </a:lnTo>
                  <a:lnTo>
                    <a:pt x="16" y="5"/>
                  </a:lnTo>
                  <a:close/>
                </a:path>
              </a:pathLst>
            </a:custGeom>
            <a:solidFill>
              <a:srgbClr val="FF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8" name="Freeform 57">
              <a:extLst>
                <a:ext uri="{FF2B5EF4-FFF2-40B4-BE49-F238E27FC236}">
                  <a16:creationId xmlns:a16="http://schemas.microsoft.com/office/drawing/2014/main" id="{86E30E4A-70D2-49B2-9C24-45107FD590B0}"/>
                </a:ext>
              </a:extLst>
            </p:cNvPr>
            <p:cNvSpPr>
              <a:spLocks/>
            </p:cNvSpPr>
            <p:nvPr/>
          </p:nvSpPr>
          <p:spPr bwMode="auto">
            <a:xfrm>
              <a:off x="4223" y="3169"/>
              <a:ext cx="10" cy="35"/>
            </a:xfrm>
            <a:custGeom>
              <a:avLst/>
              <a:gdLst>
                <a:gd name="T0" fmla="*/ 10 w 10"/>
                <a:gd name="T1" fmla="*/ 21 h 35"/>
                <a:gd name="T2" fmla="*/ 10 w 10"/>
                <a:gd name="T3" fmla="*/ 0 h 35"/>
                <a:gd name="T4" fmla="*/ 9 w 10"/>
                <a:gd name="T5" fmla="*/ 0 h 35"/>
                <a:gd name="T6" fmla="*/ 8 w 10"/>
                <a:gd name="T7" fmla="*/ 0 h 35"/>
                <a:gd name="T8" fmla="*/ 7 w 10"/>
                <a:gd name="T9" fmla="*/ 2 h 35"/>
                <a:gd name="T10" fmla="*/ 6 w 10"/>
                <a:gd name="T11" fmla="*/ 4 h 35"/>
                <a:gd name="T12" fmla="*/ 4 w 10"/>
                <a:gd name="T13" fmla="*/ 6 h 35"/>
                <a:gd name="T14" fmla="*/ 3 w 10"/>
                <a:gd name="T15" fmla="*/ 6 h 35"/>
                <a:gd name="T16" fmla="*/ 3 w 10"/>
                <a:gd name="T17" fmla="*/ 8 h 35"/>
                <a:gd name="T18" fmla="*/ 1 w 10"/>
                <a:gd name="T19" fmla="*/ 10 h 35"/>
                <a:gd name="T20" fmla="*/ 1 w 10"/>
                <a:gd name="T21" fmla="*/ 12 h 35"/>
                <a:gd name="T22" fmla="*/ 1 w 10"/>
                <a:gd name="T23" fmla="*/ 14 h 35"/>
                <a:gd name="T24" fmla="*/ 1 w 10"/>
                <a:gd name="T25" fmla="*/ 15 h 35"/>
                <a:gd name="T26" fmla="*/ 1 w 10"/>
                <a:gd name="T27" fmla="*/ 17 h 35"/>
                <a:gd name="T28" fmla="*/ 1 w 10"/>
                <a:gd name="T29" fmla="*/ 21 h 35"/>
                <a:gd name="T30" fmla="*/ 1 w 10"/>
                <a:gd name="T31" fmla="*/ 23 h 35"/>
                <a:gd name="T32" fmla="*/ 0 w 10"/>
                <a:gd name="T33" fmla="*/ 29 h 35"/>
                <a:gd name="T34" fmla="*/ 1 w 10"/>
                <a:gd name="T35" fmla="*/ 31 h 35"/>
                <a:gd name="T36" fmla="*/ 3 w 10"/>
                <a:gd name="T37" fmla="*/ 33 h 35"/>
                <a:gd name="T38" fmla="*/ 4 w 10"/>
                <a:gd name="T39" fmla="*/ 33 h 35"/>
                <a:gd name="T40" fmla="*/ 6 w 10"/>
                <a:gd name="T41" fmla="*/ 33 h 35"/>
                <a:gd name="T42" fmla="*/ 6 w 10"/>
                <a:gd name="T43" fmla="*/ 35 h 35"/>
                <a:gd name="T44" fmla="*/ 10 w 10"/>
                <a:gd name="T45" fmla="*/ 21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
                <a:gd name="T70" fmla="*/ 0 h 35"/>
                <a:gd name="T71" fmla="*/ 10 w 10"/>
                <a:gd name="T72" fmla="*/ 35 h 3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 h="35">
                  <a:moveTo>
                    <a:pt x="10" y="21"/>
                  </a:moveTo>
                  <a:lnTo>
                    <a:pt x="10" y="0"/>
                  </a:lnTo>
                  <a:lnTo>
                    <a:pt x="9" y="0"/>
                  </a:lnTo>
                  <a:lnTo>
                    <a:pt x="8" y="0"/>
                  </a:lnTo>
                  <a:lnTo>
                    <a:pt x="7" y="2"/>
                  </a:lnTo>
                  <a:lnTo>
                    <a:pt x="6" y="4"/>
                  </a:lnTo>
                  <a:lnTo>
                    <a:pt x="4" y="6"/>
                  </a:lnTo>
                  <a:lnTo>
                    <a:pt x="3" y="6"/>
                  </a:lnTo>
                  <a:lnTo>
                    <a:pt x="3" y="8"/>
                  </a:lnTo>
                  <a:lnTo>
                    <a:pt x="1" y="10"/>
                  </a:lnTo>
                  <a:lnTo>
                    <a:pt x="1" y="12"/>
                  </a:lnTo>
                  <a:lnTo>
                    <a:pt x="1" y="14"/>
                  </a:lnTo>
                  <a:lnTo>
                    <a:pt x="1" y="15"/>
                  </a:lnTo>
                  <a:lnTo>
                    <a:pt x="1" y="17"/>
                  </a:lnTo>
                  <a:lnTo>
                    <a:pt x="1" y="21"/>
                  </a:lnTo>
                  <a:lnTo>
                    <a:pt x="1" y="23"/>
                  </a:lnTo>
                  <a:lnTo>
                    <a:pt x="0" y="29"/>
                  </a:lnTo>
                  <a:lnTo>
                    <a:pt x="1" y="31"/>
                  </a:lnTo>
                  <a:lnTo>
                    <a:pt x="3" y="33"/>
                  </a:lnTo>
                  <a:lnTo>
                    <a:pt x="4" y="33"/>
                  </a:lnTo>
                  <a:lnTo>
                    <a:pt x="6" y="33"/>
                  </a:lnTo>
                  <a:lnTo>
                    <a:pt x="6" y="35"/>
                  </a:lnTo>
                  <a:lnTo>
                    <a:pt x="10" y="21"/>
                  </a:lnTo>
                  <a:close/>
                </a:path>
              </a:pathLst>
            </a:custGeom>
            <a:solidFill>
              <a:srgbClr val="9900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29" name="Freeform 58">
              <a:extLst>
                <a:ext uri="{FF2B5EF4-FFF2-40B4-BE49-F238E27FC236}">
                  <a16:creationId xmlns:a16="http://schemas.microsoft.com/office/drawing/2014/main" id="{BB6416F9-F25C-4A72-B73F-5F7013109803}"/>
                </a:ext>
              </a:extLst>
            </p:cNvPr>
            <p:cNvSpPr>
              <a:spLocks/>
            </p:cNvSpPr>
            <p:nvPr/>
          </p:nvSpPr>
          <p:spPr bwMode="auto">
            <a:xfrm>
              <a:off x="4188" y="3196"/>
              <a:ext cx="23" cy="42"/>
            </a:xfrm>
            <a:custGeom>
              <a:avLst/>
              <a:gdLst>
                <a:gd name="T0" fmla="*/ 22 w 23"/>
                <a:gd name="T1" fmla="*/ 21 h 42"/>
                <a:gd name="T2" fmla="*/ 23 w 23"/>
                <a:gd name="T3" fmla="*/ 0 h 42"/>
                <a:gd name="T4" fmla="*/ 12 w 23"/>
                <a:gd name="T5" fmla="*/ 8 h 42"/>
                <a:gd name="T6" fmla="*/ 9 w 23"/>
                <a:gd name="T7" fmla="*/ 11 h 42"/>
                <a:gd name="T8" fmla="*/ 8 w 23"/>
                <a:gd name="T9" fmla="*/ 13 h 42"/>
                <a:gd name="T10" fmla="*/ 7 w 23"/>
                <a:gd name="T11" fmla="*/ 17 h 42"/>
                <a:gd name="T12" fmla="*/ 5 w 23"/>
                <a:gd name="T13" fmla="*/ 21 h 42"/>
                <a:gd name="T14" fmla="*/ 4 w 23"/>
                <a:gd name="T15" fmla="*/ 27 h 42"/>
                <a:gd name="T16" fmla="*/ 3 w 23"/>
                <a:gd name="T17" fmla="*/ 30 h 42"/>
                <a:gd name="T18" fmla="*/ 1 w 23"/>
                <a:gd name="T19" fmla="*/ 36 h 42"/>
                <a:gd name="T20" fmla="*/ 0 w 23"/>
                <a:gd name="T21" fmla="*/ 42 h 42"/>
                <a:gd name="T22" fmla="*/ 4 w 23"/>
                <a:gd name="T23" fmla="*/ 40 h 42"/>
                <a:gd name="T24" fmla="*/ 6 w 23"/>
                <a:gd name="T25" fmla="*/ 40 h 42"/>
                <a:gd name="T26" fmla="*/ 9 w 23"/>
                <a:gd name="T27" fmla="*/ 38 h 42"/>
                <a:gd name="T28" fmla="*/ 12 w 23"/>
                <a:gd name="T29" fmla="*/ 36 h 42"/>
                <a:gd name="T30" fmla="*/ 14 w 23"/>
                <a:gd name="T31" fmla="*/ 32 h 42"/>
                <a:gd name="T32" fmla="*/ 17 w 23"/>
                <a:gd name="T33" fmla="*/ 28 h 42"/>
                <a:gd name="T34" fmla="*/ 19 w 23"/>
                <a:gd name="T35" fmla="*/ 27 h 42"/>
                <a:gd name="T36" fmla="*/ 22 w 23"/>
                <a:gd name="T37" fmla="*/ 21 h 4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
                <a:gd name="T58" fmla="*/ 0 h 42"/>
                <a:gd name="T59" fmla="*/ 23 w 23"/>
                <a:gd name="T60" fmla="*/ 42 h 4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 h="42">
                  <a:moveTo>
                    <a:pt x="22" y="21"/>
                  </a:moveTo>
                  <a:lnTo>
                    <a:pt x="23" y="0"/>
                  </a:lnTo>
                  <a:lnTo>
                    <a:pt x="12" y="8"/>
                  </a:lnTo>
                  <a:lnTo>
                    <a:pt x="9" y="11"/>
                  </a:lnTo>
                  <a:lnTo>
                    <a:pt x="8" y="13"/>
                  </a:lnTo>
                  <a:lnTo>
                    <a:pt x="7" y="17"/>
                  </a:lnTo>
                  <a:lnTo>
                    <a:pt x="5" y="21"/>
                  </a:lnTo>
                  <a:lnTo>
                    <a:pt x="4" y="27"/>
                  </a:lnTo>
                  <a:lnTo>
                    <a:pt x="3" y="30"/>
                  </a:lnTo>
                  <a:lnTo>
                    <a:pt x="1" y="36"/>
                  </a:lnTo>
                  <a:lnTo>
                    <a:pt x="0" y="42"/>
                  </a:lnTo>
                  <a:lnTo>
                    <a:pt x="4" y="40"/>
                  </a:lnTo>
                  <a:lnTo>
                    <a:pt x="6" y="40"/>
                  </a:lnTo>
                  <a:lnTo>
                    <a:pt x="9" y="38"/>
                  </a:lnTo>
                  <a:lnTo>
                    <a:pt x="12" y="36"/>
                  </a:lnTo>
                  <a:lnTo>
                    <a:pt x="14" y="32"/>
                  </a:lnTo>
                  <a:lnTo>
                    <a:pt x="17" y="28"/>
                  </a:lnTo>
                  <a:lnTo>
                    <a:pt x="19" y="27"/>
                  </a:lnTo>
                  <a:lnTo>
                    <a:pt x="22" y="21"/>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0" name="Freeform 59">
              <a:extLst>
                <a:ext uri="{FF2B5EF4-FFF2-40B4-BE49-F238E27FC236}">
                  <a16:creationId xmlns:a16="http://schemas.microsoft.com/office/drawing/2014/main" id="{EF575F53-E758-426D-8298-0BB4564F4028}"/>
                </a:ext>
              </a:extLst>
            </p:cNvPr>
            <p:cNvSpPr>
              <a:spLocks/>
            </p:cNvSpPr>
            <p:nvPr/>
          </p:nvSpPr>
          <p:spPr bwMode="auto">
            <a:xfrm>
              <a:off x="4353" y="3528"/>
              <a:ext cx="29" cy="110"/>
            </a:xfrm>
            <a:custGeom>
              <a:avLst/>
              <a:gdLst>
                <a:gd name="T0" fmla="*/ 29 w 29"/>
                <a:gd name="T1" fmla="*/ 106 h 110"/>
                <a:gd name="T2" fmla="*/ 26 w 29"/>
                <a:gd name="T3" fmla="*/ 49 h 110"/>
                <a:gd name="T4" fmla="*/ 25 w 29"/>
                <a:gd name="T5" fmla="*/ 47 h 110"/>
                <a:gd name="T6" fmla="*/ 24 w 29"/>
                <a:gd name="T7" fmla="*/ 47 h 110"/>
                <a:gd name="T8" fmla="*/ 23 w 29"/>
                <a:gd name="T9" fmla="*/ 45 h 110"/>
                <a:gd name="T10" fmla="*/ 22 w 29"/>
                <a:gd name="T11" fmla="*/ 45 h 110"/>
                <a:gd name="T12" fmla="*/ 19 w 29"/>
                <a:gd name="T13" fmla="*/ 42 h 110"/>
                <a:gd name="T14" fmla="*/ 16 w 29"/>
                <a:gd name="T15" fmla="*/ 36 h 110"/>
                <a:gd name="T16" fmla="*/ 14 w 29"/>
                <a:gd name="T17" fmla="*/ 30 h 110"/>
                <a:gd name="T18" fmla="*/ 11 w 29"/>
                <a:gd name="T19" fmla="*/ 24 h 110"/>
                <a:gd name="T20" fmla="*/ 9 w 29"/>
                <a:gd name="T21" fmla="*/ 19 h 110"/>
                <a:gd name="T22" fmla="*/ 5 w 29"/>
                <a:gd name="T23" fmla="*/ 11 h 110"/>
                <a:gd name="T24" fmla="*/ 3 w 29"/>
                <a:gd name="T25" fmla="*/ 5 h 110"/>
                <a:gd name="T26" fmla="*/ 0 w 29"/>
                <a:gd name="T27" fmla="*/ 0 h 110"/>
                <a:gd name="T28" fmla="*/ 1 w 29"/>
                <a:gd name="T29" fmla="*/ 2 h 110"/>
                <a:gd name="T30" fmla="*/ 1 w 29"/>
                <a:gd name="T31" fmla="*/ 3 h 110"/>
                <a:gd name="T32" fmla="*/ 1 w 29"/>
                <a:gd name="T33" fmla="*/ 5 h 110"/>
                <a:gd name="T34" fmla="*/ 1 w 29"/>
                <a:gd name="T35" fmla="*/ 7 h 110"/>
                <a:gd name="T36" fmla="*/ 3 w 29"/>
                <a:gd name="T37" fmla="*/ 23 h 110"/>
                <a:gd name="T38" fmla="*/ 5 w 29"/>
                <a:gd name="T39" fmla="*/ 36 h 110"/>
                <a:gd name="T40" fmla="*/ 9 w 29"/>
                <a:gd name="T41" fmla="*/ 47 h 110"/>
                <a:gd name="T42" fmla="*/ 12 w 29"/>
                <a:gd name="T43" fmla="*/ 59 h 110"/>
                <a:gd name="T44" fmla="*/ 15 w 29"/>
                <a:gd name="T45" fmla="*/ 70 h 110"/>
                <a:gd name="T46" fmla="*/ 19 w 29"/>
                <a:gd name="T47" fmla="*/ 82 h 110"/>
                <a:gd name="T48" fmla="*/ 22 w 29"/>
                <a:gd name="T49" fmla="*/ 93 h 110"/>
                <a:gd name="T50" fmla="*/ 24 w 29"/>
                <a:gd name="T51" fmla="*/ 105 h 110"/>
                <a:gd name="T52" fmla="*/ 25 w 29"/>
                <a:gd name="T53" fmla="*/ 106 h 110"/>
                <a:gd name="T54" fmla="*/ 26 w 29"/>
                <a:gd name="T55" fmla="*/ 108 h 110"/>
                <a:gd name="T56" fmla="*/ 28 w 29"/>
                <a:gd name="T57" fmla="*/ 108 h 110"/>
                <a:gd name="T58" fmla="*/ 29 w 29"/>
                <a:gd name="T59" fmla="*/ 110 h 110"/>
                <a:gd name="T60" fmla="*/ 29 w 29"/>
                <a:gd name="T61" fmla="*/ 108 h 110"/>
                <a:gd name="T62" fmla="*/ 29 w 29"/>
                <a:gd name="T63" fmla="*/ 106 h 11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
                <a:gd name="T97" fmla="*/ 0 h 110"/>
                <a:gd name="T98" fmla="*/ 29 w 29"/>
                <a:gd name="T99" fmla="*/ 110 h 11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 h="110">
                  <a:moveTo>
                    <a:pt x="29" y="106"/>
                  </a:moveTo>
                  <a:lnTo>
                    <a:pt x="26" y="49"/>
                  </a:lnTo>
                  <a:lnTo>
                    <a:pt x="25" y="47"/>
                  </a:lnTo>
                  <a:lnTo>
                    <a:pt x="24" y="47"/>
                  </a:lnTo>
                  <a:lnTo>
                    <a:pt x="23" y="45"/>
                  </a:lnTo>
                  <a:lnTo>
                    <a:pt x="22" y="45"/>
                  </a:lnTo>
                  <a:lnTo>
                    <a:pt x="19" y="42"/>
                  </a:lnTo>
                  <a:lnTo>
                    <a:pt x="16" y="36"/>
                  </a:lnTo>
                  <a:lnTo>
                    <a:pt x="14" y="30"/>
                  </a:lnTo>
                  <a:lnTo>
                    <a:pt x="11" y="24"/>
                  </a:lnTo>
                  <a:lnTo>
                    <a:pt x="9" y="19"/>
                  </a:lnTo>
                  <a:lnTo>
                    <a:pt x="5" y="11"/>
                  </a:lnTo>
                  <a:lnTo>
                    <a:pt x="3" y="5"/>
                  </a:lnTo>
                  <a:lnTo>
                    <a:pt x="0" y="0"/>
                  </a:lnTo>
                  <a:lnTo>
                    <a:pt x="1" y="2"/>
                  </a:lnTo>
                  <a:lnTo>
                    <a:pt x="1" y="3"/>
                  </a:lnTo>
                  <a:lnTo>
                    <a:pt x="1" y="5"/>
                  </a:lnTo>
                  <a:lnTo>
                    <a:pt x="1" y="7"/>
                  </a:lnTo>
                  <a:lnTo>
                    <a:pt x="3" y="23"/>
                  </a:lnTo>
                  <a:lnTo>
                    <a:pt x="5" y="36"/>
                  </a:lnTo>
                  <a:lnTo>
                    <a:pt x="9" y="47"/>
                  </a:lnTo>
                  <a:lnTo>
                    <a:pt x="12" y="59"/>
                  </a:lnTo>
                  <a:lnTo>
                    <a:pt x="15" y="70"/>
                  </a:lnTo>
                  <a:lnTo>
                    <a:pt x="19" y="82"/>
                  </a:lnTo>
                  <a:lnTo>
                    <a:pt x="22" y="93"/>
                  </a:lnTo>
                  <a:lnTo>
                    <a:pt x="24" y="105"/>
                  </a:lnTo>
                  <a:lnTo>
                    <a:pt x="25" y="106"/>
                  </a:lnTo>
                  <a:lnTo>
                    <a:pt x="26" y="108"/>
                  </a:lnTo>
                  <a:lnTo>
                    <a:pt x="28" y="108"/>
                  </a:lnTo>
                  <a:lnTo>
                    <a:pt x="29" y="110"/>
                  </a:lnTo>
                  <a:lnTo>
                    <a:pt x="29" y="108"/>
                  </a:lnTo>
                  <a:lnTo>
                    <a:pt x="29" y="1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1" name="Freeform 60">
              <a:extLst>
                <a:ext uri="{FF2B5EF4-FFF2-40B4-BE49-F238E27FC236}">
                  <a16:creationId xmlns:a16="http://schemas.microsoft.com/office/drawing/2014/main" id="{AFF6A52C-A6FD-4E56-9EDB-4DAADA67FD9C}"/>
                </a:ext>
              </a:extLst>
            </p:cNvPr>
            <p:cNvSpPr>
              <a:spLocks/>
            </p:cNvSpPr>
            <p:nvPr/>
          </p:nvSpPr>
          <p:spPr bwMode="auto">
            <a:xfrm>
              <a:off x="4316" y="3236"/>
              <a:ext cx="62" cy="316"/>
            </a:xfrm>
            <a:custGeom>
              <a:avLst/>
              <a:gdLst>
                <a:gd name="T0" fmla="*/ 61 w 62"/>
                <a:gd name="T1" fmla="*/ 301 h 316"/>
                <a:gd name="T2" fmla="*/ 61 w 62"/>
                <a:gd name="T3" fmla="*/ 280 h 316"/>
                <a:gd name="T4" fmla="*/ 58 w 62"/>
                <a:gd name="T5" fmla="*/ 259 h 316"/>
                <a:gd name="T6" fmla="*/ 52 w 62"/>
                <a:gd name="T7" fmla="*/ 234 h 316"/>
                <a:gd name="T8" fmla="*/ 47 w 62"/>
                <a:gd name="T9" fmla="*/ 212 h 316"/>
                <a:gd name="T10" fmla="*/ 41 w 62"/>
                <a:gd name="T11" fmla="*/ 189 h 316"/>
                <a:gd name="T12" fmla="*/ 35 w 62"/>
                <a:gd name="T13" fmla="*/ 166 h 316"/>
                <a:gd name="T14" fmla="*/ 30 w 62"/>
                <a:gd name="T15" fmla="*/ 141 h 316"/>
                <a:gd name="T16" fmla="*/ 25 w 62"/>
                <a:gd name="T17" fmla="*/ 116 h 316"/>
                <a:gd name="T18" fmla="*/ 20 w 62"/>
                <a:gd name="T19" fmla="*/ 91 h 316"/>
                <a:gd name="T20" fmla="*/ 16 w 62"/>
                <a:gd name="T21" fmla="*/ 69 h 316"/>
                <a:gd name="T22" fmla="*/ 12 w 62"/>
                <a:gd name="T23" fmla="*/ 48 h 316"/>
                <a:gd name="T24" fmla="*/ 9 w 62"/>
                <a:gd name="T25" fmla="*/ 29 h 316"/>
                <a:gd name="T26" fmla="*/ 4 w 62"/>
                <a:gd name="T27" fmla="*/ 9 h 316"/>
                <a:gd name="T28" fmla="*/ 1 w 62"/>
                <a:gd name="T29" fmla="*/ 0 h 316"/>
                <a:gd name="T30" fmla="*/ 0 w 62"/>
                <a:gd name="T31" fmla="*/ 4 h 316"/>
                <a:gd name="T32" fmla="*/ 1 w 62"/>
                <a:gd name="T33" fmla="*/ 23 h 316"/>
                <a:gd name="T34" fmla="*/ 3 w 62"/>
                <a:gd name="T35" fmla="*/ 46 h 316"/>
                <a:gd name="T36" fmla="*/ 4 w 62"/>
                <a:gd name="T37" fmla="*/ 69 h 316"/>
                <a:gd name="T38" fmla="*/ 5 w 62"/>
                <a:gd name="T39" fmla="*/ 91 h 316"/>
                <a:gd name="T40" fmla="*/ 8 w 62"/>
                <a:gd name="T41" fmla="*/ 109 h 316"/>
                <a:gd name="T42" fmla="*/ 10 w 62"/>
                <a:gd name="T43" fmla="*/ 120 h 316"/>
                <a:gd name="T44" fmla="*/ 11 w 62"/>
                <a:gd name="T45" fmla="*/ 131 h 316"/>
                <a:gd name="T46" fmla="*/ 13 w 62"/>
                <a:gd name="T47" fmla="*/ 143 h 316"/>
                <a:gd name="T48" fmla="*/ 15 w 62"/>
                <a:gd name="T49" fmla="*/ 162 h 316"/>
                <a:gd name="T50" fmla="*/ 19 w 62"/>
                <a:gd name="T51" fmla="*/ 187 h 316"/>
                <a:gd name="T52" fmla="*/ 22 w 62"/>
                <a:gd name="T53" fmla="*/ 210 h 316"/>
                <a:gd name="T54" fmla="*/ 28 w 62"/>
                <a:gd name="T55" fmla="*/ 233 h 316"/>
                <a:gd name="T56" fmla="*/ 33 w 62"/>
                <a:gd name="T57" fmla="*/ 254 h 316"/>
                <a:gd name="T58" fmla="*/ 41 w 62"/>
                <a:gd name="T59" fmla="*/ 273 h 316"/>
                <a:gd name="T60" fmla="*/ 48 w 62"/>
                <a:gd name="T61" fmla="*/ 292 h 316"/>
                <a:gd name="T62" fmla="*/ 56 w 62"/>
                <a:gd name="T63" fmla="*/ 309 h 316"/>
                <a:gd name="T64" fmla="*/ 61 w 62"/>
                <a:gd name="T65" fmla="*/ 316 h 316"/>
                <a:gd name="T66" fmla="*/ 62 w 62"/>
                <a:gd name="T67" fmla="*/ 315 h 3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316"/>
                <a:gd name="T104" fmla="*/ 62 w 62"/>
                <a:gd name="T105" fmla="*/ 316 h 3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316">
                  <a:moveTo>
                    <a:pt x="62" y="313"/>
                  </a:moveTo>
                  <a:lnTo>
                    <a:pt x="61" y="301"/>
                  </a:lnTo>
                  <a:lnTo>
                    <a:pt x="61" y="292"/>
                  </a:lnTo>
                  <a:lnTo>
                    <a:pt x="61" y="280"/>
                  </a:lnTo>
                  <a:lnTo>
                    <a:pt x="60" y="273"/>
                  </a:lnTo>
                  <a:lnTo>
                    <a:pt x="58" y="259"/>
                  </a:lnTo>
                  <a:lnTo>
                    <a:pt x="56" y="248"/>
                  </a:lnTo>
                  <a:lnTo>
                    <a:pt x="52" y="234"/>
                  </a:lnTo>
                  <a:lnTo>
                    <a:pt x="50" y="223"/>
                  </a:lnTo>
                  <a:lnTo>
                    <a:pt x="47" y="212"/>
                  </a:lnTo>
                  <a:lnTo>
                    <a:pt x="43" y="200"/>
                  </a:lnTo>
                  <a:lnTo>
                    <a:pt x="41" y="189"/>
                  </a:lnTo>
                  <a:lnTo>
                    <a:pt x="38" y="177"/>
                  </a:lnTo>
                  <a:lnTo>
                    <a:pt x="35" y="166"/>
                  </a:lnTo>
                  <a:lnTo>
                    <a:pt x="33" y="152"/>
                  </a:lnTo>
                  <a:lnTo>
                    <a:pt x="30" y="141"/>
                  </a:lnTo>
                  <a:lnTo>
                    <a:pt x="28" y="130"/>
                  </a:lnTo>
                  <a:lnTo>
                    <a:pt x="25" y="116"/>
                  </a:lnTo>
                  <a:lnTo>
                    <a:pt x="23" y="105"/>
                  </a:lnTo>
                  <a:lnTo>
                    <a:pt x="20" y="91"/>
                  </a:lnTo>
                  <a:lnTo>
                    <a:pt x="18" y="80"/>
                  </a:lnTo>
                  <a:lnTo>
                    <a:pt x="16" y="69"/>
                  </a:lnTo>
                  <a:lnTo>
                    <a:pt x="14" y="57"/>
                  </a:lnTo>
                  <a:lnTo>
                    <a:pt x="12" y="48"/>
                  </a:lnTo>
                  <a:lnTo>
                    <a:pt x="10" y="38"/>
                  </a:lnTo>
                  <a:lnTo>
                    <a:pt x="9" y="29"/>
                  </a:lnTo>
                  <a:lnTo>
                    <a:pt x="6" y="19"/>
                  </a:lnTo>
                  <a:lnTo>
                    <a:pt x="4" y="9"/>
                  </a:lnTo>
                  <a:lnTo>
                    <a:pt x="2" y="0"/>
                  </a:lnTo>
                  <a:lnTo>
                    <a:pt x="1" y="0"/>
                  </a:lnTo>
                  <a:lnTo>
                    <a:pt x="0" y="2"/>
                  </a:lnTo>
                  <a:lnTo>
                    <a:pt x="0" y="4"/>
                  </a:lnTo>
                  <a:lnTo>
                    <a:pt x="1" y="11"/>
                  </a:lnTo>
                  <a:lnTo>
                    <a:pt x="1" y="23"/>
                  </a:lnTo>
                  <a:lnTo>
                    <a:pt x="2" y="34"/>
                  </a:lnTo>
                  <a:lnTo>
                    <a:pt x="3" y="46"/>
                  </a:lnTo>
                  <a:lnTo>
                    <a:pt x="3" y="57"/>
                  </a:lnTo>
                  <a:lnTo>
                    <a:pt x="4" y="69"/>
                  </a:lnTo>
                  <a:lnTo>
                    <a:pt x="5" y="80"/>
                  </a:lnTo>
                  <a:lnTo>
                    <a:pt x="5" y="91"/>
                  </a:lnTo>
                  <a:lnTo>
                    <a:pt x="6" y="103"/>
                  </a:lnTo>
                  <a:lnTo>
                    <a:pt x="8" y="109"/>
                  </a:lnTo>
                  <a:lnTo>
                    <a:pt x="9" y="114"/>
                  </a:lnTo>
                  <a:lnTo>
                    <a:pt x="10" y="120"/>
                  </a:lnTo>
                  <a:lnTo>
                    <a:pt x="11" y="126"/>
                  </a:lnTo>
                  <a:lnTo>
                    <a:pt x="11" y="131"/>
                  </a:lnTo>
                  <a:lnTo>
                    <a:pt x="12" y="137"/>
                  </a:lnTo>
                  <a:lnTo>
                    <a:pt x="13" y="143"/>
                  </a:lnTo>
                  <a:lnTo>
                    <a:pt x="14" y="149"/>
                  </a:lnTo>
                  <a:lnTo>
                    <a:pt x="15" y="162"/>
                  </a:lnTo>
                  <a:lnTo>
                    <a:pt x="16" y="175"/>
                  </a:lnTo>
                  <a:lnTo>
                    <a:pt x="19" y="187"/>
                  </a:lnTo>
                  <a:lnTo>
                    <a:pt x="20" y="198"/>
                  </a:lnTo>
                  <a:lnTo>
                    <a:pt x="22" y="210"/>
                  </a:lnTo>
                  <a:lnTo>
                    <a:pt x="25" y="221"/>
                  </a:lnTo>
                  <a:lnTo>
                    <a:pt x="28" y="233"/>
                  </a:lnTo>
                  <a:lnTo>
                    <a:pt x="31" y="244"/>
                  </a:lnTo>
                  <a:lnTo>
                    <a:pt x="33" y="254"/>
                  </a:lnTo>
                  <a:lnTo>
                    <a:pt x="37" y="263"/>
                  </a:lnTo>
                  <a:lnTo>
                    <a:pt x="41" y="273"/>
                  </a:lnTo>
                  <a:lnTo>
                    <a:pt x="44" y="282"/>
                  </a:lnTo>
                  <a:lnTo>
                    <a:pt x="48" y="292"/>
                  </a:lnTo>
                  <a:lnTo>
                    <a:pt x="52" y="299"/>
                  </a:lnTo>
                  <a:lnTo>
                    <a:pt x="56" y="309"/>
                  </a:lnTo>
                  <a:lnTo>
                    <a:pt x="60" y="316"/>
                  </a:lnTo>
                  <a:lnTo>
                    <a:pt x="61" y="316"/>
                  </a:lnTo>
                  <a:lnTo>
                    <a:pt x="62" y="316"/>
                  </a:lnTo>
                  <a:lnTo>
                    <a:pt x="62" y="315"/>
                  </a:lnTo>
                  <a:lnTo>
                    <a:pt x="62" y="3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2" name="Freeform 61">
              <a:extLst>
                <a:ext uri="{FF2B5EF4-FFF2-40B4-BE49-F238E27FC236}">
                  <a16:creationId xmlns:a16="http://schemas.microsoft.com/office/drawing/2014/main" id="{FBD1457C-01A5-4961-98AE-7D5838719370}"/>
                </a:ext>
              </a:extLst>
            </p:cNvPr>
            <p:cNvSpPr>
              <a:spLocks/>
            </p:cNvSpPr>
            <p:nvPr/>
          </p:nvSpPr>
          <p:spPr bwMode="auto">
            <a:xfrm>
              <a:off x="4370" y="3024"/>
              <a:ext cx="2" cy="8"/>
            </a:xfrm>
            <a:custGeom>
              <a:avLst/>
              <a:gdLst>
                <a:gd name="T0" fmla="*/ 2 w 2"/>
                <a:gd name="T1" fmla="*/ 4 h 8"/>
                <a:gd name="T2" fmla="*/ 2 w 2"/>
                <a:gd name="T3" fmla="*/ 2 h 8"/>
                <a:gd name="T4" fmla="*/ 2 w 2"/>
                <a:gd name="T5" fmla="*/ 0 h 8"/>
                <a:gd name="T6" fmla="*/ 2 w 2"/>
                <a:gd name="T7" fmla="*/ 2 h 8"/>
                <a:gd name="T8" fmla="*/ 0 w 2"/>
                <a:gd name="T9" fmla="*/ 4 h 8"/>
                <a:gd name="T10" fmla="*/ 0 w 2"/>
                <a:gd name="T11" fmla="*/ 6 h 8"/>
                <a:gd name="T12" fmla="*/ 0 w 2"/>
                <a:gd name="T13" fmla="*/ 8 h 8"/>
                <a:gd name="T14" fmla="*/ 0 w 2"/>
                <a:gd name="T15" fmla="*/ 6 h 8"/>
                <a:gd name="T16" fmla="*/ 2 w 2"/>
                <a:gd name="T17" fmla="*/ 4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
                <a:gd name="T28" fmla="*/ 0 h 8"/>
                <a:gd name="T29" fmla="*/ 2 w 2"/>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 h="8">
                  <a:moveTo>
                    <a:pt x="2" y="4"/>
                  </a:moveTo>
                  <a:lnTo>
                    <a:pt x="2" y="2"/>
                  </a:lnTo>
                  <a:lnTo>
                    <a:pt x="2" y="0"/>
                  </a:lnTo>
                  <a:lnTo>
                    <a:pt x="2" y="2"/>
                  </a:lnTo>
                  <a:lnTo>
                    <a:pt x="0" y="4"/>
                  </a:lnTo>
                  <a:lnTo>
                    <a:pt x="0" y="6"/>
                  </a:lnTo>
                  <a:lnTo>
                    <a:pt x="0" y="8"/>
                  </a:lnTo>
                  <a:lnTo>
                    <a:pt x="0" y="6"/>
                  </a:lnTo>
                  <a:lnTo>
                    <a:pt x="2"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3" name="Freeform 62">
              <a:extLst>
                <a:ext uri="{FF2B5EF4-FFF2-40B4-BE49-F238E27FC236}">
                  <a16:creationId xmlns:a16="http://schemas.microsoft.com/office/drawing/2014/main" id="{D31914F9-0EBE-46D6-BA17-3B266A715419}"/>
                </a:ext>
              </a:extLst>
            </p:cNvPr>
            <p:cNvSpPr>
              <a:spLocks/>
            </p:cNvSpPr>
            <p:nvPr/>
          </p:nvSpPr>
          <p:spPr bwMode="auto">
            <a:xfrm>
              <a:off x="4366" y="3032"/>
              <a:ext cx="3" cy="19"/>
            </a:xfrm>
            <a:custGeom>
              <a:avLst/>
              <a:gdLst>
                <a:gd name="T0" fmla="*/ 3 w 3"/>
                <a:gd name="T1" fmla="*/ 2 h 19"/>
                <a:gd name="T2" fmla="*/ 3 w 3"/>
                <a:gd name="T3" fmla="*/ 0 h 19"/>
                <a:gd name="T4" fmla="*/ 2 w 3"/>
                <a:gd name="T5" fmla="*/ 4 h 19"/>
                <a:gd name="T6" fmla="*/ 1 w 3"/>
                <a:gd name="T7" fmla="*/ 9 h 19"/>
                <a:gd name="T8" fmla="*/ 1 w 3"/>
                <a:gd name="T9" fmla="*/ 13 h 19"/>
                <a:gd name="T10" fmla="*/ 0 w 3"/>
                <a:gd name="T11" fmla="*/ 19 h 19"/>
                <a:gd name="T12" fmla="*/ 3 w 3"/>
                <a:gd name="T13" fmla="*/ 2 h 19"/>
                <a:gd name="T14" fmla="*/ 0 60000 65536"/>
                <a:gd name="T15" fmla="*/ 0 60000 65536"/>
                <a:gd name="T16" fmla="*/ 0 60000 65536"/>
                <a:gd name="T17" fmla="*/ 0 60000 65536"/>
                <a:gd name="T18" fmla="*/ 0 60000 65536"/>
                <a:gd name="T19" fmla="*/ 0 60000 65536"/>
                <a:gd name="T20" fmla="*/ 0 60000 65536"/>
                <a:gd name="T21" fmla="*/ 0 w 3"/>
                <a:gd name="T22" fmla="*/ 0 h 19"/>
                <a:gd name="T23" fmla="*/ 3 w 3"/>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 h="19">
                  <a:moveTo>
                    <a:pt x="3" y="2"/>
                  </a:moveTo>
                  <a:lnTo>
                    <a:pt x="3" y="0"/>
                  </a:lnTo>
                  <a:lnTo>
                    <a:pt x="2" y="4"/>
                  </a:lnTo>
                  <a:lnTo>
                    <a:pt x="1" y="9"/>
                  </a:lnTo>
                  <a:lnTo>
                    <a:pt x="1" y="13"/>
                  </a:lnTo>
                  <a:lnTo>
                    <a:pt x="0" y="19"/>
                  </a:lnTo>
                  <a:lnTo>
                    <a:pt x="3"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4" name="Freeform 63">
              <a:extLst>
                <a:ext uri="{FF2B5EF4-FFF2-40B4-BE49-F238E27FC236}">
                  <a16:creationId xmlns:a16="http://schemas.microsoft.com/office/drawing/2014/main" id="{E70ADD73-65F4-4003-A1BD-8C8D9752F512}"/>
                </a:ext>
              </a:extLst>
            </p:cNvPr>
            <p:cNvSpPr>
              <a:spLocks/>
            </p:cNvSpPr>
            <p:nvPr/>
          </p:nvSpPr>
          <p:spPr bwMode="auto">
            <a:xfrm>
              <a:off x="4303" y="2847"/>
              <a:ext cx="45" cy="377"/>
            </a:xfrm>
            <a:custGeom>
              <a:avLst/>
              <a:gdLst>
                <a:gd name="T0" fmla="*/ 45 w 45"/>
                <a:gd name="T1" fmla="*/ 362 h 377"/>
                <a:gd name="T2" fmla="*/ 45 w 45"/>
                <a:gd name="T3" fmla="*/ 332 h 377"/>
                <a:gd name="T4" fmla="*/ 44 w 45"/>
                <a:gd name="T5" fmla="*/ 301 h 377"/>
                <a:gd name="T6" fmla="*/ 43 w 45"/>
                <a:gd name="T7" fmla="*/ 269 h 377"/>
                <a:gd name="T8" fmla="*/ 41 w 45"/>
                <a:gd name="T9" fmla="*/ 236 h 377"/>
                <a:gd name="T10" fmla="*/ 41 w 45"/>
                <a:gd name="T11" fmla="*/ 225 h 377"/>
                <a:gd name="T12" fmla="*/ 40 w 45"/>
                <a:gd name="T13" fmla="*/ 213 h 377"/>
                <a:gd name="T14" fmla="*/ 38 w 45"/>
                <a:gd name="T15" fmla="*/ 200 h 377"/>
                <a:gd name="T16" fmla="*/ 38 w 45"/>
                <a:gd name="T17" fmla="*/ 189 h 377"/>
                <a:gd name="T18" fmla="*/ 37 w 45"/>
                <a:gd name="T19" fmla="*/ 177 h 377"/>
                <a:gd name="T20" fmla="*/ 36 w 45"/>
                <a:gd name="T21" fmla="*/ 166 h 377"/>
                <a:gd name="T22" fmla="*/ 34 w 45"/>
                <a:gd name="T23" fmla="*/ 152 h 377"/>
                <a:gd name="T24" fmla="*/ 33 w 45"/>
                <a:gd name="T25" fmla="*/ 141 h 377"/>
                <a:gd name="T26" fmla="*/ 32 w 45"/>
                <a:gd name="T27" fmla="*/ 137 h 377"/>
                <a:gd name="T28" fmla="*/ 31 w 45"/>
                <a:gd name="T29" fmla="*/ 131 h 377"/>
                <a:gd name="T30" fmla="*/ 31 w 45"/>
                <a:gd name="T31" fmla="*/ 128 h 377"/>
                <a:gd name="T32" fmla="*/ 29 w 45"/>
                <a:gd name="T33" fmla="*/ 122 h 377"/>
                <a:gd name="T34" fmla="*/ 29 w 45"/>
                <a:gd name="T35" fmla="*/ 118 h 377"/>
                <a:gd name="T36" fmla="*/ 28 w 45"/>
                <a:gd name="T37" fmla="*/ 112 h 377"/>
                <a:gd name="T38" fmla="*/ 28 w 45"/>
                <a:gd name="T39" fmla="*/ 109 h 377"/>
                <a:gd name="T40" fmla="*/ 27 w 45"/>
                <a:gd name="T41" fmla="*/ 105 h 377"/>
                <a:gd name="T42" fmla="*/ 27 w 45"/>
                <a:gd name="T43" fmla="*/ 99 h 377"/>
                <a:gd name="T44" fmla="*/ 27 w 45"/>
                <a:gd name="T45" fmla="*/ 91 h 377"/>
                <a:gd name="T46" fmla="*/ 26 w 45"/>
                <a:gd name="T47" fmla="*/ 86 h 377"/>
                <a:gd name="T48" fmla="*/ 26 w 45"/>
                <a:gd name="T49" fmla="*/ 80 h 377"/>
                <a:gd name="T50" fmla="*/ 5 w 45"/>
                <a:gd name="T51" fmla="*/ 0 h 377"/>
                <a:gd name="T52" fmla="*/ 4 w 45"/>
                <a:gd name="T53" fmla="*/ 0 h 377"/>
                <a:gd name="T54" fmla="*/ 3 w 45"/>
                <a:gd name="T55" fmla="*/ 0 h 377"/>
                <a:gd name="T56" fmla="*/ 2 w 45"/>
                <a:gd name="T57" fmla="*/ 0 h 377"/>
                <a:gd name="T58" fmla="*/ 2 w 45"/>
                <a:gd name="T59" fmla="*/ 2 h 377"/>
                <a:gd name="T60" fmla="*/ 0 w 45"/>
                <a:gd name="T61" fmla="*/ 29 h 377"/>
                <a:gd name="T62" fmla="*/ 0 w 45"/>
                <a:gd name="T63" fmla="*/ 55 h 377"/>
                <a:gd name="T64" fmla="*/ 0 w 45"/>
                <a:gd name="T65" fmla="*/ 82 h 377"/>
                <a:gd name="T66" fmla="*/ 0 w 45"/>
                <a:gd name="T67" fmla="*/ 111 h 377"/>
                <a:gd name="T68" fmla="*/ 0 w 45"/>
                <a:gd name="T69" fmla="*/ 124 h 377"/>
                <a:gd name="T70" fmla="*/ 2 w 45"/>
                <a:gd name="T71" fmla="*/ 137 h 377"/>
                <a:gd name="T72" fmla="*/ 2 w 45"/>
                <a:gd name="T73" fmla="*/ 151 h 377"/>
                <a:gd name="T74" fmla="*/ 2 w 45"/>
                <a:gd name="T75" fmla="*/ 164 h 377"/>
                <a:gd name="T76" fmla="*/ 3 w 45"/>
                <a:gd name="T77" fmla="*/ 177 h 377"/>
                <a:gd name="T78" fmla="*/ 4 w 45"/>
                <a:gd name="T79" fmla="*/ 191 h 377"/>
                <a:gd name="T80" fmla="*/ 5 w 45"/>
                <a:gd name="T81" fmla="*/ 204 h 377"/>
                <a:gd name="T82" fmla="*/ 7 w 45"/>
                <a:gd name="T83" fmla="*/ 217 h 377"/>
                <a:gd name="T84" fmla="*/ 9 w 45"/>
                <a:gd name="T85" fmla="*/ 229 h 377"/>
                <a:gd name="T86" fmla="*/ 11 w 45"/>
                <a:gd name="T87" fmla="*/ 242 h 377"/>
                <a:gd name="T88" fmla="*/ 13 w 45"/>
                <a:gd name="T89" fmla="*/ 254 h 377"/>
                <a:gd name="T90" fmla="*/ 15 w 45"/>
                <a:gd name="T91" fmla="*/ 265 h 377"/>
                <a:gd name="T92" fmla="*/ 17 w 45"/>
                <a:gd name="T93" fmla="*/ 276 h 377"/>
                <a:gd name="T94" fmla="*/ 19 w 45"/>
                <a:gd name="T95" fmla="*/ 288 h 377"/>
                <a:gd name="T96" fmla="*/ 22 w 45"/>
                <a:gd name="T97" fmla="*/ 301 h 377"/>
                <a:gd name="T98" fmla="*/ 23 w 45"/>
                <a:gd name="T99" fmla="*/ 313 h 377"/>
                <a:gd name="T100" fmla="*/ 42 w 45"/>
                <a:gd name="T101" fmla="*/ 377 h 377"/>
                <a:gd name="T102" fmla="*/ 42 w 45"/>
                <a:gd name="T103" fmla="*/ 368 h 377"/>
                <a:gd name="T104" fmla="*/ 43 w 45"/>
                <a:gd name="T105" fmla="*/ 368 h 377"/>
                <a:gd name="T106" fmla="*/ 44 w 45"/>
                <a:gd name="T107" fmla="*/ 366 h 377"/>
                <a:gd name="T108" fmla="*/ 44 w 45"/>
                <a:gd name="T109" fmla="*/ 364 h 377"/>
                <a:gd name="T110" fmla="*/ 44 w 45"/>
                <a:gd name="T111" fmla="*/ 362 h 377"/>
                <a:gd name="T112" fmla="*/ 45 w 45"/>
                <a:gd name="T113" fmla="*/ 362 h 3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
                <a:gd name="T172" fmla="*/ 0 h 377"/>
                <a:gd name="T173" fmla="*/ 45 w 45"/>
                <a:gd name="T174" fmla="*/ 377 h 3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 h="377">
                  <a:moveTo>
                    <a:pt x="45" y="362"/>
                  </a:moveTo>
                  <a:lnTo>
                    <a:pt x="45" y="332"/>
                  </a:lnTo>
                  <a:lnTo>
                    <a:pt x="44" y="301"/>
                  </a:lnTo>
                  <a:lnTo>
                    <a:pt x="43" y="269"/>
                  </a:lnTo>
                  <a:lnTo>
                    <a:pt x="41" y="236"/>
                  </a:lnTo>
                  <a:lnTo>
                    <a:pt x="41" y="225"/>
                  </a:lnTo>
                  <a:lnTo>
                    <a:pt x="40" y="213"/>
                  </a:lnTo>
                  <a:lnTo>
                    <a:pt x="38" y="200"/>
                  </a:lnTo>
                  <a:lnTo>
                    <a:pt x="38" y="189"/>
                  </a:lnTo>
                  <a:lnTo>
                    <a:pt x="37" y="177"/>
                  </a:lnTo>
                  <a:lnTo>
                    <a:pt x="36" y="166"/>
                  </a:lnTo>
                  <a:lnTo>
                    <a:pt x="34" y="152"/>
                  </a:lnTo>
                  <a:lnTo>
                    <a:pt x="33" y="141"/>
                  </a:lnTo>
                  <a:lnTo>
                    <a:pt x="32" y="137"/>
                  </a:lnTo>
                  <a:lnTo>
                    <a:pt x="31" y="131"/>
                  </a:lnTo>
                  <a:lnTo>
                    <a:pt x="31" y="128"/>
                  </a:lnTo>
                  <a:lnTo>
                    <a:pt x="29" y="122"/>
                  </a:lnTo>
                  <a:lnTo>
                    <a:pt x="29" y="118"/>
                  </a:lnTo>
                  <a:lnTo>
                    <a:pt x="28" y="112"/>
                  </a:lnTo>
                  <a:lnTo>
                    <a:pt x="28" y="109"/>
                  </a:lnTo>
                  <a:lnTo>
                    <a:pt x="27" y="105"/>
                  </a:lnTo>
                  <a:lnTo>
                    <a:pt x="27" y="99"/>
                  </a:lnTo>
                  <a:lnTo>
                    <a:pt x="27" y="91"/>
                  </a:lnTo>
                  <a:lnTo>
                    <a:pt x="26" y="86"/>
                  </a:lnTo>
                  <a:lnTo>
                    <a:pt x="26" y="80"/>
                  </a:lnTo>
                  <a:lnTo>
                    <a:pt x="5" y="0"/>
                  </a:lnTo>
                  <a:lnTo>
                    <a:pt x="4" y="0"/>
                  </a:lnTo>
                  <a:lnTo>
                    <a:pt x="3" y="0"/>
                  </a:lnTo>
                  <a:lnTo>
                    <a:pt x="2" y="0"/>
                  </a:lnTo>
                  <a:lnTo>
                    <a:pt x="2" y="2"/>
                  </a:lnTo>
                  <a:lnTo>
                    <a:pt x="0" y="29"/>
                  </a:lnTo>
                  <a:lnTo>
                    <a:pt x="0" y="55"/>
                  </a:lnTo>
                  <a:lnTo>
                    <a:pt x="0" y="82"/>
                  </a:lnTo>
                  <a:lnTo>
                    <a:pt x="0" y="111"/>
                  </a:lnTo>
                  <a:lnTo>
                    <a:pt x="0" y="124"/>
                  </a:lnTo>
                  <a:lnTo>
                    <a:pt x="2" y="137"/>
                  </a:lnTo>
                  <a:lnTo>
                    <a:pt x="2" y="151"/>
                  </a:lnTo>
                  <a:lnTo>
                    <a:pt x="2" y="164"/>
                  </a:lnTo>
                  <a:lnTo>
                    <a:pt x="3" y="177"/>
                  </a:lnTo>
                  <a:lnTo>
                    <a:pt x="4" y="191"/>
                  </a:lnTo>
                  <a:lnTo>
                    <a:pt x="5" y="204"/>
                  </a:lnTo>
                  <a:lnTo>
                    <a:pt x="7" y="217"/>
                  </a:lnTo>
                  <a:lnTo>
                    <a:pt x="9" y="229"/>
                  </a:lnTo>
                  <a:lnTo>
                    <a:pt x="11" y="242"/>
                  </a:lnTo>
                  <a:lnTo>
                    <a:pt x="13" y="254"/>
                  </a:lnTo>
                  <a:lnTo>
                    <a:pt x="15" y="265"/>
                  </a:lnTo>
                  <a:lnTo>
                    <a:pt x="17" y="276"/>
                  </a:lnTo>
                  <a:lnTo>
                    <a:pt x="19" y="288"/>
                  </a:lnTo>
                  <a:lnTo>
                    <a:pt x="22" y="301"/>
                  </a:lnTo>
                  <a:lnTo>
                    <a:pt x="23" y="313"/>
                  </a:lnTo>
                  <a:lnTo>
                    <a:pt x="42" y="377"/>
                  </a:lnTo>
                  <a:lnTo>
                    <a:pt x="42" y="368"/>
                  </a:lnTo>
                  <a:lnTo>
                    <a:pt x="43" y="368"/>
                  </a:lnTo>
                  <a:lnTo>
                    <a:pt x="44" y="366"/>
                  </a:lnTo>
                  <a:lnTo>
                    <a:pt x="44" y="364"/>
                  </a:lnTo>
                  <a:lnTo>
                    <a:pt x="44" y="362"/>
                  </a:lnTo>
                  <a:lnTo>
                    <a:pt x="45" y="36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5" name="Freeform 64">
              <a:extLst>
                <a:ext uri="{FF2B5EF4-FFF2-40B4-BE49-F238E27FC236}">
                  <a16:creationId xmlns:a16="http://schemas.microsoft.com/office/drawing/2014/main" id="{638C8E6A-ADB6-4F9B-BB62-45992C90EF70}"/>
                </a:ext>
              </a:extLst>
            </p:cNvPr>
            <p:cNvSpPr>
              <a:spLocks/>
            </p:cNvSpPr>
            <p:nvPr/>
          </p:nvSpPr>
          <p:spPr bwMode="auto">
            <a:xfrm>
              <a:off x="4263" y="2717"/>
              <a:ext cx="33" cy="250"/>
            </a:xfrm>
            <a:custGeom>
              <a:avLst/>
              <a:gdLst>
                <a:gd name="T0" fmla="*/ 33 w 33"/>
                <a:gd name="T1" fmla="*/ 229 h 250"/>
                <a:gd name="T2" fmla="*/ 33 w 33"/>
                <a:gd name="T3" fmla="*/ 191 h 250"/>
                <a:gd name="T4" fmla="*/ 32 w 33"/>
                <a:gd name="T5" fmla="*/ 151 h 250"/>
                <a:gd name="T6" fmla="*/ 30 w 33"/>
                <a:gd name="T7" fmla="*/ 111 h 250"/>
                <a:gd name="T8" fmla="*/ 28 w 33"/>
                <a:gd name="T9" fmla="*/ 73 h 250"/>
                <a:gd name="T10" fmla="*/ 25 w 33"/>
                <a:gd name="T11" fmla="*/ 61 h 250"/>
                <a:gd name="T12" fmla="*/ 23 w 33"/>
                <a:gd name="T13" fmla="*/ 52 h 250"/>
                <a:gd name="T14" fmla="*/ 18 w 33"/>
                <a:gd name="T15" fmla="*/ 42 h 250"/>
                <a:gd name="T16" fmla="*/ 15 w 33"/>
                <a:gd name="T17" fmla="*/ 35 h 250"/>
                <a:gd name="T18" fmla="*/ 10 w 33"/>
                <a:gd name="T19" fmla="*/ 25 h 250"/>
                <a:gd name="T20" fmla="*/ 7 w 33"/>
                <a:gd name="T21" fmla="*/ 17 h 250"/>
                <a:gd name="T22" fmla="*/ 4 w 33"/>
                <a:gd name="T23" fmla="*/ 10 h 250"/>
                <a:gd name="T24" fmla="*/ 0 w 33"/>
                <a:gd name="T25" fmla="*/ 0 h 250"/>
                <a:gd name="T26" fmla="*/ 0 w 33"/>
                <a:gd name="T27" fmla="*/ 19 h 250"/>
                <a:gd name="T28" fmla="*/ 0 w 33"/>
                <a:gd name="T29" fmla="*/ 40 h 250"/>
                <a:gd name="T30" fmla="*/ 1 w 33"/>
                <a:gd name="T31" fmla="*/ 61 h 250"/>
                <a:gd name="T32" fmla="*/ 2 w 33"/>
                <a:gd name="T33" fmla="*/ 82 h 250"/>
                <a:gd name="T34" fmla="*/ 4 w 33"/>
                <a:gd name="T35" fmla="*/ 94 h 250"/>
                <a:gd name="T36" fmla="*/ 4 w 33"/>
                <a:gd name="T37" fmla="*/ 103 h 250"/>
                <a:gd name="T38" fmla="*/ 5 w 33"/>
                <a:gd name="T39" fmla="*/ 113 h 250"/>
                <a:gd name="T40" fmla="*/ 6 w 33"/>
                <a:gd name="T41" fmla="*/ 122 h 250"/>
                <a:gd name="T42" fmla="*/ 7 w 33"/>
                <a:gd name="T43" fmla="*/ 132 h 250"/>
                <a:gd name="T44" fmla="*/ 9 w 33"/>
                <a:gd name="T45" fmla="*/ 143 h 250"/>
                <a:gd name="T46" fmla="*/ 10 w 33"/>
                <a:gd name="T47" fmla="*/ 153 h 250"/>
                <a:gd name="T48" fmla="*/ 11 w 33"/>
                <a:gd name="T49" fmla="*/ 164 h 250"/>
                <a:gd name="T50" fmla="*/ 13 w 33"/>
                <a:gd name="T51" fmla="*/ 174 h 250"/>
                <a:gd name="T52" fmla="*/ 15 w 33"/>
                <a:gd name="T53" fmla="*/ 183 h 250"/>
                <a:gd name="T54" fmla="*/ 16 w 33"/>
                <a:gd name="T55" fmla="*/ 193 h 250"/>
                <a:gd name="T56" fmla="*/ 18 w 33"/>
                <a:gd name="T57" fmla="*/ 202 h 250"/>
                <a:gd name="T58" fmla="*/ 18 w 33"/>
                <a:gd name="T59" fmla="*/ 208 h 250"/>
                <a:gd name="T60" fmla="*/ 19 w 33"/>
                <a:gd name="T61" fmla="*/ 212 h 250"/>
                <a:gd name="T62" fmla="*/ 19 w 33"/>
                <a:gd name="T63" fmla="*/ 218 h 250"/>
                <a:gd name="T64" fmla="*/ 20 w 33"/>
                <a:gd name="T65" fmla="*/ 221 h 250"/>
                <a:gd name="T66" fmla="*/ 21 w 33"/>
                <a:gd name="T67" fmla="*/ 225 h 250"/>
                <a:gd name="T68" fmla="*/ 23 w 33"/>
                <a:gd name="T69" fmla="*/ 229 h 250"/>
                <a:gd name="T70" fmla="*/ 24 w 33"/>
                <a:gd name="T71" fmla="*/ 233 h 250"/>
                <a:gd name="T72" fmla="*/ 24 w 33"/>
                <a:gd name="T73" fmla="*/ 237 h 250"/>
                <a:gd name="T74" fmla="*/ 25 w 33"/>
                <a:gd name="T75" fmla="*/ 241 h 250"/>
                <a:gd name="T76" fmla="*/ 25 w 33"/>
                <a:gd name="T77" fmla="*/ 244 h 250"/>
                <a:gd name="T78" fmla="*/ 25 w 33"/>
                <a:gd name="T79" fmla="*/ 248 h 250"/>
                <a:gd name="T80" fmla="*/ 26 w 33"/>
                <a:gd name="T81" fmla="*/ 250 h 250"/>
                <a:gd name="T82" fmla="*/ 33 w 33"/>
                <a:gd name="T83" fmla="*/ 229 h 2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3"/>
                <a:gd name="T127" fmla="*/ 0 h 250"/>
                <a:gd name="T128" fmla="*/ 33 w 33"/>
                <a:gd name="T129" fmla="*/ 250 h 25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3" h="250">
                  <a:moveTo>
                    <a:pt x="33" y="229"/>
                  </a:moveTo>
                  <a:lnTo>
                    <a:pt x="33" y="191"/>
                  </a:lnTo>
                  <a:lnTo>
                    <a:pt x="32" y="151"/>
                  </a:lnTo>
                  <a:lnTo>
                    <a:pt x="30" y="111"/>
                  </a:lnTo>
                  <a:lnTo>
                    <a:pt x="28" y="73"/>
                  </a:lnTo>
                  <a:lnTo>
                    <a:pt x="25" y="61"/>
                  </a:lnTo>
                  <a:lnTo>
                    <a:pt x="23" y="52"/>
                  </a:lnTo>
                  <a:lnTo>
                    <a:pt x="18" y="42"/>
                  </a:lnTo>
                  <a:lnTo>
                    <a:pt x="15" y="35"/>
                  </a:lnTo>
                  <a:lnTo>
                    <a:pt x="10" y="25"/>
                  </a:lnTo>
                  <a:lnTo>
                    <a:pt x="7" y="17"/>
                  </a:lnTo>
                  <a:lnTo>
                    <a:pt x="4" y="10"/>
                  </a:lnTo>
                  <a:lnTo>
                    <a:pt x="0" y="0"/>
                  </a:lnTo>
                  <a:lnTo>
                    <a:pt x="0" y="19"/>
                  </a:lnTo>
                  <a:lnTo>
                    <a:pt x="0" y="40"/>
                  </a:lnTo>
                  <a:lnTo>
                    <a:pt x="1" y="61"/>
                  </a:lnTo>
                  <a:lnTo>
                    <a:pt x="2" y="82"/>
                  </a:lnTo>
                  <a:lnTo>
                    <a:pt x="4" y="94"/>
                  </a:lnTo>
                  <a:lnTo>
                    <a:pt x="4" y="103"/>
                  </a:lnTo>
                  <a:lnTo>
                    <a:pt x="5" y="113"/>
                  </a:lnTo>
                  <a:lnTo>
                    <a:pt x="6" y="122"/>
                  </a:lnTo>
                  <a:lnTo>
                    <a:pt x="7" y="132"/>
                  </a:lnTo>
                  <a:lnTo>
                    <a:pt x="9" y="143"/>
                  </a:lnTo>
                  <a:lnTo>
                    <a:pt x="10" y="153"/>
                  </a:lnTo>
                  <a:lnTo>
                    <a:pt x="11" y="164"/>
                  </a:lnTo>
                  <a:lnTo>
                    <a:pt x="13" y="174"/>
                  </a:lnTo>
                  <a:lnTo>
                    <a:pt x="15" y="183"/>
                  </a:lnTo>
                  <a:lnTo>
                    <a:pt x="16" y="193"/>
                  </a:lnTo>
                  <a:lnTo>
                    <a:pt x="18" y="202"/>
                  </a:lnTo>
                  <a:lnTo>
                    <a:pt x="18" y="208"/>
                  </a:lnTo>
                  <a:lnTo>
                    <a:pt x="19" y="212"/>
                  </a:lnTo>
                  <a:lnTo>
                    <a:pt x="19" y="218"/>
                  </a:lnTo>
                  <a:lnTo>
                    <a:pt x="20" y="221"/>
                  </a:lnTo>
                  <a:lnTo>
                    <a:pt x="21" y="225"/>
                  </a:lnTo>
                  <a:lnTo>
                    <a:pt x="23" y="229"/>
                  </a:lnTo>
                  <a:lnTo>
                    <a:pt x="24" y="233"/>
                  </a:lnTo>
                  <a:lnTo>
                    <a:pt x="24" y="237"/>
                  </a:lnTo>
                  <a:lnTo>
                    <a:pt x="25" y="241"/>
                  </a:lnTo>
                  <a:lnTo>
                    <a:pt x="25" y="244"/>
                  </a:lnTo>
                  <a:lnTo>
                    <a:pt x="25" y="248"/>
                  </a:lnTo>
                  <a:lnTo>
                    <a:pt x="26" y="250"/>
                  </a:lnTo>
                  <a:lnTo>
                    <a:pt x="33" y="2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6" name="Freeform 65">
              <a:extLst>
                <a:ext uri="{FF2B5EF4-FFF2-40B4-BE49-F238E27FC236}">
                  <a16:creationId xmlns:a16="http://schemas.microsoft.com/office/drawing/2014/main" id="{C762E2FA-AE05-41E7-9F46-DFB67D1EA0E3}"/>
                </a:ext>
              </a:extLst>
            </p:cNvPr>
            <p:cNvSpPr>
              <a:spLocks/>
            </p:cNvSpPr>
            <p:nvPr/>
          </p:nvSpPr>
          <p:spPr bwMode="auto">
            <a:xfrm>
              <a:off x="4274" y="3295"/>
              <a:ext cx="10" cy="25"/>
            </a:xfrm>
            <a:custGeom>
              <a:avLst/>
              <a:gdLst>
                <a:gd name="T0" fmla="*/ 10 w 10"/>
                <a:gd name="T1" fmla="*/ 17 h 25"/>
                <a:gd name="T2" fmla="*/ 0 w 10"/>
                <a:gd name="T3" fmla="*/ 0 h 25"/>
                <a:gd name="T4" fmla="*/ 8 w 10"/>
                <a:gd name="T5" fmla="*/ 25 h 25"/>
                <a:gd name="T6" fmla="*/ 9 w 10"/>
                <a:gd name="T7" fmla="*/ 23 h 25"/>
                <a:gd name="T8" fmla="*/ 9 w 10"/>
                <a:gd name="T9" fmla="*/ 21 h 25"/>
                <a:gd name="T10" fmla="*/ 10 w 10"/>
                <a:gd name="T11" fmla="*/ 17 h 25"/>
                <a:gd name="T12" fmla="*/ 0 60000 65536"/>
                <a:gd name="T13" fmla="*/ 0 60000 65536"/>
                <a:gd name="T14" fmla="*/ 0 60000 65536"/>
                <a:gd name="T15" fmla="*/ 0 60000 65536"/>
                <a:gd name="T16" fmla="*/ 0 60000 65536"/>
                <a:gd name="T17" fmla="*/ 0 60000 65536"/>
                <a:gd name="T18" fmla="*/ 0 w 10"/>
                <a:gd name="T19" fmla="*/ 0 h 25"/>
                <a:gd name="T20" fmla="*/ 10 w 10"/>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0" h="25">
                  <a:moveTo>
                    <a:pt x="10" y="17"/>
                  </a:moveTo>
                  <a:lnTo>
                    <a:pt x="0" y="0"/>
                  </a:lnTo>
                  <a:lnTo>
                    <a:pt x="8" y="25"/>
                  </a:lnTo>
                  <a:lnTo>
                    <a:pt x="9" y="23"/>
                  </a:lnTo>
                  <a:lnTo>
                    <a:pt x="9" y="21"/>
                  </a:lnTo>
                  <a:lnTo>
                    <a:pt x="1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7" name="Freeform 66">
              <a:extLst>
                <a:ext uri="{FF2B5EF4-FFF2-40B4-BE49-F238E27FC236}">
                  <a16:creationId xmlns:a16="http://schemas.microsoft.com/office/drawing/2014/main" id="{5B7E9E87-CA16-44E5-B03A-C7288F7562C7}"/>
                </a:ext>
              </a:extLst>
            </p:cNvPr>
            <p:cNvSpPr>
              <a:spLocks/>
            </p:cNvSpPr>
            <p:nvPr/>
          </p:nvSpPr>
          <p:spPr bwMode="auto">
            <a:xfrm>
              <a:off x="4213" y="2370"/>
              <a:ext cx="64" cy="261"/>
            </a:xfrm>
            <a:custGeom>
              <a:avLst/>
              <a:gdLst>
                <a:gd name="T0" fmla="*/ 64 w 64"/>
                <a:gd name="T1" fmla="*/ 0 h 261"/>
                <a:gd name="T2" fmla="*/ 59 w 64"/>
                <a:gd name="T3" fmla="*/ 4 h 261"/>
                <a:gd name="T4" fmla="*/ 56 w 64"/>
                <a:gd name="T5" fmla="*/ 8 h 261"/>
                <a:gd name="T6" fmla="*/ 52 w 64"/>
                <a:gd name="T7" fmla="*/ 15 h 261"/>
                <a:gd name="T8" fmla="*/ 49 w 64"/>
                <a:gd name="T9" fmla="*/ 21 h 261"/>
                <a:gd name="T10" fmla="*/ 47 w 64"/>
                <a:gd name="T11" fmla="*/ 29 h 261"/>
                <a:gd name="T12" fmla="*/ 44 w 64"/>
                <a:gd name="T13" fmla="*/ 36 h 261"/>
                <a:gd name="T14" fmla="*/ 41 w 64"/>
                <a:gd name="T15" fmla="*/ 44 h 261"/>
                <a:gd name="T16" fmla="*/ 40 w 64"/>
                <a:gd name="T17" fmla="*/ 52 h 261"/>
                <a:gd name="T18" fmla="*/ 38 w 64"/>
                <a:gd name="T19" fmla="*/ 61 h 261"/>
                <a:gd name="T20" fmla="*/ 36 w 64"/>
                <a:gd name="T21" fmla="*/ 73 h 261"/>
                <a:gd name="T22" fmla="*/ 33 w 64"/>
                <a:gd name="T23" fmla="*/ 80 h 261"/>
                <a:gd name="T24" fmla="*/ 32 w 64"/>
                <a:gd name="T25" fmla="*/ 90 h 261"/>
                <a:gd name="T26" fmla="*/ 30 w 64"/>
                <a:gd name="T27" fmla="*/ 99 h 261"/>
                <a:gd name="T28" fmla="*/ 29 w 64"/>
                <a:gd name="T29" fmla="*/ 109 h 261"/>
                <a:gd name="T30" fmla="*/ 27 w 64"/>
                <a:gd name="T31" fmla="*/ 118 h 261"/>
                <a:gd name="T32" fmla="*/ 26 w 64"/>
                <a:gd name="T33" fmla="*/ 128 h 261"/>
                <a:gd name="T34" fmla="*/ 23 w 64"/>
                <a:gd name="T35" fmla="*/ 138 h 261"/>
                <a:gd name="T36" fmla="*/ 21 w 64"/>
                <a:gd name="T37" fmla="*/ 145 h 261"/>
                <a:gd name="T38" fmla="*/ 20 w 64"/>
                <a:gd name="T39" fmla="*/ 153 h 261"/>
                <a:gd name="T40" fmla="*/ 18 w 64"/>
                <a:gd name="T41" fmla="*/ 160 h 261"/>
                <a:gd name="T42" fmla="*/ 17 w 64"/>
                <a:gd name="T43" fmla="*/ 170 h 261"/>
                <a:gd name="T44" fmla="*/ 14 w 64"/>
                <a:gd name="T45" fmla="*/ 179 h 261"/>
                <a:gd name="T46" fmla="*/ 13 w 64"/>
                <a:gd name="T47" fmla="*/ 189 h 261"/>
                <a:gd name="T48" fmla="*/ 11 w 64"/>
                <a:gd name="T49" fmla="*/ 199 h 261"/>
                <a:gd name="T50" fmla="*/ 11 w 64"/>
                <a:gd name="T51" fmla="*/ 208 h 261"/>
                <a:gd name="T52" fmla="*/ 11 w 64"/>
                <a:gd name="T53" fmla="*/ 218 h 261"/>
                <a:gd name="T54" fmla="*/ 10 w 64"/>
                <a:gd name="T55" fmla="*/ 225 h 261"/>
                <a:gd name="T56" fmla="*/ 9 w 64"/>
                <a:gd name="T57" fmla="*/ 233 h 261"/>
                <a:gd name="T58" fmla="*/ 8 w 64"/>
                <a:gd name="T59" fmla="*/ 240 h 261"/>
                <a:gd name="T60" fmla="*/ 6 w 64"/>
                <a:gd name="T61" fmla="*/ 246 h 261"/>
                <a:gd name="T62" fmla="*/ 3 w 64"/>
                <a:gd name="T63" fmla="*/ 252 h 261"/>
                <a:gd name="T64" fmla="*/ 0 w 64"/>
                <a:gd name="T65" fmla="*/ 258 h 261"/>
                <a:gd name="T66" fmla="*/ 4 w 64"/>
                <a:gd name="T67" fmla="*/ 261 h 261"/>
                <a:gd name="T68" fmla="*/ 16 w 64"/>
                <a:gd name="T69" fmla="*/ 260 h 261"/>
                <a:gd name="T70" fmla="*/ 14 w 64"/>
                <a:gd name="T71" fmla="*/ 233 h 261"/>
                <a:gd name="T72" fmla="*/ 39 w 64"/>
                <a:gd name="T73" fmla="*/ 179 h 261"/>
                <a:gd name="T74" fmla="*/ 64 w 64"/>
                <a:gd name="T75" fmla="*/ 0 h 2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4"/>
                <a:gd name="T115" fmla="*/ 0 h 261"/>
                <a:gd name="T116" fmla="*/ 64 w 64"/>
                <a:gd name="T117" fmla="*/ 261 h 26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4" h="261">
                  <a:moveTo>
                    <a:pt x="64" y="0"/>
                  </a:moveTo>
                  <a:lnTo>
                    <a:pt x="59" y="4"/>
                  </a:lnTo>
                  <a:lnTo>
                    <a:pt x="56" y="8"/>
                  </a:lnTo>
                  <a:lnTo>
                    <a:pt x="52" y="15"/>
                  </a:lnTo>
                  <a:lnTo>
                    <a:pt x="49" y="21"/>
                  </a:lnTo>
                  <a:lnTo>
                    <a:pt x="47" y="29"/>
                  </a:lnTo>
                  <a:lnTo>
                    <a:pt x="44" y="36"/>
                  </a:lnTo>
                  <a:lnTo>
                    <a:pt x="41" y="44"/>
                  </a:lnTo>
                  <a:lnTo>
                    <a:pt x="40" y="52"/>
                  </a:lnTo>
                  <a:lnTo>
                    <a:pt x="38" y="61"/>
                  </a:lnTo>
                  <a:lnTo>
                    <a:pt x="36" y="73"/>
                  </a:lnTo>
                  <a:lnTo>
                    <a:pt x="33" y="80"/>
                  </a:lnTo>
                  <a:lnTo>
                    <a:pt x="32" y="90"/>
                  </a:lnTo>
                  <a:lnTo>
                    <a:pt x="30" y="99"/>
                  </a:lnTo>
                  <a:lnTo>
                    <a:pt x="29" y="109"/>
                  </a:lnTo>
                  <a:lnTo>
                    <a:pt x="27" y="118"/>
                  </a:lnTo>
                  <a:lnTo>
                    <a:pt x="26" y="128"/>
                  </a:lnTo>
                  <a:lnTo>
                    <a:pt x="23" y="138"/>
                  </a:lnTo>
                  <a:lnTo>
                    <a:pt x="21" y="145"/>
                  </a:lnTo>
                  <a:lnTo>
                    <a:pt x="20" y="153"/>
                  </a:lnTo>
                  <a:lnTo>
                    <a:pt x="18" y="160"/>
                  </a:lnTo>
                  <a:lnTo>
                    <a:pt x="17" y="170"/>
                  </a:lnTo>
                  <a:lnTo>
                    <a:pt x="14" y="179"/>
                  </a:lnTo>
                  <a:lnTo>
                    <a:pt x="13" y="189"/>
                  </a:lnTo>
                  <a:lnTo>
                    <a:pt x="11" y="199"/>
                  </a:lnTo>
                  <a:lnTo>
                    <a:pt x="11" y="208"/>
                  </a:lnTo>
                  <a:lnTo>
                    <a:pt x="11" y="218"/>
                  </a:lnTo>
                  <a:lnTo>
                    <a:pt x="10" y="225"/>
                  </a:lnTo>
                  <a:lnTo>
                    <a:pt x="9" y="233"/>
                  </a:lnTo>
                  <a:lnTo>
                    <a:pt x="8" y="240"/>
                  </a:lnTo>
                  <a:lnTo>
                    <a:pt x="6" y="246"/>
                  </a:lnTo>
                  <a:lnTo>
                    <a:pt x="3" y="252"/>
                  </a:lnTo>
                  <a:lnTo>
                    <a:pt x="0" y="258"/>
                  </a:lnTo>
                  <a:lnTo>
                    <a:pt x="4" y="261"/>
                  </a:lnTo>
                  <a:lnTo>
                    <a:pt x="16" y="260"/>
                  </a:lnTo>
                  <a:lnTo>
                    <a:pt x="14" y="233"/>
                  </a:lnTo>
                  <a:lnTo>
                    <a:pt x="39" y="179"/>
                  </a:lnTo>
                  <a:lnTo>
                    <a:pt x="6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8" name="Freeform 67">
              <a:extLst>
                <a:ext uri="{FF2B5EF4-FFF2-40B4-BE49-F238E27FC236}">
                  <a16:creationId xmlns:a16="http://schemas.microsoft.com/office/drawing/2014/main" id="{C3B44CF3-790F-4CD8-9FE8-C7C03F8D7F83}"/>
                </a:ext>
              </a:extLst>
            </p:cNvPr>
            <p:cNvSpPr>
              <a:spLocks/>
            </p:cNvSpPr>
            <p:nvPr/>
          </p:nvSpPr>
          <p:spPr bwMode="auto">
            <a:xfrm>
              <a:off x="4080" y="2635"/>
              <a:ext cx="170" cy="265"/>
            </a:xfrm>
            <a:custGeom>
              <a:avLst/>
              <a:gdLst>
                <a:gd name="T0" fmla="*/ 166 w 170"/>
                <a:gd name="T1" fmla="*/ 166 h 265"/>
                <a:gd name="T2" fmla="*/ 159 w 170"/>
                <a:gd name="T3" fmla="*/ 120 h 265"/>
                <a:gd name="T4" fmla="*/ 150 w 170"/>
                <a:gd name="T5" fmla="*/ 80 h 265"/>
                <a:gd name="T6" fmla="*/ 145 w 170"/>
                <a:gd name="T7" fmla="*/ 50 h 265"/>
                <a:gd name="T8" fmla="*/ 143 w 170"/>
                <a:gd name="T9" fmla="*/ 25 h 265"/>
                <a:gd name="T10" fmla="*/ 142 w 170"/>
                <a:gd name="T11" fmla="*/ 4 h 265"/>
                <a:gd name="T12" fmla="*/ 136 w 170"/>
                <a:gd name="T13" fmla="*/ 21 h 265"/>
                <a:gd name="T14" fmla="*/ 93 w 170"/>
                <a:gd name="T15" fmla="*/ 4 h 265"/>
                <a:gd name="T16" fmla="*/ 78 w 170"/>
                <a:gd name="T17" fmla="*/ 2 h 265"/>
                <a:gd name="T18" fmla="*/ 66 w 170"/>
                <a:gd name="T19" fmla="*/ 10 h 265"/>
                <a:gd name="T20" fmla="*/ 56 w 170"/>
                <a:gd name="T21" fmla="*/ 16 h 265"/>
                <a:gd name="T22" fmla="*/ 45 w 170"/>
                <a:gd name="T23" fmla="*/ 25 h 265"/>
                <a:gd name="T24" fmla="*/ 35 w 170"/>
                <a:gd name="T25" fmla="*/ 33 h 265"/>
                <a:gd name="T26" fmla="*/ 26 w 170"/>
                <a:gd name="T27" fmla="*/ 36 h 265"/>
                <a:gd name="T28" fmla="*/ 18 w 170"/>
                <a:gd name="T29" fmla="*/ 44 h 265"/>
                <a:gd name="T30" fmla="*/ 6 w 170"/>
                <a:gd name="T31" fmla="*/ 61 h 265"/>
                <a:gd name="T32" fmla="*/ 15 w 170"/>
                <a:gd name="T33" fmla="*/ 75 h 265"/>
                <a:gd name="T34" fmla="*/ 39 w 170"/>
                <a:gd name="T35" fmla="*/ 77 h 265"/>
                <a:gd name="T36" fmla="*/ 64 w 170"/>
                <a:gd name="T37" fmla="*/ 71 h 265"/>
                <a:gd name="T38" fmla="*/ 85 w 170"/>
                <a:gd name="T39" fmla="*/ 57 h 265"/>
                <a:gd name="T40" fmla="*/ 98 w 170"/>
                <a:gd name="T41" fmla="*/ 44 h 265"/>
                <a:gd name="T42" fmla="*/ 104 w 170"/>
                <a:gd name="T43" fmla="*/ 54 h 265"/>
                <a:gd name="T44" fmla="*/ 99 w 170"/>
                <a:gd name="T45" fmla="*/ 78 h 265"/>
                <a:gd name="T46" fmla="*/ 89 w 170"/>
                <a:gd name="T47" fmla="*/ 103 h 265"/>
                <a:gd name="T48" fmla="*/ 82 w 170"/>
                <a:gd name="T49" fmla="*/ 120 h 265"/>
                <a:gd name="T50" fmla="*/ 74 w 170"/>
                <a:gd name="T51" fmla="*/ 145 h 265"/>
                <a:gd name="T52" fmla="*/ 64 w 170"/>
                <a:gd name="T53" fmla="*/ 181 h 265"/>
                <a:gd name="T54" fmla="*/ 59 w 170"/>
                <a:gd name="T55" fmla="*/ 206 h 265"/>
                <a:gd name="T56" fmla="*/ 56 w 170"/>
                <a:gd name="T57" fmla="*/ 225 h 265"/>
                <a:gd name="T58" fmla="*/ 66 w 170"/>
                <a:gd name="T59" fmla="*/ 221 h 265"/>
                <a:gd name="T60" fmla="*/ 75 w 170"/>
                <a:gd name="T61" fmla="*/ 208 h 265"/>
                <a:gd name="T62" fmla="*/ 83 w 170"/>
                <a:gd name="T63" fmla="*/ 191 h 265"/>
                <a:gd name="T64" fmla="*/ 92 w 170"/>
                <a:gd name="T65" fmla="*/ 145 h 265"/>
                <a:gd name="T66" fmla="*/ 105 w 170"/>
                <a:gd name="T67" fmla="*/ 109 h 265"/>
                <a:gd name="T68" fmla="*/ 111 w 170"/>
                <a:gd name="T69" fmla="*/ 109 h 265"/>
                <a:gd name="T70" fmla="*/ 112 w 170"/>
                <a:gd name="T71" fmla="*/ 139 h 265"/>
                <a:gd name="T72" fmla="*/ 103 w 170"/>
                <a:gd name="T73" fmla="*/ 168 h 265"/>
                <a:gd name="T74" fmla="*/ 96 w 170"/>
                <a:gd name="T75" fmla="*/ 180 h 265"/>
                <a:gd name="T76" fmla="*/ 99 w 170"/>
                <a:gd name="T77" fmla="*/ 183 h 265"/>
                <a:gd name="T78" fmla="*/ 109 w 170"/>
                <a:gd name="T79" fmla="*/ 185 h 265"/>
                <a:gd name="T80" fmla="*/ 118 w 170"/>
                <a:gd name="T81" fmla="*/ 180 h 265"/>
                <a:gd name="T82" fmla="*/ 125 w 170"/>
                <a:gd name="T83" fmla="*/ 151 h 265"/>
                <a:gd name="T84" fmla="*/ 133 w 170"/>
                <a:gd name="T85" fmla="*/ 101 h 265"/>
                <a:gd name="T86" fmla="*/ 128 w 170"/>
                <a:gd name="T87" fmla="*/ 94 h 265"/>
                <a:gd name="T88" fmla="*/ 134 w 170"/>
                <a:gd name="T89" fmla="*/ 46 h 265"/>
                <a:gd name="T90" fmla="*/ 136 w 170"/>
                <a:gd name="T91" fmla="*/ 77 h 265"/>
                <a:gd name="T92" fmla="*/ 141 w 170"/>
                <a:gd name="T93" fmla="*/ 73 h 265"/>
                <a:gd name="T94" fmla="*/ 142 w 170"/>
                <a:gd name="T95" fmla="*/ 120 h 265"/>
                <a:gd name="T96" fmla="*/ 146 w 170"/>
                <a:gd name="T97" fmla="*/ 197 h 265"/>
                <a:gd name="T98" fmla="*/ 155 w 170"/>
                <a:gd name="T99" fmla="*/ 241 h 265"/>
                <a:gd name="T100" fmla="*/ 170 w 170"/>
                <a:gd name="T101" fmla="*/ 218 h 2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0"/>
                <a:gd name="T154" fmla="*/ 0 h 265"/>
                <a:gd name="T155" fmla="*/ 170 w 170"/>
                <a:gd name="T156" fmla="*/ 265 h 2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0" h="265">
                  <a:moveTo>
                    <a:pt x="170" y="216"/>
                  </a:moveTo>
                  <a:lnTo>
                    <a:pt x="170" y="204"/>
                  </a:lnTo>
                  <a:lnTo>
                    <a:pt x="169" y="191"/>
                  </a:lnTo>
                  <a:lnTo>
                    <a:pt x="168" y="178"/>
                  </a:lnTo>
                  <a:lnTo>
                    <a:pt x="166" y="166"/>
                  </a:lnTo>
                  <a:lnTo>
                    <a:pt x="165" y="155"/>
                  </a:lnTo>
                  <a:lnTo>
                    <a:pt x="163" y="147"/>
                  </a:lnTo>
                  <a:lnTo>
                    <a:pt x="162" y="138"/>
                  </a:lnTo>
                  <a:lnTo>
                    <a:pt x="160" y="128"/>
                  </a:lnTo>
                  <a:lnTo>
                    <a:pt x="159" y="120"/>
                  </a:lnTo>
                  <a:lnTo>
                    <a:pt x="156" y="111"/>
                  </a:lnTo>
                  <a:lnTo>
                    <a:pt x="154" y="101"/>
                  </a:lnTo>
                  <a:lnTo>
                    <a:pt x="153" y="92"/>
                  </a:lnTo>
                  <a:lnTo>
                    <a:pt x="152" y="86"/>
                  </a:lnTo>
                  <a:lnTo>
                    <a:pt x="150" y="80"/>
                  </a:lnTo>
                  <a:lnTo>
                    <a:pt x="149" y="75"/>
                  </a:lnTo>
                  <a:lnTo>
                    <a:pt x="147" y="69"/>
                  </a:lnTo>
                  <a:lnTo>
                    <a:pt x="147" y="61"/>
                  </a:lnTo>
                  <a:lnTo>
                    <a:pt x="146" y="56"/>
                  </a:lnTo>
                  <a:lnTo>
                    <a:pt x="145" y="50"/>
                  </a:lnTo>
                  <a:lnTo>
                    <a:pt x="144" y="42"/>
                  </a:lnTo>
                  <a:lnTo>
                    <a:pt x="144" y="31"/>
                  </a:lnTo>
                  <a:lnTo>
                    <a:pt x="144" y="29"/>
                  </a:lnTo>
                  <a:lnTo>
                    <a:pt x="143" y="27"/>
                  </a:lnTo>
                  <a:lnTo>
                    <a:pt x="143" y="25"/>
                  </a:lnTo>
                  <a:lnTo>
                    <a:pt x="142" y="21"/>
                  </a:lnTo>
                  <a:lnTo>
                    <a:pt x="143" y="17"/>
                  </a:lnTo>
                  <a:lnTo>
                    <a:pt x="143" y="14"/>
                  </a:lnTo>
                  <a:lnTo>
                    <a:pt x="142" y="10"/>
                  </a:lnTo>
                  <a:lnTo>
                    <a:pt x="142" y="4"/>
                  </a:lnTo>
                  <a:lnTo>
                    <a:pt x="141" y="10"/>
                  </a:lnTo>
                  <a:lnTo>
                    <a:pt x="141" y="14"/>
                  </a:lnTo>
                  <a:lnTo>
                    <a:pt x="140" y="17"/>
                  </a:lnTo>
                  <a:lnTo>
                    <a:pt x="137" y="19"/>
                  </a:lnTo>
                  <a:lnTo>
                    <a:pt x="136" y="21"/>
                  </a:lnTo>
                  <a:lnTo>
                    <a:pt x="104" y="0"/>
                  </a:lnTo>
                  <a:lnTo>
                    <a:pt x="102" y="2"/>
                  </a:lnTo>
                  <a:lnTo>
                    <a:pt x="98" y="4"/>
                  </a:lnTo>
                  <a:lnTo>
                    <a:pt x="95" y="4"/>
                  </a:lnTo>
                  <a:lnTo>
                    <a:pt x="93" y="4"/>
                  </a:lnTo>
                  <a:lnTo>
                    <a:pt x="89" y="2"/>
                  </a:lnTo>
                  <a:lnTo>
                    <a:pt x="86" y="2"/>
                  </a:lnTo>
                  <a:lnTo>
                    <a:pt x="83" y="2"/>
                  </a:lnTo>
                  <a:lnTo>
                    <a:pt x="80" y="2"/>
                  </a:lnTo>
                  <a:lnTo>
                    <a:pt x="78" y="2"/>
                  </a:lnTo>
                  <a:lnTo>
                    <a:pt x="75" y="2"/>
                  </a:lnTo>
                  <a:lnTo>
                    <a:pt x="74" y="4"/>
                  </a:lnTo>
                  <a:lnTo>
                    <a:pt x="72" y="6"/>
                  </a:lnTo>
                  <a:lnTo>
                    <a:pt x="68" y="8"/>
                  </a:lnTo>
                  <a:lnTo>
                    <a:pt x="66" y="10"/>
                  </a:lnTo>
                  <a:lnTo>
                    <a:pt x="64" y="12"/>
                  </a:lnTo>
                  <a:lnTo>
                    <a:pt x="63" y="12"/>
                  </a:lnTo>
                  <a:lnTo>
                    <a:pt x="59" y="14"/>
                  </a:lnTo>
                  <a:lnTo>
                    <a:pt x="58" y="16"/>
                  </a:lnTo>
                  <a:lnTo>
                    <a:pt x="56" y="16"/>
                  </a:lnTo>
                  <a:lnTo>
                    <a:pt x="54" y="17"/>
                  </a:lnTo>
                  <a:lnTo>
                    <a:pt x="51" y="19"/>
                  </a:lnTo>
                  <a:lnTo>
                    <a:pt x="49" y="21"/>
                  </a:lnTo>
                  <a:lnTo>
                    <a:pt x="47" y="23"/>
                  </a:lnTo>
                  <a:lnTo>
                    <a:pt x="45" y="25"/>
                  </a:lnTo>
                  <a:lnTo>
                    <a:pt x="42" y="27"/>
                  </a:lnTo>
                  <a:lnTo>
                    <a:pt x="40" y="27"/>
                  </a:lnTo>
                  <a:lnTo>
                    <a:pt x="38" y="29"/>
                  </a:lnTo>
                  <a:lnTo>
                    <a:pt x="36" y="31"/>
                  </a:lnTo>
                  <a:lnTo>
                    <a:pt x="35" y="33"/>
                  </a:lnTo>
                  <a:lnTo>
                    <a:pt x="32" y="35"/>
                  </a:lnTo>
                  <a:lnTo>
                    <a:pt x="30" y="35"/>
                  </a:lnTo>
                  <a:lnTo>
                    <a:pt x="28" y="36"/>
                  </a:lnTo>
                  <a:lnTo>
                    <a:pt x="27" y="36"/>
                  </a:lnTo>
                  <a:lnTo>
                    <a:pt x="26" y="36"/>
                  </a:lnTo>
                  <a:lnTo>
                    <a:pt x="25" y="38"/>
                  </a:lnTo>
                  <a:lnTo>
                    <a:pt x="23" y="38"/>
                  </a:lnTo>
                  <a:lnTo>
                    <a:pt x="22" y="40"/>
                  </a:lnTo>
                  <a:lnTo>
                    <a:pt x="21" y="42"/>
                  </a:lnTo>
                  <a:lnTo>
                    <a:pt x="18" y="44"/>
                  </a:lnTo>
                  <a:lnTo>
                    <a:pt x="16" y="48"/>
                  </a:lnTo>
                  <a:lnTo>
                    <a:pt x="13" y="50"/>
                  </a:lnTo>
                  <a:lnTo>
                    <a:pt x="10" y="54"/>
                  </a:lnTo>
                  <a:lnTo>
                    <a:pt x="8" y="57"/>
                  </a:lnTo>
                  <a:lnTo>
                    <a:pt x="6" y="61"/>
                  </a:lnTo>
                  <a:lnTo>
                    <a:pt x="2" y="63"/>
                  </a:lnTo>
                  <a:lnTo>
                    <a:pt x="0" y="67"/>
                  </a:lnTo>
                  <a:lnTo>
                    <a:pt x="4" y="69"/>
                  </a:lnTo>
                  <a:lnTo>
                    <a:pt x="10" y="73"/>
                  </a:lnTo>
                  <a:lnTo>
                    <a:pt x="15" y="75"/>
                  </a:lnTo>
                  <a:lnTo>
                    <a:pt x="19" y="77"/>
                  </a:lnTo>
                  <a:lnTo>
                    <a:pt x="25" y="77"/>
                  </a:lnTo>
                  <a:lnTo>
                    <a:pt x="29" y="78"/>
                  </a:lnTo>
                  <a:lnTo>
                    <a:pt x="34" y="78"/>
                  </a:lnTo>
                  <a:lnTo>
                    <a:pt x="39" y="77"/>
                  </a:lnTo>
                  <a:lnTo>
                    <a:pt x="44" y="77"/>
                  </a:lnTo>
                  <a:lnTo>
                    <a:pt x="49" y="75"/>
                  </a:lnTo>
                  <a:lnTo>
                    <a:pt x="55" y="75"/>
                  </a:lnTo>
                  <a:lnTo>
                    <a:pt x="59" y="73"/>
                  </a:lnTo>
                  <a:lnTo>
                    <a:pt x="64" y="71"/>
                  </a:lnTo>
                  <a:lnTo>
                    <a:pt x="69" y="69"/>
                  </a:lnTo>
                  <a:lnTo>
                    <a:pt x="74" y="65"/>
                  </a:lnTo>
                  <a:lnTo>
                    <a:pt x="78" y="61"/>
                  </a:lnTo>
                  <a:lnTo>
                    <a:pt x="82" y="59"/>
                  </a:lnTo>
                  <a:lnTo>
                    <a:pt x="85" y="57"/>
                  </a:lnTo>
                  <a:lnTo>
                    <a:pt x="87" y="54"/>
                  </a:lnTo>
                  <a:lnTo>
                    <a:pt x="90" y="52"/>
                  </a:lnTo>
                  <a:lnTo>
                    <a:pt x="93" y="50"/>
                  </a:lnTo>
                  <a:lnTo>
                    <a:pt x="96" y="46"/>
                  </a:lnTo>
                  <a:lnTo>
                    <a:pt x="98" y="44"/>
                  </a:lnTo>
                  <a:lnTo>
                    <a:pt x="102" y="42"/>
                  </a:lnTo>
                  <a:lnTo>
                    <a:pt x="103" y="44"/>
                  </a:lnTo>
                  <a:lnTo>
                    <a:pt x="104" y="46"/>
                  </a:lnTo>
                  <a:lnTo>
                    <a:pt x="104" y="50"/>
                  </a:lnTo>
                  <a:lnTo>
                    <a:pt x="104" y="54"/>
                  </a:lnTo>
                  <a:lnTo>
                    <a:pt x="104" y="57"/>
                  </a:lnTo>
                  <a:lnTo>
                    <a:pt x="103" y="61"/>
                  </a:lnTo>
                  <a:lnTo>
                    <a:pt x="103" y="67"/>
                  </a:lnTo>
                  <a:lnTo>
                    <a:pt x="101" y="73"/>
                  </a:lnTo>
                  <a:lnTo>
                    <a:pt x="99" y="78"/>
                  </a:lnTo>
                  <a:lnTo>
                    <a:pt x="97" y="82"/>
                  </a:lnTo>
                  <a:lnTo>
                    <a:pt x="95" y="86"/>
                  </a:lnTo>
                  <a:lnTo>
                    <a:pt x="94" y="92"/>
                  </a:lnTo>
                  <a:lnTo>
                    <a:pt x="92" y="98"/>
                  </a:lnTo>
                  <a:lnTo>
                    <a:pt x="89" y="103"/>
                  </a:lnTo>
                  <a:lnTo>
                    <a:pt x="88" y="107"/>
                  </a:lnTo>
                  <a:lnTo>
                    <a:pt x="86" y="111"/>
                  </a:lnTo>
                  <a:lnTo>
                    <a:pt x="85" y="115"/>
                  </a:lnTo>
                  <a:lnTo>
                    <a:pt x="84" y="118"/>
                  </a:lnTo>
                  <a:lnTo>
                    <a:pt x="82" y="120"/>
                  </a:lnTo>
                  <a:lnTo>
                    <a:pt x="80" y="126"/>
                  </a:lnTo>
                  <a:lnTo>
                    <a:pt x="78" y="130"/>
                  </a:lnTo>
                  <a:lnTo>
                    <a:pt x="77" y="134"/>
                  </a:lnTo>
                  <a:lnTo>
                    <a:pt x="75" y="138"/>
                  </a:lnTo>
                  <a:lnTo>
                    <a:pt x="74" y="145"/>
                  </a:lnTo>
                  <a:lnTo>
                    <a:pt x="72" y="151"/>
                  </a:lnTo>
                  <a:lnTo>
                    <a:pt x="69" y="159"/>
                  </a:lnTo>
                  <a:lnTo>
                    <a:pt x="67" y="166"/>
                  </a:lnTo>
                  <a:lnTo>
                    <a:pt x="66" y="174"/>
                  </a:lnTo>
                  <a:lnTo>
                    <a:pt x="64" y="181"/>
                  </a:lnTo>
                  <a:lnTo>
                    <a:pt x="63" y="189"/>
                  </a:lnTo>
                  <a:lnTo>
                    <a:pt x="61" y="197"/>
                  </a:lnTo>
                  <a:lnTo>
                    <a:pt x="60" y="200"/>
                  </a:lnTo>
                  <a:lnTo>
                    <a:pt x="60" y="204"/>
                  </a:lnTo>
                  <a:lnTo>
                    <a:pt x="59" y="206"/>
                  </a:lnTo>
                  <a:lnTo>
                    <a:pt x="59" y="210"/>
                  </a:lnTo>
                  <a:lnTo>
                    <a:pt x="58" y="214"/>
                  </a:lnTo>
                  <a:lnTo>
                    <a:pt x="57" y="218"/>
                  </a:lnTo>
                  <a:lnTo>
                    <a:pt x="57" y="221"/>
                  </a:lnTo>
                  <a:lnTo>
                    <a:pt x="56" y="225"/>
                  </a:lnTo>
                  <a:lnTo>
                    <a:pt x="58" y="225"/>
                  </a:lnTo>
                  <a:lnTo>
                    <a:pt x="60" y="223"/>
                  </a:lnTo>
                  <a:lnTo>
                    <a:pt x="63" y="223"/>
                  </a:lnTo>
                  <a:lnTo>
                    <a:pt x="64" y="221"/>
                  </a:lnTo>
                  <a:lnTo>
                    <a:pt x="66" y="221"/>
                  </a:lnTo>
                  <a:lnTo>
                    <a:pt x="68" y="220"/>
                  </a:lnTo>
                  <a:lnTo>
                    <a:pt x="70" y="218"/>
                  </a:lnTo>
                  <a:lnTo>
                    <a:pt x="72" y="214"/>
                  </a:lnTo>
                  <a:lnTo>
                    <a:pt x="74" y="212"/>
                  </a:lnTo>
                  <a:lnTo>
                    <a:pt x="75" y="208"/>
                  </a:lnTo>
                  <a:lnTo>
                    <a:pt x="77" y="204"/>
                  </a:lnTo>
                  <a:lnTo>
                    <a:pt x="78" y="202"/>
                  </a:lnTo>
                  <a:lnTo>
                    <a:pt x="80" y="199"/>
                  </a:lnTo>
                  <a:lnTo>
                    <a:pt x="82" y="195"/>
                  </a:lnTo>
                  <a:lnTo>
                    <a:pt x="83" y="191"/>
                  </a:lnTo>
                  <a:lnTo>
                    <a:pt x="85" y="187"/>
                  </a:lnTo>
                  <a:lnTo>
                    <a:pt x="86" y="176"/>
                  </a:lnTo>
                  <a:lnTo>
                    <a:pt x="87" y="164"/>
                  </a:lnTo>
                  <a:lnTo>
                    <a:pt x="89" y="155"/>
                  </a:lnTo>
                  <a:lnTo>
                    <a:pt x="92" y="145"/>
                  </a:lnTo>
                  <a:lnTo>
                    <a:pt x="94" y="136"/>
                  </a:lnTo>
                  <a:lnTo>
                    <a:pt x="97" y="126"/>
                  </a:lnTo>
                  <a:lnTo>
                    <a:pt x="101" y="118"/>
                  </a:lnTo>
                  <a:lnTo>
                    <a:pt x="104" y="111"/>
                  </a:lnTo>
                  <a:lnTo>
                    <a:pt x="105" y="109"/>
                  </a:lnTo>
                  <a:lnTo>
                    <a:pt x="106" y="107"/>
                  </a:lnTo>
                  <a:lnTo>
                    <a:pt x="107" y="105"/>
                  </a:lnTo>
                  <a:lnTo>
                    <a:pt x="108" y="107"/>
                  </a:lnTo>
                  <a:lnTo>
                    <a:pt x="109" y="107"/>
                  </a:lnTo>
                  <a:lnTo>
                    <a:pt x="111" y="109"/>
                  </a:lnTo>
                  <a:lnTo>
                    <a:pt x="112" y="111"/>
                  </a:lnTo>
                  <a:lnTo>
                    <a:pt x="112" y="118"/>
                  </a:lnTo>
                  <a:lnTo>
                    <a:pt x="112" y="126"/>
                  </a:lnTo>
                  <a:lnTo>
                    <a:pt x="112" y="134"/>
                  </a:lnTo>
                  <a:lnTo>
                    <a:pt x="112" y="139"/>
                  </a:lnTo>
                  <a:lnTo>
                    <a:pt x="111" y="147"/>
                  </a:lnTo>
                  <a:lnTo>
                    <a:pt x="109" y="155"/>
                  </a:lnTo>
                  <a:lnTo>
                    <a:pt x="107" y="160"/>
                  </a:lnTo>
                  <a:lnTo>
                    <a:pt x="105" y="166"/>
                  </a:lnTo>
                  <a:lnTo>
                    <a:pt x="103" y="168"/>
                  </a:lnTo>
                  <a:lnTo>
                    <a:pt x="102" y="170"/>
                  </a:lnTo>
                  <a:lnTo>
                    <a:pt x="101" y="172"/>
                  </a:lnTo>
                  <a:lnTo>
                    <a:pt x="99" y="176"/>
                  </a:lnTo>
                  <a:lnTo>
                    <a:pt x="98" y="178"/>
                  </a:lnTo>
                  <a:lnTo>
                    <a:pt x="96" y="180"/>
                  </a:lnTo>
                  <a:lnTo>
                    <a:pt x="95" y="181"/>
                  </a:lnTo>
                  <a:lnTo>
                    <a:pt x="94" y="183"/>
                  </a:lnTo>
                  <a:lnTo>
                    <a:pt x="95" y="183"/>
                  </a:lnTo>
                  <a:lnTo>
                    <a:pt x="97" y="183"/>
                  </a:lnTo>
                  <a:lnTo>
                    <a:pt x="99" y="183"/>
                  </a:lnTo>
                  <a:lnTo>
                    <a:pt x="102" y="183"/>
                  </a:lnTo>
                  <a:lnTo>
                    <a:pt x="103" y="183"/>
                  </a:lnTo>
                  <a:lnTo>
                    <a:pt x="105" y="185"/>
                  </a:lnTo>
                  <a:lnTo>
                    <a:pt x="107" y="185"/>
                  </a:lnTo>
                  <a:lnTo>
                    <a:pt x="109" y="185"/>
                  </a:lnTo>
                  <a:lnTo>
                    <a:pt x="112" y="185"/>
                  </a:lnTo>
                  <a:lnTo>
                    <a:pt x="113" y="183"/>
                  </a:lnTo>
                  <a:lnTo>
                    <a:pt x="115" y="181"/>
                  </a:lnTo>
                  <a:lnTo>
                    <a:pt x="116" y="181"/>
                  </a:lnTo>
                  <a:lnTo>
                    <a:pt x="118" y="180"/>
                  </a:lnTo>
                  <a:lnTo>
                    <a:pt x="120" y="176"/>
                  </a:lnTo>
                  <a:lnTo>
                    <a:pt x="121" y="174"/>
                  </a:lnTo>
                  <a:lnTo>
                    <a:pt x="122" y="170"/>
                  </a:lnTo>
                  <a:lnTo>
                    <a:pt x="124" y="160"/>
                  </a:lnTo>
                  <a:lnTo>
                    <a:pt x="125" y="151"/>
                  </a:lnTo>
                  <a:lnTo>
                    <a:pt x="127" y="139"/>
                  </a:lnTo>
                  <a:lnTo>
                    <a:pt x="128" y="130"/>
                  </a:lnTo>
                  <a:lnTo>
                    <a:pt x="130" y="120"/>
                  </a:lnTo>
                  <a:lnTo>
                    <a:pt x="132" y="111"/>
                  </a:lnTo>
                  <a:lnTo>
                    <a:pt x="133" y="101"/>
                  </a:lnTo>
                  <a:lnTo>
                    <a:pt x="134" y="92"/>
                  </a:lnTo>
                  <a:lnTo>
                    <a:pt x="133" y="92"/>
                  </a:lnTo>
                  <a:lnTo>
                    <a:pt x="132" y="90"/>
                  </a:lnTo>
                  <a:lnTo>
                    <a:pt x="130" y="94"/>
                  </a:lnTo>
                  <a:lnTo>
                    <a:pt x="128" y="94"/>
                  </a:lnTo>
                  <a:lnTo>
                    <a:pt x="127" y="92"/>
                  </a:lnTo>
                  <a:lnTo>
                    <a:pt x="126" y="90"/>
                  </a:lnTo>
                  <a:lnTo>
                    <a:pt x="125" y="71"/>
                  </a:lnTo>
                  <a:lnTo>
                    <a:pt x="133" y="46"/>
                  </a:lnTo>
                  <a:lnTo>
                    <a:pt x="134" y="46"/>
                  </a:lnTo>
                  <a:lnTo>
                    <a:pt x="134" y="48"/>
                  </a:lnTo>
                  <a:lnTo>
                    <a:pt x="134" y="50"/>
                  </a:lnTo>
                  <a:lnTo>
                    <a:pt x="135" y="52"/>
                  </a:lnTo>
                  <a:lnTo>
                    <a:pt x="136" y="78"/>
                  </a:lnTo>
                  <a:lnTo>
                    <a:pt x="136" y="77"/>
                  </a:lnTo>
                  <a:lnTo>
                    <a:pt x="137" y="75"/>
                  </a:lnTo>
                  <a:lnTo>
                    <a:pt x="139" y="71"/>
                  </a:lnTo>
                  <a:lnTo>
                    <a:pt x="140" y="71"/>
                  </a:lnTo>
                  <a:lnTo>
                    <a:pt x="141" y="71"/>
                  </a:lnTo>
                  <a:lnTo>
                    <a:pt x="141" y="73"/>
                  </a:lnTo>
                  <a:lnTo>
                    <a:pt x="142" y="75"/>
                  </a:lnTo>
                  <a:lnTo>
                    <a:pt x="142" y="77"/>
                  </a:lnTo>
                  <a:lnTo>
                    <a:pt x="142" y="92"/>
                  </a:lnTo>
                  <a:lnTo>
                    <a:pt x="142" y="107"/>
                  </a:lnTo>
                  <a:lnTo>
                    <a:pt x="142" y="120"/>
                  </a:lnTo>
                  <a:lnTo>
                    <a:pt x="143" y="136"/>
                  </a:lnTo>
                  <a:lnTo>
                    <a:pt x="144" y="151"/>
                  </a:lnTo>
                  <a:lnTo>
                    <a:pt x="144" y="166"/>
                  </a:lnTo>
                  <a:lnTo>
                    <a:pt x="145" y="181"/>
                  </a:lnTo>
                  <a:lnTo>
                    <a:pt x="146" y="197"/>
                  </a:lnTo>
                  <a:lnTo>
                    <a:pt x="147" y="206"/>
                  </a:lnTo>
                  <a:lnTo>
                    <a:pt x="149" y="218"/>
                  </a:lnTo>
                  <a:lnTo>
                    <a:pt x="151" y="225"/>
                  </a:lnTo>
                  <a:lnTo>
                    <a:pt x="153" y="233"/>
                  </a:lnTo>
                  <a:lnTo>
                    <a:pt x="155" y="241"/>
                  </a:lnTo>
                  <a:lnTo>
                    <a:pt x="158" y="248"/>
                  </a:lnTo>
                  <a:lnTo>
                    <a:pt x="159" y="256"/>
                  </a:lnTo>
                  <a:lnTo>
                    <a:pt x="161" y="265"/>
                  </a:lnTo>
                  <a:lnTo>
                    <a:pt x="170" y="220"/>
                  </a:lnTo>
                  <a:lnTo>
                    <a:pt x="170" y="218"/>
                  </a:lnTo>
                  <a:lnTo>
                    <a:pt x="170" y="21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39" name="Freeform 68">
              <a:extLst>
                <a:ext uri="{FF2B5EF4-FFF2-40B4-BE49-F238E27FC236}">
                  <a16:creationId xmlns:a16="http://schemas.microsoft.com/office/drawing/2014/main" id="{B6D5D61F-482B-420E-92FC-6C1A2F4B7F91}"/>
                </a:ext>
              </a:extLst>
            </p:cNvPr>
            <p:cNvSpPr>
              <a:spLocks/>
            </p:cNvSpPr>
            <p:nvPr/>
          </p:nvSpPr>
          <p:spPr bwMode="auto">
            <a:xfrm>
              <a:off x="4241" y="2286"/>
              <a:ext cx="8" cy="140"/>
            </a:xfrm>
            <a:custGeom>
              <a:avLst/>
              <a:gdLst>
                <a:gd name="T0" fmla="*/ 8 w 8"/>
                <a:gd name="T1" fmla="*/ 130 h 140"/>
                <a:gd name="T2" fmla="*/ 0 w 8"/>
                <a:gd name="T3" fmla="*/ 0 h 140"/>
                <a:gd name="T4" fmla="*/ 0 w 8"/>
                <a:gd name="T5" fmla="*/ 21 h 140"/>
                <a:gd name="T6" fmla="*/ 0 w 8"/>
                <a:gd name="T7" fmla="*/ 40 h 140"/>
                <a:gd name="T8" fmla="*/ 1 w 8"/>
                <a:gd name="T9" fmla="*/ 61 h 140"/>
                <a:gd name="T10" fmla="*/ 2 w 8"/>
                <a:gd name="T11" fmla="*/ 82 h 140"/>
                <a:gd name="T12" fmla="*/ 2 w 8"/>
                <a:gd name="T13" fmla="*/ 98 h 140"/>
                <a:gd name="T14" fmla="*/ 2 w 8"/>
                <a:gd name="T15" fmla="*/ 111 h 140"/>
                <a:gd name="T16" fmla="*/ 2 w 8"/>
                <a:gd name="T17" fmla="*/ 124 h 140"/>
                <a:gd name="T18" fmla="*/ 3 w 8"/>
                <a:gd name="T19" fmla="*/ 140 h 140"/>
                <a:gd name="T20" fmla="*/ 4 w 8"/>
                <a:gd name="T21" fmla="*/ 140 h 140"/>
                <a:gd name="T22" fmla="*/ 5 w 8"/>
                <a:gd name="T23" fmla="*/ 140 h 140"/>
                <a:gd name="T24" fmla="*/ 7 w 8"/>
                <a:gd name="T25" fmla="*/ 140 h 140"/>
                <a:gd name="T26" fmla="*/ 8 w 8"/>
                <a:gd name="T27" fmla="*/ 138 h 140"/>
                <a:gd name="T28" fmla="*/ 8 w 8"/>
                <a:gd name="T29" fmla="*/ 134 h 140"/>
                <a:gd name="T30" fmla="*/ 8 w 8"/>
                <a:gd name="T31" fmla="*/ 132 h 140"/>
                <a:gd name="T32" fmla="*/ 8 w 8"/>
                <a:gd name="T33" fmla="*/ 130 h 1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140"/>
                <a:gd name="T53" fmla="*/ 8 w 8"/>
                <a:gd name="T54" fmla="*/ 140 h 1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140">
                  <a:moveTo>
                    <a:pt x="8" y="130"/>
                  </a:moveTo>
                  <a:lnTo>
                    <a:pt x="0" y="0"/>
                  </a:lnTo>
                  <a:lnTo>
                    <a:pt x="0" y="21"/>
                  </a:lnTo>
                  <a:lnTo>
                    <a:pt x="0" y="40"/>
                  </a:lnTo>
                  <a:lnTo>
                    <a:pt x="1" y="61"/>
                  </a:lnTo>
                  <a:lnTo>
                    <a:pt x="2" y="82"/>
                  </a:lnTo>
                  <a:lnTo>
                    <a:pt x="2" y="98"/>
                  </a:lnTo>
                  <a:lnTo>
                    <a:pt x="2" y="111"/>
                  </a:lnTo>
                  <a:lnTo>
                    <a:pt x="2" y="124"/>
                  </a:lnTo>
                  <a:lnTo>
                    <a:pt x="3" y="140"/>
                  </a:lnTo>
                  <a:lnTo>
                    <a:pt x="4" y="140"/>
                  </a:lnTo>
                  <a:lnTo>
                    <a:pt x="5" y="140"/>
                  </a:lnTo>
                  <a:lnTo>
                    <a:pt x="7" y="140"/>
                  </a:lnTo>
                  <a:lnTo>
                    <a:pt x="8" y="138"/>
                  </a:lnTo>
                  <a:lnTo>
                    <a:pt x="8" y="134"/>
                  </a:lnTo>
                  <a:lnTo>
                    <a:pt x="8" y="132"/>
                  </a:lnTo>
                  <a:lnTo>
                    <a:pt x="8" y="1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0" name="Freeform 69">
              <a:extLst>
                <a:ext uri="{FF2B5EF4-FFF2-40B4-BE49-F238E27FC236}">
                  <a16:creationId xmlns:a16="http://schemas.microsoft.com/office/drawing/2014/main" id="{048606BC-FDE2-4CB3-BFED-9BDE7EDB6573}"/>
                </a:ext>
              </a:extLst>
            </p:cNvPr>
            <p:cNvSpPr>
              <a:spLocks/>
            </p:cNvSpPr>
            <p:nvPr/>
          </p:nvSpPr>
          <p:spPr bwMode="auto">
            <a:xfrm>
              <a:off x="4233" y="2071"/>
              <a:ext cx="1" cy="4"/>
            </a:xfrm>
            <a:custGeom>
              <a:avLst/>
              <a:gdLst>
                <a:gd name="T0" fmla="*/ 0 w 1"/>
                <a:gd name="T1" fmla="*/ 4 h 4"/>
                <a:gd name="T2" fmla="*/ 0 w 1"/>
                <a:gd name="T3" fmla="*/ 2 h 4"/>
                <a:gd name="T4" fmla="*/ 0 w 1"/>
                <a:gd name="T5" fmla="*/ 0 h 4"/>
                <a:gd name="T6" fmla="*/ 0 w 1"/>
                <a:gd name="T7" fmla="*/ 2 h 4"/>
                <a:gd name="T8" fmla="*/ 0 w 1"/>
                <a:gd name="T9" fmla="*/ 4 h 4"/>
                <a:gd name="T10" fmla="*/ 0 60000 65536"/>
                <a:gd name="T11" fmla="*/ 0 60000 65536"/>
                <a:gd name="T12" fmla="*/ 0 60000 65536"/>
                <a:gd name="T13" fmla="*/ 0 60000 65536"/>
                <a:gd name="T14" fmla="*/ 0 60000 65536"/>
                <a:gd name="T15" fmla="*/ 0 w 1"/>
                <a:gd name="T16" fmla="*/ 0 h 4"/>
                <a:gd name="T17" fmla="*/ 1 w 1"/>
                <a:gd name="T18" fmla="*/ 4 h 4"/>
              </a:gdLst>
              <a:ahLst/>
              <a:cxnLst>
                <a:cxn ang="T10">
                  <a:pos x="T0" y="T1"/>
                </a:cxn>
                <a:cxn ang="T11">
                  <a:pos x="T2" y="T3"/>
                </a:cxn>
                <a:cxn ang="T12">
                  <a:pos x="T4" y="T5"/>
                </a:cxn>
                <a:cxn ang="T13">
                  <a:pos x="T6" y="T7"/>
                </a:cxn>
                <a:cxn ang="T14">
                  <a:pos x="T8" y="T9"/>
                </a:cxn>
              </a:cxnLst>
              <a:rect l="T15" t="T16" r="T17" b="T18"/>
              <a:pathLst>
                <a:path w="1" h="4">
                  <a:moveTo>
                    <a:pt x="0" y="4"/>
                  </a:moveTo>
                  <a:lnTo>
                    <a:pt x="0" y="2"/>
                  </a:lnTo>
                  <a:lnTo>
                    <a:pt x="0" y="0"/>
                  </a:lnTo>
                  <a:lnTo>
                    <a:pt x="0" y="2"/>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1" name="Freeform 70">
              <a:extLst>
                <a:ext uri="{FF2B5EF4-FFF2-40B4-BE49-F238E27FC236}">
                  <a16:creationId xmlns:a16="http://schemas.microsoft.com/office/drawing/2014/main" id="{F992584E-FED7-4909-8D7A-A4A9A96D52C5}"/>
                </a:ext>
              </a:extLst>
            </p:cNvPr>
            <p:cNvSpPr>
              <a:spLocks/>
            </p:cNvSpPr>
            <p:nvPr/>
          </p:nvSpPr>
          <p:spPr bwMode="auto">
            <a:xfrm>
              <a:off x="4195" y="2715"/>
              <a:ext cx="7" cy="21"/>
            </a:xfrm>
            <a:custGeom>
              <a:avLst/>
              <a:gdLst>
                <a:gd name="T0" fmla="*/ 7 w 7"/>
                <a:gd name="T1" fmla="*/ 21 h 21"/>
                <a:gd name="T2" fmla="*/ 7 w 7"/>
                <a:gd name="T3" fmla="*/ 16 h 21"/>
                <a:gd name="T4" fmla="*/ 7 w 7"/>
                <a:gd name="T5" fmla="*/ 12 h 21"/>
                <a:gd name="T6" fmla="*/ 6 w 7"/>
                <a:gd name="T7" fmla="*/ 6 h 21"/>
                <a:gd name="T8" fmla="*/ 5 w 7"/>
                <a:gd name="T9" fmla="*/ 0 h 21"/>
                <a:gd name="T10" fmla="*/ 0 w 7"/>
                <a:gd name="T11" fmla="*/ 21 h 21"/>
                <a:gd name="T12" fmla="*/ 0 w 7"/>
                <a:gd name="T13" fmla="*/ 19 h 21"/>
                <a:gd name="T14" fmla="*/ 1 w 7"/>
                <a:gd name="T15" fmla="*/ 18 h 21"/>
                <a:gd name="T16" fmla="*/ 2 w 7"/>
                <a:gd name="T17" fmla="*/ 14 h 21"/>
                <a:gd name="T18" fmla="*/ 2 w 7"/>
                <a:gd name="T19" fmla="*/ 12 h 21"/>
                <a:gd name="T20" fmla="*/ 3 w 7"/>
                <a:gd name="T21" fmla="*/ 12 h 21"/>
                <a:gd name="T22" fmla="*/ 5 w 7"/>
                <a:gd name="T23" fmla="*/ 12 h 21"/>
                <a:gd name="T24" fmla="*/ 5 w 7"/>
                <a:gd name="T25" fmla="*/ 14 h 21"/>
                <a:gd name="T26" fmla="*/ 5 w 7"/>
                <a:gd name="T27" fmla="*/ 16 h 21"/>
                <a:gd name="T28" fmla="*/ 6 w 7"/>
                <a:gd name="T29" fmla="*/ 18 h 21"/>
                <a:gd name="T30" fmla="*/ 6 w 7"/>
                <a:gd name="T31" fmla="*/ 19 h 21"/>
                <a:gd name="T32" fmla="*/ 7 w 7"/>
                <a:gd name="T33" fmla="*/ 21 h 2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
                <a:gd name="T52" fmla="*/ 0 h 21"/>
                <a:gd name="T53" fmla="*/ 7 w 7"/>
                <a:gd name="T54" fmla="*/ 21 h 2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 h="21">
                  <a:moveTo>
                    <a:pt x="7" y="21"/>
                  </a:moveTo>
                  <a:lnTo>
                    <a:pt x="7" y="16"/>
                  </a:lnTo>
                  <a:lnTo>
                    <a:pt x="7" y="12"/>
                  </a:lnTo>
                  <a:lnTo>
                    <a:pt x="6" y="6"/>
                  </a:lnTo>
                  <a:lnTo>
                    <a:pt x="5" y="0"/>
                  </a:lnTo>
                  <a:lnTo>
                    <a:pt x="0" y="21"/>
                  </a:lnTo>
                  <a:lnTo>
                    <a:pt x="0" y="19"/>
                  </a:lnTo>
                  <a:lnTo>
                    <a:pt x="1" y="18"/>
                  </a:lnTo>
                  <a:lnTo>
                    <a:pt x="2" y="14"/>
                  </a:lnTo>
                  <a:lnTo>
                    <a:pt x="2" y="12"/>
                  </a:lnTo>
                  <a:lnTo>
                    <a:pt x="3" y="12"/>
                  </a:lnTo>
                  <a:lnTo>
                    <a:pt x="5" y="12"/>
                  </a:lnTo>
                  <a:lnTo>
                    <a:pt x="5" y="14"/>
                  </a:lnTo>
                  <a:lnTo>
                    <a:pt x="5" y="16"/>
                  </a:lnTo>
                  <a:lnTo>
                    <a:pt x="6" y="18"/>
                  </a:lnTo>
                  <a:lnTo>
                    <a:pt x="6" y="19"/>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2" name="Freeform 71">
              <a:extLst>
                <a:ext uri="{FF2B5EF4-FFF2-40B4-BE49-F238E27FC236}">
                  <a16:creationId xmlns:a16="http://schemas.microsoft.com/office/drawing/2014/main" id="{E7C4F42E-DA2B-4842-93AD-1189C2089384}"/>
                </a:ext>
              </a:extLst>
            </p:cNvPr>
            <p:cNvSpPr>
              <a:spLocks/>
            </p:cNvSpPr>
            <p:nvPr/>
          </p:nvSpPr>
          <p:spPr bwMode="auto">
            <a:xfrm>
              <a:off x="4195" y="2742"/>
              <a:ext cx="6" cy="8"/>
            </a:xfrm>
            <a:custGeom>
              <a:avLst/>
              <a:gdLst>
                <a:gd name="T0" fmla="*/ 6 w 6"/>
                <a:gd name="T1" fmla="*/ 2 h 8"/>
                <a:gd name="T2" fmla="*/ 5 w 6"/>
                <a:gd name="T3" fmla="*/ 2 h 8"/>
                <a:gd name="T4" fmla="*/ 5 w 6"/>
                <a:gd name="T5" fmla="*/ 0 h 8"/>
                <a:gd name="T6" fmla="*/ 2 w 6"/>
                <a:gd name="T7" fmla="*/ 0 h 8"/>
                <a:gd name="T8" fmla="*/ 1 w 6"/>
                <a:gd name="T9" fmla="*/ 0 h 8"/>
                <a:gd name="T10" fmla="*/ 0 w 6"/>
                <a:gd name="T11" fmla="*/ 0 h 8"/>
                <a:gd name="T12" fmla="*/ 0 w 6"/>
                <a:gd name="T13" fmla="*/ 2 h 8"/>
                <a:gd name="T14" fmla="*/ 0 w 6"/>
                <a:gd name="T15" fmla="*/ 4 h 8"/>
                <a:gd name="T16" fmla="*/ 0 w 6"/>
                <a:gd name="T17" fmla="*/ 6 h 8"/>
                <a:gd name="T18" fmla="*/ 1 w 6"/>
                <a:gd name="T19" fmla="*/ 8 h 8"/>
                <a:gd name="T20" fmla="*/ 2 w 6"/>
                <a:gd name="T21" fmla="*/ 8 h 8"/>
                <a:gd name="T22" fmla="*/ 5 w 6"/>
                <a:gd name="T23" fmla="*/ 8 h 8"/>
                <a:gd name="T24" fmla="*/ 6 w 6"/>
                <a:gd name="T25" fmla="*/ 6 h 8"/>
                <a:gd name="T26" fmla="*/ 6 w 6"/>
                <a:gd name="T27" fmla="*/ 4 h 8"/>
                <a:gd name="T28" fmla="*/ 6 w 6"/>
                <a:gd name="T29" fmla="*/ 2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
                <a:gd name="T46" fmla="*/ 0 h 8"/>
                <a:gd name="T47" fmla="*/ 6 w 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 h="8">
                  <a:moveTo>
                    <a:pt x="6" y="2"/>
                  </a:moveTo>
                  <a:lnTo>
                    <a:pt x="5" y="2"/>
                  </a:lnTo>
                  <a:lnTo>
                    <a:pt x="5" y="0"/>
                  </a:lnTo>
                  <a:lnTo>
                    <a:pt x="2" y="0"/>
                  </a:lnTo>
                  <a:lnTo>
                    <a:pt x="1" y="0"/>
                  </a:lnTo>
                  <a:lnTo>
                    <a:pt x="0" y="0"/>
                  </a:lnTo>
                  <a:lnTo>
                    <a:pt x="0" y="2"/>
                  </a:lnTo>
                  <a:lnTo>
                    <a:pt x="0" y="4"/>
                  </a:lnTo>
                  <a:lnTo>
                    <a:pt x="0" y="6"/>
                  </a:lnTo>
                  <a:lnTo>
                    <a:pt x="1" y="8"/>
                  </a:lnTo>
                  <a:lnTo>
                    <a:pt x="2" y="8"/>
                  </a:lnTo>
                  <a:lnTo>
                    <a:pt x="5" y="8"/>
                  </a:lnTo>
                  <a:lnTo>
                    <a:pt x="6" y="6"/>
                  </a:lnTo>
                  <a:lnTo>
                    <a:pt x="6" y="4"/>
                  </a:lnTo>
                  <a:lnTo>
                    <a:pt x="6"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3" name="Freeform 72">
              <a:extLst>
                <a:ext uri="{FF2B5EF4-FFF2-40B4-BE49-F238E27FC236}">
                  <a16:creationId xmlns:a16="http://schemas.microsoft.com/office/drawing/2014/main" id="{54D0DA2F-D204-4031-A457-294D0BF9E5EB}"/>
                </a:ext>
              </a:extLst>
            </p:cNvPr>
            <p:cNvSpPr>
              <a:spLocks/>
            </p:cNvSpPr>
            <p:nvPr/>
          </p:nvSpPr>
          <p:spPr bwMode="auto">
            <a:xfrm>
              <a:off x="4889" y="1615"/>
              <a:ext cx="124" cy="603"/>
            </a:xfrm>
            <a:custGeom>
              <a:avLst/>
              <a:gdLst>
                <a:gd name="T0" fmla="*/ 49 w 124"/>
                <a:gd name="T1" fmla="*/ 534 h 603"/>
                <a:gd name="T2" fmla="*/ 46 w 124"/>
                <a:gd name="T3" fmla="*/ 463 h 603"/>
                <a:gd name="T4" fmla="*/ 42 w 124"/>
                <a:gd name="T5" fmla="*/ 378 h 603"/>
                <a:gd name="T6" fmla="*/ 46 w 124"/>
                <a:gd name="T7" fmla="*/ 357 h 603"/>
                <a:gd name="T8" fmla="*/ 56 w 124"/>
                <a:gd name="T9" fmla="*/ 376 h 603"/>
                <a:gd name="T10" fmla="*/ 67 w 124"/>
                <a:gd name="T11" fmla="*/ 378 h 603"/>
                <a:gd name="T12" fmla="*/ 77 w 124"/>
                <a:gd name="T13" fmla="*/ 380 h 603"/>
                <a:gd name="T14" fmla="*/ 84 w 124"/>
                <a:gd name="T15" fmla="*/ 381 h 603"/>
                <a:gd name="T16" fmla="*/ 78 w 124"/>
                <a:gd name="T17" fmla="*/ 366 h 603"/>
                <a:gd name="T18" fmla="*/ 67 w 124"/>
                <a:gd name="T19" fmla="*/ 345 h 603"/>
                <a:gd name="T20" fmla="*/ 58 w 124"/>
                <a:gd name="T21" fmla="*/ 336 h 603"/>
                <a:gd name="T22" fmla="*/ 61 w 124"/>
                <a:gd name="T23" fmla="*/ 315 h 603"/>
                <a:gd name="T24" fmla="*/ 76 w 124"/>
                <a:gd name="T25" fmla="*/ 332 h 603"/>
                <a:gd name="T26" fmla="*/ 87 w 124"/>
                <a:gd name="T27" fmla="*/ 362 h 603"/>
                <a:gd name="T28" fmla="*/ 91 w 124"/>
                <a:gd name="T29" fmla="*/ 383 h 603"/>
                <a:gd name="T30" fmla="*/ 103 w 124"/>
                <a:gd name="T31" fmla="*/ 393 h 603"/>
                <a:gd name="T32" fmla="*/ 112 w 124"/>
                <a:gd name="T33" fmla="*/ 412 h 603"/>
                <a:gd name="T34" fmla="*/ 119 w 124"/>
                <a:gd name="T35" fmla="*/ 427 h 603"/>
                <a:gd name="T36" fmla="*/ 105 w 124"/>
                <a:gd name="T37" fmla="*/ 351 h 603"/>
                <a:gd name="T38" fmla="*/ 91 w 124"/>
                <a:gd name="T39" fmla="*/ 326 h 603"/>
                <a:gd name="T40" fmla="*/ 75 w 124"/>
                <a:gd name="T41" fmla="*/ 309 h 603"/>
                <a:gd name="T42" fmla="*/ 64 w 124"/>
                <a:gd name="T43" fmla="*/ 296 h 603"/>
                <a:gd name="T44" fmla="*/ 54 w 124"/>
                <a:gd name="T45" fmla="*/ 279 h 603"/>
                <a:gd name="T46" fmla="*/ 59 w 124"/>
                <a:gd name="T47" fmla="*/ 267 h 603"/>
                <a:gd name="T48" fmla="*/ 66 w 124"/>
                <a:gd name="T49" fmla="*/ 261 h 603"/>
                <a:gd name="T50" fmla="*/ 69 w 124"/>
                <a:gd name="T51" fmla="*/ 233 h 603"/>
                <a:gd name="T52" fmla="*/ 81 w 124"/>
                <a:gd name="T53" fmla="*/ 221 h 603"/>
                <a:gd name="T54" fmla="*/ 95 w 124"/>
                <a:gd name="T55" fmla="*/ 212 h 603"/>
                <a:gd name="T56" fmla="*/ 107 w 124"/>
                <a:gd name="T57" fmla="*/ 193 h 603"/>
                <a:gd name="T58" fmla="*/ 122 w 124"/>
                <a:gd name="T59" fmla="*/ 156 h 603"/>
                <a:gd name="T60" fmla="*/ 110 w 124"/>
                <a:gd name="T61" fmla="*/ 156 h 603"/>
                <a:gd name="T62" fmla="*/ 95 w 124"/>
                <a:gd name="T63" fmla="*/ 166 h 603"/>
                <a:gd name="T64" fmla="*/ 79 w 124"/>
                <a:gd name="T65" fmla="*/ 174 h 603"/>
                <a:gd name="T66" fmla="*/ 71 w 124"/>
                <a:gd name="T67" fmla="*/ 176 h 603"/>
                <a:gd name="T68" fmla="*/ 60 w 124"/>
                <a:gd name="T69" fmla="*/ 187 h 603"/>
                <a:gd name="T70" fmla="*/ 46 w 124"/>
                <a:gd name="T71" fmla="*/ 202 h 603"/>
                <a:gd name="T72" fmla="*/ 31 w 124"/>
                <a:gd name="T73" fmla="*/ 221 h 603"/>
                <a:gd name="T74" fmla="*/ 26 w 124"/>
                <a:gd name="T75" fmla="*/ 227 h 603"/>
                <a:gd name="T76" fmla="*/ 26 w 124"/>
                <a:gd name="T77" fmla="*/ 197 h 603"/>
                <a:gd name="T78" fmla="*/ 23 w 124"/>
                <a:gd name="T79" fmla="*/ 147 h 603"/>
                <a:gd name="T80" fmla="*/ 16 w 124"/>
                <a:gd name="T81" fmla="*/ 61 h 603"/>
                <a:gd name="T82" fmla="*/ 10 w 124"/>
                <a:gd name="T83" fmla="*/ 13 h 603"/>
                <a:gd name="T84" fmla="*/ 0 w 124"/>
                <a:gd name="T85" fmla="*/ 97 h 603"/>
                <a:gd name="T86" fmla="*/ 18 w 124"/>
                <a:gd name="T87" fmla="*/ 223 h 603"/>
                <a:gd name="T88" fmla="*/ 19 w 124"/>
                <a:gd name="T89" fmla="*/ 240 h 603"/>
                <a:gd name="T90" fmla="*/ 27 w 124"/>
                <a:gd name="T91" fmla="*/ 244 h 603"/>
                <a:gd name="T92" fmla="*/ 39 w 124"/>
                <a:gd name="T93" fmla="*/ 233 h 603"/>
                <a:gd name="T94" fmla="*/ 50 w 124"/>
                <a:gd name="T95" fmla="*/ 229 h 603"/>
                <a:gd name="T96" fmla="*/ 61 w 124"/>
                <a:gd name="T97" fmla="*/ 227 h 603"/>
                <a:gd name="T98" fmla="*/ 64 w 124"/>
                <a:gd name="T99" fmla="*/ 244 h 603"/>
                <a:gd name="T100" fmla="*/ 51 w 124"/>
                <a:gd name="T101" fmla="*/ 273 h 603"/>
                <a:gd name="T102" fmla="*/ 47 w 124"/>
                <a:gd name="T103" fmla="*/ 309 h 603"/>
                <a:gd name="T104" fmla="*/ 39 w 124"/>
                <a:gd name="T105" fmla="*/ 296 h 603"/>
                <a:gd name="T106" fmla="*/ 40 w 124"/>
                <a:gd name="T107" fmla="*/ 261 h 603"/>
                <a:gd name="T108" fmla="*/ 35 w 124"/>
                <a:gd name="T109" fmla="*/ 265 h 603"/>
                <a:gd name="T110" fmla="*/ 31 w 124"/>
                <a:gd name="T111" fmla="*/ 292 h 603"/>
                <a:gd name="T112" fmla="*/ 27 w 124"/>
                <a:gd name="T113" fmla="*/ 290 h 603"/>
                <a:gd name="T114" fmla="*/ 29 w 124"/>
                <a:gd name="T115" fmla="*/ 351 h 603"/>
                <a:gd name="T116" fmla="*/ 29 w 124"/>
                <a:gd name="T117" fmla="*/ 481 h 603"/>
                <a:gd name="T118" fmla="*/ 39 w 124"/>
                <a:gd name="T119" fmla="*/ 553 h 603"/>
                <a:gd name="T120" fmla="*/ 47 w 124"/>
                <a:gd name="T121" fmla="*/ 593 h 6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24"/>
                <a:gd name="T184" fmla="*/ 0 h 603"/>
                <a:gd name="T185" fmla="*/ 124 w 124"/>
                <a:gd name="T186" fmla="*/ 603 h 6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24" h="603">
                  <a:moveTo>
                    <a:pt x="52" y="601"/>
                  </a:moveTo>
                  <a:lnTo>
                    <a:pt x="51" y="601"/>
                  </a:lnTo>
                  <a:lnTo>
                    <a:pt x="51" y="599"/>
                  </a:lnTo>
                  <a:lnTo>
                    <a:pt x="50" y="576"/>
                  </a:lnTo>
                  <a:lnTo>
                    <a:pt x="49" y="555"/>
                  </a:lnTo>
                  <a:lnTo>
                    <a:pt x="49" y="534"/>
                  </a:lnTo>
                  <a:lnTo>
                    <a:pt x="49" y="511"/>
                  </a:lnTo>
                  <a:lnTo>
                    <a:pt x="49" y="502"/>
                  </a:lnTo>
                  <a:lnTo>
                    <a:pt x="48" y="494"/>
                  </a:lnTo>
                  <a:lnTo>
                    <a:pt x="47" y="486"/>
                  </a:lnTo>
                  <a:lnTo>
                    <a:pt x="47" y="477"/>
                  </a:lnTo>
                  <a:lnTo>
                    <a:pt x="46" y="463"/>
                  </a:lnTo>
                  <a:lnTo>
                    <a:pt x="45" y="448"/>
                  </a:lnTo>
                  <a:lnTo>
                    <a:pt x="45" y="433"/>
                  </a:lnTo>
                  <a:lnTo>
                    <a:pt x="43" y="420"/>
                  </a:lnTo>
                  <a:lnTo>
                    <a:pt x="42" y="406"/>
                  </a:lnTo>
                  <a:lnTo>
                    <a:pt x="42" y="391"/>
                  </a:lnTo>
                  <a:lnTo>
                    <a:pt x="42" y="378"/>
                  </a:lnTo>
                  <a:lnTo>
                    <a:pt x="42" y="364"/>
                  </a:lnTo>
                  <a:lnTo>
                    <a:pt x="42" y="360"/>
                  </a:lnTo>
                  <a:lnTo>
                    <a:pt x="42" y="359"/>
                  </a:lnTo>
                  <a:lnTo>
                    <a:pt x="42" y="357"/>
                  </a:lnTo>
                  <a:lnTo>
                    <a:pt x="43" y="355"/>
                  </a:lnTo>
                  <a:lnTo>
                    <a:pt x="46" y="357"/>
                  </a:lnTo>
                  <a:lnTo>
                    <a:pt x="47" y="360"/>
                  </a:lnTo>
                  <a:lnTo>
                    <a:pt x="49" y="362"/>
                  </a:lnTo>
                  <a:lnTo>
                    <a:pt x="50" y="366"/>
                  </a:lnTo>
                  <a:lnTo>
                    <a:pt x="52" y="370"/>
                  </a:lnTo>
                  <a:lnTo>
                    <a:pt x="54" y="374"/>
                  </a:lnTo>
                  <a:lnTo>
                    <a:pt x="56" y="376"/>
                  </a:lnTo>
                  <a:lnTo>
                    <a:pt x="57" y="380"/>
                  </a:lnTo>
                  <a:lnTo>
                    <a:pt x="59" y="380"/>
                  </a:lnTo>
                  <a:lnTo>
                    <a:pt x="61" y="380"/>
                  </a:lnTo>
                  <a:lnTo>
                    <a:pt x="62" y="380"/>
                  </a:lnTo>
                  <a:lnTo>
                    <a:pt x="65" y="378"/>
                  </a:lnTo>
                  <a:lnTo>
                    <a:pt x="67" y="378"/>
                  </a:lnTo>
                  <a:lnTo>
                    <a:pt x="68" y="378"/>
                  </a:lnTo>
                  <a:lnTo>
                    <a:pt x="70" y="378"/>
                  </a:lnTo>
                  <a:lnTo>
                    <a:pt x="73" y="378"/>
                  </a:lnTo>
                  <a:lnTo>
                    <a:pt x="74" y="380"/>
                  </a:lnTo>
                  <a:lnTo>
                    <a:pt x="76" y="380"/>
                  </a:lnTo>
                  <a:lnTo>
                    <a:pt x="77" y="380"/>
                  </a:lnTo>
                  <a:lnTo>
                    <a:pt x="78" y="381"/>
                  </a:lnTo>
                  <a:lnTo>
                    <a:pt x="80" y="381"/>
                  </a:lnTo>
                  <a:lnTo>
                    <a:pt x="81" y="381"/>
                  </a:lnTo>
                  <a:lnTo>
                    <a:pt x="84" y="381"/>
                  </a:lnTo>
                  <a:lnTo>
                    <a:pt x="85" y="381"/>
                  </a:lnTo>
                  <a:lnTo>
                    <a:pt x="84" y="381"/>
                  </a:lnTo>
                  <a:lnTo>
                    <a:pt x="83" y="378"/>
                  </a:lnTo>
                  <a:lnTo>
                    <a:pt x="83" y="376"/>
                  </a:lnTo>
                  <a:lnTo>
                    <a:pt x="81" y="374"/>
                  </a:lnTo>
                  <a:lnTo>
                    <a:pt x="80" y="370"/>
                  </a:lnTo>
                  <a:lnTo>
                    <a:pt x="79" y="368"/>
                  </a:lnTo>
                  <a:lnTo>
                    <a:pt x="78" y="366"/>
                  </a:lnTo>
                  <a:lnTo>
                    <a:pt x="77" y="366"/>
                  </a:lnTo>
                  <a:lnTo>
                    <a:pt x="75" y="360"/>
                  </a:lnTo>
                  <a:lnTo>
                    <a:pt x="74" y="357"/>
                  </a:lnTo>
                  <a:lnTo>
                    <a:pt x="71" y="353"/>
                  </a:lnTo>
                  <a:lnTo>
                    <a:pt x="69" y="349"/>
                  </a:lnTo>
                  <a:lnTo>
                    <a:pt x="67" y="345"/>
                  </a:lnTo>
                  <a:lnTo>
                    <a:pt x="65" y="341"/>
                  </a:lnTo>
                  <a:lnTo>
                    <a:pt x="62" y="340"/>
                  </a:lnTo>
                  <a:lnTo>
                    <a:pt x="60" y="338"/>
                  </a:lnTo>
                  <a:lnTo>
                    <a:pt x="59" y="338"/>
                  </a:lnTo>
                  <a:lnTo>
                    <a:pt x="58" y="338"/>
                  </a:lnTo>
                  <a:lnTo>
                    <a:pt x="58" y="336"/>
                  </a:lnTo>
                  <a:lnTo>
                    <a:pt x="57" y="319"/>
                  </a:lnTo>
                  <a:lnTo>
                    <a:pt x="57" y="317"/>
                  </a:lnTo>
                  <a:lnTo>
                    <a:pt x="58" y="317"/>
                  </a:lnTo>
                  <a:lnTo>
                    <a:pt x="58" y="315"/>
                  </a:lnTo>
                  <a:lnTo>
                    <a:pt x="59" y="315"/>
                  </a:lnTo>
                  <a:lnTo>
                    <a:pt x="61" y="315"/>
                  </a:lnTo>
                  <a:lnTo>
                    <a:pt x="65" y="317"/>
                  </a:lnTo>
                  <a:lnTo>
                    <a:pt x="67" y="319"/>
                  </a:lnTo>
                  <a:lnTo>
                    <a:pt x="70" y="320"/>
                  </a:lnTo>
                  <a:lnTo>
                    <a:pt x="73" y="324"/>
                  </a:lnTo>
                  <a:lnTo>
                    <a:pt x="75" y="328"/>
                  </a:lnTo>
                  <a:lnTo>
                    <a:pt x="76" y="332"/>
                  </a:lnTo>
                  <a:lnTo>
                    <a:pt x="78" y="340"/>
                  </a:lnTo>
                  <a:lnTo>
                    <a:pt x="79" y="343"/>
                  </a:lnTo>
                  <a:lnTo>
                    <a:pt x="81" y="349"/>
                  </a:lnTo>
                  <a:lnTo>
                    <a:pt x="84" y="353"/>
                  </a:lnTo>
                  <a:lnTo>
                    <a:pt x="85" y="357"/>
                  </a:lnTo>
                  <a:lnTo>
                    <a:pt x="87" y="362"/>
                  </a:lnTo>
                  <a:lnTo>
                    <a:pt x="88" y="368"/>
                  </a:lnTo>
                  <a:lnTo>
                    <a:pt x="89" y="372"/>
                  </a:lnTo>
                  <a:lnTo>
                    <a:pt x="91" y="378"/>
                  </a:lnTo>
                  <a:lnTo>
                    <a:pt x="91" y="380"/>
                  </a:lnTo>
                  <a:lnTo>
                    <a:pt x="91" y="381"/>
                  </a:lnTo>
                  <a:lnTo>
                    <a:pt x="91" y="383"/>
                  </a:lnTo>
                  <a:lnTo>
                    <a:pt x="91" y="385"/>
                  </a:lnTo>
                  <a:lnTo>
                    <a:pt x="95" y="385"/>
                  </a:lnTo>
                  <a:lnTo>
                    <a:pt x="97" y="387"/>
                  </a:lnTo>
                  <a:lnTo>
                    <a:pt x="98" y="389"/>
                  </a:lnTo>
                  <a:lnTo>
                    <a:pt x="100" y="391"/>
                  </a:lnTo>
                  <a:lnTo>
                    <a:pt x="103" y="393"/>
                  </a:lnTo>
                  <a:lnTo>
                    <a:pt x="105" y="397"/>
                  </a:lnTo>
                  <a:lnTo>
                    <a:pt x="106" y="401"/>
                  </a:lnTo>
                  <a:lnTo>
                    <a:pt x="108" y="404"/>
                  </a:lnTo>
                  <a:lnTo>
                    <a:pt x="109" y="406"/>
                  </a:lnTo>
                  <a:lnTo>
                    <a:pt x="112" y="410"/>
                  </a:lnTo>
                  <a:lnTo>
                    <a:pt x="112" y="412"/>
                  </a:lnTo>
                  <a:lnTo>
                    <a:pt x="113" y="416"/>
                  </a:lnTo>
                  <a:lnTo>
                    <a:pt x="115" y="418"/>
                  </a:lnTo>
                  <a:lnTo>
                    <a:pt x="116" y="422"/>
                  </a:lnTo>
                  <a:lnTo>
                    <a:pt x="117" y="423"/>
                  </a:lnTo>
                  <a:lnTo>
                    <a:pt x="118" y="425"/>
                  </a:lnTo>
                  <a:lnTo>
                    <a:pt x="119" y="427"/>
                  </a:lnTo>
                  <a:lnTo>
                    <a:pt x="121" y="431"/>
                  </a:lnTo>
                  <a:lnTo>
                    <a:pt x="121" y="435"/>
                  </a:lnTo>
                  <a:lnTo>
                    <a:pt x="122" y="437"/>
                  </a:lnTo>
                  <a:lnTo>
                    <a:pt x="114" y="372"/>
                  </a:lnTo>
                  <a:lnTo>
                    <a:pt x="107" y="357"/>
                  </a:lnTo>
                  <a:lnTo>
                    <a:pt x="105" y="351"/>
                  </a:lnTo>
                  <a:lnTo>
                    <a:pt x="104" y="347"/>
                  </a:lnTo>
                  <a:lnTo>
                    <a:pt x="102" y="341"/>
                  </a:lnTo>
                  <a:lnTo>
                    <a:pt x="99" y="338"/>
                  </a:lnTo>
                  <a:lnTo>
                    <a:pt x="97" y="334"/>
                  </a:lnTo>
                  <a:lnTo>
                    <a:pt x="94" y="330"/>
                  </a:lnTo>
                  <a:lnTo>
                    <a:pt x="91" y="326"/>
                  </a:lnTo>
                  <a:lnTo>
                    <a:pt x="88" y="324"/>
                  </a:lnTo>
                  <a:lnTo>
                    <a:pt x="86" y="320"/>
                  </a:lnTo>
                  <a:lnTo>
                    <a:pt x="83" y="317"/>
                  </a:lnTo>
                  <a:lnTo>
                    <a:pt x="80" y="315"/>
                  </a:lnTo>
                  <a:lnTo>
                    <a:pt x="78" y="313"/>
                  </a:lnTo>
                  <a:lnTo>
                    <a:pt x="75" y="309"/>
                  </a:lnTo>
                  <a:lnTo>
                    <a:pt x="73" y="307"/>
                  </a:lnTo>
                  <a:lnTo>
                    <a:pt x="70" y="303"/>
                  </a:lnTo>
                  <a:lnTo>
                    <a:pt x="67" y="299"/>
                  </a:lnTo>
                  <a:lnTo>
                    <a:pt x="66" y="298"/>
                  </a:lnTo>
                  <a:lnTo>
                    <a:pt x="65" y="298"/>
                  </a:lnTo>
                  <a:lnTo>
                    <a:pt x="64" y="296"/>
                  </a:lnTo>
                  <a:lnTo>
                    <a:pt x="62" y="294"/>
                  </a:lnTo>
                  <a:lnTo>
                    <a:pt x="61" y="292"/>
                  </a:lnTo>
                  <a:lnTo>
                    <a:pt x="60" y="292"/>
                  </a:lnTo>
                  <a:lnTo>
                    <a:pt x="60" y="290"/>
                  </a:lnTo>
                  <a:lnTo>
                    <a:pt x="54" y="280"/>
                  </a:lnTo>
                  <a:lnTo>
                    <a:pt x="54" y="279"/>
                  </a:lnTo>
                  <a:lnTo>
                    <a:pt x="55" y="275"/>
                  </a:lnTo>
                  <a:lnTo>
                    <a:pt x="55" y="273"/>
                  </a:lnTo>
                  <a:lnTo>
                    <a:pt x="56" y="271"/>
                  </a:lnTo>
                  <a:lnTo>
                    <a:pt x="57" y="269"/>
                  </a:lnTo>
                  <a:lnTo>
                    <a:pt x="58" y="269"/>
                  </a:lnTo>
                  <a:lnTo>
                    <a:pt x="59" y="267"/>
                  </a:lnTo>
                  <a:lnTo>
                    <a:pt x="60" y="265"/>
                  </a:lnTo>
                  <a:lnTo>
                    <a:pt x="61" y="265"/>
                  </a:lnTo>
                  <a:lnTo>
                    <a:pt x="62" y="263"/>
                  </a:lnTo>
                  <a:lnTo>
                    <a:pt x="64" y="263"/>
                  </a:lnTo>
                  <a:lnTo>
                    <a:pt x="65" y="263"/>
                  </a:lnTo>
                  <a:lnTo>
                    <a:pt x="66" y="261"/>
                  </a:lnTo>
                  <a:lnTo>
                    <a:pt x="67" y="261"/>
                  </a:lnTo>
                  <a:lnTo>
                    <a:pt x="68" y="259"/>
                  </a:lnTo>
                  <a:lnTo>
                    <a:pt x="68" y="258"/>
                  </a:lnTo>
                  <a:lnTo>
                    <a:pt x="68" y="250"/>
                  </a:lnTo>
                  <a:lnTo>
                    <a:pt x="68" y="240"/>
                  </a:lnTo>
                  <a:lnTo>
                    <a:pt x="69" y="233"/>
                  </a:lnTo>
                  <a:lnTo>
                    <a:pt x="70" y="225"/>
                  </a:lnTo>
                  <a:lnTo>
                    <a:pt x="74" y="225"/>
                  </a:lnTo>
                  <a:lnTo>
                    <a:pt x="75" y="225"/>
                  </a:lnTo>
                  <a:lnTo>
                    <a:pt x="77" y="223"/>
                  </a:lnTo>
                  <a:lnTo>
                    <a:pt x="79" y="223"/>
                  </a:lnTo>
                  <a:lnTo>
                    <a:pt x="81" y="221"/>
                  </a:lnTo>
                  <a:lnTo>
                    <a:pt x="84" y="221"/>
                  </a:lnTo>
                  <a:lnTo>
                    <a:pt x="86" y="219"/>
                  </a:lnTo>
                  <a:lnTo>
                    <a:pt x="88" y="217"/>
                  </a:lnTo>
                  <a:lnTo>
                    <a:pt x="90" y="216"/>
                  </a:lnTo>
                  <a:lnTo>
                    <a:pt x="93" y="214"/>
                  </a:lnTo>
                  <a:lnTo>
                    <a:pt x="95" y="212"/>
                  </a:lnTo>
                  <a:lnTo>
                    <a:pt x="97" y="210"/>
                  </a:lnTo>
                  <a:lnTo>
                    <a:pt x="99" y="208"/>
                  </a:lnTo>
                  <a:lnTo>
                    <a:pt x="102" y="204"/>
                  </a:lnTo>
                  <a:lnTo>
                    <a:pt x="103" y="200"/>
                  </a:lnTo>
                  <a:lnTo>
                    <a:pt x="105" y="198"/>
                  </a:lnTo>
                  <a:lnTo>
                    <a:pt x="107" y="193"/>
                  </a:lnTo>
                  <a:lnTo>
                    <a:pt x="109" y="187"/>
                  </a:lnTo>
                  <a:lnTo>
                    <a:pt x="113" y="181"/>
                  </a:lnTo>
                  <a:lnTo>
                    <a:pt x="115" y="174"/>
                  </a:lnTo>
                  <a:lnTo>
                    <a:pt x="117" y="168"/>
                  </a:lnTo>
                  <a:lnTo>
                    <a:pt x="119" y="162"/>
                  </a:lnTo>
                  <a:lnTo>
                    <a:pt x="122" y="156"/>
                  </a:lnTo>
                  <a:lnTo>
                    <a:pt x="124" y="149"/>
                  </a:lnTo>
                  <a:lnTo>
                    <a:pt x="122" y="149"/>
                  </a:lnTo>
                  <a:lnTo>
                    <a:pt x="118" y="153"/>
                  </a:lnTo>
                  <a:lnTo>
                    <a:pt x="116" y="155"/>
                  </a:lnTo>
                  <a:lnTo>
                    <a:pt x="114" y="156"/>
                  </a:lnTo>
                  <a:lnTo>
                    <a:pt x="110" y="156"/>
                  </a:lnTo>
                  <a:lnTo>
                    <a:pt x="108" y="158"/>
                  </a:lnTo>
                  <a:lnTo>
                    <a:pt x="105" y="160"/>
                  </a:lnTo>
                  <a:lnTo>
                    <a:pt x="103" y="162"/>
                  </a:lnTo>
                  <a:lnTo>
                    <a:pt x="100" y="164"/>
                  </a:lnTo>
                  <a:lnTo>
                    <a:pt x="97" y="164"/>
                  </a:lnTo>
                  <a:lnTo>
                    <a:pt x="95" y="166"/>
                  </a:lnTo>
                  <a:lnTo>
                    <a:pt x="91" y="168"/>
                  </a:lnTo>
                  <a:lnTo>
                    <a:pt x="88" y="170"/>
                  </a:lnTo>
                  <a:lnTo>
                    <a:pt x="86" y="170"/>
                  </a:lnTo>
                  <a:lnTo>
                    <a:pt x="84" y="172"/>
                  </a:lnTo>
                  <a:lnTo>
                    <a:pt x="80" y="174"/>
                  </a:lnTo>
                  <a:lnTo>
                    <a:pt x="79" y="174"/>
                  </a:lnTo>
                  <a:lnTo>
                    <a:pt x="78" y="174"/>
                  </a:lnTo>
                  <a:lnTo>
                    <a:pt x="76" y="174"/>
                  </a:lnTo>
                  <a:lnTo>
                    <a:pt x="75" y="174"/>
                  </a:lnTo>
                  <a:lnTo>
                    <a:pt x="74" y="174"/>
                  </a:lnTo>
                  <a:lnTo>
                    <a:pt x="73" y="174"/>
                  </a:lnTo>
                  <a:lnTo>
                    <a:pt x="71" y="176"/>
                  </a:lnTo>
                  <a:lnTo>
                    <a:pt x="70" y="176"/>
                  </a:lnTo>
                  <a:lnTo>
                    <a:pt x="68" y="177"/>
                  </a:lnTo>
                  <a:lnTo>
                    <a:pt x="66" y="179"/>
                  </a:lnTo>
                  <a:lnTo>
                    <a:pt x="64" y="181"/>
                  </a:lnTo>
                  <a:lnTo>
                    <a:pt x="61" y="183"/>
                  </a:lnTo>
                  <a:lnTo>
                    <a:pt x="60" y="187"/>
                  </a:lnTo>
                  <a:lnTo>
                    <a:pt x="58" y="189"/>
                  </a:lnTo>
                  <a:lnTo>
                    <a:pt x="56" y="193"/>
                  </a:lnTo>
                  <a:lnTo>
                    <a:pt x="54" y="195"/>
                  </a:lnTo>
                  <a:lnTo>
                    <a:pt x="51" y="197"/>
                  </a:lnTo>
                  <a:lnTo>
                    <a:pt x="48" y="200"/>
                  </a:lnTo>
                  <a:lnTo>
                    <a:pt x="46" y="202"/>
                  </a:lnTo>
                  <a:lnTo>
                    <a:pt x="43" y="206"/>
                  </a:lnTo>
                  <a:lnTo>
                    <a:pt x="40" y="210"/>
                  </a:lnTo>
                  <a:lnTo>
                    <a:pt x="38" y="214"/>
                  </a:lnTo>
                  <a:lnTo>
                    <a:pt x="36" y="217"/>
                  </a:lnTo>
                  <a:lnTo>
                    <a:pt x="32" y="221"/>
                  </a:lnTo>
                  <a:lnTo>
                    <a:pt x="31" y="221"/>
                  </a:lnTo>
                  <a:lnTo>
                    <a:pt x="30" y="223"/>
                  </a:lnTo>
                  <a:lnTo>
                    <a:pt x="29" y="223"/>
                  </a:lnTo>
                  <a:lnTo>
                    <a:pt x="29" y="225"/>
                  </a:lnTo>
                  <a:lnTo>
                    <a:pt x="28" y="225"/>
                  </a:lnTo>
                  <a:lnTo>
                    <a:pt x="27" y="227"/>
                  </a:lnTo>
                  <a:lnTo>
                    <a:pt x="26" y="227"/>
                  </a:lnTo>
                  <a:lnTo>
                    <a:pt x="24" y="229"/>
                  </a:lnTo>
                  <a:lnTo>
                    <a:pt x="23" y="229"/>
                  </a:lnTo>
                  <a:lnTo>
                    <a:pt x="23" y="227"/>
                  </a:lnTo>
                  <a:lnTo>
                    <a:pt x="24" y="217"/>
                  </a:lnTo>
                  <a:lnTo>
                    <a:pt x="24" y="206"/>
                  </a:lnTo>
                  <a:lnTo>
                    <a:pt x="26" y="197"/>
                  </a:lnTo>
                  <a:lnTo>
                    <a:pt x="26" y="187"/>
                  </a:lnTo>
                  <a:lnTo>
                    <a:pt x="26" y="179"/>
                  </a:lnTo>
                  <a:lnTo>
                    <a:pt x="24" y="174"/>
                  </a:lnTo>
                  <a:lnTo>
                    <a:pt x="24" y="168"/>
                  </a:lnTo>
                  <a:lnTo>
                    <a:pt x="24" y="162"/>
                  </a:lnTo>
                  <a:lnTo>
                    <a:pt x="23" y="147"/>
                  </a:lnTo>
                  <a:lnTo>
                    <a:pt x="22" y="132"/>
                  </a:lnTo>
                  <a:lnTo>
                    <a:pt x="21" y="116"/>
                  </a:lnTo>
                  <a:lnTo>
                    <a:pt x="20" y="103"/>
                  </a:lnTo>
                  <a:lnTo>
                    <a:pt x="19" y="88"/>
                  </a:lnTo>
                  <a:lnTo>
                    <a:pt x="17" y="74"/>
                  </a:lnTo>
                  <a:lnTo>
                    <a:pt x="16" y="61"/>
                  </a:lnTo>
                  <a:lnTo>
                    <a:pt x="14" y="46"/>
                  </a:lnTo>
                  <a:lnTo>
                    <a:pt x="12" y="40"/>
                  </a:lnTo>
                  <a:lnTo>
                    <a:pt x="12" y="33"/>
                  </a:lnTo>
                  <a:lnTo>
                    <a:pt x="12" y="27"/>
                  </a:lnTo>
                  <a:lnTo>
                    <a:pt x="10" y="19"/>
                  </a:lnTo>
                  <a:lnTo>
                    <a:pt x="10" y="13"/>
                  </a:lnTo>
                  <a:lnTo>
                    <a:pt x="9" y="10"/>
                  </a:lnTo>
                  <a:lnTo>
                    <a:pt x="9" y="6"/>
                  </a:lnTo>
                  <a:lnTo>
                    <a:pt x="8" y="0"/>
                  </a:lnTo>
                  <a:lnTo>
                    <a:pt x="3" y="52"/>
                  </a:lnTo>
                  <a:lnTo>
                    <a:pt x="1" y="73"/>
                  </a:lnTo>
                  <a:lnTo>
                    <a:pt x="0" y="97"/>
                  </a:lnTo>
                  <a:lnTo>
                    <a:pt x="0" y="118"/>
                  </a:lnTo>
                  <a:lnTo>
                    <a:pt x="2" y="141"/>
                  </a:lnTo>
                  <a:lnTo>
                    <a:pt x="4" y="164"/>
                  </a:lnTo>
                  <a:lnTo>
                    <a:pt x="8" y="187"/>
                  </a:lnTo>
                  <a:lnTo>
                    <a:pt x="12" y="206"/>
                  </a:lnTo>
                  <a:lnTo>
                    <a:pt x="18" y="223"/>
                  </a:lnTo>
                  <a:lnTo>
                    <a:pt x="19" y="227"/>
                  </a:lnTo>
                  <a:lnTo>
                    <a:pt x="19" y="231"/>
                  </a:lnTo>
                  <a:lnTo>
                    <a:pt x="19" y="233"/>
                  </a:lnTo>
                  <a:lnTo>
                    <a:pt x="18" y="237"/>
                  </a:lnTo>
                  <a:lnTo>
                    <a:pt x="18" y="238"/>
                  </a:lnTo>
                  <a:lnTo>
                    <a:pt x="19" y="240"/>
                  </a:lnTo>
                  <a:lnTo>
                    <a:pt x="20" y="242"/>
                  </a:lnTo>
                  <a:lnTo>
                    <a:pt x="21" y="246"/>
                  </a:lnTo>
                  <a:lnTo>
                    <a:pt x="21" y="248"/>
                  </a:lnTo>
                  <a:lnTo>
                    <a:pt x="21" y="252"/>
                  </a:lnTo>
                  <a:lnTo>
                    <a:pt x="21" y="256"/>
                  </a:lnTo>
                  <a:lnTo>
                    <a:pt x="27" y="244"/>
                  </a:lnTo>
                  <a:lnTo>
                    <a:pt x="30" y="246"/>
                  </a:lnTo>
                  <a:lnTo>
                    <a:pt x="32" y="242"/>
                  </a:lnTo>
                  <a:lnTo>
                    <a:pt x="33" y="240"/>
                  </a:lnTo>
                  <a:lnTo>
                    <a:pt x="36" y="238"/>
                  </a:lnTo>
                  <a:lnTo>
                    <a:pt x="37" y="237"/>
                  </a:lnTo>
                  <a:lnTo>
                    <a:pt x="39" y="233"/>
                  </a:lnTo>
                  <a:lnTo>
                    <a:pt x="41" y="233"/>
                  </a:lnTo>
                  <a:lnTo>
                    <a:pt x="42" y="231"/>
                  </a:lnTo>
                  <a:lnTo>
                    <a:pt x="45" y="231"/>
                  </a:lnTo>
                  <a:lnTo>
                    <a:pt x="47" y="229"/>
                  </a:lnTo>
                  <a:lnTo>
                    <a:pt x="49" y="229"/>
                  </a:lnTo>
                  <a:lnTo>
                    <a:pt x="50" y="229"/>
                  </a:lnTo>
                  <a:lnTo>
                    <a:pt x="54" y="229"/>
                  </a:lnTo>
                  <a:lnTo>
                    <a:pt x="55" y="227"/>
                  </a:lnTo>
                  <a:lnTo>
                    <a:pt x="57" y="227"/>
                  </a:lnTo>
                  <a:lnTo>
                    <a:pt x="59" y="225"/>
                  </a:lnTo>
                  <a:lnTo>
                    <a:pt x="61" y="225"/>
                  </a:lnTo>
                  <a:lnTo>
                    <a:pt x="61" y="227"/>
                  </a:lnTo>
                  <a:lnTo>
                    <a:pt x="62" y="227"/>
                  </a:lnTo>
                  <a:lnTo>
                    <a:pt x="62" y="229"/>
                  </a:lnTo>
                  <a:lnTo>
                    <a:pt x="64" y="229"/>
                  </a:lnTo>
                  <a:lnTo>
                    <a:pt x="64" y="235"/>
                  </a:lnTo>
                  <a:lnTo>
                    <a:pt x="65" y="240"/>
                  </a:lnTo>
                  <a:lnTo>
                    <a:pt x="64" y="244"/>
                  </a:lnTo>
                  <a:lnTo>
                    <a:pt x="62" y="248"/>
                  </a:lnTo>
                  <a:lnTo>
                    <a:pt x="60" y="252"/>
                  </a:lnTo>
                  <a:lnTo>
                    <a:pt x="58" y="256"/>
                  </a:lnTo>
                  <a:lnTo>
                    <a:pt x="55" y="259"/>
                  </a:lnTo>
                  <a:lnTo>
                    <a:pt x="54" y="265"/>
                  </a:lnTo>
                  <a:lnTo>
                    <a:pt x="51" y="273"/>
                  </a:lnTo>
                  <a:lnTo>
                    <a:pt x="50" y="279"/>
                  </a:lnTo>
                  <a:lnTo>
                    <a:pt x="48" y="284"/>
                  </a:lnTo>
                  <a:lnTo>
                    <a:pt x="48" y="292"/>
                  </a:lnTo>
                  <a:lnTo>
                    <a:pt x="48" y="303"/>
                  </a:lnTo>
                  <a:lnTo>
                    <a:pt x="47" y="307"/>
                  </a:lnTo>
                  <a:lnTo>
                    <a:pt x="47" y="309"/>
                  </a:lnTo>
                  <a:lnTo>
                    <a:pt x="46" y="309"/>
                  </a:lnTo>
                  <a:lnTo>
                    <a:pt x="45" y="313"/>
                  </a:lnTo>
                  <a:lnTo>
                    <a:pt x="42" y="309"/>
                  </a:lnTo>
                  <a:lnTo>
                    <a:pt x="41" y="305"/>
                  </a:lnTo>
                  <a:lnTo>
                    <a:pt x="40" y="301"/>
                  </a:lnTo>
                  <a:lnTo>
                    <a:pt x="39" y="296"/>
                  </a:lnTo>
                  <a:lnTo>
                    <a:pt x="39" y="288"/>
                  </a:lnTo>
                  <a:lnTo>
                    <a:pt x="38" y="280"/>
                  </a:lnTo>
                  <a:lnTo>
                    <a:pt x="38" y="273"/>
                  </a:lnTo>
                  <a:lnTo>
                    <a:pt x="39" y="265"/>
                  </a:lnTo>
                  <a:lnTo>
                    <a:pt x="40" y="263"/>
                  </a:lnTo>
                  <a:lnTo>
                    <a:pt x="40" y="261"/>
                  </a:lnTo>
                  <a:lnTo>
                    <a:pt x="40" y="259"/>
                  </a:lnTo>
                  <a:lnTo>
                    <a:pt x="39" y="258"/>
                  </a:lnTo>
                  <a:lnTo>
                    <a:pt x="32" y="250"/>
                  </a:lnTo>
                  <a:lnTo>
                    <a:pt x="33" y="254"/>
                  </a:lnTo>
                  <a:lnTo>
                    <a:pt x="35" y="259"/>
                  </a:lnTo>
                  <a:lnTo>
                    <a:pt x="35" y="265"/>
                  </a:lnTo>
                  <a:lnTo>
                    <a:pt x="35" y="271"/>
                  </a:lnTo>
                  <a:lnTo>
                    <a:pt x="33" y="275"/>
                  </a:lnTo>
                  <a:lnTo>
                    <a:pt x="33" y="280"/>
                  </a:lnTo>
                  <a:lnTo>
                    <a:pt x="32" y="284"/>
                  </a:lnTo>
                  <a:lnTo>
                    <a:pt x="31" y="290"/>
                  </a:lnTo>
                  <a:lnTo>
                    <a:pt x="31" y="292"/>
                  </a:lnTo>
                  <a:lnTo>
                    <a:pt x="30" y="292"/>
                  </a:lnTo>
                  <a:lnTo>
                    <a:pt x="29" y="292"/>
                  </a:lnTo>
                  <a:lnTo>
                    <a:pt x="29" y="290"/>
                  </a:lnTo>
                  <a:lnTo>
                    <a:pt x="23" y="273"/>
                  </a:lnTo>
                  <a:lnTo>
                    <a:pt x="24" y="280"/>
                  </a:lnTo>
                  <a:lnTo>
                    <a:pt x="27" y="290"/>
                  </a:lnTo>
                  <a:lnTo>
                    <a:pt x="28" y="299"/>
                  </a:lnTo>
                  <a:lnTo>
                    <a:pt x="29" y="309"/>
                  </a:lnTo>
                  <a:lnTo>
                    <a:pt x="30" y="320"/>
                  </a:lnTo>
                  <a:lnTo>
                    <a:pt x="30" y="330"/>
                  </a:lnTo>
                  <a:lnTo>
                    <a:pt x="30" y="341"/>
                  </a:lnTo>
                  <a:lnTo>
                    <a:pt x="29" y="351"/>
                  </a:lnTo>
                  <a:lnTo>
                    <a:pt x="27" y="372"/>
                  </a:lnTo>
                  <a:lnTo>
                    <a:pt x="26" y="393"/>
                  </a:lnTo>
                  <a:lnTo>
                    <a:pt x="26" y="416"/>
                  </a:lnTo>
                  <a:lnTo>
                    <a:pt x="26" y="437"/>
                  </a:lnTo>
                  <a:lnTo>
                    <a:pt x="27" y="460"/>
                  </a:lnTo>
                  <a:lnTo>
                    <a:pt x="29" y="481"/>
                  </a:lnTo>
                  <a:lnTo>
                    <a:pt x="31" y="502"/>
                  </a:lnTo>
                  <a:lnTo>
                    <a:pt x="35" y="523"/>
                  </a:lnTo>
                  <a:lnTo>
                    <a:pt x="36" y="530"/>
                  </a:lnTo>
                  <a:lnTo>
                    <a:pt x="37" y="540"/>
                  </a:lnTo>
                  <a:lnTo>
                    <a:pt x="38" y="545"/>
                  </a:lnTo>
                  <a:lnTo>
                    <a:pt x="39" y="553"/>
                  </a:lnTo>
                  <a:lnTo>
                    <a:pt x="41" y="561"/>
                  </a:lnTo>
                  <a:lnTo>
                    <a:pt x="42" y="568"/>
                  </a:lnTo>
                  <a:lnTo>
                    <a:pt x="43" y="576"/>
                  </a:lnTo>
                  <a:lnTo>
                    <a:pt x="45" y="584"/>
                  </a:lnTo>
                  <a:lnTo>
                    <a:pt x="46" y="587"/>
                  </a:lnTo>
                  <a:lnTo>
                    <a:pt x="47" y="593"/>
                  </a:lnTo>
                  <a:lnTo>
                    <a:pt x="48" y="597"/>
                  </a:lnTo>
                  <a:lnTo>
                    <a:pt x="50" y="603"/>
                  </a:lnTo>
                  <a:lnTo>
                    <a:pt x="51" y="603"/>
                  </a:lnTo>
                  <a:lnTo>
                    <a:pt x="51" y="601"/>
                  </a:lnTo>
                  <a:lnTo>
                    <a:pt x="52" y="601"/>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4" name="Freeform 73">
              <a:extLst>
                <a:ext uri="{FF2B5EF4-FFF2-40B4-BE49-F238E27FC236}">
                  <a16:creationId xmlns:a16="http://schemas.microsoft.com/office/drawing/2014/main" id="{68B8077F-1D0C-4B23-8677-5E83AF207D2B}"/>
                </a:ext>
              </a:extLst>
            </p:cNvPr>
            <p:cNvSpPr>
              <a:spLocks/>
            </p:cNvSpPr>
            <p:nvPr/>
          </p:nvSpPr>
          <p:spPr bwMode="auto">
            <a:xfrm>
              <a:off x="4947" y="1932"/>
              <a:ext cx="32" cy="66"/>
            </a:xfrm>
            <a:custGeom>
              <a:avLst/>
              <a:gdLst>
                <a:gd name="T0" fmla="*/ 31 w 32"/>
                <a:gd name="T1" fmla="*/ 64 h 66"/>
                <a:gd name="T2" fmla="*/ 32 w 32"/>
                <a:gd name="T3" fmla="*/ 64 h 66"/>
                <a:gd name="T4" fmla="*/ 32 w 32"/>
                <a:gd name="T5" fmla="*/ 63 h 66"/>
                <a:gd name="T6" fmla="*/ 32 w 32"/>
                <a:gd name="T7" fmla="*/ 61 h 66"/>
                <a:gd name="T8" fmla="*/ 31 w 32"/>
                <a:gd name="T9" fmla="*/ 59 h 66"/>
                <a:gd name="T10" fmla="*/ 30 w 32"/>
                <a:gd name="T11" fmla="*/ 55 h 66"/>
                <a:gd name="T12" fmla="*/ 29 w 32"/>
                <a:gd name="T13" fmla="*/ 51 h 66"/>
                <a:gd name="T14" fmla="*/ 28 w 32"/>
                <a:gd name="T15" fmla="*/ 45 h 66"/>
                <a:gd name="T16" fmla="*/ 27 w 32"/>
                <a:gd name="T17" fmla="*/ 42 h 66"/>
                <a:gd name="T18" fmla="*/ 26 w 32"/>
                <a:gd name="T19" fmla="*/ 38 h 66"/>
                <a:gd name="T20" fmla="*/ 23 w 32"/>
                <a:gd name="T21" fmla="*/ 34 h 66"/>
                <a:gd name="T22" fmla="*/ 22 w 32"/>
                <a:gd name="T23" fmla="*/ 30 h 66"/>
                <a:gd name="T24" fmla="*/ 21 w 32"/>
                <a:gd name="T25" fmla="*/ 24 h 66"/>
                <a:gd name="T26" fmla="*/ 19 w 32"/>
                <a:gd name="T27" fmla="*/ 21 h 66"/>
                <a:gd name="T28" fmla="*/ 18 w 32"/>
                <a:gd name="T29" fmla="*/ 15 h 66"/>
                <a:gd name="T30" fmla="*/ 16 w 32"/>
                <a:gd name="T31" fmla="*/ 11 h 66"/>
                <a:gd name="T32" fmla="*/ 13 w 32"/>
                <a:gd name="T33" fmla="*/ 7 h 66"/>
                <a:gd name="T34" fmla="*/ 12 w 32"/>
                <a:gd name="T35" fmla="*/ 3 h 66"/>
                <a:gd name="T36" fmla="*/ 10 w 32"/>
                <a:gd name="T37" fmla="*/ 2 h 66"/>
                <a:gd name="T38" fmla="*/ 7 w 32"/>
                <a:gd name="T39" fmla="*/ 0 h 66"/>
                <a:gd name="T40" fmla="*/ 2 w 32"/>
                <a:gd name="T41" fmla="*/ 0 h 66"/>
                <a:gd name="T42" fmla="*/ 1 w 32"/>
                <a:gd name="T43" fmla="*/ 3 h 66"/>
                <a:gd name="T44" fmla="*/ 1 w 32"/>
                <a:gd name="T45" fmla="*/ 5 h 66"/>
                <a:gd name="T46" fmla="*/ 0 w 32"/>
                <a:gd name="T47" fmla="*/ 9 h 66"/>
                <a:gd name="T48" fmla="*/ 0 w 32"/>
                <a:gd name="T49" fmla="*/ 13 h 66"/>
                <a:gd name="T50" fmla="*/ 2 w 32"/>
                <a:gd name="T51" fmla="*/ 17 h 66"/>
                <a:gd name="T52" fmla="*/ 4 w 32"/>
                <a:gd name="T53" fmla="*/ 21 h 66"/>
                <a:gd name="T54" fmla="*/ 7 w 32"/>
                <a:gd name="T55" fmla="*/ 24 h 66"/>
                <a:gd name="T56" fmla="*/ 10 w 32"/>
                <a:gd name="T57" fmla="*/ 28 h 66"/>
                <a:gd name="T58" fmla="*/ 12 w 32"/>
                <a:gd name="T59" fmla="*/ 32 h 66"/>
                <a:gd name="T60" fmla="*/ 15 w 32"/>
                <a:gd name="T61" fmla="*/ 36 h 66"/>
                <a:gd name="T62" fmla="*/ 17 w 32"/>
                <a:gd name="T63" fmla="*/ 42 h 66"/>
                <a:gd name="T64" fmla="*/ 20 w 32"/>
                <a:gd name="T65" fmla="*/ 47 h 66"/>
                <a:gd name="T66" fmla="*/ 21 w 32"/>
                <a:gd name="T67" fmla="*/ 47 h 66"/>
                <a:gd name="T68" fmla="*/ 22 w 32"/>
                <a:gd name="T69" fmla="*/ 51 h 66"/>
                <a:gd name="T70" fmla="*/ 25 w 32"/>
                <a:gd name="T71" fmla="*/ 53 h 66"/>
                <a:gd name="T72" fmla="*/ 26 w 32"/>
                <a:gd name="T73" fmla="*/ 55 h 66"/>
                <a:gd name="T74" fmla="*/ 27 w 32"/>
                <a:gd name="T75" fmla="*/ 59 h 66"/>
                <a:gd name="T76" fmla="*/ 28 w 32"/>
                <a:gd name="T77" fmla="*/ 61 h 66"/>
                <a:gd name="T78" fmla="*/ 29 w 32"/>
                <a:gd name="T79" fmla="*/ 64 h 66"/>
                <a:gd name="T80" fmla="*/ 30 w 32"/>
                <a:gd name="T81" fmla="*/ 66 h 66"/>
                <a:gd name="T82" fmla="*/ 31 w 32"/>
                <a:gd name="T83" fmla="*/ 64 h 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2"/>
                <a:gd name="T127" fmla="*/ 0 h 66"/>
                <a:gd name="T128" fmla="*/ 32 w 32"/>
                <a:gd name="T129" fmla="*/ 66 h 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2" h="66">
                  <a:moveTo>
                    <a:pt x="31" y="64"/>
                  </a:moveTo>
                  <a:lnTo>
                    <a:pt x="32" y="64"/>
                  </a:lnTo>
                  <a:lnTo>
                    <a:pt x="32" y="63"/>
                  </a:lnTo>
                  <a:lnTo>
                    <a:pt x="32" y="61"/>
                  </a:lnTo>
                  <a:lnTo>
                    <a:pt x="31" y="59"/>
                  </a:lnTo>
                  <a:lnTo>
                    <a:pt x="30" y="55"/>
                  </a:lnTo>
                  <a:lnTo>
                    <a:pt x="29" y="51"/>
                  </a:lnTo>
                  <a:lnTo>
                    <a:pt x="28" y="45"/>
                  </a:lnTo>
                  <a:lnTo>
                    <a:pt x="27" y="42"/>
                  </a:lnTo>
                  <a:lnTo>
                    <a:pt x="26" y="38"/>
                  </a:lnTo>
                  <a:lnTo>
                    <a:pt x="23" y="34"/>
                  </a:lnTo>
                  <a:lnTo>
                    <a:pt x="22" y="30"/>
                  </a:lnTo>
                  <a:lnTo>
                    <a:pt x="21" y="24"/>
                  </a:lnTo>
                  <a:lnTo>
                    <a:pt x="19" y="21"/>
                  </a:lnTo>
                  <a:lnTo>
                    <a:pt x="18" y="15"/>
                  </a:lnTo>
                  <a:lnTo>
                    <a:pt x="16" y="11"/>
                  </a:lnTo>
                  <a:lnTo>
                    <a:pt x="13" y="7"/>
                  </a:lnTo>
                  <a:lnTo>
                    <a:pt x="12" y="3"/>
                  </a:lnTo>
                  <a:lnTo>
                    <a:pt x="10" y="2"/>
                  </a:lnTo>
                  <a:lnTo>
                    <a:pt x="7" y="0"/>
                  </a:lnTo>
                  <a:lnTo>
                    <a:pt x="2" y="0"/>
                  </a:lnTo>
                  <a:lnTo>
                    <a:pt x="1" y="3"/>
                  </a:lnTo>
                  <a:lnTo>
                    <a:pt x="1" y="5"/>
                  </a:lnTo>
                  <a:lnTo>
                    <a:pt x="0" y="9"/>
                  </a:lnTo>
                  <a:lnTo>
                    <a:pt x="0" y="13"/>
                  </a:lnTo>
                  <a:lnTo>
                    <a:pt x="2" y="17"/>
                  </a:lnTo>
                  <a:lnTo>
                    <a:pt x="4" y="21"/>
                  </a:lnTo>
                  <a:lnTo>
                    <a:pt x="7" y="24"/>
                  </a:lnTo>
                  <a:lnTo>
                    <a:pt x="10" y="28"/>
                  </a:lnTo>
                  <a:lnTo>
                    <a:pt x="12" y="32"/>
                  </a:lnTo>
                  <a:lnTo>
                    <a:pt x="15" y="36"/>
                  </a:lnTo>
                  <a:lnTo>
                    <a:pt x="17" y="42"/>
                  </a:lnTo>
                  <a:lnTo>
                    <a:pt x="20" y="47"/>
                  </a:lnTo>
                  <a:lnTo>
                    <a:pt x="21" y="47"/>
                  </a:lnTo>
                  <a:lnTo>
                    <a:pt x="22" y="51"/>
                  </a:lnTo>
                  <a:lnTo>
                    <a:pt x="25" y="53"/>
                  </a:lnTo>
                  <a:lnTo>
                    <a:pt x="26" y="55"/>
                  </a:lnTo>
                  <a:lnTo>
                    <a:pt x="27" y="59"/>
                  </a:lnTo>
                  <a:lnTo>
                    <a:pt x="28" y="61"/>
                  </a:lnTo>
                  <a:lnTo>
                    <a:pt x="29" y="64"/>
                  </a:lnTo>
                  <a:lnTo>
                    <a:pt x="30" y="66"/>
                  </a:lnTo>
                  <a:lnTo>
                    <a:pt x="31" y="64"/>
                  </a:lnTo>
                  <a:close/>
                </a:path>
              </a:pathLst>
            </a:custGeom>
            <a:solidFill>
              <a:srgbClr val="99CC6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5" name="Freeform 74">
              <a:extLst>
                <a:ext uri="{FF2B5EF4-FFF2-40B4-BE49-F238E27FC236}">
                  <a16:creationId xmlns:a16="http://schemas.microsoft.com/office/drawing/2014/main" id="{F20796D7-7555-434E-B9C2-047C7154EE68}"/>
                </a:ext>
              </a:extLst>
            </p:cNvPr>
            <p:cNvSpPr>
              <a:spLocks/>
            </p:cNvSpPr>
            <p:nvPr/>
          </p:nvSpPr>
          <p:spPr bwMode="auto">
            <a:xfrm>
              <a:off x="4921" y="1844"/>
              <a:ext cx="32" cy="84"/>
            </a:xfrm>
            <a:custGeom>
              <a:avLst/>
              <a:gdLst>
                <a:gd name="T0" fmla="*/ 14 w 32"/>
                <a:gd name="T1" fmla="*/ 82 h 84"/>
                <a:gd name="T2" fmla="*/ 15 w 32"/>
                <a:gd name="T3" fmla="*/ 80 h 84"/>
                <a:gd name="T4" fmla="*/ 15 w 32"/>
                <a:gd name="T5" fmla="*/ 72 h 84"/>
                <a:gd name="T6" fmla="*/ 16 w 32"/>
                <a:gd name="T7" fmla="*/ 67 h 84"/>
                <a:gd name="T8" fmla="*/ 16 w 32"/>
                <a:gd name="T9" fmla="*/ 59 h 84"/>
                <a:gd name="T10" fmla="*/ 17 w 32"/>
                <a:gd name="T11" fmla="*/ 53 h 84"/>
                <a:gd name="T12" fmla="*/ 18 w 32"/>
                <a:gd name="T13" fmla="*/ 46 h 84"/>
                <a:gd name="T14" fmla="*/ 19 w 32"/>
                <a:gd name="T15" fmla="*/ 42 h 84"/>
                <a:gd name="T16" fmla="*/ 22 w 32"/>
                <a:gd name="T17" fmla="*/ 36 h 84"/>
                <a:gd name="T18" fmla="*/ 23 w 32"/>
                <a:gd name="T19" fmla="*/ 30 h 84"/>
                <a:gd name="T20" fmla="*/ 24 w 32"/>
                <a:gd name="T21" fmla="*/ 29 h 84"/>
                <a:gd name="T22" fmla="*/ 26 w 32"/>
                <a:gd name="T23" fmla="*/ 27 h 84"/>
                <a:gd name="T24" fmla="*/ 28 w 32"/>
                <a:gd name="T25" fmla="*/ 25 h 84"/>
                <a:gd name="T26" fmla="*/ 28 w 32"/>
                <a:gd name="T27" fmla="*/ 23 h 84"/>
                <a:gd name="T28" fmla="*/ 29 w 32"/>
                <a:gd name="T29" fmla="*/ 21 h 84"/>
                <a:gd name="T30" fmla="*/ 30 w 32"/>
                <a:gd name="T31" fmla="*/ 19 h 84"/>
                <a:gd name="T32" fmla="*/ 32 w 32"/>
                <a:gd name="T33" fmla="*/ 17 h 84"/>
                <a:gd name="T34" fmla="*/ 30 w 32"/>
                <a:gd name="T35" fmla="*/ 0 h 84"/>
                <a:gd name="T36" fmla="*/ 1 w 32"/>
                <a:gd name="T37" fmla="*/ 11 h 84"/>
                <a:gd name="T38" fmla="*/ 1 w 32"/>
                <a:gd name="T39" fmla="*/ 13 h 84"/>
                <a:gd name="T40" fmla="*/ 0 w 32"/>
                <a:gd name="T41" fmla="*/ 15 h 84"/>
                <a:gd name="T42" fmla="*/ 1 w 32"/>
                <a:gd name="T43" fmla="*/ 17 h 84"/>
                <a:gd name="T44" fmla="*/ 3 w 32"/>
                <a:gd name="T45" fmla="*/ 19 h 84"/>
                <a:gd name="T46" fmla="*/ 5 w 32"/>
                <a:gd name="T47" fmla="*/ 19 h 84"/>
                <a:gd name="T48" fmla="*/ 6 w 32"/>
                <a:gd name="T49" fmla="*/ 21 h 84"/>
                <a:gd name="T50" fmla="*/ 7 w 32"/>
                <a:gd name="T51" fmla="*/ 23 h 84"/>
                <a:gd name="T52" fmla="*/ 8 w 32"/>
                <a:gd name="T53" fmla="*/ 25 h 84"/>
                <a:gd name="T54" fmla="*/ 9 w 32"/>
                <a:gd name="T55" fmla="*/ 27 h 84"/>
                <a:gd name="T56" fmla="*/ 10 w 32"/>
                <a:gd name="T57" fmla="*/ 30 h 84"/>
                <a:gd name="T58" fmla="*/ 10 w 32"/>
                <a:gd name="T59" fmla="*/ 32 h 84"/>
                <a:gd name="T60" fmla="*/ 9 w 32"/>
                <a:gd name="T61" fmla="*/ 34 h 84"/>
                <a:gd name="T62" fmla="*/ 8 w 32"/>
                <a:gd name="T63" fmla="*/ 34 h 84"/>
                <a:gd name="T64" fmla="*/ 7 w 32"/>
                <a:gd name="T65" fmla="*/ 34 h 84"/>
                <a:gd name="T66" fmla="*/ 7 w 32"/>
                <a:gd name="T67" fmla="*/ 46 h 84"/>
                <a:gd name="T68" fmla="*/ 7 w 32"/>
                <a:gd name="T69" fmla="*/ 57 h 84"/>
                <a:gd name="T70" fmla="*/ 8 w 32"/>
                <a:gd name="T71" fmla="*/ 69 h 84"/>
                <a:gd name="T72" fmla="*/ 9 w 32"/>
                <a:gd name="T73" fmla="*/ 78 h 84"/>
                <a:gd name="T74" fmla="*/ 13 w 32"/>
                <a:gd name="T75" fmla="*/ 84 h 84"/>
                <a:gd name="T76" fmla="*/ 14 w 32"/>
                <a:gd name="T77" fmla="*/ 82 h 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2"/>
                <a:gd name="T118" fmla="*/ 0 h 84"/>
                <a:gd name="T119" fmla="*/ 32 w 32"/>
                <a:gd name="T120" fmla="*/ 84 h 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2" h="84">
                  <a:moveTo>
                    <a:pt x="14" y="82"/>
                  </a:moveTo>
                  <a:lnTo>
                    <a:pt x="15" y="80"/>
                  </a:lnTo>
                  <a:lnTo>
                    <a:pt x="15" y="72"/>
                  </a:lnTo>
                  <a:lnTo>
                    <a:pt x="16" y="67"/>
                  </a:lnTo>
                  <a:lnTo>
                    <a:pt x="16" y="59"/>
                  </a:lnTo>
                  <a:lnTo>
                    <a:pt x="17" y="53"/>
                  </a:lnTo>
                  <a:lnTo>
                    <a:pt x="18" y="46"/>
                  </a:lnTo>
                  <a:lnTo>
                    <a:pt x="19" y="42"/>
                  </a:lnTo>
                  <a:lnTo>
                    <a:pt x="22" y="36"/>
                  </a:lnTo>
                  <a:lnTo>
                    <a:pt x="23" y="30"/>
                  </a:lnTo>
                  <a:lnTo>
                    <a:pt x="24" y="29"/>
                  </a:lnTo>
                  <a:lnTo>
                    <a:pt x="26" y="27"/>
                  </a:lnTo>
                  <a:lnTo>
                    <a:pt x="28" y="25"/>
                  </a:lnTo>
                  <a:lnTo>
                    <a:pt x="28" y="23"/>
                  </a:lnTo>
                  <a:lnTo>
                    <a:pt x="29" y="21"/>
                  </a:lnTo>
                  <a:lnTo>
                    <a:pt x="30" y="19"/>
                  </a:lnTo>
                  <a:lnTo>
                    <a:pt x="32" y="17"/>
                  </a:lnTo>
                  <a:lnTo>
                    <a:pt x="30" y="0"/>
                  </a:lnTo>
                  <a:lnTo>
                    <a:pt x="1" y="11"/>
                  </a:lnTo>
                  <a:lnTo>
                    <a:pt x="1" y="13"/>
                  </a:lnTo>
                  <a:lnTo>
                    <a:pt x="0" y="15"/>
                  </a:lnTo>
                  <a:lnTo>
                    <a:pt x="1" y="17"/>
                  </a:lnTo>
                  <a:lnTo>
                    <a:pt x="3" y="19"/>
                  </a:lnTo>
                  <a:lnTo>
                    <a:pt x="5" y="19"/>
                  </a:lnTo>
                  <a:lnTo>
                    <a:pt x="6" y="21"/>
                  </a:lnTo>
                  <a:lnTo>
                    <a:pt x="7" y="23"/>
                  </a:lnTo>
                  <a:lnTo>
                    <a:pt x="8" y="25"/>
                  </a:lnTo>
                  <a:lnTo>
                    <a:pt x="9" y="27"/>
                  </a:lnTo>
                  <a:lnTo>
                    <a:pt x="10" y="30"/>
                  </a:lnTo>
                  <a:lnTo>
                    <a:pt x="10" y="32"/>
                  </a:lnTo>
                  <a:lnTo>
                    <a:pt x="9" y="34"/>
                  </a:lnTo>
                  <a:lnTo>
                    <a:pt x="8" y="34"/>
                  </a:lnTo>
                  <a:lnTo>
                    <a:pt x="7" y="34"/>
                  </a:lnTo>
                  <a:lnTo>
                    <a:pt x="7" y="46"/>
                  </a:lnTo>
                  <a:lnTo>
                    <a:pt x="7" y="57"/>
                  </a:lnTo>
                  <a:lnTo>
                    <a:pt x="8" y="69"/>
                  </a:lnTo>
                  <a:lnTo>
                    <a:pt x="9" y="78"/>
                  </a:lnTo>
                  <a:lnTo>
                    <a:pt x="13" y="84"/>
                  </a:lnTo>
                  <a:lnTo>
                    <a:pt x="14" y="82"/>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6" name="Freeform 75">
              <a:extLst>
                <a:ext uri="{FF2B5EF4-FFF2-40B4-BE49-F238E27FC236}">
                  <a16:creationId xmlns:a16="http://schemas.microsoft.com/office/drawing/2014/main" id="{C0665D24-50D2-4A7F-A2AA-136044BBD690}"/>
                </a:ext>
              </a:extLst>
            </p:cNvPr>
            <p:cNvSpPr>
              <a:spLocks/>
            </p:cNvSpPr>
            <p:nvPr/>
          </p:nvSpPr>
          <p:spPr bwMode="auto">
            <a:xfrm>
              <a:off x="4912" y="1863"/>
              <a:ext cx="13" cy="44"/>
            </a:xfrm>
            <a:custGeom>
              <a:avLst/>
              <a:gdLst>
                <a:gd name="T0" fmla="*/ 9 w 13"/>
                <a:gd name="T1" fmla="*/ 42 h 44"/>
                <a:gd name="T2" fmla="*/ 13 w 13"/>
                <a:gd name="T3" fmla="*/ 19 h 44"/>
                <a:gd name="T4" fmla="*/ 8 w 13"/>
                <a:gd name="T5" fmla="*/ 0 h 44"/>
                <a:gd name="T6" fmla="*/ 5 w 13"/>
                <a:gd name="T7" fmla="*/ 0 h 44"/>
                <a:gd name="T8" fmla="*/ 3 w 13"/>
                <a:gd name="T9" fmla="*/ 0 h 44"/>
                <a:gd name="T10" fmla="*/ 1 w 13"/>
                <a:gd name="T11" fmla="*/ 4 h 44"/>
                <a:gd name="T12" fmla="*/ 0 w 13"/>
                <a:gd name="T13" fmla="*/ 6 h 44"/>
                <a:gd name="T14" fmla="*/ 0 w 13"/>
                <a:gd name="T15" fmla="*/ 10 h 44"/>
                <a:gd name="T16" fmla="*/ 7 w 13"/>
                <a:gd name="T17" fmla="*/ 44 h 44"/>
                <a:gd name="T18" fmla="*/ 8 w 13"/>
                <a:gd name="T19" fmla="*/ 44 h 44"/>
                <a:gd name="T20" fmla="*/ 9 w 13"/>
                <a:gd name="T21" fmla="*/ 42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
                <a:gd name="T34" fmla="*/ 0 h 44"/>
                <a:gd name="T35" fmla="*/ 13 w 13"/>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 h="44">
                  <a:moveTo>
                    <a:pt x="9" y="42"/>
                  </a:moveTo>
                  <a:lnTo>
                    <a:pt x="13" y="19"/>
                  </a:lnTo>
                  <a:lnTo>
                    <a:pt x="8" y="0"/>
                  </a:lnTo>
                  <a:lnTo>
                    <a:pt x="5" y="0"/>
                  </a:lnTo>
                  <a:lnTo>
                    <a:pt x="3" y="0"/>
                  </a:lnTo>
                  <a:lnTo>
                    <a:pt x="1" y="4"/>
                  </a:lnTo>
                  <a:lnTo>
                    <a:pt x="0" y="6"/>
                  </a:lnTo>
                  <a:lnTo>
                    <a:pt x="0" y="10"/>
                  </a:lnTo>
                  <a:lnTo>
                    <a:pt x="7" y="44"/>
                  </a:lnTo>
                  <a:lnTo>
                    <a:pt x="8" y="44"/>
                  </a:lnTo>
                  <a:lnTo>
                    <a:pt x="9" y="42"/>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sp>
          <p:nvSpPr>
            <p:cNvPr id="7247" name="Freeform 76">
              <a:extLst>
                <a:ext uri="{FF2B5EF4-FFF2-40B4-BE49-F238E27FC236}">
                  <a16:creationId xmlns:a16="http://schemas.microsoft.com/office/drawing/2014/main" id="{AD4D3AA8-7872-49FD-9118-C2D6CEE2C8B0}"/>
                </a:ext>
              </a:extLst>
            </p:cNvPr>
            <p:cNvSpPr>
              <a:spLocks/>
            </p:cNvSpPr>
            <p:nvPr/>
          </p:nvSpPr>
          <p:spPr bwMode="auto">
            <a:xfrm>
              <a:off x="4777" y="1810"/>
              <a:ext cx="128" cy="110"/>
            </a:xfrm>
            <a:custGeom>
              <a:avLst/>
              <a:gdLst>
                <a:gd name="T0" fmla="*/ 123 w 128"/>
                <a:gd name="T1" fmla="*/ 40 h 110"/>
                <a:gd name="T2" fmla="*/ 115 w 128"/>
                <a:gd name="T3" fmla="*/ 38 h 110"/>
                <a:gd name="T4" fmla="*/ 106 w 128"/>
                <a:gd name="T5" fmla="*/ 38 h 110"/>
                <a:gd name="T6" fmla="*/ 100 w 128"/>
                <a:gd name="T7" fmla="*/ 38 h 110"/>
                <a:gd name="T8" fmla="*/ 93 w 128"/>
                <a:gd name="T9" fmla="*/ 38 h 110"/>
                <a:gd name="T10" fmla="*/ 86 w 128"/>
                <a:gd name="T11" fmla="*/ 38 h 110"/>
                <a:gd name="T12" fmla="*/ 81 w 128"/>
                <a:gd name="T13" fmla="*/ 40 h 110"/>
                <a:gd name="T14" fmla="*/ 74 w 128"/>
                <a:gd name="T15" fmla="*/ 43 h 110"/>
                <a:gd name="T16" fmla="*/ 68 w 128"/>
                <a:gd name="T17" fmla="*/ 47 h 110"/>
                <a:gd name="T18" fmla="*/ 63 w 128"/>
                <a:gd name="T19" fmla="*/ 51 h 110"/>
                <a:gd name="T20" fmla="*/ 57 w 128"/>
                <a:gd name="T21" fmla="*/ 55 h 110"/>
                <a:gd name="T22" fmla="*/ 52 w 128"/>
                <a:gd name="T23" fmla="*/ 61 h 110"/>
                <a:gd name="T24" fmla="*/ 47 w 128"/>
                <a:gd name="T25" fmla="*/ 64 h 110"/>
                <a:gd name="T26" fmla="*/ 43 w 128"/>
                <a:gd name="T27" fmla="*/ 66 h 110"/>
                <a:gd name="T28" fmla="*/ 43 w 128"/>
                <a:gd name="T29" fmla="*/ 61 h 110"/>
                <a:gd name="T30" fmla="*/ 47 w 128"/>
                <a:gd name="T31" fmla="*/ 53 h 110"/>
                <a:gd name="T32" fmla="*/ 54 w 128"/>
                <a:gd name="T33" fmla="*/ 43 h 110"/>
                <a:gd name="T34" fmla="*/ 60 w 128"/>
                <a:gd name="T35" fmla="*/ 34 h 110"/>
                <a:gd name="T36" fmla="*/ 66 w 128"/>
                <a:gd name="T37" fmla="*/ 26 h 110"/>
                <a:gd name="T38" fmla="*/ 72 w 128"/>
                <a:gd name="T39" fmla="*/ 15 h 110"/>
                <a:gd name="T40" fmla="*/ 74 w 128"/>
                <a:gd name="T41" fmla="*/ 0 h 110"/>
                <a:gd name="T42" fmla="*/ 69 w 128"/>
                <a:gd name="T43" fmla="*/ 11 h 110"/>
                <a:gd name="T44" fmla="*/ 64 w 128"/>
                <a:gd name="T45" fmla="*/ 21 h 110"/>
                <a:gd name="T46" fmla="*/ 58 w 128"/>
                <a:gd name="T47" fmla="*/ 30 h 110"/>
                <a:gd name="T48" fmla="*/ 53 w 128"/>
                <a:gd name="T49" fmla="*/ 38 h 110"/>
                <a:gd name="T50" fmla="*/ 46 w 128"/>
                <a:gd name="T51" fmla="*/ 47 h 110"/>
                <a:gd name="T52" fmla="*/ 38 w 128"/>
                <a:gd name="T53" fmla="*/ 57 h 110"/>
                <a:gd name="T54" fmla="*/ 29 w 128"/>
                <a:gd name="T55" fmla="*/ 66 h 110"/>
                <a:gd name="T56" fmla="*/ 20 w 128"/>
                <a:gd name="T57" fmla="*/ 76 h 110"/>
                <a:gd name="T58" fmla="*/ 12 w 128"/>
                <a:gd name="T59" fmla="*/ 89 h 110"/>
                <a:gd name="T60" fmla="*/ 6 w 128"/>
                <a:gd name="T61" fmla="*/ 104 h 110"/>
                <a:gd name="T62" fmla="*/ 26 w 128"/>
                <a:gd name="T63" fmla="*/ 101 h 110"/>
                <a:gd name="T64" fmla="*/ 46 w 128"/>
                <a:gd name="T65" fmla="*/ 74 h 110"/>
                <a:gd name="T66" fmla="*/ 56 w 128"/>
                <a:gd name="T67" fmla="*/ 70 h 110"/>
                <a:gd name="T68" fmla="*/ 67 w 128"/>
                <a:gd name="T69" fmla="*/ 61 h 110"/>
                <a:gd name="T70" fmla="*/ 77 w 128"/>
                <a:gd name="T71" fmla="*/ 51 h 110"/>
                <a:gd name="T72" fmla="*/ 87 w 128"/>
                <a:gd name="T73" fmla="*/ 43 h 110"/>
                <a:gd name="T74" fmla="*/ 98 w 128"/>
                <a:gd name="T75" fmla="*/ 42 h 110"/>
                <a:gd name="T76" fmla="*/ 105 w 128"/>
                <a:gd name="T77" fmla="*/ 40 h 110"/>
                <a:gd name="T78" fmla="*/ 113 w 128"/>
                <a:gd name="T79" fmla="*/ 40 h 110"/>
                <a:gd name="T80" fmla="*/ 119 w 128"/>
                <a:gd name="T81" fmla="*/ 40 h 110"/>
                <a:gd name="T82" fmla="*/ 124 w 128"/>
                <a:gd name="T83" fmla="*/ 42 h 1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8"/>
                <a:gd name="T127" fmla="*/ 0 h 110"/>
                <a:gd name="T128" fmla="*/ 128 w 128"/>
                <a:gd name="T129" fmla="*/ 110 h 1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8" h="110">
                  <a:moveTo>
                    <a:pt x="128" y="43"/>
                  </a:moveTo>
                  <a:lnTo>
                    <a:pt x="125" y="42"/>
                  </a:lnTo>
                  <a:lnTo>
                    <a:pt x="123" y="40"/>
                  </a:lnTo>
                  <a:lnTo>
                    <a:pt x="121" y="40"/>
                  </a:lnTo>
                  <a:lnTo>
                    <a:pt x="117" y="38"/>
                  </a:lnTo>
                  <a:lnTo>
                    <a:pt x="115" y="38"/>
                  </a:lnTo>
                  <a:lnTo>
                    <a:pt x="112" y="38"/>
                  </a:lnTo>
                  <a:lnTo>
                    <a:pt x="110" y="38"/>
                  </a:lnTo>
                  <a:lnTo>
                    <a:pt x="106" y="38"/>
                  </a:lnTo>
                  <a:lnTo>
                    <a:pt x="104" y="38"/>
                  </a:lnTo>
                  <a:lnTo>
                    <a:pt x="102" y="40"/>
                  </a:lnTo>
                  <a:lnTo>
                    <a:pt x="100" y="38"/>
                  </a:lnTo>
                  <a:lnTo>
                    <a:pt x="97" y="38"/>
                  </a:lnTo>
                  <a:lnTo>
                    <a:pt x="95" y="38"/>
                  </a:lnTo>
                  <a:lnTo>
                    <a:pt x="93" y="38"/>
                  </a:lnTo>
                  <a:lnTo>
                    <a:pt x="91" y="38"/>
                  </a:lnTo>
                  <a:lnTo>
                    <a:pt x="88" y="38"/>
                  </a:lnTo>
                  <a:lnTo>
                    <a:pt x="86" y="38"/>
                  </a:lnTo>
                  <a:lnTo>
                    <a:pt x="84" y="38"/>
                  </a:lnTo>
                  <a:lnTo>
                    <a:pt x="83" y="40"/>
                  </a:lnTo>
                  <a:lnTo>
                    <a:pt x="81" y="40"/>
                  </a:lnTo>
                  <a:lnTo>
                    <a:pt x="78" y="42"/>
                  </a:lnTo>
                  <a:lnTo>
                    <a:pt x="76" y="42"/>
                  </a:lnTo>
                  <a:lnTo>
                    <a:pt x="74" y="43"/>
                  </a:lnTo>
                  <a:lnTo>
                    <a:pt x="73" y="45"/>
                  </a:lnTo>
                  <a:lnTo>
                    <a:pt x="71" y="45"/>
                  </a:lnTo>
                  <a:lnTo>
                    <a:pt x="68" y="47"/>
                  </a:lnTo>
                  <a:lnTo>
                    <a:pt x="67" y="49"/>
                  </a:lnTo>
                  <a:lnTo>
                    <a:pt x="65" y="51"/>
                  </a:lnTo>
                  <a:lnTo>
                    <a:pt x="63" y="51"/>
                  </a:lnTo>
                  <a:lnTo>
                    <a:pt x="60" y="53"/>
                  </a:lnTo>
                  <a:lnTo>
                    <a:pt x="59" y="53"/>
                  </a:lnTo>
                  <a:lnTo>
                    <a:pt x="57" y="55"/>
                  </a:lnTo>
                  <a:lnTo>
                    <a:pt x="55" y="57"/>
                  </a:lnTo>
                  <a:lnTo>
                    <a:pt x="54" y="59"/>
                  </a:lnTo>
                  <a:lnTo>
                    <a:pt x="52" y="61"/>
                  </a:lnTo>
                  <a:lnTo>
                    <a:pt x="50" y="63"/>
                  </a:lnTo>
                  <a:lnTo>
                    <a:pt x="49" y="63"/>
                  </a:lnTo>
                  <a:lnTo>
                    <a:pt x="47" y="64"/>
                  </a:lnTo>
                  <a:lnTo>
                    <a:pt x="46" y="66"/>
                  </a:lnTo>
                  <a:lnTo>
                    <a:pt x="44" y="68"/>
                  </a:lnTo>
                  <a:lnTo>
                    <a:pt x="43" y="66"/>
                  </a:lnTo>
                  <a:lnTo>
                    <a:pt x="43" y="64"/>
                  </a:lnTo>
                  <a:lnTo>
                    <a:pt x="43" y="63"/>
                  </a:lnTo>
                  <a:lnTo>
                    <a:pt x="43" y="61"/>
                  </a:lnTo>
                  <a:lnTo>
                    <a:pt x="44" y="59"/>
                  </a:lnTo>
                  <a:lnTo>
                    <a:pt x="46" y="55"/>
                  </a:lnTo>
                  <a:lnTo>
                    <a:pt x="47" y="53"/>
                  </a:lnTo>
                  <a:lnTo>
                    <a:pt x="49" y="49"/>
                  </a:lnTo>
                  <a:lnTo>
                    <a:pt x="52" y="45"/>
                  </a:lnTo>
                  <a:lnTo>
                    <a:pt x="54" y="43"/>
                  </a:lnTo>
                  <a:lnTo>
                    <a:pt x="56" y="42"/>
                  </a:lnTo>
                  <a:lnTo>
                    <a:pt x="58" y="38"/>
                  </a:lnTo>
                  <a:lnTo>
                    <a:pt x="60" y="34"/>
                  </a:lnTo>
                  <a:lnTo>
                    <a:pt x="63" y="32"/>
                  </a:lnTo>
                  <a:lnTo>
                    <a:pt x="65" y="28"/>
                  </a:lnTo>
                  <a:lnTo>
                    <a:pt x="66" y="26"/>
                  </a:lnTo>
                  <a:lnTo>
                    <a:pt x="68" y="22"/>
                  </a:lnTo>
                  <a:lnTo>
                    <a:pt x="71" y="19"/>
                  </a:lnTo>
                  <a:lnTo>
                    <a:pt x="72" y="15"/>
                  </a:lnTo>
                  <a:lnTo>
                    <a:pt x="74" y="11"/>
                  </a:lnTo>
                  <a:lnTo>
                    <a:pt x="75" y="7"/>
                  </a:lnTo>
                  <a:lnTo>
                    <a:pt x="74" y="0"/>
                  </a:lnTo>
                  <a:lnTo>
                    <a:pt x="73" y="3"/>
                  </a:lnTo>
                  <a:lnTo>
                    <a:pt x="71" y="7"/>
                  </a:lnTo>
                  <a:lnTo>
                    <a:pt x="69" y="11"/>
                  </a:lnTo>
                  <a:lnTo>
                    <a:pt x="67" y="13"/>
                  </a:lnTo>
                  <a:lnTo>
                    <a:pt x="66" y="17"/>
                  </a:lnTo>
                  <a:lnTo>
                    <a:pt x="64" y="21"/>
                  </a:lnTo>
                  <a:lnTo>
                    <a:pt x="62" y="22"/>
                  </a:lnTo>
                  <a:lnTo>
                    <a:pt x="60" y="26"/>
                  </a:lnTo>
                  <a:lnTo>
                    <a:pt x="58" y="30"/>
                  </a:lnTo>
                  <a:lnTo>
                    <a:pt x="56" y="34"/>
                  </a:lnTo>
                  <a:lnTo>
                    <a:pt x="54" y="36"/>
                  </a:lnTo>
                  <a:lnTo>
                    <a:pt x="53" y="38"/>
                  </a:lnTo>
                  <a:lnTo>
                    <a:pt x="50" y="42"/>
                  </a:lnTo>
                  <a:lnTo>
                    <a:pt x="48" y="45"/>
                  </a:lnTo>
                  <a:lnTo>
                    <a:pt x="46" y="47"/>
                  </a:lnTo>
                  <a:lnTo>
                    <a:pt x="45" y="51"/>
                  </a:lnTo>
                  <a:lnTo>
                    <a:pt x="41" y="53"/>
                  </a:lnTo>
                  <a:lnTo>
                    <a:pt x="38" y="57"/>
                  </a:lnTo>
                  <a:lnTo>
                    <a:pt x="36" y="59"/>
                  </a:lnTo>
                  <a:lnTo>
                    <a:pt x="33" y="63"/>
                  </a:lnTo>
                  <a:lnTo>
                    <a:pt x="29" y="66"/>
                  </a:lnTo>
                  <a:lnTo>
                    <a:pt x="26" y="68"/>
                  </a:lnTo>
                  <a:lnTo>
                    <a:pt x="24" y="72"/>
                  </a:lnTo>
                  <a:lnTo>
                    <a:pt x="20" y="76"/>
                  </a:lnTo>
                  <a:lnTo>
                    <a:pt x="18" y="80"/>
                  </a:lnTo>
                  <a:lnTo>
                    <a:pt x="15" y="85"/>
                  </a:lnTo>
                  <a:lnTo>
                    <a:pt x="12" y="89"/>
                  </a:lnTo>
                  <a:lnTo>
                    <a:pt x="10" y="95"/>
                  </a:lnTo>
                  <a:lnTo>
                    <a:pt x="8" y="101"/>
                  </a:lnTo>
                  <a:lnTo>
                    <a:pt x="6" y="104"/>
                  </a:lnTo>
                  <a:lnTo>
                    <a:pt x="2" y="108"/>
                  </a:lnTo>
                  <a:lnTo>
                    <a:pt x="0" y="110"/>
                  </a:lnTo>
                  <a:lnTo>
                    <a:pt x="26" y="101"/>
                  </a:lnTo>
                  <a:lnTo>
                    <a:pt x="39" y="74"/>
                  </a:lnTo>
                  <a:lnTo>
                    <a:pt x="43" y="74"/>
                  </a:lnTo>
                  <a:lnTo>
                    <a:pt x="46" y="74"/>
                  </a:lnTo>
                  <a:lnTo>
                    <a:pt x="49" y="74"/>
                  </a:lnTo>
                  <a:lnTo>
                    <a:pt x="53" y="72"/>
                  </a:lnTo>
                  <a:lnTo>
                    <a:pt x="56" y="70"/>
                  </a:lnTo>
                  <a:lnTo>
                    <a:pt x="59" y="66"/>
                  </a:lnTo>
                  <a:lnTo>
                    <a:pt x="63" y="63"/>
                  </a:lnTo>
                  <a:lnTo>
                    <a:pt x="67" y="61"/>
                  </a:lnTo>
                  <a:lnTo>
                    <a:pt x="71" y="57"/>
                  </a:lnTo>
                  <a:lnTo>
                    <a:pt x="74" y="53"/>
                  </a:lnTo>
                  <a:lnTo>
                    <a:pt x="77" y="51"/>
                  </a:lnTo>
                  <a:lnTo>
                    <a:pt x="81" y="47"/>
                  </a:lnTo>
                  <a:lnTo>
                    <a:pt x="84" y="45"/>
                  </a:lnTo>
                  <a:lnTo>
                    <a:pt x="87" y="43"/>
                  </a:lnTo>
                  <a:lnTo>
                    <a:pt x="92" y="43"/>
                  </a:lnTo>
                  <a:lnTo>
                    <a:pt x="95" y="43"/>
                  </a:lnTo>
                  <a:lnTo>
                    <a:pt x="98" y="42"/>
                  </a:lnTo>
                  <a:lnTo>
                    <a:pt x="101" y="42"/>
                  </a:lnTo>
                  <a:lnTo>
                    <a:pt x="103" y="42"/>
                  </a:lnTo>
                  <a:lnTo>
                    <a:pt x="105" y="40"/>
                  </a:lnTo>
                  <a:lnTo>
                    <a:pt x="107" y="40"/>
                  </a:lnTo>
                  <a:lnTo>
                    <a:pt x="111" y="40"/>
                  </a:lnTo>
                  <a:lnTo>
                    <a:pt x="113" y="40"/>
                  </a:lnTo>
                  <a:lnTo>
                    <a:pt x="115" y="40"/>
                  </a:lnTo>
                  <a:lnTo>
                    <a:pt x="117" y="40"/>
                  </a:lnTo>
                  <a:lnTo>
                    <a:pt x="119" y="40"/>
                  </a:lnTo>
                  <a:lnTo>
                    <a:pt x="121" y="40"/>
                  </a:lnTo>
                  <a:lnTo>
                    <a:pt x="123" y="42"/>
                  </a:lnTo>
                  <a:lnTo>
                    <a:pt x="124" y="42"/>
                  </a:lnTo>
                  <a:lnTo>
                    <a:pt x="126" y="42"/>
                  </a:lnTo>
                  <a:lnTo>
                    <a:pt x="128" y="43"/>
                  </a:lnTo>
                  <a:close/>
                </a:path>
              </a:pathLst>
            </a:custGeom>
            <a:solidFill>
              <a:srgbClr val="FFCC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endParaRPr lang="en-US" altLang="en-US"/>
            </a:p>
          </p:txBody>
        </p:sp>
      </p:grpSp>
      <p:sp>
        <p:nvSpPr>
          <p:cNvPr id="80" name="Text Box 2">
            <a:extLst>
              <a:ext uri="{FF2B5EF4-FFF2-40B4-BE49-F238E27FC236}">
                <a16:creationId xmlns:a16="http://schemas.microsoft.com/office/drawing/2014/main" id="{FC697BFC-9C96-4148-AADB-186CC45BB058}"/>
              </a:ext>
            </a:extLst>
          </p:cNvPr>
          <p:cNvSpPr txBox="1">
            <a:spLocks noChangeArrowheads="1"/>
          </p:cNvSpPr>
          <p:nvPr/>
        </p:nvSpPr>
        <p:spPr bwMode="auto">
          <a:xfrm>
            <a:off x="1804753" y="142218"/>
            <a:ext cx="7010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D368B904-59D3-4E77-8521-1D782A13817C}"/>
              </a:ext>
            </a:extLst>
          </p:cNvPr>
          <p:cNvSpPr txBox="1">
            <a:spLocks noChangeArrowheads="1"/>
          </p:cNvSpPr>
          <p:nvPr/>
        </p:nvSpPr>
        <p:spPr bwMode="auto">
          <a:xfrm>
            <a:off x="0" y="0"/>
            <a:ext cx="9144000" cy="70167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2400" b="1" u="sng" dirty="0" err="1"/>
              <a:t>Bài</a:t>
            </a:r>
            <a:r>
              <a:rPr lang="en-US" altLang="en-US" sz="2400" b="1" u="sng" dirty="0"/>
              <a:t> 1:</a:t>
            </a:r>
            <a:r>
              <a:rPr lang="en-US" altLang="en-US" sz="2400" b="1" dirty="0"/>
              <a:t> </a:t>
            </a:r>
            <a:r>
              <a:rPr lang="en-US" altLang="en-US" sz="2400" b="1" dirty="0" err="1"/>
              <a:t>Đọc</a:t>
            </a:r>
            <a:r>
              <a:rPr lang="en-US" altLang="en-US" sz="2400" b="1" dirty="0"/>
              <a:t> </a:t>
            </a:r>
            <a:r>
              <a:rPr lang="en-US" altLang="en-US" sz="2400" b="1" dirty="0" err="1"/>
              <a:t>mẩu</a:t>
            </a:r>
            <a:r>
              <a:rPr lang="en-US" altLang="en-US" sz="2400" b="1" dirty="0"/>
              <a:t> </a:t>
            </a:r>
            <a:r>
              <a:rPr lang="en-US" altLang="en-US" sz="2400" b="1" dirty="0" err="1"/>
              <a:t>chuyện</a:t>
            </a:r>
            <a:r>
              <a:rPr lang="en-US" altLang="en-US" sz="2400" b="1" dirty="0"/>
              <a:t> </a:t>
            </a:r>
            <a:r>
              <a:rPr lang="en-US" altLang="en-US" sz="2400" b="1" dirty="0" err="1"/>
              <a:t>vui</a:t>
            </a:r>
            <a:r>
              <a:rPr lang="en-US" altLang="en-US" sz="2400" b="1" dirty="0"/>
              <a:t> </a:t>
            </a:r>
            <a:r>
              <a:rPr lang="en-US" altLang="en-US" sz="2400" b="1" dirty="0" err="1"/>
              <a:t>sau</a:t>
            </a:r>
            <a:r>
              <a:rPr lang="en-US" altLang="en-US" sz="2400" b="1" dirty="0"/>
              <a:t> </a:t>
            </a:r>
            <a:r>
              <a:rPr lang="en-US" altLang="en-US" sz="2400" b="1" dirty="0" err="1"/>
              <a:t>và</a:t>
            </a:r>
            <a:r>
              <a:rPr lang="en-US" altLang="en-US" sz="2400" b="1" dirty="0"/>
              <a:t> </a:t>
            </a:r>
            <a:r>
              <a:rPr lang="en-US" altLang="en-US" sz="2400" b="1" dirty="0" err="1"/>
              <a:t>thực</a:t>
            </a:r>
            <a:r>
              <a:rPr lang="en-US" altLang="en-US" sz="2400" b="1" dirty="0"/>
              <a:t> </a:t>
            </a:r>
            <a:r>
              <a:rPr lang="en-US" altLang="en-US" sz="2400" b="1" dirty="0" err="1"/>
              <a:t>hiện</a:t>
            </a:r>
            <a:r>
              <a:rPr lang="en-US" altLang="en-US" sz="2400" b="1" dirty="0"/>
              <a:t> </a:t>
            </a:r>
            <a:r>
              <a:rPr lang="en-US" altLang="en-US" sz="2400" b="1" dirty="0" err="1"/>
              <a:t>nhiệm</a:t>
            </a:r>
            <a:r>
              <a:rPr lang="en-US" altLang="en-US" sz="2400" b="1" dirty="0"/>
              <a:t> </a:t>
            </a:r>
            <a:r>
              <a:rPr lang="en-US" altLang="en-US" sz="2400" b="1" dirty="0" err="1"/>
              <a:t>vụ</a:t>
            </a:r>
            <a:r>
              <a:rPr lang="en-US" altLang="en-US" sz="2400" b="1" dirty="0"/>
              <a:t> </a:t>
            </a:r>
            <a:r>
              <a:rPr lang="en-US" altLang="en-US" sz="2400" b="1" dirty="0" err="1"/>
              <a:t>bên</a:t>
            </a:r>
            <a:r>
              <a:rPr lang="en-US" altLang="en-US" sz="2400" b="1" dirty="0"/>
              <a:t> </a:t>
            </a:r>
            <a:r>
              <a:rPr lang="en-US" altLang="en-US" sz="2400" b="1" dirty="0" err="1"/>
              <a:t>dưới</a:t>
            </a:r>
            <a:endParaRPr lang="en-US" altLang="en-US" sz="2400" b="1" dirty="0"/>
          </a:p>
          <a:p>
            <a:pPr>
              <a:spcBef>
                <a:spcPct val="50000"/>
              </a:spcBef>
            </a:pPr>
            <a:r>
              <a:rPr lang="en-US" altLang="en-US" sz="2800" b="1" dirty="0">
                <a:solidFill>
                  <a:srgbClr val="99FF33"/>
                </a:solidFill>
              </a:rPr>
              <a:t>                                 </a:t>
            </a:r>
            <a:r>
              <a:rPr lang="en-US" altLang="en-US" sz="2800" b="1" dirty="0" err="1">
                <a:solidFill>
                  <a:srgbClr val="C00000"/>
                </a:solidFill>
              </a:rPr>
              <a:t>Nghĩa</a:t>
            </a:r>
            <a:r>
              <a:rPr lang="en-US" altLang="en-US" sz="2800" b="1" dirty="0">
                <a:solidFill>
                  <a:srgbClr val="C00000"/>
                </a:solidFill>
              </a:rPr>
              <a:t> </a:t>
            </a:r>
            <a:r>
              <a:rPr lang="en-US" altLang="en-US" sz="2800" b="1" dirty="0" err="1">
                <a:solidFill>
                  <a:srgbClr val="C00000"/>
                </a:solidFill>
              </a:rPr>
              <a:t>của</a:t>
            </a:r>
            <a:r>
              <a:rPr lang="en-US" altLang="en-US" sz="2800" b="1" dirty="0">
                <a:solidFill>
                  <a:srgbClr val="C00000"/>
                </a:solidFill>
              </a:rPr>
              <a:t> </a:t>
            </a:r>
            <a:r>
              <a:rPr lang="en-US" altLang="en-US" sz="2800" b="1" dirty="0" err="1">
                <a:solidFill>
                  <a:srgbClr val="C00000"/>
                </a:solidFill>
              </a:rPr>
              <a:t>từ</a:t>
            </a:r>
            <a:r>
              <a:rPr lang="en-US" altLang="en-US" sz="2800" b="1" dirty="0">
                <a:solidFill>
                  <a:srgbClr val="C00000"/>
                </a:solidFill>
              </a:rPr>
              <a:t> “</a:t>
            </a:r>
            <a:r>
              <a:rPr lang="en-US" altLang="en-US" sz="2800" b="1" dirty="0" err="1">
                <a:solidFill>
                  <a:srgbClr val="C00000"/>
                </a:solidFill>
              </a:rPr>
              <a:t>cũng</a:t>
            </a:r>
            <a:r>
              <a:rPr lang="en-US" altLang="en-US" sz="2800" b="1" dirty="0">
                <a:solidFill>
                  <a:srgbClr val="C00000"/>
                </a:solidFill>
              </a:rPr>
              <a:t>”</a:t>
            </a:r>
          </a:p>
          <a:p>
            <a:pPr>
              <a:spcBef>
                <a:spcPct val="50000"/>
              </a:spcBef>
            </a:pPr>
            <a:r>
              <a:rPr lang="en-US" altLang="en-US" sz="2400" dirty="0">
                <a:solidFill>
                  <a:schemeClr val="tx2"/>
                </a:solidFill>
              </a:rPr>
              <a:t> </a:t>
            </a:r>
            <a:r>
              <a:rPr lang="en-US" altLang="en-US" sz="2400" b="1" dirty="0" err="1"/>
              <a:t>Cô</a:t>
            </a:r>
            <a:r>
              <a:rPr lang="en-US" altLang="en-US" sz="2400" b="1" dirty="0"/>
              <a:t> </a:t>
            </a:r>
            <a:r>
              <a:rPr lang="en-US" altLang="en-US" sz="2400" b="1" dirty="0" err="1"/>
              <a:t>giáo</a:t>
            </a:r>
            <a:r>
              <a:rPr lang="en-US" altLang="en-US" sz="2400" b="1" dirty="0"/>
              <a:t> </a:t>
            </a:r>
            <a:r>
              <a:rPr lang="en-US" altLang="en-US" sz="2400" b="1" dirty="0" err="1"/>
              <a:t>phàn</a:t>
            </a:r>
            <a:r>
              <a:rPr lang="en-US" altLang="en-US" sz="2400" b="1" dirty="0"/>
              <a:t> </a:t>
            </a:r>
            <a:r>
              <a:rPr lang="en-US" altLang="en-US" sz="2400" b="1" dirty="0" err="1"/>
              <a:t>nàn</a:t>
            </a:r>
            <a:r>
              <a:rPr lang="en-US" altLang="en-US" sz="2400" b="1" dirty="0"/>
              <a:t> </a:t>
            </a:r>
            <a:r>
              <a:rPr lang="en-US" altLang="en-US" sz="2400" b="1" dirty="0" err="1"/>
              <a:t>với</a:t>
            </a:r>
            <a:r>
              <a:rPr lang="en-US" altLang="en-US" sz="2400" b="1" dirty="0"/>
              <a:t> </a:t>
            </a:r>
            <a:r>
              <a:rPr lang="en-US" altLang="en-US" sz="2400" b="1" dirty="0" err="1"/>
              <a:t>mẹ</a:t>
            </a:r>
            <a:r>
              <a:rPr lang="en-US" altLang="en-US" sz="2400" b="1" dirty="0"/>
              <a:t> </a:t>
            </a:r>
            <a:r>
              <a:rPr lang="en-US" altLang="en-US" sz="2400" b="1" dirty="0" err="1"/>
              <a:t>của</a:t>
            </a:r>
            <a:r>
              <a:rPr lang="en-US" altLang="en-US" sz="2400" b="1" dirty="0"/>
              <a:t> </a:t>
            </a:r>
            <a:r>
              <a:rPr lang="en-US" altLang="en-US" sz="2400" b="1" dirty="0" err="1"/>
              <a:t>một</a:t>
            </a:r>
            <a:r>
              <a:rPr lang="en-US" altLang="en-US" sz="2400" b="1" dirty="0"/>
              <a:t> </a:t>
            </a:r>
            <a:r>
              <a:rPr lang="en-US" altLang="en-US" sz="2400" b="1" dirty="0" err="1"/>
              <a:t>học</a:t>
            </a:r>
            <a:r>
              <a:rPr lang="en-US" altLang="en-US" sz="2400" b="1" dirty="0"/>
              <a:t> </a:t>
            </a:r>
            <a:r>
              <a:rPr lang="en-US" altLang="en-US" sz="2400" b="1" dirty="0" err="1"/>
              <a:t>sinh</a:t>
            </a:r>
            <a:r>
              <a:rPr lang="en-US" altLang="en-US" sz="2400" b="1" dirty="0"/>
              <a:t>:</a:t>
            </a:r>
          </a:p>
          <a:p>
            <a:pPr>
              <a:spcBef>
                <a:spcPct val="50000"/>
              </a:spcBef>
              <a:buFontTx/>
              <a:buChar char="-"/>
            </a:pPr>
            <a:r>
              <a:rPr lang="en-US" altLang="en-US" sz="2400" b="1" dirty="0" err="1"/>
              <a:t>Cháu</a:t>
            </a:r>
            <a:r>
              <a:rPr lang="en-US" altLang="en-US" sz="2400" b="1" dirty="0"/>
              <a:t> </a:t>
            </a:r>
            <a:r>
              <a:rPr lang="en-US" altLang="en-US" sz="2400" b="1" dirty="0" err="1"/>
              <a:t>nhà</a:t>
            </a:r>
            <a:r>
              <a:rPr lang="en-US" altLang="en-US" sz="2400" b="1" dirty="0"/>
              <a:t> </a:t>
            </a:r>
            <a:r>
              <a:rPr lang="en-US" altLang="en-US" sz="2400" b="1" dirty="0" err="1"/>
              <a:t>chị</a:t>
            </a:r>
            <a:r>
              <a:rPr lang="en-US" altLang="en-US" sz="2400" b="1" dirty="0"/>
              <a:t> </a:t>
            </a:r>
            <a:r>
              <a:rPr lang="en-US" altLang="en-US" sz="2400" b="1" dirty="0" err="1"/>
              <a:t>hôm</a:t>
            </a:r>
            <a:r>
              <a:rPr lang="en-US" altLang="en-US" sz="2400" b="1" dirty="0"/>
              <a:t> nay </a:t>
            </a:r>
            <a:r>
              <a:rPr lang="en-US" altLang="en-US" sz="2400" b="1" dirty="0" err="1"/>
              <a:t>cóp</a:t>
            </a:r>
            <a:r>
              <a:rPr lang="en-US" altLang="en-US" sz="2400" b="1" dirty="0"/>
              <a:t> </a:t>
            </a:r>
            <a:r>
              <a:rPr lang="en-US" altLang="en-US" sz="2400" b="1" dirty="0" err="1"/>
              <a:t>bài</a:t>
            </a:r>
            <a:r>
              <a:rPr lang="en-US" altLang="en-US" sz="2400" b="1" dirty="0"/>
              <a:t> </a:t>
            </a:r>
            <a:r>
              <a:rPr lang="en-US" altLang="en-US" sz="2400" b="1" dirty="0" err="1"/>
              <a:t>kiểm</a:t>
            </a:r>
            <a:r>
              <a:rPr lang="en-US" altLang="en-US" sz="2400" b="1" dirty="0"/>
              <a:t> </a:t>
            </a:r>
            <a:r>
              <a:rPr lang="en-US" altLang="en-US" sz="2400" b="1" dirty="0" err="1"/>
              <a:t>tra</a:t>
            </a:r>
            <a:r>
              <a:rPr lang="en-US" altLang="en-US" sz="2400" b="1" dirty="0"/>
              <a:t> </a:t>
            </a:r>
            <a:r>
              <a:rPr lang="en-US" altLang="en-US" sz="2400" b="1" dirty="0" err="1"/>
              <a:t>của</a:t>
            </a:r>
            <a:r>
              <a:rPr lang="en-US" altLang="en-US" sz="2400" b="1" dirty="0"/>
              <a:t> </a:t>
            </a:r>
            <a:r>
              <a:rPr lang="en-US" altLang="en-US" sz="2400" b="1" dirty="0" err="1"/>
              <a:t>bạn</a:t>
            </a:r>
            <a:r>
              <a:rPr lang="en-US" altLang="en-US" sz="2400" b="1" dirty="0"/>
              <a:t>.</a:t>
            </a:r>
          </a:p>
          <a:p>
            <a:pPr>
              <a:spcBef>
                <a:spcPct val="50000"/>
              </a:spcBef>
              <a:buFontTx/>
              <a:buChar char="-"/>
            </a:pPr>
            <a:r>
              <a:rPr lang="en-US" altLang="en-US" sz="2400" b="1" dirty="0" err="1"/>
              <a:t>Thế</a:t>
            </a:r>
            <a:r>
              <a:rPr lang="en-US" altLang="en-US" sz="2400" b="1" dirty="0"/>
              <a:t> </a:t>
            </a:r>
            <a:r>
              <a:rPr lang="en-US" altLang="en-US" sz="2400" b="1" dirty="0" err="1"/>
              <a:t>thì</a:t>
            </a:r>
            <a:r>
              <a:rPr lang="en-US" altLang="en-US" sz="2400" b="1" dirty="0"/>
              <a:t> </a:t>
            </a:r>
            <a:r>
              <a:rPr lang="en-US" altLang="en-US" sz="2400" b="1" dirty="0" err="1"/>
              <a:t>đáng</a:t>
            </a:r>
            <a:r>
              <a:rPr lang="en-US" altLang="en-US" sz="2400" b="1" dirty="0"/>
              <a:t> </a:t>
            </a:r>
            <a:r>
              <a:rPr lang="en-US" altLang="en-US" sz="2400" b="1" dirty="0" err="1"/>
              <a:t>buồn</a:t>
            </a:r>
            <a:r>
              <a:rPr lang="en-US" altLang="en-US" sz="2400" b="1" dirty="0"/>
              <a:t> </a:t>
            </a:r>
            <a:r>
              <a:rPr lang="en-US" altLang="en-US" sz="2400" b="1" dirty="0" err="1"/>
              <a:t>quá</a:t>
            </a:r>
            <a:r>
              <a:rPr lang="en-US" altLang="en-US" sz="2400" b="1" dirty="0"/>
              <a:t> ! </a:t>
            </a:r>
            <a:r>
              <a:rPr lang="en-US" altLang="en-US" sz="2400" b="1" dirty="0" err="1"/>
              <a:t>Nhưng</a:t>
            </a:r>
            <a:r>
              <a:rPr lang="en-US" altLang="en-US" sz="2400" b="1" dirty="0"/>
              <a:t> </a:t>
            </a:r>
            <a:r>
              <a:rPr lang="en-US" altLang="en-US" sz="2400" b="1" dirty="0" err="1"/>
              <a:t>vì</a:t>
            </a:r>
            <a:r>
              <a:rPr lang="en-US" altLang="en-US" sz="2400" b="1" dirty="0"/>
              <a:t> </a:t>
            </a:r>
            <a:r>
              <a:rPr lang="en-US" altLang="en-US" sz="2400" b="1" dirty="0" err="1"/>
              <a:t>sao</a:t>
            </a:r>
            <a:r>
              <a:rPr lang="en-US" altLang="en-US" sz="2400" b="1" dirty="0"/>
              <a:t> </a:t>
            </a:r>
            <a:r>
              <a:rPr lang="en-US" altLang="en-US" sz="2400" b="1" dirty="0" err="1"/>
              <a:t>cô</a:t>
            </a:r>
            <a:r>
              <a:rPr lang="en-US" altLang="en-US" sz="2400" b="1" dirty="0"/>
              <a:t> </a:t>
            </a:r>
            <a:r>
              <a:rPr lang="en-US" altLang="en-US" sz="2400" b="1" dirty="0" err="1"/>
              <a:t>biết</a:t>
            </a:r>
            <a:r>
              <a:rPr lang="en-US" altLang="en-US" sz="2400" b="1" dirty="0"/>
              <a:t> </a:t>
            </a:r>
            <a:r>
              <a:rPr lang="en-US" altLang="en-US" sz="2400" b="1" dirty="0" err="1"/>
              <a:t>cháu</a:t>
            </a:r>
            <a:r>
              <a:rPr lang="en-US" altLang="en-US" sz="2400" b="1" dirty="0"/>
              <a:t> </a:t>
            </a:r>
            <a:r>
              <a:rPr lang="en-US" altLang="en-US" sz="2400" b="1" dirty="0" err="1"/>
              <a:t>đã</a:t>
            </a:r>
            <a:r>
              <a:rPr lang="en-US" altLang="en-US" sz="2400" b="1" dirty="0"/>
              <a:t> </a:t>
            </a:r>
            <a:r>
              <a:rPr lang="en-US" altLang="en-US" sz="2400" b="1" dirty="0" err="1"/>
              <a:t>cóp</a:t>
            </a:r>
            <a:r>
              <a:rPr lang="en-US" altLang="en-US" sz="2400" b="1" dirty="0"/>
              <a:t> </a:t>
            </a:r>
            <a:r>
              <a:rPr lang="en-US" altLang="en-US" sz="2400" b="1" dirty="0" err="1"/>
              <a:t>bài</a:t>
            </a:r>
            <a:r>
              <a:rPr lang="en-US" altLang="en-US" sz="2400" b="1" dirty="0"/>
              <a:t> </a:t>
            </a:r>
            <a:r>
              <a:rPr lang="en-US" altLang="en-US" sz="2400" b="1" dirty="0" err="1"/>
              <a:t>của</a:t>
            </a:r>
            <a:r>
              <a:rPr lang="en-US" altLang="en-US" sz="2400" b="1" dirty="0"/>
              <a:t> </a:t>
            </a:r>
            <a:r>
              <a:rPr lang="en-US" altLang="en-US" sz="2400" b="1" dirty="0" err="1"/>
              <a:t>bạn</a:t>
            </a:r>
            <a:r>
              <a:rPr lang="en-US" altLang="en-US" sz="2400" b="1" dirty="0"/>
              <a:t> ạ ?</a:t>
            </a:r>
          </a:p>
          <a:p>
            <a:pPr>
              <a:spcBef>
                <a:spcPct val="50000"/>
              </a:spcBef>
              <a:buFontTx/>
              <a:buChar char="-"/>
            </a:pPr>
            <a:r>
              <a:rPr lang="en-US" altLang="en-US" sz="2400" b="1" dirty="0" err="1"/>
              <a:t>Thưa</a:t>
            </a:r>
            <a:r>
              <a:rPr lang="en-US" altLang="en-US" sz="2400" b="1" dirty="0"/>
              <a:t> </a:t>
            </a:r>
            <a:r>
              <a:rPr lang="en-US" altLang="en-US" sz="2400" b="1" dirty="0" err="1"/>
              <a:t>chị</a:t>
            </a:r>
            <a:r>
              <a:rPr lang="en-US" altLang="en-US" sz="2400" b="1" dirty="0"/>
              <a:t>, </a:t>
            </a:r>
            <a:r>
              <a:rPr lang="en-US" altLang="en-US" sz="2400" b="1" dirty="0" err="1"/>
              <a:t>bài</a:t>
            </a:r>
            <a:r>
              <a:rPr lang="en-US" altLang="en-US" sz="2400" b="1" dirty="0"/>
              <a:t> </a:t>
            </a:r>
            <a:r>
              <a:rPr lang="en-US" altLang="en-US" sz="2400" b="1" dirty="0" err="1"/>
              <a:t>của</a:t>
            </a:r>
            <a:r>
              <a:rPr lang="en-US" altLang="en-US" sz="2400" b="1" dirty="0"/>
              <a:t> </a:t>
            </a:r>
            <a:r>
              <a:rPr lang="en-US" altLang="en-US" sz="2400" b="1" dirty="0" err="1"/>
              <a:t>cháu</a:t>
            </a:r>
            <a:r>
              <a:rPr lang="en-US" altLang="en-US" sz="2400" b="1" dirty="0"/>
              <a:t> </a:t>
            </a:r>
            <a:r>
              <a:rPr lang="en-US" altLang="en-US" sz="2400" b="1" dirty="0" err="1"/>
              <a:t>và</a:t>
            </a:r>
            <a:r>
              <a:rPr lang="en-US" altLang="en-US" sz="2400" b="1" dirty="0"/>
              <a:t> </a:t>
            </a:r>
            <a:r>
              <a:rPr lang="en-US" altLang="en-US" sz="2400" b="1" dirty="0" err="1"/>
              <a:t>bạn</a:t>
            </a:r>
            <a:r>
              <a:rPr lang="en-US" altLang="en-US" sz="2400" b="1" dirty="0"/>
              <a:t> </a:t>
            </a:r>
            <a:r>
              <a:rPr lang="en-US" altLang="en-US" sz="2400" b="1" dirty="0" err="1"/>
              <a:t>ngồi</a:t>
            </a:r>
            <a:r>
              <a:rPr lang="en-US" altLang="en-US" sz="2400" b="1" dirty="0"/>
              <a:t> </a:t>
            </a:r>
            <a:r>
              <a:rPr lang="en-US" altLang="en-US" sz="2400" b="1" dirty="0" err="1"/>
              <a:t>cạnh</a:t>
            </a:r>
            <a:r>
              <a:rPr lang="en-US" altLang="en-US" sz="2400" b="1" dirty="0"/>
              <a:t> </a:t>
            </a:r>
            <a:r>
              <a:rPr lang="en-US" altLang="en-US" sz="2400" b="1" dirty="0" err="1"/>
              <a:t>cháu</a:t>
            </a:r>
            <a:r>
              <a:rPr lang="en-US" altLang="en-US" sz="2400" b="1" dirty="0"/>
              <a:t> </a:t>
            </a:r>
            <a:r>
              <a:rPr lang="en-US" altLang="en-US" sz="2400" b="1" dirty="0" err="1"/>
              <a:t>có</a:t>
            </a:r>
            <a:r>
              <a:rPr lang="en-US" altLang="en-US" sz="2400" b="1" dirty="0"/>
              <a:t> </a:t>
            </a:r>
            <a:r>
              <a:rPr lang="en-US" altLang="en-US" sz="2400" b="1" dirty="0" err="1"/>
              <a:t>những</a:t>
            </a:r>
            <a:r>
              <a:rPr lang="en-US" altLang="en-US" sz="2400" b="1" dirty="0"/>
              <a:t> </a:t>
            </a:r>
            <a:r>
              <a:rPr lang="en-US" altLang="en-US" sz="2400" b="1" dirty="0" err="1"/>
              <a:t>lỗi</a:t>
            </a:r>
            <a:r>
              <a:rPr lang="en-US" altLang="en-US" sz="2400" b="1" dirty="0"/>
              <a:t> </a:t>
            </a:r>
            <a:r>
              <a:rPr lang="en-US" altLang="en-US" sz="2400" b="1" dirty="0" err="1"/>
              <a:t>giống</a:t>
            </a:r>
            <a:r>
              <a:rPr lang="en-US" altLang="en-US" sz="2400" b="1" dirty="0"/>
              <a:t> </a:t>
            </a:r>
            <a:r>
              <a:rPr lang="en-US" altLang="en-US" sz="2400" b="1" dirty="0" err="1"/>
              <a:t>hệt</a:t>
            </a:r>
            <a:r>
              <a:rPr lang="en-US" altLang="en-US" sz="2400" b="1" dirty="0"/>
              <a:t> </a:t>
            </a:r>
            <a:r>
              <a:rPr lang="en-US" altLang="en-US" sz="2400" b="1" dirty="0" err="1"/>
              <a:t>nhau</a:t>
            </a:r>
            <a:r>
              <a:rPr lang="en-US" altLang="en-US" sz="2400" b="1" dirty="0"/>
              <a:t>.</a:t>
            </a:r>
          </a:p>
          <a:p>
            <a:pPr>
              <a:spcBef>
                <a:spcPct val="50000"/>
              </a:spcBef>
            </a:pPr>
            <a:r>
              <a:rPr lang="en-US" altLang="en-US" sz="2400" b="1" dirty="0"/>
              <a:t>  </a:t>
            </a:r>
            <a:r>
              <a:rPr lang="en-US" altLang="en-US" sz="2400" b="1" dirty="0" err="1"/>
              <a:t>Bà</a:t>
            </a:r>
            <a:r>
              <a:rPr lang="en-US" altLang="en-US" sz="2400" b="1" dirty="0"/>
              <a:t> </a:t>
            </a:r>
            <a:r>
              <a:rPr lang="en-US" altLang="en-US" sz="2400" b="1" dirty="0" err="1"/>
              <a:t>mẹ</a:t>
            </a:r>
            <a:r>
              <a:rPr lang="en-US" altLang="en-US" sz="2400" b="1" dirty="0"/>
              <a:t> </a:t>
            </a:r>
            <a:r>
              <a:rPr lang="en-US" altLang="en-US" sz="2400" b="1" dirty="0" err="1"/>
              <a:t>thắc</a:t>
            </a:r>
            <a:r>
              <a:rPr lang="en-US" altLang="en-US" sz="2400" b="1" dirty="0"/>
              <a:t> </a:t>
            </a:r>
            <a:r>
              <a:rPr lang="en-US" altLang="en-US" sz="2400" b="1" dirty="0" err="1"/>
              <a:t>mắc</a:t>
            </a:r>
            <a:r>
              <a:rPr lang="en-US" altLang="en-US" sz="2400" b="1" dirty="0"/>
              <a:t>:</a:t>
            </a:r>
          </a:p>
          <a:p>
            <a:pPr>
              <a:spcBef>
                <a:spcPct val="50000"/>
              </a:spcBef>
              <a:buFontTx/>
              <a:buChar char="-"/>
            </a:pPr>
            <a:r>
              <a:rPr lang="en-US" altLang="en-US" sz="2400" b="1" dirty="0" err="1"/>
              <a:t>Nhưng</a:t>
            </a:r>
            <a:r>
              <a:rPr lang="en-US" altLang="en-US" sz="2400" b="1" dirty="0"/>
              <a:t> </a:t>
            </a:r>
            <a:r>
              <a:rPr lang="en-US" altLang="en-US" sz="2400" b="1" dirty="0" err="1"/>
              <a:t>cũng</a:t>
            </a:r>
            <a:r>
              <a:rPr lang="en-US" altLang="en-US" sz="2400" b="1" dirty="0"/>
              <a:t> </a:t>
            </a:r>
            <a:r>
              <a:rPr lang="en-US" altLang="en-US" sz="2400" b="1" dirty="0" err="1"/>
              <a:t>có</a:t>
            </a:r>
            <a:r>
              <a:rPr lang="en-US" altLang="en-US" sz="2400" b="1" dirty="0"/>
              <a:t> </a:t>
            </a:r>
            <a:r>
              <a:rPr lang="en-US" altLang="en-US" sz="2400" b="1" dirty="0" err="1"/>
              <a:t>thể</a:t>
            </a:r>
            <a:r>
              <a:rPr lang="en-US" altLang="en-US" sz="2400" b="1" dirty="0"/>
              <a:t> </a:t>
            </a:r>
            <a:r>
              <a:rPr lang="en-US" altLang="en-US" sz="2400" b="1" dirty="0" err="1"/>
              <a:t>là</a:t>
            </a:r>
            <a:r>
              <a:rPr lang="en-US" altLang="en-US" sz="2400" b="1" dirty="0"/>
              <a:t> </a:t>
            </a:r>
            <a:r>
              <a:rPr lang="en-US" altLang="en-US" sz="2400" b="1" dirty="0" err="1"/>
              <a:t>bạn</a:t>
            </a:r>
            <a:r>
              <a:rPr lang="en-US" altLang="en-US" sz="2400" b="1" dirty="0"/>
              <a:t> </a:t>
            </a:r>
            <a:r>
              <a:rPr lang="en-US" altLang="en-US" sz="2400" b="1" dirty="0" err="1"/>
              <a:t>cháu</a:t>
            </a:r>
            <a:r>
              <a:rPr lang="en-US" altLang="en-US" sz="2400" b="1" dirty="0"/>
              <a:t> </a:t>
            </a:r>
            <a:r>
              <a:rPr lang="en-US" altLang="en-US" sz="2400" b="1" dirty="0" err="1"/>
              <a:t>cóp</a:t>
            </a:r>
            <a:r>
              <a:rPr lang="en-US" altLang="en-US" sz="2400" b="1" dirty="0"/>
              <a:t> </a:t>
            </a:r>
            <a:r>
              <a:rPr lang="en-US" altLang="en-US" sz="2400" b="1" dirty="0" err="1"/>
              <a:t>bài</a:t>
            </a:r>
            <a:r>
              <a:rPr lang="en-US" altLang="en-US" sz="2400" b="1" dirty="0"/>
              <a:t> </a:t>
            </a:r>
            <a:r>
              <a:rPr lang="en-US" altLang="en-US" sz="2400" b="1" dirty="0" err="1"/>
              <a:t>của</a:t>
            </a:r>
            <a:r>
              <a:rPr lang="en-US" altLang="en-US" sz="2400" b="1" dirty="0"/>
              <a:t> </a:t>
            </a:r>
            <a:r>
              <a:rPr lang="en-US" altLang="en-US" sz="2400" b="1" dirty="0" err="1"/>
              <a:t>cháu</a:t>
            </a:r>
            <a:r>
              <a:rPr lang="en-US" altLang="en-US" sz="2400" b="1" dirty="0"/>
              <a:t> ?</a:t>
            </a:r>
          </a:p>
          <a:p>
            <a:pPr>
              <a:spcBef>
                <a:spcPct val="50000"/>
              </a:spcBef>
              <a:buFontTx/>
              <a:buChar char="-"/>
            </a:pPr>
            <a:r>
              <a:rPr lang="en-US" altLang="en-US" sz="2400" b="1" dirty="0" err="1"/>
              <a:t>Không</a:t>
            </a:r>
            <a:r>
              <a:rPr lang="en-US" altLang="en-US" sz="2400" b="1" dirty="0"/>
              <a:t> </a:t>
            </a:r>
            <a:r>
              <a:rPr lang="en-US" altLang="en-US" sz="2400" b="1" dirty="0" err="1"/>
              <a:t>đâu</a:t>
            </a:r>
            <a:r>
              <a:rPr lang="en-US" altLang="en-US" sz="2400" b="1" dirty="0"/>
              <a:t> ! </a:t>
            </a:r>
            <a:r>
              <a:rPr lang="en-US" altLang="en-US" sz="2400" b="1" dirty="0" err="1"/>
              <a:t>Đề</a:t>
            </a:r>
            <a:r>
              <a:rPr lang="en-US" altLang="en-US" sz="2400" b="1" dirty="0"/>
              <a:t> </a:t>
            </a:r>
            <a:r>
              <a:rPr lang="en-US" altLang="en-US" sz="2400" b="1" dirty="0" err="1"/>
              <a:t>bài</a:t>
            </a:r>
            <a:r>
              <a:rPr lang="en-US" altLang="en-US" sz="2400" b="1" dirty="0"/>
              <a:t> </a:t>
            </a:r>
            <a:r>
              <a:rPr lang="en-US" altLang="en-US" sz="2400" b="1" dirty="0" err="1"/>
              <a:t>có</a:t>
            </a:r>
            <a:r>
              <a:rPr lang="en-US" altLang="en-US" sz="2400" b="1" dirty="0"/>
              <a:t> </a:t>
            </a:r>
            <a:r>
              <a:rPr lang="en-US" altLang="en-US" sz="2400" b="1" dirty="0" err="1"/>
              <a:t>câu</a:t>
            </a:r>
            <a:r>
              <a:rPr lang="en-US" altLang="en-US" sz="2400" b="1" dirty="0"/>
              <a:t> </a:t>
            </a:r>
            <a:r>
              <a:rPr lang="en-US" altLang="en-US" sz="2400" b="1" dirty="0" err="1"/>
              <a:t>hỏi</a:t>
            </a:r>
            <a:r>
              <a:rPr lang="en-US" altLang="en-US" sz="2400" b="1" dirty="0"/>
              <a:t> </a:t>
            </a:r>
            <a:r>
              <a:rPr lang="en-US" altLang="en-US" sz="2400" b="1" dirty="0" err="1"/>
              <a:t>như</a:t>
            </a:r>
            <a:r>
              <a:rPr lang="en-US" altLang="en-US" sz="2400" b="1" dirty="0"/>
              <a:t> </a:t>
            </a:r>
            <a:r>
              <a:rPr lang="en-US" altLang="en-US" sz="2400" b="1" dirty="0" err="1"/>
              <a:t>thế</a:t>
            </a:r>
            <a:r>
              <a:rPr lang="en-US" altLang="en-US" sz="2400" b="1" dirty="0"/>
              <a:t> </a:t>
            </a:r>
            <a:r>
              <a:rPr lang="en-US" altLang="en-US" sz="2400" b="1" dirty="0" err="1"/>
              <a:t>này</a:t>
            </a:r>
            <a:r>
              <a:rPr lang="en-US" altLang="en-US" sz="2400" b="1" dirty="0"/>
              <a:t> : “</a:t>
            </a:r>
            <a:r>
              <a:rPr lang="en-US" altLang="en-US" sz="2400" b="1" dirty="0" err="1"/>
              <a:t>Em</a:t>
            </a:r>
            <a:r>
              <a:rPr lang="en-US" altLang="en-US" sz="2400" b="1" dirty="0"/>
              <a:t> </a:t>
            </a:r>
            <a:r>
              <a:rPr lang="en-US" altLang="en-US" sz="2400" b="1" dirty="0" err="1"/>
              <a:t>hãy</a:t>
            </a:r>
            <a:r>
              <a:rPr lang="en-US" altLang="en-US" sz="2400" b="1" dirty="0"/>
              <a:t> </a:t>
            </a:r>
            <a:r>
              <a:rPr lang="en-US" altLang="en-US" sz="2400" b="1" dirty="0" err="1"/>
              <a:t>cho</a:t>
            </a:r>
            <a:r>
              <a:rPr lang="en-US" altLang="en-US" sz="2400" b="1" dirty="0"/>
              <a:t> </a:t>
            </a:r>
            <a:r>
              <a:rPr lang="en-US" altLang="en-US" sz="2400" b="1" dirty="0" err="1"/>
              <a:t>biết</a:t>
            </a:r>
            <a:r>
              <a:rPr lang="en-US" altLang="en-US" sz="2400" b="1" dirty="0"/>
              <a:t> </a:t>
            </a:r>
            <a:r>
              <a:rPr lang="en-US" altLang="en-US" sz="2400" b="1" dirty="0" err="1"/>
              <a:t>đại</a:t>
            </a:r>
            <a:r>
              <a:rPr lang="en-US" altLang="en-US" sz="2400" b="1" dirty="0"/>
              <a:t> </a:t>
            </a:r>
            <a:r>
              <a:rPr lang="en-US" altLang="en-US" sz="2400" b="1" dirty="0" err="1"/>
              <a:t>từ</a:t>
            </a:r>
            <a:r>
              <a:rPr lang="en-US" altLang="en-US" sz="2400" b="1" dirty="0"/>
              <a:t> </a:t>
            </a:r>
            <a:r>
              <a:rPr lang="en-US" altLang="en-US" sz="2400" b="1" dirty="0" err="1"/>
              <a:t>là</a:t>
            </a:r>
            <a:r>
              <a:rPr lang="en-US" altLang="en-US" sz="2400" b="1" dirty="0"/>
              <a:t> </a:t>
            </a:r>
            <a:r>
              <a:rPr lang="en-US" altLang="en-US" sz="2400" b="1" dirty="0" err="1"/>
              <a:t>gì</a:t>
            </a:r>
            <a:r>
              <a:rPr lang="en-US" altLang="en-US" sz="2400" b="1" dirty="0"/>
              <a:t>.” </a:t>
            </a:r>
            <a:r>
              <a:rPr lang="en-US" altLang="en-US" sz="2400" b="1" dirty="0" err="1"/>
              <a:t>Bạn</a:t>
            </a:r>
            <a:r>
              <a:rPr lang="en-US" altLang="en-US" sz="2400" b="1" dirty="0"/>
              <a:t> </a:t>
            </a:r>
            <a:r>
              <a:rPr lang="en-US" altLang="en-US" sz="2400" b="1" dirty="0" err="1"/>
              <a:t>cháu</a:t>
            </a:r>
            <a:r>
              <a:rPr lang="en-US" altLang="en-US" sz="2400" b="1" dirty="0"/>
              <a:t> </a:t>
            </a:r>
            <a:r>
              <a:rPr lang="en-US" altLang="en-US" sz="2400" b="1" dirty="0" err="1"/>
              <a:t>trả</a:t>
            </a:r>
            <a:r>
              <a:rPr lang="en-US" altLang="en-US" sz="2400" b="1" dirty="0"/>
              <a:t> </a:t>
            </a:r>
            <a:r>
              <a:rPr lang="en-US" altLang="en-US" sz="2400" b="1" dirty="0" err="1"/>
              <a:t>lời</a:t>
            </a:r>
            <a:r>
              <a:rPr lang="en-US" altLang="en-US" sz="2400" b="1" dirty="0"/>
              <a:t>: “</a:t>
            </a:r>
            <a:r>
              <a:rPr lang="en-US" altLang="en-US" sz="2400" b="1" dirty="0" err="1"/>
              <a:t>Em</a:t>
            </a:r>
            <a:r>
              <a:rPr lang="en-US" altLang="en-US" sz="2400" b="1" dirty="0"/>
              <a:t> </a:t>
            </a:r>
            <a:r>
              <a:rPr lang="en-US" altLang="en-US" sz="2400" b="1" dirty="0" err="1"/>
              <a:t>không</a:t>
            </a:r>
            <a:r>
              <a:rPr lang="en-US" altLang="en-US" sz="2400" b="1" dirty="0"/>
              <a:t> </a:t>
            </a:r>
            <a:r>
              <a:rPr lang="en-US" altLang="en-US" sz="2400" b="1" dirty="0" err="1"/>
              <a:t>biết</a:t>
            </a:r>
            <a:r>
              <a:rPr lang="en-US" altLang="en-US" sz="2400" b="1" dirty="0"/>
              <a:t>.” </a:t>
            </a:r>
            <a:r>
              <a:rPr lang="en-US" altLang="en-US" sz="2400" b="1" dirty="0" err="1"/>
              <a:t>Còn</a:t>
            </a:r>
            <a:r>
              <a:rPr lang="en-US" altLang="en-US" sz="2400" b="1" dirty="0"/>
              <a:t> </a:t>
            </a:r>
            <a:r>
              <a:rPr lang="en-US" altLang="en-US" sz="2400" b="1" dirty="0" err="1"/>
              <a:t>cháu</a:t>
            </a:r>
            <a:r>
              <a:rPr lang="en-US" altLang="en-US" sz="2400" b="1" dirty="0"/>
              <a:t> </a:t>
            </a:r>
            <a:r>
              <a:rPr lang="en-US" altLang="en-US" sz="2400" b="1" dirty="0" err="1"/>
              <a:t>thì</a:t>
            </a:r>
            <a:r>
              <a:rPr lang="en-US" altLang="en-US" sz="2400" b="1" dirty="0"/>
              <a:t> </a:t>
            </a:r>
            <a:r>
              <a:rPr lang="en-US" altLang="en-US" sz="2400" b="1" dirty="0" err="1"/>
              <a:t>viết</a:t>
            </a:r>
            <a:r>
              <a:rPr lang="en-US" altLang="en-US" sz="2400" b="1" dirty="0"/>
              <a:t> : “</a:t>
            </a:r>
            <a:r>
              <a:rPr lang="en-US" altLang="en-US" sz="2400" b="1" dirty="0" err="1"/>
              <a:t>Em</a:t>
            </a:r>
            <a:r>
              <a:rPr lang="en-US" altLang="en-US" sz="2400" b="1" dirty="0"/>
              <a:t> </a:t>
            </a:r>
            <a:r>
              <a:rPr lang="en-US" altLang="en-US" sz="2400" b="1" dirty="0" err="1"/>
              <a:t>cũng</a:t>
            </a:r>
            <a:r>
              <a:rPr lang="en-US" altLang="en-US" sz="2400" b="1" dirty="0"/>
              <a:t> </a:t>
            </a:r>
            <a:r>
              <a:rPr lang="en-US" altLang="en-US" sz="2400" b="1" dirty="0" err="1"/>
              <a:t>không</a:t>
            </a:r>
            <a:r>
              <a:rPr lang="en-US" altLang="en-US" sz="2400" b="1" dirty="0"/>
              <a:t> </a:t>
            </a:r>
            <a:r>
              <a:rPr lang="en-US" altLang="en-US" sz="2400" b="1" dirty="0" err="1"/>
              <a:t>biết</a:t>
            </a:r>
            <a:r>
              <a:rPr lang="en-US" altLang="en-US" sz="2400" b="1" dirty="0"/>
              <a:t>”.</a:t>
            </a:r>
          </a:p>
          <a:p>
            <a:pPr>
              <a:spcBef>
                <a:spcPct val="50000"/>
              </a:spcBef>
            </a:pPr>
            <a:r>
              <a:rPr lang="en-US" altLang="en-US" sz="2400" b="1" dirty="0"/>
              <a:t>                                                                    </a:t>
            </a:r>
            <a:r>
              <a:rPr lang="en-US" altLang="en-US" sz="2400" b="1" dirty="0" err="1"/>
              <a:t>Trần</a:t>
            </a:r>
            <a:r>
              <a:rPr lang="en-US" altLang="en-US" sz="2400" b="1" dirty="0"/>
              <a:t> </a:t>
            </a:r>
            <a:r>
              <a:rPr lang="en-US" altLang="en-US" sz="2400" b="1" dirty="0" err="1"/>
              <a:t>Mạnh</a:t>
            </a:r>
            <a:r>
              <a:rPr lang="en-US" altLang="en-US" sz="2400" b="1" dirty="0"/>
              <a:t> </a:t>
            </a:r>
            <a:r>
              <a:rPr lang="en-US" altLang="en-US" sz="2400" b="1" dirty="0" err="1"/>
              <a:t>Thường</a:t>
            </a:r>
            <a:r>
              <a:rPr lang="en-US" altLang="en-US" sz="2400" b="1" dirty="0"/>
              <a:t> </a:t>
            </a:r>
            <a:r>
              <a:rPr lang="en-US" altLang="en-US" sz="2400" b="1" i="1" dirty="0" err="1"/>
              <a:t>sưu</a:t>
            </a:r>
            <a:r>
              <a:rPr lang="en-US" altLang="en-US" sz="2400" b="1" i="1" dirty="0"/>
              <a:t> </a:t>
            </a:r>
            <a:r>
              <a:rPr lang="en-US" altLang="en-US" sz="2400" b="1" i="1" dirty="0" err="1"/>
              <a:t>tầm</a:t>
            </a:r>
            <a:r>
              <a:rPr lang="en-US" altLang="en-US" sz="2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Text Box 6">
            <a:extLst>
              <a:ext uri="{FF2B5EF4-FFF2-40B4-BE49-F238E27FC236}">
                <a16:creationId xmlns:a16="http://schemas.microsoft.com/office/drawing/2014/main" id="{A4CFF938-F5A1-4206-8DDD-B4F60E92E3AB}"/>
              </a:ext>
            </a:extLst>
          </p:cNvPr>
          <p:cNvSpPr txBox="1">
            <a:spLocks noChangeArrowheads="1"/>
          </p:cNvSpPr>
          <p:nvPr/>
        </p:nvSpPr>
        <p:spPr bwMode="auto">
          <a:xfrm>
            <a:off x="685800" y="609600"/>
            <a:ext cx="8115300"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2800" dirty="0"/>
              <a:t>a</a:t>
            </a:r>
            <a:r>
              <a:rPr lang="en-US" altLang="en-US" sz="3600" b="1" dirty="0"/>
              <a:t>/ </a:t>
            </a:r>
            <a:r>
              <a:rPr lang="en-US" altLang="en-US" sz="3600" b="1" dirty="0" err="1"/>
              <a:t>Tìm</a:t>
            </a:r>
            <a:r>
              <a:rPr lang="en-US" altLang="en-US" sz="3600" b="1" dirty="0"/>
              <a:t> </a:t>
            </a:r>
            <a:r>
              <a:rPr lang="en-US" altLang="en-US" sz="3600" b="1" dirty="0" err="1"/>
              <a:t>trong</a:t>
            </a:r>
            <a:r>
              <a:rPr lang="en-US" altLang="en-US" sz="3600" b="1" dirty="0"/>
              <a:t> </a:t>
            </a:r>
            <a:r>
              <a:rPr lang="en-US" altLang="en-US" sz="3600" b="1" dirty="0" err="1"/>
              <a:t>mẩu</a:t>
            </a:r>
            <a:r>
              <a:rPr lang="en-US" altLang="en-US" sz="3600" b="1" dirty="0"/>
              <a:t> </a:t>
            </a:r>
            <a:r>
              <a:rPr lang="en-US" altLang="en-US" sz="3600" b="1" dirty="0" err="1"/>
              <a:t>chuyện</a:t>
            </a:r>
            <a:r>
              <a:rPr lang="en-US" altLang="en-US" sz="3600" b="1" dirty="0"/>
              <a:t> </a:t>
            </a:r>
            <a:r>
              <a:rPr lang="en-US" altLang="en-US" sz="3600" b="1" dirty="0" err="1"/>
              <a:t>trên</a:t>
            </a:r>
            <a:r>
              <a:rPr lang="en-US" altLang="en-US" sz="3600" b="1" dirty="0"/>
              <a:t>:</a:t>
            </a:r>
          </a:p>
          <a:p>
            <a:pPr>
              <a:spcBef>
                <a:spcPct val="50000"/>
              </a:spcBef>
            </a:pPr>
            <a:r>
              <a:rPr lang="en-US" altLang="en-US" sz="3600" b="1" dirty="0"/>
              <a:t>  - </a:t>
            </a:r>
            <a:r>
              <a:rPr lang="en-US" altLang="en-US" sz="3600" b="1" dirty="0" err="1"/>
              <a:t>Một</a:t>
            </a:r>
            <a:r>
              <a:rPr lang="en-US" altLang="en-US" sz="3600" b="1" dirty="0"/>
              <a:t> </a:t>
            </a:r>
            <a:r>
              <a:rPr lang="en-US" altLang="en-US" sz="3600" b="1" dirty="0" err="1"/>
              <a:t>câu</a:t>
            </a:r>
            <a:r>
              <a:rPr lang="en-US" altLang="en-US" sz="3600" b="1" dirty="0"/>
              <a:t> </a:t>
            </a:r>
            <a:r>
              <a:rPr lang="en-US" altLang="en-US" sz="3600" b="1" dirty="0" err="1"/>
              <a:t>hỏi</a:t>
            </a:r>
            <a:r>
              <a:rPr lang="en-US" altLang="en-US" sz="3600" b="1" dirty="0"/>
              <a:t>      </a:t>
            </a:r>
          </a:p>
          <a:p>
            <a:pPr>
              <a:spcBef>
                <a:spcPct val="50000"/>
              </a:spcBef>
            </a:pPr>
            <a:r>
              <a:rPr lang="en-US" altLang="en-US" sz="3600" b="1" dirty="0"/>
              <a:t>  - </a:t>
            </a:r>
            <a:r>
              <a:rPr lang="en-US" altLang="en-US" sz="3600" b="1" dirty="0" err="1"/>
              <a:t>Một</a:t>
            </a:r>
            <a:r>
              <a:rPr lang="en-US" altLang="en-US" sz="3600" b="1" dirty="0"/>
              <a:t> </a:t>
            </a:r>
            <a:r>
              <a:rPr lang="en-US" altLang="en-US" sz="3600" b="1" dirty="0" err="1"/>
              <a:t>câu</a:t>
            </a:r>
            <a:r>
              <a:rPr lang="en-US" altLang="en-US" sz="3600" b="1" dirty="0"/>
              <a:t> </a:t>
            </a:r>
            <a:r>
              <a:rPr lang="en-US" altLang="en-US" sz="3600" b="1" dirty="0" err="1"/>
              <a:t>kể</a:t>
            </a:r>
            <a:r>
              <a:rPr lang="en-US" altLang="en-US" sz="3600" b="1" dirty="0"/>
              <a:t>   </a:t>
            </a:r>
          </a:p>
          <a:p>
            <a:pPr>
              <a:spcBef>
                <a:spcPct val="50000"/>
              </a:spcBef>
            </a:pPr>
            <a:r>
              <a:rPr lang="en-US" altLang="en-US" sz="3600" b="1" dirty="0"/>
              <a:t>  - </a:t>
            </a:r>
            <a:r>
              <a:rPr lang="en-US" altLang="en-US" sz="3600" b="1" dirty="0" err="1"/>
              <a:t>Một</a:t>
            </a:r>
            <a:r>
              <a:rPr lang="en-US" altLang="en-US" sz="3600" b="1" dirty="0"/>
              <a:t> </a:t>
            </a:r>
            <a:r>
              <a:rPr lang="en-US" altLang="en-US" sz="3600" b="1" dirty="0" err="1"/>
              <a:t>câu</a:t>
            </a:r>
            <a:r>
              <a:rPr lang="en-US" altLang="en-US" sz="3600" b="1" dirty="0"/>
              <a:t> </a:t>
            </a:r>
            <a:r>
              <a:rPr lang="en-US" altLang="en-US" sz="3600" b="1" dirty="0" err="1"/>
              <a:t>cảm</a:t>
            </a:r>
            <a:r>
              <a:rPr lang="en-US" altLang="en-US" sz="3600" b="1" dirty="0"/>
              <a:t>     </a:t>
            </a:r>
          </a:p>
          <a:p>
            <a:pPr>
              <a:spcBef>
                <a:spcPct val="50000"/>
              </a:spcBef>
            </a:pPr>
            <a:r>
              <a:rPr lang="en-US" altLang="en-US" sz="3600" b="1" dirty="0"/>
              <a:t>  - </a:t>
            </a:r>
            <a:r>
              <a:rPr lang="en-US" altLang="en-US" sz="3600" b="1" dirty="0" err="1"/>
              <a:t>Một</a:t>
            </a:r>
            <a:r>
              <a:rPr lang="en-US" altLang="en-US" sz="3600" b="1" dirty="0"/>
              <a:t> </a:t>
            </a:r>
            <a:r>
              <a:rPr lang="en-US" altLang="en-US" sz="3600" b="1" dirty="0" err="1"/>
              <a:t>câu</a:t>
            </a:r>
            <a:r>
              <a:rPr lang="en-US" altLang="en-US" sz="3600" b="1" dirty="0"/>
              <a:t> </a:t>
            </a:r>
            <a:r>
              <a:rPr lang="en-US" altLang="en-US" sz="3600" b="1" dirty="0" err="1"/>
              <a:t>khiến</a:t>
            </a:r>
            <a:endParaRPr lang="en-US" altLang="en-US" sz="3600" b="1" dirty="0"/>
          </a:p>
          <a:p>
            <a:pPr>
              <a:spcBef>
                <a:spcPct val="50000"/>
              </a:spcBef>
            </a:pPr>
            <a:r>
              <a:rPr lang="en-US" altLang="en-US" sz="3600" b="1" dirty="0"/>
              <a:t>b/ </a:t>
            </a:r>
            <a:r>
              <a:rPr lang="en-US" altLang="en-US" sz="3600" b="1" dirty="0" err="1"/>
              <a:t>Nêu</a:t>
            </a:r>
            <a:r>
              <a:rPr lang="en-US" altLang="en-US" sz="3600" b="1" dirty="0"/>
              <a:t> </a:t>
            </a:r>
            <a:r>
              <a:rPr lang="en-US" altLang="en-US" sz="3600" b="1" dirty="0" err="1"/>
              <a:t>những</a:t>
            </a:r>
            <a:r>
              <a:rPr lang="en-US" altLang="en-US" sz="3600" b="1" dirty="0"/>
              <a:t> </a:t>
            </a:r>
            <a:r>
              <a:rPr lang="en-US" altLang="en-US" sz="3600" b="1" dirty="0" err="1"/>
              <a:t>dấu</a:t>
            </a:r>
            <a:r>
              <a:rPr lang="en-US" altLang="en-US" sz="3600" b="1" dirty="0"/>
              <a:t> </a:t>
            </a:r>
            <a:r>
              <a:rPr lang="en-US" altLang="en-US" sz="3600" b="1" dirty="0" err="1"/>
              <a:t>hiệu</a:t>
            </a:r>
            <a:r>
              <a:rPr lang="en-US" altLang="en-US" sz="3600" b="1" dirty="0"/>
              <a:t> </a:t>
            </a:r>
            <a:r>
              <a:rPr lang="en-US" altLang="en-US" sz="3600" b="1" dirty="0" err="1"/>
              <a:t>của</a:t>
            </a:r>
            <a:r>
              <a:rPr lang="en-US" altLang="en-US" sz="3600" b="1" dirty="0"/>
              <a:t> </a:t>
            </a:r>
            <a:r>
              <a:rPr lang="en-US" altLang="en-US" sz="3600" b="1" dirty="0" err="1"/>
              <a:t>kiểu</a:t>
            </a:r>
            <a:r>
              <a:rPr lang="en-US" altLang="en-US" sz="3600" b="1" dirty="0"/>
              <a:t> </a:t>
            </a:r>
            <a:r>
              <a:rPr lang="en-US" altLang="en-US" sz="3600" b="1" dirty="0" err="1"/>
              <a:t>câu</a:t>
            </a:r>
            <a:r>
              <a:rPr lang="en-US" altLang="en-US" sz="3600" b="1" dirty="0"/>
              <a:t> </a:t>
            </a:r>
            <a:r>
              <a:rPr lang="en-US" altLang="en-US" sz="3600" b="1" dirty="0" err="1"/>
              <a:t>nói</a:t>
            </a:r>
            <a:r>
              <a:rPr lang="en-US" altLang="en-US" sz="3600" b="1" dirty="0"/>
              <a:t> </a:t>
            </a:r>
            <a:r>
              <a:rPr lang="en-US" altLang="en-US" sz="3600" b="1" dirty="0" err="1"/>
              <a:t>trên</a:t>
            </a:r>
            <a:r>
              <a:rPr lang="en-US" altLang="en-US" sz="3600" b="1" dirty="0"/>
              <a:t>.</a:t>
            </a:r>
          </a:p>
        </p:txBody>
      </p:sp>
      <p:pic>
        <p:nvPicPr>
          <p:cNvPr id="9219" name="Picture 2" descr="photo-1">
            <a:extLst>
              <a:ext uri="{FF2B5EF4-FFF2-40B4-BE49-F238E27FC236}">
                <a16:creationId xmlns:a16="http://schemas.microsoft.com/office/drawing/2014/main" id="{5F6BBEF3-15B2-4599-988D-DB5272A88D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008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2" descr="photo-1">
            <a:extLst>
              <a:ext uri="{FF2B5EF4-FFF2-40B4-BE49-F238E27FC236}">
                <a16:creationId xmlns:a16="http://schemas.microsoft.com/office/drawing/2014/main" id="{77142B5E-9941-4773-A581-0C789C04F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0" y="0"/>
            <a:ext cx="38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 descr="photo-1">
            <a:extLst>
              <a:ext uri="{FF2B5EF4-FFF2-40B4-BE49-F238E27FC236}">
                <a16:creationId xmlns:a16="http://schemas.microsoft.com/office/drawing/2014/main" id="{BBCB17E8-516E-4415-B339-37BCD3F4EE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572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0726"/>
                                        </p:tgtEl>
                                        <p:attrNameLst>
                                          <p:attrName>style.visibility</p:attrName>
                                        </p:attrNameLst>
                                      </p:cBhvr>
                                      <p:to>
                                        <p:strVal val="visible"/>
                                      </p:to>
                                    </p:set>
                                    <p:anim calcmode="lin" valueType="num">
                                      <p:cBhvr>
                                        <p:cTn id="7" dur="1000" fill="hold"/>
                                        <p:tgtEl>
                                          <p:spTgt spid="30726"/>
                                        </p:tgtEl>
                                        <p:attrNameLst>
                                          <p:attrName>ppt_x</p:attrName>
                                        </p:attrNameLst>
                                      </p:cBhvr>
                                      <p:tavLst>
                                        <p:tav tm="0">
                                          <p:val>
                                            <p:strVal val="#ppt_x-.2"/>
                                          </p:val>
                                        </p:tav>
                                        <p:tav tm="100000">
                                          <p:val>
                                            <p:strVal val="#ppt_x"/>
                                          </p:val>
                                        </p:tav>
                                      </p:tavLst>
                                    </p:anim>
                                    <p:anim calcmode="lin" valueType="num">
                                      <p:cBhvr>
                                        <p:cTn id="8" dur="1000" fill="hold"/>
                                        <p:tgtEl>
                                          <p:spTgt spid="307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
            <a:extLst>
              <a:ext uri="{FF2B5EF4-FFF2-40B4-BE49-F238E27FC236}">
                <a16:creationId xmlns:a16="http://schemas.microsoft.com/office/drawing/2014/main" id="{2A6F17E8-A245-4AEC-B482-D0BF6748D612}"/>
              </a:ext>
            </a:extLst>
          </p:cNvPr>
          <p:cNvSpPr>
            <a:spLocks noChangeArrowheads="1"/>
          </p:cNvSpPr>
          <p:nvPr/>
        </p:nvSpPr>
        <p:spPr bwMode="auto">
          <a:xfrm>
            <a:off x="0" y="1828800"/>
            <a:ext cx="9144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sz="2400" b="1" dirty="0"/>
          </a:p>
          <a:p>
            <a:pPr algn="ctr"/>
            <a:r>
              <a:rPr lang="en-US" altLang="en-US" sz="2800" b="1" dirty="0"/>
              <a:t>+ </a:t>
            </a:r>
            <a:r>
              <a:rPr lang="en-US" altLang="en-US" sz="3200" b="1" dirty="0" err="1"/>
              <a:t>Câu</a:t>
            </a:r>
            <a:r>
              <a:rPr lang="en-US" altLang="en-US" sz="3200" b="1" dirty="0"/>
              <a:t> </a:t>
            </a:r>
            <a:r>
              <a:rPr lang="en-US" altLang="en-US" sz="3200" b="1" dirty="0" err="1"/>
              <a:t>hỏi</a:t>
            </a:r>
            <a:r>
              <a:rPr lang="en-US" altLang="en-US" sz="3200" b="1" dirty="0"/>
              <a:t> </a:t>
            </a:r>
            <a:r>
              <a:rPr lang="en-US" altLang="en-US" sz="3200" b="1" dirty="0" err="1"/>
              <a:t>dùng</a:t>
            </a:r>
            <a:r>
              <a:rPr lang="en-US" altLang="en-US" sz="3200" b="1" dirty="0"/>
              <a:t> </a:t>
            </a:r>
            <a:r>
              <a:rPr lang="en-US" altLang="en-US" sz="3200" b="1" dirty="0" err="1"/>
              <a:t>để</a:t>
            </a:r>
            <a:r>
              <a:rPr lang="en-US" altLang="en-US" sz="3200" b="1" dirty="0"/>
              <a:t> </a:t>
            </a:r>
            <a:r>
              <a:rPr lang="en-US" altLang="en-US" sz="3200" b="1" dirty="0" err="1"/>
              <a:t>làm</a:t>
            </a:r>
            <a:r>
              <a:rPr lang="en-US" altLang="en-US" sz="3200" b="1" dirty="0"/>
              <a:t> </a:t>
            </a:r>
            <a:r>
              <a:rPr lang="en-US" altLang="en-US" sz="3200" b="1" dirty="0" err="1"/>
              <a:t>gì</a:t>
            </a:r>
            <a:r>
              <a:rPr lang="en-US" altLang="en-US" sz="3200" b="1" dirty="0"/>
              <a:t>? </a:t>
            </a:r>
            <a:r>
              <a:rPr lang="en-US" altLang="en-US" sz="3200" b="1" dirty="0" err="1"/>
              <a:t>Có</a:t>
            </a:r>
            <a:r>
              <a:rPr lang="en-US" altLang="en-US" sz="3200" b="1" dirty="0"/>
              <a:t> </a:t>
            </a:r>
            <a:r>
              <a:rPr lang="en-US" altLang="en-US" sz="3200" b="1" dirty="0" err="1"/>
              <a:t>thể</a:t>
            </a:r>
            <a:r>
              <a:rPr lang="en-US" altLang="en-US" sz="3200" b="1" dirty="0"/>
              <a:t> </a:t>
            </a:r>
            <a:r>
              <a:rPr lang="en-US" altLang="en-US" sz="3200" b="1" dirty="0" err="1"/>
              <a:t>nhận</a:t>
            </a:r>
            <a:r>
              <a:rPr lang="en-US" altLang="en-US" sz="3200" b="1" dirty="0"/>
              <a:t> </a:t>
            </a:r>
            <a:r>
              <a:rPr lang="en-US" altLang="en-US" sz="3200" b="1" dirty="0" err="1"/>
              <a:t>ra</a:t>
            </a:r>
            <a:r>
              <a:rPr lang="en-US" altLang="en-US" sz="3200" b="1" dirty="0"/>
              <a:t> </a:t>
            </a:r>
            <a:r>
              <a:rPr lang="en-US" altLang="en-US" sz="3200" b="1" dirty="0" err="1"/>
              <a:t>câu</a:t>
            </a:r>
            <a:r>
              <a:rPr lang="en-US" altLang="en-US" sz="3200" b="1" dirty="0"/>
              <a:t> </a:t>
            </a:r>
            <a:r>
              <a:rPr lang="en-US" altLang="en-US" sz="3200" b="1" dirty="0" err="1"/>
              <a:t>hỏi</a:t>
            </a:r>
            <a:r>
              <a:rPr lang="en-US" altLang="en-US" sz="3200" b="1" dirty="0"/>
              <a:t> </a:t>
            </a:r>
            <a:r>
              <a:rPr lang="en-US" altLang="en-US" sz="3200" b="1" dirty="0" err="1"/>
              <a:t>bằng</a:t>
            </a:r>
            <a:r>
              <a:rPr lang="en-US" altLang="en-US" sz="3200" b="1" dirty="0"/>
              <a:t> </a:t>
            </a:r>
            <a:r>
              <a:rPr lang="en-US" altLang="en-US" sz="3200" b="1" dirty="0" err="1"/>
              <a:t>dấu</a:t>
            </a:r>
            <a:r>
              <a:rPr lang="en-US" altLang="en-US" sz="3200" b="1" dirty="0"/>
              <a:t> </a:t>
            </a:r>
            <a:r>
              <a:rPr lang="en-US" altLang="en-US" sz="3200" b="1" dirty="0" err="1"/>
              <a:t>hiệu</a:t>
            </a:r>
            <a:r>
              <a:rPr lang="en-US" altLang="en-US" sz="3200" b="1" dirty="0"/>
              <a:t> </a:t>
            </a:r>
            <a:r>
              <a:rPr lang="en-US" altLang="en-US" sz="3200" b="1" dirty="0" err="1"/>
              <a:t>gì</a:t>
            </a:r>
            <a:r>
              <a:rPr lang="en-US" altLang="en-US" sz="3200" b="1" dirty="0"/>
              <a:t> ?</a:t>
            </a:r>
            <a:r>
              <a:rPr lang="en-US" altLang="en-US" sz="2800" b="1" dirty="0"/>
              <a:t/>
            </a:r>
            <a:br>
              <a:rPr lang="en-US" altLang="en-US" sz="2800" b="1" dirty="0"/>
            </a:br>
            <a:endParaRPr lang="en-US" altLang="en-US" sz="2400" b="1" dirty="0"/>
          </a:p>
        </p:txBody>
      </p:sp>
      <p:sp>
        <p:nvSpPr>
          <p:cNvPr id="24579" name="Rectangle 11">
            <a:extLst>
              <a:ext uri="{FF2B5EF4-FFF2-40B4-BE49-F238E27FC236}">
                <a16:creationId xmlns:a16="http://schemas.microsoft.com/office/drawing/2014/main" id="{B0A72300-5317-4A29-9D74-AEB196147752}"/>
              </a:ext>
            </a:extLst>
          </p:cNvPr>
          <p:cNvSpPr>
            <a:spLocks noChangeArrowheads="1"/>
          </p:cNvSpPr>
          <p:nvPr/>
        </p:nvSpPr>
        <p:spPr bwMode="auto">
          <a:xfrm>
            <a:off x="0" y="2819400"/>
            <a:ext cx="9144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sz="2400" b="1" dirty="0"/>
          </a:p>
          <a:p>
            <a:pPr algn="ctr"/>
            <a:r>
              <a:rPr lang="en-US" altLang="en-US" sz="3200" b="1" dirty="0"/>
              <a:t>+ </a:t>
            </a:r>
            <a:r>
              <a:rPr lang="en-US" altLang="en-US" sz="3200" b="1" dirty="0" err="1"/>
              <a:t>Câu</a:t>
            </a:r>
            <a:r>
              <a:rPr lang="en-US" altLang="en-US" sz="3200" b="1" dirty="0"/>
              <a:t> </a:t>
            </a:r>
            <a:r>
              <a:rPr lang="en-US" altLang="en-US" sz="3200" b="1" dirty="0" err="1"/>
              <a:t>kể</a:t>
            </a:r>
            <a:r>
              <a:rPr lang="en-US" altLang="en-US" sz="3200" b="1" dirty="0"/>
              <a:t> </a:t>
            </a:r>
            <a:r>
              <a:rPr lang="en-US" altLang="en-US" sz="3200" b="1" dirty="0" err="1"/>
              <a:t>dùng</a:t>
            </a:r>
            <a:r>
              <a:rPr lang="en-US" altLang="en-US" sz="3200" b="1" dirty="0"/>
              <a:t> </a:t>
            </a:r>
            <a:r>
              <a:rPr lang="en-US" altLang="en-US" sz="3200" b="1" dirty="0" err="1"/>
              <a:t>để</a:t>
            </a:r>
            <a:r>
              <a:rPr lang="en-US" altLang="en-US" sz="3200" b="1" dirty="0"/>
              <a:t> </a:t>
            </a:r>
            <a:r>
              <a:rPr lang="en-US" altLang="en-US" sz="3200" b="1" dirty="0" err="1"/>
              <a:t>làm</a:t>
            </a:r>
            <a:r>
              <a:rPr lang="en-US" altLang="en-US" sz="3200" b="1" dirty="0"/>
              <a:t> </a:t>
            </a:r>
            <a:r>
              <a:rPr lang="en-US" altLang="en-US" sz="3200" b="1" dirty="0" err="1"/>
              <a:t>gì</a:t>
            </a:r>
            <a:r>
              <a:rPr lang="en-US" altLang="en-US" sz="3200" b="1" dirty="0"/>
              <a:t> ? </a:t>
            </a:r>
            <a:r>
              <a:rPr lang="en-US" altLang="en-US" sz="3200" b="1" dirty="0" err="1"/>
              <a:t>Có</a:t>
            </a:r>
            <a:r>
              <a:rPr lang="en-US" altLang="en-US" sz="3200" b="1" dirty="0"/>
              <a:t> </a:t>
            </a:r>
            <a:r>
              <a:rPr lang="en-US" altLang="en-US" sz="3200" b="1" dirty="0" err="1"/>
              <a:t>thể</a:t>
            </a:r>
            <a:r>
              <a:rPr lang="en-US" altLang="en-US" sz="3200" b="1" dirty="0"/>
              <a:t> </a:t>
            </a:r>
            <a:r>
              <a:rPr lang="en-US" altLang="en-US" sz="3200" b="1" dirty="0" err="1"/>
              <a:t>nhận</a:t>
            </a:r>
            <a:r>
              <a:rPr lang="en-US" altLang="en-US" sz="3200" b="1" dirty="0"/>
              <a:t> ra </a:t>
            </a:r>
            <a:r>
              <a:rPr lang="en-US" altLang="en-US" sz="3200" b="1" dirty="0" err="1"/>
              <a:t>câu</a:t>
            </a:r>
            <a:r>
              <a:rPr lang="en-US" altLang="en-US" sz="3200" b="1" dirty="0"/>
              <a:t> </a:t>
            </a:r>
            <a:r>
              <a:rPr lang="en-US" altLang="en-US" sz="3200" b="1" dirty="0" err="1"/>
              <a:t>kể</a:t>
            </a:r>
            <a:r>
              <a:rPr lang="en-US" altLang="en-US" sz="3200" b="1" dirty="0"/>
              <a:t> </a:t>
            </a:r>
            <a:r>
              <a:rPr lang="en-US" altLang="en-US" sz="3200" b="1" dirty="0" err="1"/>
              <a:t>bằng</a:t>
            </a:r>
            <a:r>
              <a:rPr lang="en-US" altLang="en-US" sz="3200" b="1" dirty="0"/>
              <a:t> </a:t>
            </a:r>
            <a:r>
              <a:rPr lang="en-US" altLang="en-US" sz="3200" b="1" dirty="0" err="1"/>
              <a:t>dấu</a:t>
            </a:r>
            <a:r>
              <a:rPr lang="en-US" altLang="en-US" sz="3200" b="1" dirty="0"/>
              <a:t> </a:t>
            </a:r>
            <a:r>
              <a:rPr lang="en-US" altLang="en-US" sz="3200" b="1" dirty="0" err="1"/>
              <a:t>hiệu</a:t>
            </a:r>
            <a:r>
              <a:rPr lang="en-US" altLang="en-US" sz="3200" b="1" dirty="0"/>
              <a:t> </a:t>
            </a:r>
            <a:r>
              <a:rPr lang="en-US" altLang="en-US" sz="3200" b="1" dirty="0" err="1"/>
              <a:t>gì</a:t>
            </a:r>
            <a:r>
              <a:rPr lang="en-US" altLang="en-US" sz="3200" b="1" dirty="0"/>
              <a:t> ?</a:t>
            </a:r>
            <a:r>
              <a:rPr lang="en-US" altLang="en-US" sz="2800" b="1" dirty="0"/>
              <a:t/>
            </a:r>
            <a:br>
              <a:rPr lang="en-US" altLang="en-US" sz="2800" b="1" dirty="0"/>
            </a:br>
            <a:endParaRPr lang="en-US" altLang="en-US" sz="2800" b="1" dirty="0"/>
          </a:p>
        </p:txBody>
      </p:sp>
      <p:sp>
        <p:nvSpPr>
          <p:cNvPr id="24580" name="Rectangle 12">
            <a:extLst>
              <a:ext uri="{FF2B5EF4-FFF2-40B4-BE49-F238E27FC236}">
                <a16:creationId xmlns:a16="http://schemas.microsoft.com/office/drawing/2014/main" id="{41C61A94-7C0A-4D54-A57D-2B504B016EBA}"/>
              </a:ext>
            </a:extLst>
          </p:cNvPr>
          <p:cNvSpPr>
            <a:spLocks noChangeArrowheads="1"/>
          </p:cNvSpPr>
          <p:nvPr/>
        </p:nvSpPr>
        <p:spPr bwMode="auto">
          <a:xfrm>
            <a:off x="152400" y="3886200"/>
            <a:ext cx="8991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sz="2400" b="1" dirty="0"/>
          </a:p>
          <a:p>
            <a:pPr algn="ctr"/>
            <a:r>
              <a:rPr lang="en-US" altLang="en-US" sz="2400" b="1" dirty="0"/>
              <a:t> </a:t>
            </a:r>
            <a:r>
              <a:rPr lang="en-US" altLang="en-US" sz="3200" b="1" dirty="0"/>
              <a:t>+ </a:t>
            </a:r>
            <a:r>
              <a:rPr lang="en-US" altLang="en-US" sz="3200" b="1" dirty="0" err="1"/>
              <a:t>Câu</a:t>
            </a:r>
            <a:r>
              <a:rPr lang="en-US" altLang="en-US" sz="3200" b="1" dirty="0"/>
              <a:t> </a:t>
            </a:r>
            <a:r>
              <a:rPr lang="en-US" altLang="en-US" sz="3200" b="1" dirty="0" err="1"/>
              <a:t>khiến</a:t>
            </a:r>
            <a:r>
              <a:rPr lang="en-US" altLang="en-US" sz="3200" b="1" dirty="0"/>
              <a:t> </a:t>
            </a:r>
            <a:r>
              <a:rPr lang="en-US" altLang="en-US" sz="3200" b="1" dirty="0" err="1"/>
              <a:t>dùng</a:t>
            </a:r>
            <a:r>
              <a:rPr lang="en-US" altLang="en-US" sz="3200" b="1" dirty="0"/>
              <a:t> </a:t>
            </a:r>
            <a:r>
              <a:rPr lang="en-US" altLang="en-US" sz="3200" b="1" dirty="0" err="1"/>
              <a:t>để</a:t>
            </a:r>
            <a:r>
              <a:rPr lang="en-US" altLang="en-US" sz="3200" b="1" dirty="0"/>
              <a:t> </a:t>
            </a:r>
            <a:r>
              <a:rPr lang="en-US" altLang="en-US" sz="3200" b="1" dirty="0" err="1"/>
              <a:t>làm</a:t>
            </a:r>
            <a:r>
              <a:rPr lang="en-US" altLang="en-US" sz="3200" b="1" dirty="0"/>
              <a:t> </a:t>
            </a:r>
            <a:r>
              <a:rPr lang="en-US" altLang="en-US" sz="3200" b="1" dirty="0" err="1"/>
              <a:t>gì</a:t>
            </a:r>
            <a:r>
              <a:rPr lang="en-US" altLang="en-US" sz="3200" b="1" dirty="0"/>
              <a:t> ? </a:t>
            </a:r>
            <a:r>
              <a:rPr lang="en-US" altLang="en-US" sz="3200" b="1" dirty="0" err="1"/>
              <a:t>Có</a:t>
            </a:r>
            <a:r>
              <a:rPr lang="en-US" altLang="en-US" sz="3200" b="1" dirty="0"/>
              <a:t> </a:t>
            </a:r>
            <a:r>
              <a:rPr lang="en-US" altLang="en-US" sz="3200" b="1" dirty="0" err="1"/>
              <a:t>thể</a:t>
            </a:r>
            <a:r>
              <a:rPr lang="en-US" altLang="en-US" sz="3200" b="1" dirty="0"/>
              <a:t> </a:t>
            </a:r>
            <a:r>
              <a:rPr lang="en-US" altLang="en-US" sz="3200" b="1" dirty="0" err="1"/>
              <a:t>nhận</a:t>
            </a:r>
            <a:r>
              <a:rPr lang="en-US" altLang="en-US" sz="3200" b="1" dirty="0"/>
              <a:t> </a:t>
            </a:r>
            <a:r>
              <a:rPr lang="en-US" altLang="en-US" sz="3200" b="1" dirty="0" err="1"/>
              <a:t>ra</a:t>
            </a:r>
            <a:r>
              <a:rPr lang="en-US" altLang="en-US" sz="3200" b="1" dirty="0"/>
              <a:t> </a:t>
            </a:r>
            <a:r>
              <a:rPr lang="en-US" altLang="en-US" sz="3200" b="1" dirty="0" err="1"/>
              <a:t>câu</a:t>
            </a:r>
            <a:r>
              <a:rPr lang="en-US" altLang="en-US" sz="3200" b="1" dirty="0"/>
              <a:t> </a:t>
            </a:r>
            <a:r>
              <a:rPr lang="en-US" altLang="en-US" sz="3200" b="1" dirty="0" err="1"/>
              <a:t>khiến</a:t>
            </a:r>
            <a:r>
              <a:rPr lang="en-US" altLang="en-US" sz="3200" b="1" dirty="0"/>
              <a:t> </a:t>
            </a:r>
            <a:r>
              <a:rPr lang="en-US" altLang="en-US" sz="3200" b="1" dirty="0" err="1"/>
              <a:t>bằng</a:t>
            </a:r>
            <a:r>
              <a:rPr lang="en-US" altLang="en-US" sz="3200" b="1" dirty="0"/>
              <a:t> </a:t>
            </a:r>
            <a:r>
              <a:rPr lang="en-US" altLang="en-US" sz="3200" b="1" dirty="0" err="1"/>
              <a:t>dấu</a:t>
            </a:r>
            <a:r>
              <a:rPr lang="en-US" altLang="en-US" sz="3200" b="1" dirty="0"/>
              <a:t> </a:t>
            </a:r>
            <a:r>
              <a:rPr lang="en-US" altLang="en-US" sz="3200" b="1" dirty="0" err="1"/>
              <a:t>hiệu</a:t>
            </a:r>
            <a:r>
              <a:rPr lang="en-US" altLang="en-US" sz="3200" b="1" dirty="0"/>
              <a:t> </a:t>
            </a:r>
            <a:r>
              <a:rPr lang="en-US" altLang="en-US" sz="3200" b="1" dirty="0" err="1"/>
              <a:t>gì</a:t>
            </a:r>
            <a:r>
              <a:rPr lang="en-US" altLang="en-US" sz="3200" b="1" dirty="0"/>
              <a:t> ?</a:t>
            </a:r>
            <a:r>
              <a:rPr lang="en-US" altLang="en-US" sz="2400" b="1" dirty="0"/>
              <a:t/>
            </a:r>
            <a:br>
              <a:rPr lang="en-US" altLang="en-US" sz="2400" b="1" dirty="0"/>
            </a:br>
            <a:endParaRPr lang="en-US" altLang="en-US" sz="2400" b="1" dirty="0"/>
          </a:p>
        </p:txBody>
      </p:sp>
      <p:sp>
        <p:nvSpPr>
          <p:cNvPr id="24581" name="Rectangle 13">
            <a:extLst>
              <a:ext uri="{FF2B5EF4-FFF2-40B4-BE49-F238E27FC236}">
                <a16:creationId xmlns:a16="http://schemas.microsoft.com/office/drawing/2014/main" id="{0C57A8B2-15B8-4015-91AE-FBDA2611E525}"/>
              </a:ext>
            </a:extLst>
          </p:cNvPr>
          <p:cNvSpPr>
            <a:spLocks noChangeArrowheads="1"/>
          </p:cNvSpPr>
          <p:nvPr/>
        </p:nvSpPr>
        <p:spPr bwMode="auto">
          <a:xfrm>
            <a:off x="0" y="4953000"/>
            <a:ext cx="9144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endParaRPr lang="en-US" altLang="en-US" sz="2400" b="1">
              <a:solidFill>
                <a:schemeClr val="tx2"/>
              </a:solidFill>
            </a:endParaRPr>
          </a:p>
          <a:p>
            <a:pPr algn="ctr"/>
            <a:r>
              <a:rPr lang="en-US" altLang="en-US" sz="2800" b="1">
                <a:solidFill>
                  <a:schemeClr val="tx2"/>
                </a:solidFill>
              </a:rPr>
              <a:t>+ </a:t>
            </a:r>
            <a:r>
              <a:rPr lang="en-US" altLang="en-US" sz="3200" b="1"/>
              <a:t>Câu cảm dùng để làm gì ? Có thể nhận ra câu cảm bằng dấu hiệu gì ?</a:t>
            </a:r>
            <a:r>
              <a:rPr lang="en-US" altLang="en-US" sz="2400" b="1"/>
              <a:t/>
            </a:r>
            <a:br>
              <a:rPr lang="en-US" altLang="en-US" sz="2400" b="1"/>
            </a:br>
            <a:endParaRPr lang="en-US" altLang="en-US" sz="2400" b="1"/>
          </a:p>
        </p:txBody>
      </p:sp>
      <p:sp>
        <p:nvSpPr>
          <p:cNvPr id="7" name="Rectangle 6">
            <a:extLst>
              <a:ext uri="{FF2B5EF4-FFF2-40B4-BE49-F238E27FC236}">
                <a16:creationId xmlns:a16="http://schemas.microsoft.com/office/drawing/2014/main" id="{CA08081A-28AC-40E5-8AE2-9A29A765F3F5}"/>
              </a:ext>
            </a:extLst>
          </p:cNvPr>
          <p:cNvSpPr/>
          <p:nvPr/>
        </p:nvSpPr>
        <p:spPr>
          <a:xfrm>
            <a:off x="2743200" y="990600"/>
            <a:ext cx="3221038" cy="708025"/>
          </a:xfrm>
          <a:prstGeom prst="rect">
            <a:avLst/>
          </a:prstGeom>
        </p:spPr>
        <p:txBody>
          <a:bodyPr wrap="none">
            <a:spAutoFit/>
          </a:bodyPr>
          <a:lstStyle/>
          <a:p>
            <a:pPr>
              <a:spcBef>
                <a:spcPct val="50000"/>
              </a:spcBef>
              <a:defRPr/>
            </a:pPr>
            <a:r>
              <a:rPr lang="en-US" sz="4000" b="1" dirty="0">
                <a:effectLst>
                  <a:outerShdw blurRad="38100" dist="38100" dir="2700000" algn="tl">
                    <a:srgbClr val="000000"/>
                  </a:outerShdw>
                </a:effectLst>
              </a:rPr>
              <a:t>Ôn tập về câu</a:t>
            </a:r>
          </a:p>
        </p:txBody>
      </p:sp>
      <p:sp>
        <p:nvSpPr>
          <p:cNvPr id="10248" name="Text Box 3">
            <a:extLst>
              <a:ext uri="{FF2B5EF4-FFF2-40B4-BE49-F238E27FC236}">
                <a16:creationId xmlns:a16="http://schemas.microsoft.com/office/drawing/2014/main" id="{D56DAD05-F0B2-494A-AC10-587F20C1ED34}"/>
              </a:ext>
            </a:extLst>
          </p:cNvPr>
          <p:cNvSpPr txBox="1">
            <a:spLocks noChangeArrowheads="1"/>
          </p:cNvSpPr>
          <p:nvPr/>
        </p:nvSpPr>
        <p:spPr bwMode="auto">
          <a:xfrm>
            <a:off x="2895600" y="6096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400" b="1"/>
              <a:t>Luyện từ và câu</a:t>
            </a:r>
          </a:p>
        </p:txBody>
      </p:sp>
      <p:pic>
        <p:nvPicPr>
          <p:cNvPr id="10249" name="Picture 2" descr="photo-1">
            <a:extLst>
              <a:ext uri="{FF2B5EF4-FFF2-40B4-BE49-F238E27FC236}">
                <a16:creationId xmlns:a16="http://schemas.microsoft.com/office/drawing/2014/main" id="{D2825158-C297-4E28-B045-D98AF57130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
            <a:extLst>
              <a:ext uri="{FF2B5EF4-FFF2-40B4-BE49-F238E27FC236}">
                <a16:creationId xmlns:a16="http://schemas.microsoft.com/office/drawing/2014/main" id="{4E1C8429-29F9-4F28-93A5-0044738F0D5D}"/>
              </a:ext>
            </a:extLst>
          </p:cNvPr>
          <p:cNvSpPr txBox="1">
            <a:spLocks noChangeArrowheads="1"/>
          </p:cNvSpPr>
          <p:nvPr/>
        </p:nvSpPr>
        <p:spPr bwMode="auto">
          <a:xfrm>
            <a:off x="1981200" y="25400"/>
            <a:ext cx="7010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blinds(horizontal)">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79"/>
                                        </p:tgtEl>
                                        <p:attrNameLst>
                                          <p:attrName>style.visibility</p:attrName>
                                        </p:attrNameLst>
                                      </p:cBhvr>
                                      <p:to>
                                        <p:strVal val="visible"/>
                                      </p:to>
                                    </p:set>
                                    <p:animEffect transition="in" filter="blinds(horizontal)">
                                      <p:cBhvr>
                                        <p:cTn id="12" dur="500"/>
                                        <p:tgtEl>
                                          <p:spTgt spid="245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80"/>
                                        </p:tgtEl>
                                        <p:attrNameLst>
                                          <p:attrName>style.visibility</p:attrName>
                                        </p:attrNameLst>
                                      </p:cBhvr>
                                      <p:to>
                                        <p:strVal val="visible"/>
                                      </p:to>
                                    </p:set>
                                    <p:animEffect transition="in" filter="blinds(horizontal)">
                                      <p:cBhvr>
                                        <p:cTn id="17" dur="500"/>
                                        <p:tgtEl>
                                          <p:spTgt spid="245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581"/>
                                        </p:tgtEl>
                                        <p:attrNameLst>
                                          <p:attrName>style.visibility</p:attrName>
                                        </p:attrNameLst>
                                      </p:cBhvr>
                                      <p:to>
                                        <p:strVal val="visible"/>
                                      </p:to>
                                    </p:set>
                                    <p:animEffect transition="in" filter="blinds(horizontal)">
                                      <p:cBhvr>
                                        <p:cTn id="22"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P spid="24580" grpId="0"/>
      <p:bldP spid="245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90" name="Group 126">
            <a:extLst>
              <a:ext uri="{FF2B5EF4-FFF2-40B4-BE49-F238E27FC236}">
                <a16:creationId xmlns:a16="http://schemas.microsoft.com/office/drawing/2014/main" id="{E7913C35-DC2F-4711-B0A8-450DA18E9171}"/>
              </a:ext>
            </a:extLst>
          </p:cNvPr>
          <p:cNvGraphicFramePr>
            <a:graphicFrameLocks noGrp="1"/>
          </p:cNvGraphicFramePr>
          <p:nvPr/>
        </p:nvGraphicFramePr>
        <p:xfrm>
          <a:off x="228600" y="685800"/>
          <a:ext cx="8839200" cy="5792788"/>
        </p:xfrm>
        <a:graphic>
          <a:graphicData uri="http://schemas.openxmlformats.org/drawingml/2006/table">
            <a:tbl>
              <a:tblPr/>
              <a:tblGrid>
                <a:gridCol w="17526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5127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600" b="1" i="0" u="none" strike="noStrike" cap="none" normalizeH="0" baseline="0" dirty="0">
                        <a:ln>
                          <a:noFill/>
                        </a:ln>
                        <a:solidFill>
                          <a:srgbClr val="99FF33"/>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600" b="1" i="0" u="none" strike="noStrike" cap="none" normalizeH="0" baseline="0">
                        <a:ln>
                          <a:noFill/>
                        </a:ln>
                        <a:solidFill>
                          <a:srgbClr val="99FF33"/>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1600" b="1" i="0" u="none" strike="noStrike" cap="none" normalizeH="0" baseline="0" dirty="0">
                        <a:ln>
                          <a:noFill/>
                        </a:ln>
                        <a:solidFill>
                          <a:srgbClr val="99FF33"/>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401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1"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242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750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1"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406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vi-VN" sz="1600" b="0" i="1"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298" name="Text Box 84">
            <a:extLst>
              <a:ext uri="{FF2B5EF4-FFF2-40B4-BE49-F238E27FC236}">
                <a16:creationId xmlns:a16="http://schemas.microsoft.com/office/drawing/2014/main" id="{77D634BA-9F99-45C8-8186-E92F659E6219}"/>
              </a:ext>
            </a:extLst>
          </p:cNvPr>
          <p:cNvSpPr txBox="1">
            <a:spLocks noChangeArrowheads="1"/>
          </p:cNvSpPr>
          <p:nvPr/>
        </p:nvSpPr>
        <p:spPr bwMode="auto">
          <a:xfrm>
            <a:off x="2362200" y="24384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endParaRPr lang="vi-VN" altLang="en-US">
              <a:latin typeface="Arial" panose="020B0604020202020204" pitchFamily="34" charset="0"/>
            </a:endParaRPr>
          </a:p>
        </p:txBody>
      </p:sp>
      <p:sp>
        <p:nvSpPr>
          <p:cNvPr id="11299" name="Text Box 85">
            <a:extLst>
              <a:ext uri="{FF2B5EF4-FFF2-40B4-BE49-F238E27FC236}">
                <a16:creationId xmlns:a16="http://schemas.microsoft.com/office/drawing/2014/main" id="{62C6B7C5-F39A-4396-9645-696F471988B2}"/>
              </a:ext>
            </a:extLst>
          </p:cNvPr>
          <p:cNvSpPr txBox="1">
            <a:spLocks noChangeArrowheads="1"/>
          </p:cNvSpPr>
          <p:nvPr/>
        </p:nvSpPr>
        <p:spPr bwMode="auto">
          <a:xfrm>
            <a:off x="2514600" y="685800"/>
            <a:ext cx="198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20000"/>
              </a:spcBef>
              <a:buClr>
                <a:schemeClr val="tx2"/>
              </a:buClr>
            </a:pPr>
            <a:r>
              <a:rPr lang="en-US" altLang="en-US" sz="2400" b="1">
                <a:solidFill>
                  <a:srgbClr val="0000FF"/>
                </a:solidFill>
              </a:rPr>
              <a:t>Chức năng</a:t>
            </a:r>
          </a:p>
        </p:txBody>
      </p:sp>
      <p:sp>
        <p:nvSpPr>
          <p:cNvPr id="11300" name="Text Box 86">
            <a:extLst>
              <a:ext uri="{FF2B5EF4-FFF2-40B4-BE49-F238E27FC236}">
                <a16:creationId xmlns:a16="http://schemas.microsoft.com/office/drawing/2014/main" id="{F7115784-687D-4726-BD9D-0FAED64475FC}"/>
              </a:ext>
            </a:extLst>
          </p:cNvPr>
          <p:cNvSpPr txBox="1">
            <a:spLocks noChangeArrowheads="1"/>
          </p:cNvSpPr>
          <p:nvPr/>
        </p:nvSpPr>
        <p:spPr bwMode="auto">
          <a:xfrm>
            <a:off x="1981200" y="1295400"/>
            <a:ext cx="27432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dirty="0"/>
              <a:t>-</a:t>
            </a:r>
            <a:r>
              <a:rPr lang="en-US" altLang="en-US" sz="2800" b="1" dirty="0" err="1"/>
              <a:t>Dùng</a:t>
            </a:r>
            <a:r>
              <a:rPr lang="en-US" altLang="en-US" sz="2800" b="1" dirty="0"/>
              <a:t> </a:t>
            </a:r>
            <a:r>
              <a:rPr lang="en-US" altLang="en-US" sz="2800" b="1" dirty="0" err="1"/>
              <a:t>để</a:t>
            </a:r>
            <a:r>
              <a:rPr lang="en-US" altLang="en-US" sz="2800" b="1" dirty="0"/>
              <a:t> </a:t>
            </a:r>
            <a:r>
              <a:rPr lang="en-US" altLang="en-US" sz="2800" b="1" dirty="0" err="1"/>
              <a:t>hỏi</a:t>
            </a:r>
            <a:r>
              <a:rPr lang="en-US" altLang="en-US" sz="2800" b="1" dirty="0"/>
              <a:t> </a:t>
            </a:r>
            <a:r>
              <a:rPr lang="en-US" altLang="en-US" sz="2800" b="1" dirty="0" err="1"/>
              <a:t>về</a:t>
            </a:r>
            <a:r>
              <a:rPr lang="en-US" altLang="en-US" sz="2800" b="1" dirty="0"/>
              <a:t> </a:t>
            </a:r>
            <a:r>
              <a:rPr lang="en-US" altLang="en-US" sz="2800" b="1" dirty="0" err="1"/>
              <a:t>điều</a:t>
            </a:r>
            <a:r>
              <a:rPr lang="en-US" altLang="en-US" sz="2800" b="1" dirty="0"/>
              <a:t> </a:t>
            </a:r>
            <a:r>
              <a:rPr lang="en-US" altLang="en-US" sz="2800" b="1" dirty="0" err="1"/>
              <a:t>chưa</a:t>
            </a:r>
            <a:r>
              <a:rPr lang="en-US" altLang="en-US" sz="2800" b="1" dirty="0"/>
              <a:t> </a:t>
            </a:r>
            <a:r>
              <a:rPr lang="en-US" altLang="en-US" sz="2800" b="1" dirty="0" err="1"/>
              <a:t>biết</a:t>
            </a:r>
            <a:endParaRPr lang="en-US" altLang="en-US" sz="3600" b="1" dirty="0"/>
          </a:p>
        </p:txBody>
      </p:sp>
      <p:sp>
        <p:nvSpPr>
          <p:cNvPr id="11301" name="Text Box 87">
            <a:extLst>
              <a:ext uri="{FF2B5EF4-FFF2-40B4-BE49-F238E27FC236}">
                <a16:creationId xmlns:a16="http://schemas.microsoft.com/office/drawing/2014/main" id="{87B7C3B3-D72E-4136-B0A9-559E865230F8}"/>
              </a:ext>
            </a:extLst>
          </p:cNvPr>
          <p:cNvSpPr txBox="1">
            <a:spLocks noChangeArrowheads="1"/>
          </p:cNvSpPr>
          <p:nvPr/>
        </p:nvSpPr>
        <p:spPr bwMode="auto">
          <a:xfrm>
            <a:off x="2057400" y="2438400"/>
            <a:ext cx="2743200"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b="1"/>
              <a:t>-</a:t>
            </a:r>
            <a:r>
              <a:rPr lang="en-US" altLang="en-US" sz="2800" b="1"/>
              <a:t>Dùng để kể, tả, giới thiệu bày tỏ ý kiến</a:t>
            </a:r>
            <a:r>
              <a:rPr lang="en-US" altLang="en-US" sz="2800"/>
              <a:t>,</a:t>
            </a:r>
            <a:r>
              <a:rPr lang="en-US" altLang="en-US" sz="2800" b="1"/>
              <a:t> tâm tư, tình cảm</a:t>
            </a:r>
            <a:endParaRPr lang="en-US" altLang="en-US" sz="2400" b="1"/>
          </a:p>
        </p:txBody>
      </p:sp>
      <p:sp>
        <p:nvSpPr>
          <p:cNvPr id="11302" name="Text Box 88">
            <a:extLst>
              <a:ext uri="{FF2B5EF4-FFF2-40B4-BE49-F238E27FC236}">
                <a16:creationId xmlns:a16="http://schemas.microsoft.com/office/drawing/2014/main" id="{15324571-9F8C-444F-9A5A-E45991626141}"/>
              </a:ext>
            </a:extLst>
          </p:cNvPr>
          <p:cNvSpPr txBox="1">
            <a:spLocks noChangeArrowheads="1"/>
          </p:cNvSpPr>
          <p:nvPr/>
        </p:nvSpPr>
        <p:spPr bwMode="auto">
          <a:xfrm>
            <a:off x="1981200" y="5181600"/>
            <a:ext cx="2743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sz="2400"/>
              <a:t>-</a:t>
            </a:r>
            <a:r>
              <a:rPr lang="en-US" altLang="en-US" sz="2800" b="1"/>
              <a:t>Dùng để nêu yêu cầu, đề nghị, mong muốn</a:t>
            </a:r>
            <a:endParaRPr lang="en-US" altLang="en-US" sz="2400" b="1"/>
          </a:p>
        </p:txBody>
      </p:sp>
      <p:sp>
        <p:nvSpPr>
          <p:cNvPr id="11303" name="Text Box 89">
            <a:extLst>
              <a:ext uri="{FF2B5EF4-FFF2-40B4-BE49-F238E27FC236}">
                <a16:creationId xmlns:a16="http://schemas.microsoft.com/office/drawing/2014/main" id="{D0F62338-AE9B-4BA7-80BB-6CCFBE2D6FDB}"/>
              </a:ext>
            </a:extLst>
          </p:cNvPr>
          <p:cNvSpPr txBox="1">
            <a:spLocks noChangeArrowheads="1"/>
          </p:cNvSpPr>
          <p:nvPr/>
        </p:nvSpPr>
        <p:spPr bwMode="auto">
          <a:xfrm>
            <a:off x="2057400" y="4191000"/>
            <a:ext cx="2590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a:t>-</a:t>
            </a:r>
            <a:r>
              <a:rPr lang="en-US" altLang="en-US" sz="2800" b="1"/>
              <a:t>Dùng để bộc lộ cảm xúc</a:t>
            </a:r>
            <a:endParaRPr lang="en-US" altLang="en-US" b="1"/>
          </a:p>
        </p:txBody>
      </p:sp>
      <p:sp>
        <p:nvSpPr>
          <p:cNvPr id="11304" name="Text Box 90">
            <a:extLst>
              <a:ext uri="{FF2B5EF4-FFF2-40B4-BE49-F238E27FC236}">
                <a16:creationId xmlns:a16="http://schemas.microsoft.com/office/drawing/2014/main" id="{6DCF21A8-61D2-4598-8A75-822C792BED07}"/>
              </a:ext>
            </a:extLst>
          </p:cNvPr>
          <p:cNvSpPr txBox="1">
            <a:spLocks noChangeArrowheads="1"/>
          </p:cNvSpPr>
          <p:nvPr/>
        </p:nvSpPr>
        <p:spPr bwMode="auto">
          <a:xfrm>
            <a:off x="7086600" y="685800"/>
            <a:ext cx="2057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20000"/>
              </a:spcBef>
              <a:buClr>
                <a:schemeClr val="tx2"/>
              </a:buClr>
            </a:pPr>
            <a:r>
              <a:rPr lang="en-US" altLang="en-US" sz="2800" b="1">
                <a:solidFill>
                  <a:srgbClr val="0000FF"/>
                </a:solidFill>
              </a:rPr>
              <a:t>Dấu câu</a:t>
            </a:r>
          </a:p>
        </p:txBody>
      </p:sp>
      <p:sp>
        <p:nvSpPr>
          <p:cNvPr id="11305" name="Text Box 91">
            <a:extLst>
              <a:ext uri="{FF2B5EF4-FFF2-40B4-BE49-F238E27FC236}">
                <a16:creationId xmlns:a16="http://schemas.microsoft.com/office/drawing/2014/main" id="{42979FC1-DE6E-4914-8166-729D985C0339}"/>
              </a:ext>
            </a:extLst>
          </p:cNvPr>
          <p:cNvSpPr txBox="1">
            <a:spLocks noChangeArrowheads="1"/>
          </p:cNvSpPr>
          <p:nvPr/>
        </p:nvSpPr>
        <p:spPr bwMode="auto">
          <a:xfrm>
            <a:off x="7086600" y="1371600"/>
            <a:ext cx="1676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sz="2000"/>
              <a:t>-</a:t>
            </a:r>
            <a:r>
              <a:rPr lang="en-US" altLang="en-US" sz="2800" b="1"/>
              <a:t>Dấu chấm hỏi</a:t>
            </a:r>
          </a:p>
        </p:txBody>
      </p:sp>
      <p:sp>
        <p:nvSpPr>
          <p:cNvPr id="11306" name="Text Box 92">
            <a:extLst>
              <a:ext uri="{FF2B5EF4-FFF2-40B4-BE49-F238E27FC236}">
                <a16:creationId xmlns:a16="http://schemas.microsoft.com/office/drawing/2014/main" id="{A9CE8FBE-96F3-4804-AB9E-7FD126F21C22}"/>
              </a:ext>
            </a:extLst>
          </p:cNvPr>
          <p:cNvSpPr txBox="1">
            <a:spLocks noChangeArrowheads="1"/>
          </p:cNvSpPr>
          <p:nvPr/>
        </p:nvSpPr>
        <p:spPr bwMode="auto">
          <a:xfrm>
            <a:off x="6781800" y="2590800"/>
            <a:ext cx="23622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400" b="1"/>
              <a:t>-</a:t>
            </a:r>
            <a:r>
              <a:rPr lang="en-US" altLang="en-US" sz="2800" b="1"/>
              <a:t>Dấu chấm (hoặc)</a:t>
            </a:r>
          </a:p>
          <a:p>
            <a:r>
              <a:rPr lang="en-US" altLang="en-US" sz="2800" b="1"/>
              <a:t>Dấu hai chấm</a:t>
            </a:r>
          </a:p>
        </p:txBody>
      </p:sp>
      <p:sp>
        <p:nvSpPr>
          <p:cNvPr id="11307" name="Text Box 93">
            <a:extLst>
              <a:ext uri="{FF2B5EF4-FFF2-40B4-BE49-F238E27FC236}">
                <a16:creationId xmlns:a16="http://schemas.microsoft.com/office/drawing/2014/main" id="{EBB07C7C-0FA4-4EF3-85AA-D963A7712810}"/>
              </a:ext>
            </a:extLst>
          </p:cNvPr>
          <p:cNvSpPr txBox="1">
            <a:spLocks noChangeArrowheads="1"/>
          </p:cNvSpPr>
          <p:nvPr/>
        </p:nvSpPr>
        <p:spPr bwMode="auto">
          <a:xfrm>
            <a:off x="6858000" y="5181600"/>
            <a:ext cx="2286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sz="2000" b="1"/>
              <a:t>-</a:t>
            </a:r>
            <a:r>
              <a:rPr lang="en-US" altLang="en-US" sz="2800" b="1"/>
              <a:t>Dấu chấm than (hoặc ) Dấu chấm</a:t>
            </a:r>
            <a:endParaRPr lang="en-US" altLang="en-US" sz="2400" b="1"/>
          </a:p>
        </p:txBody>
      </p:sp>
      <p:sp>
        <p:nvSpPr>
          <p:cNvPr id="11308" name="Text Box 94">
            <a:extLst>
              <a:ext uri="{FF2B5EF4-FFF2-40B4-BE49-F238E27FC236}">
                <a16:creationId xmlns:a16="http://schemas.microsoft.com/office/drawing/2014/main" id="{6D707022-20EE-485A-9E25-98154D4480FE}"/>
              </a:ext>
            </a:extLst>
          </p:cNvPr>
          <p:cNvSpPr txBox="1">
            <a:spLocks noChangeArrowheads="1"/>
          </p:cNvSpPr>
          <p:nvPr/>
        </p:nvSpPr>
        <p:spPr bwMode="auto">
          <a:xfrm>
            <a:off x="6858000" y="4114800"/>
            <a:ext cx="21336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sz="2800"/>
              <a:t>-</a:t>
            </a:r>
            <a:r>
              <a:rPr lang="en-US" altLang="en-US" sz="2800" b="1"/>
              <a:t>Dấu chấm than</a:t>
            </a:r>
          </a:p>
        </p:txBody>
      </p:sp>
      <p:sp>
        <p:nvSpPr>
          <p:cNvPr id="11309" name="Text Box 95">
            <a:extLst>
              <a:ext uri="{FF2B5EF4-FFF2-40B4-BE49-F238E27FC236}">
                <a16:creationId xmlns:a16="http://schemas.microsoft.com/office/drawing/2014/main" id="{969D0EA3-784C-4FE1-8D52-83BF367BB28B}"/>
              </a:ext>
            </a:extLst>
          </p:cNvPr>
          <p:cNvSpPr txBox="1">
            <a:spLocks noChangeArrowheads="1"/>
          </p:cNvSpPr>
          <p:nvPr/>
        </p:nvSpPr>
        <p:spPr bwMode="auto">
          <a:xfrm>
            <a:off x="4648200" y="685800"/>
            <a:ext cx="220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spcBef>
                <a:spcPct val="20000"/>
              </a:spcBef>
              <a:buClr>
                <a:schemeClr val="tx2"/>
              </a:buClr>
            </a:pPr>
            <a:r>
              <a:rPr lang="en-US" altLang="en-US" sz="2400" b="1">
                <a:solidFill>
                  <a:srgbClr val="0000FF"/>
                </a:solidFill>
              </a:rPr>
              <a:t>Các từ đặc biệt</a:t>
            </a:r>
          </a:p>
        </p:txBody>
      </p:sp>
      <p:sp>
        <p:nvSpPr>
          <p:cNvPr id="11310" name="Text Box 96">
            <a:extLst>
              <a:ext uri="{FF2B5EF4-FFF2-40B4-BE49-F238E27FC236}">
                <a16:creationId xmlns:a16="http://schemas.microsoft.com/office/drawing/2014/main" id="{837A5F45-2DA7-43DE-8CE5-0E9DFAA2ADA6}"/>
              </a:ext>
            </a:extLst>
          </p:cNvPr>
          <p:cNvSpPr txBox="1">
            <a:spLocks noChangeArrowheads="1"/>
          </p:cNvSpPr>
          <p:nvPr/>
        </p:nvSpPr>
        <p:spPr bwMode="auto">
          <a:xfrm>
            <a:off x="4800600" y="1295400"/>
            <a:ext cx="189388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i="1"/>
              <a:t>-</a:t>
            </a:r>
            <a:r>
              <a:rPr lang="en-US" altLang="en-US" sz="2800" b="1" i="1"/>
              <a:t>Ai, gì, nào, sao, không…</a:t>
            </a:r>
            <a:endParaRPr lang="en-US" altLang="en-US" sz="2400" b="1" i="1"/>
          </a:p>
        </p:txBody>
      </p:sp>
      <p:sp>
        <p:nvSpPr>
          <p:cNvPr id="11311" name="Text Box 97">
            <a:extLst>
              <a:ext uri="{FF2B5EF4-FFF2-40B4-BE49-F238E27FC236}">
                <a16:creationId xmlns:a16="http://schemas.microsoft.com/office/drawing/2014/main" id="{4082D4D1-CE8D-4DFF-95EC-78D948A7ABBC}"/>
              </a:ext>
            </a:extLst>
          </p:cNvPr>
          <p:cNvSpPr txBox="1">
            <a:spLocks noChangeArrowheads="1"/>
          </p:cNvSpPr>
          <p:nvPr/>
        </p:nvSpPr>
        <p:spPr bwMode="auto">
          <a:xfrm>
            <a:off x="4724400" y="5105400"/>
            <a:ext cx="2057400"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i="1"/>
              <a:t>-</a:t>
            </a:r>
            <a:r>
              <a:rPr lang="en-US" altLang="en-US" sz="2800" b="1"/>
              <a:t>Hãy, đừng, chớ, mong, </a:t>
            </a:r>
          </a:p>
          <a:p>
            <a:pPr eaLnBrk="1" hangingPunct="1">
              <a:lnSpc>
                <a:spcPct val="85000"/>
              </a:lnSpc>
              <a:spcBef>
                <a:spcPct val="20000"/>
              </a:spcBef>
              <a:buClr>
                <a:schemeClr val="tx2"/>
              </a:buClr>
            </a:pPr>
            <a:r>
              <a:rPr lang="en-US" altLang="en-US" sz="2800" b="1"/>
              <a:t>đềnghị,…</a:t>
            </a:r>
            <a:endParaRPr lang="en-US" altLang="en-US" sz="2400" b="1"/>
          </a:p>
        </p:txBody>
      </p:sp>
      <p:sp>
        <p:nvSpPr>
          <p:cNvPr id="11312" name="Text Box 98">
            <a:extLst>
              <a:ext uri="{FF2B5EF4-FFF2-40B4-BE49-F238E27FC236}">
                <a16:creationId xmlns:a16="http://schemas.microsoft.com/office/drawing/2014/main" id="{3EE54E32-B143-432B-9FCC-CBAAF6F16146}"/>
              </a:ext>
            </a:extLst>
          </p:cNvPr>
          <p:cNvSpPr txBox="1">
            <a:spLocks noChangeArrowheads="1"/>
          </p:cNvSpPr>
          <p:nvPr/>
        </p:nvSpPr>
        <p:spPr bwMode="auto">
          <a:xfrm>
            <a:off x="4724400" y="4038600"/>
            <a:ext cx="197008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sz="2000" i="1"/>
              <a:t> </a:t>
            </a:r>
            <a:r>
              <a:rPr lang="en-US" altLang="en-US" sz="2800" b="1" i="1"/>
              <a:t>-Chao ôi, a, trời ơi, quá, lắm…</a:t>
            </a:r>
          </a:p>
        </p:txBody>
      </p:sp>
      <p:sp>
        <p:nvSpPr>
          <p:cNvPr id="11313" name="Text Box 100">
            <a:extLst>
              <a:ext uri="{FF2B5EF4-FFF2-40B4-BE49-F238E27FC236}">
                <a16:creationId xmlns:a16="http://schemas.microsoft.com/office/drawing/2014/main" id="{38E66344-F3AC-4BF2-A6D9-FA22282FD925}"/>
              </a:ext>
            </a:extLst>
          </p:cNvPr>
          <p:cNvSpPr txBox="1">
            <a:spLocks noChangeArrowheads="1"/>
          </p:cNvSpPr>
          <p:nvPr/>
        </p:nvSpPr>
        <p:spPr bwMode="auto">
          <a:xfrm>
            <a:off x="1905000" y="3733800"/>
            <a:ext cx="27432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lnSpc>
                <a:spcPct val="85000"/>
              </a:lnSpc>
              <a:spcBef>
                <a:spcPct val="20000"/>
              </a:spcBef>
              <a:buClr>
                <a:schemeClr val="tx2"/>
              </a:buClr>
            </a:pPr>
            <a:r>
              <a:rPr lang="en-US" altLang="en-US"/>
              <a:t>-</a:t>
            </a:r>
            <a:endParaRPr lang="en-US" altLang="en-US" b="1"/>
          </a:p>
        </p:txBody>
      </p:sp>
      <p:sp>
        <p:nvSpPr>
          <p:cNvPr id="11314" name="Text Box 118">
            <a:extLst>
              <a:ext uri="{FF2B5EF4-FFF2-40B4-BE49-F238E27FC236}">
                <a16:creationId xmlns:a16="http://schemas.microsoft.com/office/drawing/2014/main" id="{01344E91-321C-44D2-991C-955423DEBB0D}"/>
              </a:ext>
            </a:extLst>
          </p:cNvPr>
          <p:cNvSpPr txBox="1">
            <a:spLocks noChangeArrowheads="1"/>
          </p:cNvSpPr>
          <p:nvPr/>
        </p:nvSpPr>
        <p:spPr bwMode="auto">
          <a:xfrm>
            <a:off x="228600" y="685800"/>
            <a:ext cx="190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2400" b="1">
                <a:solidFill>
                  <a:srgbClr val="FF0000"/>
                </a:solidFill>
              </a:rPr>
              <a:t>Các kiểu câu   </a:t>
            </a:r>
          </a:p>
        </p:txBody>
      </p:sp>
      <p:sp>
        <p:nvSpPr>
          <p:cNvPr id="11315" name="Text Box 119">
            <a:extLst>
              <a:ext uri="{FF2B5EF4-FFF2-40B4-BE49-F238E27FC236}">
                <a16:creationId xmlns:a16="http://schemas.microsoft.com/office/drawing/2014/main" id="{FD93997E-8F78-4564-ACCE-3C14023EF975}"/>
              </a:ext>
            </a:extLst>
          </p:cNvPr>
          <p:cNvSpPr txBox="1">
            <a:spLocks noChangeArrowheads="1"/>
          </p:cNvSpPr>
          <p:nvPr/>
        </p:nvSpPr>
        <p:spPr bwMode="auto">
          <a:xfrm>
            <a:off x="228600" y="1676400"/>
            <a:ext cx="17526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800" b="1">
                <a:solidFill>
                  <a:srgbClr val="002060"/>
                </a:solidFill>
              </a:rPr>
              <a:t>Câu hỏi</a:t>
            </a:r>
          </a:p>
          <a:p>
            <a:endParaRPr lang="en-US" altLang="en-US" sz="2400" b="1">
              <a:solidFill>
                <a:srgbClr val="002060"/>
              </a:solidFill>
            </a:endParaRPr>
          </a:p>
        </p:txBody>
      </p:sp>
      <p:sp>
        <p:nvSpPr>
          <p:cNvPr id="11316" name="Text Box 120">
            <a:extLst>
              <a:ext uri="{FF2B5EF4-FFF2-40B4-BE49-F238E27FC236}">
                <a16:creationId xmlns:a16="http://schemas.microsoft.com/office/drawing/2014/main" id="{015CC784-D780-48BB-A1A7-8E8F6EC077AF}"/>
              </a:ext>
            </a:extLst>
          </p:cNvPr>
          <p:cNvSpPr txBox="1">
            <a:spLocks noChangeArrowheads="1"/>
          </p:cNvSpPr>
          <p:nvPr/>
        </p:nvSpPr>
        <p:spPr bwMode="auto">
          <a:xfrm>
            <a:off x="228600" y="2895600"/>
            <a:ext cx="18859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800" b="1">
                <a:solidFill>
                  <a:srgbClr val="002060"/>
                </a:solidFill>
              </a:rPr>
              <a:t>Câu kể</a:t>
            </a:r>
          </a:p>
          <a:p>
            <a:endParaRPr lang="en-US" altLang="en-US" b="1">
              <a:solidFill>
                <a:srgbClr val="002060"/>
              </a:solidFill>
            </a:endParaRPr>
          </a:p>
        </p:txBody>
      </p:sp>
      <p:sp>
        <p:nvSpPr>
          <p:cNvPr id="11317" name="Text Box 122">
            <a:extLst>
              <a:ext uri="{FF2B5EF4-FFF2-40B4-BE49-F238E27FC236}">
                <a16:creationId xmlns:a16="http://schemas.microsoft.com/office/drawing/2014/main" id="{4E4AAD38-1603-4F61-B30E-FDAEBB7931F1}"/>
              </a:ext>
            </a:extLst>
          </p:cNvPr>
          <p:cNvSpPr txBox="1">
            <a:spLocks noChangeArrowheads="1"/>
          </p:cNvSpPr>
          <p:nvPr/>
        </p:nvSpPr>
        <p:spPr bwMode="auto">
          <a:xfrm>
            <a:off x="228600" y="4114800"/>
            <a:ext cx="18097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800" b="1">
                <a:solidFill>
                  <a:srgbClr val="002060"/>
                </a:solidFill>
              </a:rPr>
              <a:t>Câu cảm</a:t>
            </a:r>
          </a:p>
          <a:p>
            <a:endParaRPr lang="en-US" altLang="en-US" sz="2000" b="1">
              <a:solidFill>
                <a:srgbClr val="002060"/>
              </a:solidFill>
            </a:endParaRPr>
          </a:p>
        </p:txBody>
      </p:sp>
      <p:sp>
        <p:nvSpPr>
          <p:cNvPr id="11318" name="Text Box 124">
            <a:extLst>
              <a:ext uri="{FF2B5EF4-FFF2-40B4-BE49-F238E27FC236}">
                <a16:creationId xmlns:a16="http://schemas.microsoft.com/office/drawing/2014/main" id="{B727D680-B4E4-4957-AACF-8621D1858941}"/>
              </a:ext>
            </a:extLst>
          </p:cNvPr>
          <p:cNvSpPr txBox="1">
            <a:spLocks noChangeArrowheads="1"/>
          </p:cNvSpPr>
          <p:nvPr/>
        </p:nvSpPr>
        <p:spPr bwMode="auto">
          <a:xfrm>
            <a:off x="228600" y="5410200"/>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2800" b="1">
                <a:solidFill>
                  <a:srgbClr val="002060"/>
                </a:solidFill>
              </a:rPr>
              <a:t>Câu khiến</a:t>
            </a:r>
          </a:p>
        </p:txBody>
      </p:sp>
      <p:sp>
        <p:nvSpPr>
          <p:cNvPr id="11319" name="Rectangle 28">
            <a:extLst>
              <a:ext uri="{FF2B5EF4-FFF2-40B4-BE49-F238E27FC236}">
                <a16:creationId xmlns:a16="http://schemas.microsoft.com/office/drawing/2014/main" id="{476FA776-3870-464C-8C7E-8A31532C0B84}"/>
              </a:ext>
            </a:extLst>
          </p:cNvPr>
          <p:cNvSpPr>
            <a:spLocks noChangeArrowheads="1"/>
          </p:cNvSpPr>
          <p:nvPr/>
        </p:nvSpPr>
        <p:spPr bwMode="auto">
          <a:xfrm>
            <a:off x="228600" y="0"/>
            <a:ext cx="8534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sz="3600" b="1" u="sng">
                <a:solidFill>
                  <a:srgbClr val="FF0000"/>
                </a:solidFill>
                <a:latin typeface="VNI-Times" pitchFamily="2" charset="0"/>
              </a:rPr>
              <a:t>Caùc kieåu caâu</a:t>
            </a:r>
            <a:r>
              <a:rPr lang="en-US" altLang="en-US" sz="4000">
                <a:solidFill>
                  <a:srgbClr val="FF0000"/>
                </a:solidFill>
                <a:latin typeface="VNI-Times" pitchFamily="2"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7509C140-5CAF-480A-B8A8-6F4751BF0F3D}"/>
              </a:ext>
            </a:extLst>
          </p:cNvPr>
          <p:cNvSpPr>
            <a:spLocks noChangeArrowheads="1"/>
          </p:cNvSpPr>
          <p:nvPr/>
        </p:nvSpPr>
        <p:spPr bwMode="auto">
          <a:xfrm>
            <a:off x="0" y="1752600"/>
            <a:ext cx="5943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en-US" altLang="en-US" sz="3400">
                <a:solidFill>
                  <a:srgbClr val="CC0000"/>
                </a:solidFill>
              </a:rPr>
              <a:t>a) Tìm trong mẩu chuyện trên :</a:t>
            </a:r>
            <a:r>
              <a:rPr lang="en-US" altLang="en-US" sz="3400">
                <a:solidFill>
                  <a:schemeClr val="tx2"/>
                </a:solidFill>
              </a:rPr>
              <a:t/>
            </a:r>
            <a:br>
              <a:rPr lang="en-US" altLang="en-US" sz="3400">
                <a:solidFill>
                  <a:schemeClr val="tx2"/>
                </a:solidFill>
              </a:rPr>
            </a:br>
            <a:endParaRPr lang="en-US" altLang="en-US" sz="3400">
              <a:solidFill>
                <a:schemeClr val="tx2"/>
              </a:solidFill>
            </a:endParaRPr>
          </a:p>
        </p:txBody>
      </p:sp>
      <p:sp>
        <p:nvSpPr>
          <p:cNvPr id="12291" name="Text Box 8">
            <a:extLst>
              <a:ext uri="{FF2B5EF4-FFF2-40B4-BE49-F238E27FC236}">
                <a16:creationId xmlns:a16="http://schemas.microsoft.com/office/drawing/2014/main" id="{42CB1C88-461F-4275-9EC6-9C26564CC3F8}"/>
              </a:ext>
            </a:extLst>
          </p:cNvPr>
          <p:cNvSpPr txBox="1">
            <a:spLocks noChangeArrowheads="1"/>
          </p:cNvSpPr>
          <p:nvPr/>
        </p:nvSpPr>
        <p:spPr bwMode="auto">
          <a:xfrm>
            <a:off x="990600" y="2209800"/>
            <a:ext cx="3581400"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800">
                <a:solidFill>
                  <a:schemeClr val="tx2"/>
                </a:solidFill>
              </a:rPr>
              <a:t>  - Một câu hỏi</a:t>
            </a:r>
          </a:p>
          <a:p>
            <a:pPr algn="ctr">
              <a:spcBef>
                <a:spcPct val="50000"/>
              </a:spcBef>
            </a:pPr>
            <a:r>
              <a:rPr lang="en-US" altLang="en-US" sz="2800">
                <a:solidFill>
                  <a:schemeClr val="tx2"/>
                </a:solidFill>
              </a:rPr>
              <a:t>- Một câu kể</a:t>
            </a:r>
          </a:p>
          <a:p>
            <a:pPr algn="ctr">
              <a:spcBef>
                <a:spcPct val="50000"/>
              </a:spcBef>
            </a:pPr>
            <a:r>
              <a:rPr lang="en-US" altLang="en-US" sz="2800">
                <a:solidFill>
                  <a:schemeClr val="tx2"/>
                </a:solidFill>
              </a:rPr>
              <a:t>    - Một câu cảm</a:t>
            </a:r>
          </a:p>
          <a:p>
            <a:pPr algn="ctr">
              <a:spcBef>
                <a:spcPct val="50000"/>
              </a:spcBef>
            </a:pPr>
            <a:r>
              <a:rPr lang="en-US" altLang="en-US" sz="2800">
                <a:solidFill>
                  <a:schemeClr val="tx2"/>
                </a:solidFill>
              </a:rPr>
              <a:t>      - Một câu khiến</a:t>
            </a:r>
            <a:r>
              <a:rPr lang="en-US" altLang="en-US" sz="2800" b="1">
                <a:solidFill>
                  <a:schemeClr val="bg1"/>
                </a:solidFill>
              </a:rPr>
              <a:t> </a:t>
            </a:r>
            <a:r>
              <a:rPr lang="en-US" altLang="en-US" sz="2800">
                <a:solidFill>
                  <a:schemeClr val="tx2"/>
                </a:solidFill>
              </a:rPr>
              <a:t/>
            </a:r>
            <a:br>
              <a:rPr lang="en-US" altLang="en-US" sz="2800">
                <a:solidFill>
                  <a:schemeClr val="tx2"/>
                </a:solidFill>
              </a:rPr>
            </a:br>
            <a:endParaRPr lang="en-US" altLang="en-US" sz="2800">
              <a:solidFill>
                <a:schemeClr val="tx2"/>
              </a:solidFill>
            </a:endParaRPr>
          </a:p>
        </p:txBody>
      </p:sp>
      <p:sp>
        <p:nvSpPr>
          <p:cNvPr id="12292" name="Rectangle 18">
            <a:extLst>
              <a:ext uri="{FF2B5EF4-FFF2-40B4-BE49-F238E27FC236}">
                <a16:creationId xmlns:a16="http://schemas.microsoft.com/office/drawing/2014/main" id="{0B112021-1BE6-4759-858E-5341B67EF1B4}"/>
              </a:ext>
            </a:extLst>
          </p:cNvPr>
          <p:cNvSpPr>
            <a:spLocks noChangeArrowheads="1"/>
          </p:cNvSpPr>
          <p:nvPr/>
        </p:nvSpPr>
        <p:spPr bwMode="auto">
          <a:xfrm>
            <a:off x="533400" y="4648200"/>
            <a:ext cx="7620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r>
              <a:rPr lang="en-US" altLang="en-US" sz="3400">
                <a:solidFill>
                  <a:srgbClr val="CC0000"/>
                </a:solidFill>
              </a:rPr>
              <a:t>     b) Nêu những dấu hiệu của mỗi kiểu câu nói trên.</a:t>
            </a:r>
          </a:p>
        </p:txBody>
      </p:sp>
      <p:sp>
        <p:nvSpPr>
          <p:cNvPr id="14" name="Rectangle 13">
            <a:extLst>
              <a:ext uri="{FF2B5EF4-FFF2-40B4-BE49-F238E27FC236}">
                <a16:creationId xmlns:a16="http://schemas.microsoft.com/office/drawing/2014/main" id="{434B5A62-FA9D-4B1E-8C75-40828AC3056A}"/>
              </a:ext>
            </a:extLst>
          </p:cNvPr>
          <p:cNvSpPr/>
          <p:nvPr/>
        </p:nvSpPr>
        <p:spPr>
          <a:xfrm>
            <a:off x="3048000" y="1066800"/>
            <a:ext cx="2309813" cy="523875"/>
          </a:xfrm>
          <a:prstGeom prst="rect">
            <a:avLst/>
          </a:prstGeom>
        </p:spPr>
        <p:txBody>
          <a:bodyPr wrap="none">
            <a:spAutoFit/>
          </a:bodyPr>
          <a:lstStyle/>
          <a:p>
            <a:pPr>
              <a:spcBef>
                <a:spcPct val="50000"/>
              </a:spcBef>
              <a:defRPr/>
            </a:pPr>
            <a:r>
              <a:rPr lang="en-US" sz="2800" b="1" dirty="0">
                <a:effectLst>
                  <a:outerShdw blurRad="38100" dist="38100" dir="2700000" algn="tl">
                    <a:srgbClr val="000000"/>
                  </a:outerShdw>
                </a:effectLst>
              </a:rPr>
              <a:t>Ôn tập về câu</a:t>
            </a:r>
          </a:p>
        </p:txBody>
      </p:sp>
      <p:sp>
        <p:nvSpPr>
          <p:cNvPr id="12295" name="Text Box 3">
            <a:extLst>
              <a:ext uri="{FF2B5EF4-FFF2-40B4-BE49-F238E27FC236}">
                <a16:creationId xmlns:a16="http://schemas.microsoft.com/office/drawing/2014/main" id="{EF21A357-990F-466E-BD6C-4988C2DE471E}"/>
              </a:ext>
            </a:extLst>
          </p:cNvPr>
          <p:cNvSpPr txBox="1">
            <a:spLocks noChangeArrowheads="1"/>
          </p:cNvSpPr>
          <p:nvPr/>
        </p:nvSpPr>
        <p:spPr bwMode="auto">
          <a:xfrm>
            <a:off x="2819400" y="6858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US" altLang="en-US" sz="2400" b="1"/>
              <a:t>Luyện từ và câu</a:t>
            </a:r>
          </a:p>
        </p:txBody>
      </p:sp>
      <p:pic>
        <p:nvPicPr>
          <p:cNvPr id="12297" name="Picture 2" descr="photo-1">
            <a:extLst>
              <a:ext uri="{FF2B5EF4-FFF2-40B4-BE49-F238E27FC236}">
                <a16:creationId xmlns:a16="http://schemas.microsoft.com/office/drawing/2014/main" id="{7FA7922C-71BB-44AF-9616-4D721F884B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210300"/>
            <a:ext cx="9144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
            <a:extLst>
              <a:ext uri="{FF2B5EF4-FFF2-40B4-BE49-F238E27FC236}">
                <a16:creationId xmlns:a16="http://schemas.microsoft.com/office/drawing/2014/main" id="{8F917337-4443-4309-B79B-5768AD64B4AC}"/>
              </a:ext>
            </a:extLst>
          </p:cNvPr>
          <p:cNvSpPr txBox="1">
            <a:spLocks noChangeArrowheads="1"/>
          </p:cNvSpPr>
          <p:nvPr/>
        </p:nvSpPr>
        <p:spPr bwMode="auto">
          <a:xfrm>
            <a:off x="1447800" y="24255"/>
            <a:ext cx="741521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spcBef>
                <a:spcPct val="50000"/>
              </a:spcBef>
            </a:pPr>
            <a:r>
              <a:rPr lang="en-US" altLang="en-US" sz="3200" b="1" dirty="0" smtClean="0"/>
              <a:t>  </a:t>
            </a:r>
            <a:endParaRPr lang="en-US" altLang="en-US" sz="3200" b="1"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 - &amp;quot;        &amp;quot;&quot;/&gt;&lt;property id=&quot;20307&quot; value=&quot;279&quot;/&gt;&lt;/object&gt;&lt;object type=&quot;3&quot; unique_id=&quot;10004&quot;&gt;&lt;property id=&quot;20148&quot; value=&quot;5&quot;/&gt;&lt;property id=&quot;20300&quot; value=&quot;Slide 2&quot;/&gt;&lt;property id=&quot;20307&quot; value=&quot;286&quot;/&gt;&lt;/object&gt;&lt;object type=&quot;3&quot; unique_id=&quot;10005&quot;&gt;&lt;property id=&quot;20148&quot; value=&quot;5&quot;/&gt;&lt;property id=&quot;20300&quot; value=&quot;Slide 3 - &amp;quot;ÔN TẬP VỀ CÂU&amp;quot;&quot;/&gt;&lt;property id=&quot;20307&quot; value=&quot;281&quot;/&gt;&lt;/object&gt;&lt;object type=&quot;3&quot; unique_id=&quot;10006&quot;&gt;&lt;property id=&quot;20148&quot; value=&quot;5&quot;/&gt;&lt;property id=&quot;20300&quot; value=&quot;Slide 4&quot;/&gt;&lt;property id=&quot;20307&quot; value=&quot;275&quot;/&gt;&lt;/object&gt;&lt;object type=&quot;3&quot; unique_id=&quot;10007&quot;&gt;&lt;property id=&quot;20148&quot; value=&quot;5&quot;/&gt;&lt;property id=&quot;20300&quot; value=&quot;Slide 5&quot;/&gt;&lt;property id=&quot;20307&quot; value=&quot;282&quot;/&gt;&lt;/object&gt;&lt;object type=&quot;3&quot; unique_id=&quot;10008&quot;&gt;&lt;property id=&quot;20148&quot; value=&quot;5&quot;/&gt;&lt;property id=&quot;20300&quot; value=&quot;Slide 6&quot;/&gt;&lt;property id=&quot;20307&quot; value=&quot;288&quot;/&gt;&lt;/object&gt;&lt;object type=&quot;3&quot; unique_id=&quot;10009&quot;&gt;&lt;property id=&quot;20148&quot; value=&quot;5&quot;/&gt;&lt;property id=&quot;20300&quot; value=&quot;Slide 7&quot;/&gt;&lt;property id=&quot;20307&quot; value=&quot;260&quot;/&gt;&lt;/object&gt;&lt;object type=&quot;3&quot; unique_id=&quot;10010&quot;&gt;&lt;property id=&quot;20148&quot; value=&quot;5&quot;/&gt;&lt;property id=&quot;20300&quot; value=&quot;Slide 8&quot;/&gt;&lt;property id=&quot;20307&quot; value=&quot;290&quot;/&gt;&lt;/object&gt;&lt;object type=&quot;3&quot; unique_id=&quot;10011&quot;&gt;&lt;property id=&quot;20148&quot; value=&quot;5&quot;/&gt;&lt;property id=&quot;20300&quot; value=&quot;Slide 9&quot;/&gt;&lt;property id=&quot;20307&quot; value=&quot;291&quot;/&gt;&lt;/object&gt;&lt;object type=&quot;3&quot; unique_id=&quot;10012&quot;&gt;&lt;property id=&quot;20148&quot; value=&quot;5&quot;/&gt;&lt;property id=&quot;20300&quot; value=&quot;Slide 10&quot;/&gt;&lt;property id=&quot;20307&quot; value=&quot;266&quot;/&gt;&lt;/object&gt;&lt;object type=&quot;3&quot; unique_id=&quot;10013&quot;&gt;&lt;property id=&quot;20148&quot; value=&quot;5&quot;/&gt;&lt;property id=&quot;20300&quot; value=&quot;Slide 11&quot;/&gt;&lt;property id=&quot;20307&quot; value=&quot;292&quot;/&gt;&lt;/object&gt;&lt;object type=&quot;3&quot; unique_id=&quot;10014&quot;&gt;&lt;property id=&quot;20148&quot; value=&quot;5&quot;/&gt;&lt;property id=&quot;20300&quot; value=&quot;Slide 12&quot;/&gt;&lt;property id=&quot;20307&quot; value=&quot;294&quot;/&gt;&lt;/object&gt;&lt;object type=&quot;3&quot; unique_id=&quot;10015&quot;&gt;&lt;property id=&quot;20148&quot; value=&quot;5&quot;/&gt;&lt;property id=&quot;20300&quot; value=&quot;Slide 13&quot;/&gt;&lt;property id=&quot;20307&quot; value=&quot;283&quot;/&gt;&lt;/object&gt;&lt;object type=&quot;3&quot; unique_id=&quot;10016&quot;&gt;&lt;property id=&quot;20148&quot; value=&quot;5&quot;/&gt;&lt;property id=&quot;20300&quot; value=&quot;Slide 14&quot;/&gt;&lt;property id=&quot;20307&quot; value=&quot;271&quot;/&gt;&lt;/object&gt;&lt;object type=&quot;3&quot; unique_id=&quot;10017&quot;&gt;&lt;property id=&quot;20148&quot; value=&quot;5&quot;/&gt;&lt;property id=&quot;20300&quot; value=&quot;Slide 15 - &amp;quot;C¸c kiÓu c©u &amp;quot;&quot;/&gt;&lt;property id=&quot;20307&quot; value=&quot;272&quot;/&gt;&lt;/object&gt;&lt;object type=&quot;3&quot; unique_id=&quot;10018&quot;&gt;&lt;property id=&quot;20148&quot; value=&quot;5&quot;/&gt;&lt;property id=&quot;20300&quot; value=&quot;Slide 16&quot;/&gt;&lt;property id=&quot;20307&quot; value=&quot;296&quot;/&gt;&lt;/object&gt;&lt;object type=&quot;3&quot; unique_id=&quot;10019&quot;&gt;&lt;property id=&quot;20148&quot; value=&quot;5&quot;/&gt;&lt;property id=&quot;20300&quot; value=&quot;Slide 17 - &amp;quot;hoẠt đỘng nỐi tiẾp:&amp;quot;&quot;/&gt;&lt;property id=&quot;20307&quot; value=&quot;284&quot;/&gt;&lt;/object&gt;&lt;/object&gt;&lt;object type=&quot;8&quot; unique_id=&quot;10038&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1213</TotalTime>
  <Words>1815</Words>
  <Application>Microsoft Office PowerPoint</Application>
  <PresentationFormat>On-screen Show (4:3)</PresentationFormat>
  <Paragraphs>258</Paragraphs>
  <Slides>19</Slides>
  <Notes>6</Notes>
  <HiddenSlides>0</HiddenSlides>
  <MMClips>2</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.VnArial Narrow</vt:lpstr>
      <vt:lpstr>.VnTime</vt:lpstr>
      <vt:lpstr>Arial</vt:lpstr>
      <vt:lpstr>Calibri</vt:lpstr>
      <vt:lpstr>HP001 5 hàng</vt:lpstr>
      <vt:lpstr>Times New Roman</vt:lpstr>
      <vt:lpstr>VNI-Times</vt:lpstr>
      <vt:lpstr>Office Theme</vt:lpstr>
      <vt:lpstr>1_Office Theme</vt:lpstr>
      <vt:lpstr>PowerPoint Presentation</vt:lpstr>
      <vt:lpstr>PowerPoint Presentation</vt:lpstr>
      <vt:lpstr>ÔN TẬP VỀ CÂU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CÁC KIỂU CÂU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132</cp:revision>
  <cp:lastPrinted>1601-01-01T00:00:00Z</cp:lastPrinted>
  <dcterms:created xsi:type="dcterms:W3CDTF">1601-01-01T00:00:00Z</dcterms:created>
  <dcterms:modified xsi:type="dcterms:W3CDTF">2023-12-16T04:31:35Z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