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98" r:id="rId2"/>
    <p:sldId id="360" r:id="rId3"/>
    <p:sldId id="262" r:id="rId4"/>
    <p:sldId id="256" r:id="rId5"/>
    <p:sldId id="257" r:id="rId6"/>
    <p:sldId id="261" r:id="rId7"/>
    <p:sldId id="258" r:id="rId8"/>
    <p:sldId id="397" r:id="rId9"/>
    <p:sldId id="373" r:id="rId10"/>
    <p:sldId id="374" r:id="rId11"/>
    <p:sldId id="391" r:id="rId12"/>
    <p:sldId id="352" r:id="rId13"/>
    <p:sldId id="392" r:id="rId14"/>
    <p:sldId id="395" r:id="rId15"/>
    <p:sldId id="393" r:id="rId16"/>
    <p:sldId id="285" r:id="rId17"/>
    <p:sldId id="396" r:id="rId18"/>
    <p:sldId id="394" r:id="rId19"/>
    <p:sldId id="361" r:id="rId20"/>
    <p:sldId id="266" r:id="rId21"/>
    <p:sldId id="388" r:id="rId22"/>
    <p:sldId id="385" r:id="rId23"/>
    <p:sldId id="386" r:id="rId24"/>
    <p:sldId id="365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50CCA"/>
    <a:srgbClr val="4A17D9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98A9-591F-4506-BB40-53D1F4AFB843}" type="datetimeFigureOut">
              <a:rPr lang="vi-VN" smtClean="0"/>
              <a:t>23/12/2023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E7290-4C8A-404D-8CC7-7615324492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45D18717-F5F0-4035-BF62-D60742B3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902606E3-BC28-494F-8292-F586F01C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8882FB06-F843-402C-B54E-0956D719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0ABF884-592F-490B-A330-420C356A9996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5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046B89D8-DAD6-4491-AFDA-6A605204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FF69A85B-FEE5-4F3A-8A22-9A7A02E7B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5486774A-42C9-4014-ACB8-2CCBEA841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30940F5A-AC88-4154-95E1-8C0F7C27DF79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25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4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8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8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0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AB55C3EB-CBDB-499C-A9A9-87D42AB53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D5DBFA2C-7378-408F-A462-81B9618DB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6331B41-1C74-4682-B967-D39A29AE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61FD8B-586D-4838-9ECF-F2409E78849D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9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A2867AA-D761-4E92-BCBB-24DFCF8D9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657A736-F476-4B32-8E41-3700E54B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9CA519B6-691E-4DD9-B4CA-9BF7BCB8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242F08C6-AEAB-4093-A578-4D5A293860FF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10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5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85415964-7C71-42CD-ABD1-2294754D4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8C0E491-35A5-4E7D-BD73-19A672450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F5D1634E-AA26-4332-A6E0-7B57527E0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703D90AB-AC4A-42E5-B926-085ECA8BB3B2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12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6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36DDD5F9-8A33-4961-8656-98456BEB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4AA1291D-4502-4F02-9D27-7FB3645A3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F3C43D63-420B-4043-9C0F-A470B4CB1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B9B1C33-481D-4C7F-B066-14B6A778A9F5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14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4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650E3D-ED1A-4F0E-9B14-C93498C64195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38DDF626-D65F-4A4F-BDB6-A7139D92C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48CDABB0-0961-4458-B2EE-557BD30B8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7333BB23-4315-4972-8A03-6866809C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8F853E25-1C9E-4CEE-859C-54C8FF4CC1D4}" type="slidenum">
              <a:rPr lang="zh-CN" altLang="en-US" smtClean="0">
                <a:solidFill>
                  <a:srgbClr val="000000"/>
                </a:solidFill>
                <a:latin typeface="Montserrat" panose="00000500000000000000" pitchFamily="2" charset="0"/>
              </a:rPr>
              <a:pPr defTabSz="914400" eaLnBrk="1" hangingPunct="1"/>
              <a:t>17</a:t>
            </a:fld>
            <a:endParaRPr lang="zh-CN" altLang="en-US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7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90B6FDB-DBB9-48C8-8D1C-966AE8238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B302B4-4614-4BE8-858D-092FA3460C44}"/>
              </a:ext>
            </a:extLst>
          </p:cNvPr>
          <p:cNvSpPr/>
          <p:nvPr userDrawn="1"/>
        </p:nvSpPr>
        <p:spPr>
          <a:xfrm>
            <a:off x="511175" y="485775"/>
            <a:ext cx="11169650" cy="588645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841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2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11" Type="http://schemas.microsoft.com/office/2007/relationships/hdphoto" Target="../media/hdphoto1.wdp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2.jpe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11" Type="http://schemas.microsoft.com/office/2007/relationships/hdphoto" Target="../media/hdphoto1.wdp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2.jpe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microsoft.com/office/2007/relationships/hdphoto" Target="../media/hdphoto2.wdp"/><Relationship Id="rId4" Type="http://schemas.openxmlformats.org/officeDocument/2006/relationships/image" Target="../media/image32.jpeg"/><Relationship Id="rId9" Type="http://schemas.openxmlformats.org/officeDocument/2006/relationships/image" Target="../media/image44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slide" Target="slide7.xml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3.jpg"/><Relationship Id="rId15" Type="http://schemas.openxmlformats.org/officeDocument/2006/relationships/image" Target="../media/image19.png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4.gif"/><Relationship Id="rId10" Type="http://schemas.openxmlformats.org/officeDocument/2006/relationships/image" Target="../media/image12.gif"/><Relationship Id="rId4" Type="http://schemas.openxmlformats.org/officeDocument/2006/relationships/image" Target="../media/image3.jp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7211" y="1306286"/>
            <a:ext cx="2612572" cy="172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5794" y="1580605"/>
            <a:ext cx="4728755" cy="19463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6">
            <a:extLst>
              <a:ext uri="{FF2B5EF4-FFF2-40B4-BE49-F238E27FC236}">
                <a16:creationId xmlns:a16="http://schemas.microsoft.com/office/drawing/2014/main" id="{CEBB0A32-1EA9-4155-95B4-2FF72040AEBF}"/>
              </a:ext>
            </a:extLst>
          </p:cNvPr>
          <p:cNvGrpSpPr>
            <a:grpSpLocks/>
          </p:cNvGrpSpPr>
          <p:nvPr/>
        </p:nvGrpSpPr>
        <p:grpSpPr bwMode="auto">
          <a:xfrm>
            <a:off x="109823" y="158087"/>
            <a:ext cx="12192000" cy="6858000"/>
            <a:chOff x="-1" y="0"/>
            <a:chExt cx="12192002" cy="6858000"/>
          </a:xfrm>
        </p:grpSpPr>
        <p:pic>
          <p:nvPicPr>
            <p:cNvPr id="28701" name="图片 40">
              <a:extLst>
                <a:ext uri="{FF2B5EF4-FFF2-40B4-BE49-F238E27FC236}">
                  <a16:creationId xmlns:a16="http://schemas.microsoft.com/office/drawing/2014/main" id="{CB5E76FA-5921-42D4-9ED5-DFF8DF05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400CBEA-1A7D-44F3-A2B5-59B802E06013}"/>
                </a:ext>
              </a:extLst>
            </p:cNvPr>
            <p:cNvSpPr/>
            <p:nvPr/>
          </p:nvSpPr>
          <p:spPr>
            <a:xfrm flipV="1">
              <a:off x="-1" y="110172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75" name="Line 2">
            <a:extLst>
              <a:ext uri="{FF2B5EF4-FFF2-40B4-BE49-F238E27FC236}">
                <a16:creationId xmlns:a16="http://schemas.microsoft.com/office/drawing/2014/main" id="{E044FA93-B728-4CE2-8DC0-466B8CA24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76" name="Text Box 8">
            <a:extLst>
              <a:ext uri="{FF2B5EF4-FFF2-40B4-BE49-F238E27FC236}">
                <a16:creationId xmlns:a16="http://schemas.microsoft.com/office/drawing/2014/main" id="{3904EDB3-5E95-4C19-A732-1420ACA1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572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TOÁN</a:t>
            </a:r>
          </a:p>
        </p:txBody>
      </p:sp>
      <p:sp>
        <p:nvSpPr>
          <p:cNvPr id="28677" name="Text Box 9">
            <a:extLst>
              <a:ext uri="{FF2B5EF4-FFF2-40B4-BE49-F238E27FC236}">
                <a16:creationId xmlns:a16="http://schemas.microsoft.com/office/drawing/2014/main" id="{5D029A97-91EE-4864-94B4-3CF6EC65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914400"/>
            <a:ext cx="1163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8678" name="Text Box 10">
            <a:extLst>
              <a:ext uri="{FF2B5EF4-FFF2-40B4-BE49-F238E27FC236}">
                <a16:creationId xmlns:a16="http://schemas.microsoft.com/office/drawing/2014/main" id="{A04FADE4-6AC5-43E0-96C2-8DE3B50D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14400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 TÍCH HÌNH TAM GIÁC</a:t>
            </a:r>
          </a:p>
        </p:txBody>
      </p:sp>
      <p:sp>
        <p:nvSpPr>
          <p:cNvPr id="28679" name="Text Box 11">
            <a:extLst>
              <a:ext uri="{FF2B5EF4-FFF2-40B4-BE49-F238E27FC236}">
                <a16:creationId xmlns:a16="http://schemas.microsoft.com/office/drawing/2014/main" id="{BB308111-E7E2-467C-B50B-C97A14DE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25" y="1371600"/>
            <a:ext cx="4708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1" name="Text Box 18">
            <a:extLst>
              <a:ext uri="{FF2B5EF4-FFF2-40B4-BE49-F238E27FC236}">
                <a16:creationId xmlns:a16="http://schemas.microsoft.com/office/drawing/2014/main" id="{B52F2605-FCF1-4459-8727-C1D77005C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95" y="1942530"/>
            <a:ext cx="112294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mảnh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724497CB-FD6A-4D8A-AB8E-34366FC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99" y="2959768"/>
            <a:ext cx="5853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ADEDBA7C-E075-4FCF-9F64-DAAAF654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37" y="2908529"/>
            <a:ext cx="11229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mảnh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797DEE93-40DE-4FF8-A4AD-BA2DD9431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utoShape 29">
            <a:extLst>
              <a:ext uri="{FF2B5EF4-FFF2-40B4-BE49-F238E27FC236}">
                <a16:creationId xmlns:a16="http://schemas.microsoft.com/office/drawing/2014/main" id="{D2A5A9CA-8251-4B5D-8ED4-C37D653930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276475" y="4843463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86" name="Group 30">
            <a:extLst>
              <a:ext uri="{FF2B5EF4-FFF2-40B4-BE49-F238E27FC236}">
                <a16:creationId xmlns:a16="http://schemas.microsoft.com/office/drawing/2014/main" id="{367EFDEF-0970-4608-822C-B00B26A39D1F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00600"/>
            <a:ext cx="2438400" cy="1295400"/>
            <a:chOff x="2352" y="1632"/>
            <a:chExt cx="1536" cy="816"/>
          </a:xfrm>
        </p:grpSpPr>
        <p:sp>
          <p:nvSpPr>
            <p:cNvPr id="28699" name="AutoShape 31">
              <a:extLst>
                <a:ext uri="{FF2B5EF4-FFF2-40B4-BE49-F238E27FC236}">
                  <a16:creationId xmlns:a16="http://schemas.microsoft.com/office/drawing/2014/main" id="{FC70D20C-5DDD-4DE5-B509-48FB22E04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0" name="AutoShape 32">
              <a:extLst>
                <a:ext uri="{FF2B5EF4-FFF2-40B4-BE49-F238E27FC236}">
                  <a16:creationId xmlns:a16="http://schemas.microsoft.com/office/drawing/2014/main" id="{7B6BA961-F404-4D01-B6FD-493A2683C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3">
            <a:extLst>
              <a:ext uri="{FF2B5EF4-FFF2-40B4-BE49-F238E27FC236}">
                <a16:creationId xmlns:a16="http://schemas.microsoft.com/office/drawing/2014/main" id="{EA5C2290-4862-41E5-B713-D73A2204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12205C70-29C4-4D32-8748-A5606CF74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CABCC039-331A-4237-94EC-5DD82B9A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F7744C96-D336-4938-A82B-0A6A72B9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800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350CCA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Line 37">
            <a:extLst>
              <a:ext uri="{FF2B5EF4-FFF2-40B4-BE49-F238E27FC236}">
                <a16:creationId xmlns:a16="http://schemas.microsoft.com/office/drawing/2014/main" id="{D7A138C6-5E65-4CB2-B4FC-B857E816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800600"/>
            <a:ext cx="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DEA412-2FC3-40E2-B7FC-74CA6A7C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152400" cy="152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B8A1E4D7-D836-4965-B259-0D505B5F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343400"/>
            <a:ext cx="47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41">
            <a:extLst>
              <a:ext uri="{FF2B5EF4-FFF2-40B4-BE49-F238E27FC236}">
                <a16:creationId xmlns:a16="http://schemas.microsoft.com/office/drawing/2014/main" id="{454A21DF-7FCA-4C64-9EDD-E507D768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78027719-EE06-4AF5-BEE6-0C39F468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6096000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43">
            <a:extLst>
              <a:ext uri="{FF2B5EF4-FFF2-40B4-BE49-F238E27FC236}">
                <a16:creationId xmlns:a16="http://schemas.microsoft.com/office/drawing/2014/main" id="{07033C5E-53EE-42E9-8F31-A9019942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 Box 44">
            <a:extLst>
              <a:ext uri="{FF2B5EF4-FFF2-40B4-BE49-F238E27FC236}">
                <a16:creationId xmlns:a16="http://schemas.microsoft.com/office/drawing/2014/main" id="{7E4B4CE4-C39A-473C-878F-0FD006F54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04DFE8C2-AAC1-469C-BD32-A57F8FF2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96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 0.01945 L 0.3711 0.017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4 -0.00694 L 0.28204 0.01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FB341276-9DF2-457C-915C-05EADFB0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1268413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C331F7E9-BECF-4D5B-992B-DAEA8A5F6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126841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08EAC9D3-E3C6-44B9-B12C-28A02499B0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6064" y="126841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9B5D8D89-4FAA-4CC0-90AD-96EC23FB0BC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992313" y="1268413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3357898-CA9F-40A9-A860-9A5816B1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5751"/>
            <a:ext cx="287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79BD964-5005-4536-B57F-72E4DB59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155575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D9993BD0-C4D1-427E-8092-28703310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4" y="2924175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BFF11C9C-05D1-44BE-A63E-01BDA968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271588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8375257E-99F5-4DAC-9948-6DD23F863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4213" y="12700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2A7D17BA-6459-4DAD-87AD-8A012867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4" y="2924175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AutoShape 12">
            <a:extLst>
              <a:ext uri="{FF2B5EF4-FFF2-40B4-BE49-F238E27FC236}">
                <a16:creationId xmlns:a16="http://schemas.microsoft.com/office/drawing/2014/main" id="{22F31091-7BD2-4AB7-BA61-079C1B64AC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34214" y="126841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0BB503D3-C858-406E-94F7-A47CD8FD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1700214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278" name="AutoShape 14">
            <a:extLst>
              <a:ext uri="{FF2B5EF4-FFF2-40B4-BE49-F238E27FC236}">
                <a16:creationId xmlns:a16="http://schemas.microsoft.com/office/drawing/2014/main" id="{43A0CF42-C301-4C88-BAAD-BA6B294DA7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9625013" y="1268413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4AC73CFA-CC99-49C8-BDDC-43297629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1555751"/>
            <a:ext cx="287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80A66442-68BF-49A9-8C74-46CB155C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78815"/>
            <a:ext cx="3529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2B3F052F-0612-4B4F-B931-C3BFD0DD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839" y="278815"/>
            <a:ext cx="3598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6A45505C-3CE6-4ED8-9DB3-14EF3181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99720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F9421154-EAF5-4B8B-ADB6-21C6BCB7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999" y="2662968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6D2CE224-AD50-4077-8765-06905EC5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055" y="267858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0DB10C36-D68B-4793-B754-E19077F6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522" y="2671283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9F1F35E7-258C-43EF-837E-7780C5AC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32" y="959912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01D62301-4236-4A37-B9CB-BEE3AAAD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949" y="817898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5F061C2C-383B-46B2-BB0F-E946921B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785098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24AF19BB-5F37-41C5-A771-54D5DFE7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068639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307" name="AutoShape 43">
            <a:extLst>
              <a:ext uri="{FF2B5EF4-FFF2-40B4-BE49-F238E27FC236}">
                <a16:creationId xmlns:a16="http://schemas.microsoft.com/office/drawing/2014/main" id="{EF01D811-18CA-408B-B042-BE7FFE6C575B}"/>
              </a:ext>
            </a:extLst>
          </p:cNvPr>
          <p:cNvSpPr>
            <a:spLocks/>
          </p:cNvSpPr>
          <p:nvPr/>
        </p:nvSpPr>
        <p:spPr bwMode="auto">
          <a:xfrm>
            <a:off x="2782889" y="1268414"/>
            <a:ext cx="73025" cy="1728787"/>
          </a:xfrm>
          <a:prstGeom prst="rightBrace">
            <a:avLst>
              <a:gd name="adj1" fmla="val 19728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8" name="AutoShape 44">
            <a:extLst>
              <a:ext uri="{FF2B5EF4-FFF2-40B4-BE49-F238E27FC236}">
                <a16:creationId xmlns:a16="http://schemas.microsoft.com/office/drawing/2014/main" id="{25C28EE1-4632-49C1-8F53-22F76AF1A3E2}"/>
              </a:ext>
            </a:extLst>
          </p:cNvPr>
          <p:cNvSpPr>
            <a:spLocks/>
          </p:cNvSpPr>
          <p:nvPr/>
        </p:nvSpPr>
        <p:spPr bwMode="auto">
          <a:xfrm>
            <a:off x="7032626" y="1268414"/>
            <a:ext cx="73025" cy="1728787"/>
          </a:xfrm>
          <a:prstGeom prst="rightBrace">
            <a:avLst>
              <a:gd name="adj1" fmla="val 19728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82" y="3336055"/>
            <a:ext cx="1962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0" name="Text Box 46">
            <a:extLst>
              <a:ext uri="{FF2B5EF4-FFF2-40B4-BE49-F238E27FC236}">
                <a16:creationId xmlns:a16="http://schemas.microsoft.com/office/drawing/2014/main" id="{FE727F3C-2DB0-4B6F-860E-6E0C1FDB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493" y="3313963"/>
            <a:ext cx="1753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1" name="Text Box 47">
            <a:extLst>
              <a:ext uri="{FF2B5EF4-FFF2-40B4-BE49-F238E27FC236}">
                <a16:creationId xmlns:a16="http://schemas.microsoft.com/office/drawing/2014/main" id="{18F38B5B-A875-413E-9C78-336B87D4CE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62188" y="2009131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6553450C-C50D-4656-ADD1-0511B3E31EE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18763" y="1952864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AA0D7CF-BBE1-45BA-8517-4AF659E5A8DB}"/>
              </a:ext>
            </a:extLst>
          </p:cNvPr>
          <p:cNvSpPr/>
          <p:nvPr/>
        </p:nvSpPr>
        <p:spPr>
          <a:xfrm rot="5400000">
            <a:off x="3514220" y="1459221"/>
            <a:ext cx="366942" cy="3384550"/>
          </a:xfrm>
          <a:prstGeom prst="rightBrace">
            <a:avLst>
              <a:gd name="adj1" fmla="val 58792"/>
              <a:gd name="adj2" fmla="val 478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8227371-EDDF-4FFF-8301-1FA3AD6A6DA1}"/>
              </a:ext>
            </a:extLst>
          </p:cNvPr>
          <p:cNvSpPr/>
          <p:nvPr/>
        </p:nvSpPr>
        <p:spPr>
          <a:xfrm rot="5400000">
            <a:off x="7741573" y="1477561"/>
            <a:ext cx="366942" cy="3384550"/>
          </a:xfrm>
          <a:prstGeom prst="rightBrace">
            <a:avLst>
              <a:gd name="adj1" fmla="val 58792"/>
              <a:gd name="adj2" fmla="val 478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id="{9F1F35E7-258C-43EF-837E-7780C5AC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363" y="2670657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01D62301-4236-4A37-B9CB-BEE3AAAD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598" y="777113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6D2CE224-AD50-4077-8765-06905EC5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002" y="860513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/>
      <p:bldP spid="11310" grpId="0"/>
      <p:bldP spid="11311" grpId="0"/>
      <p:bldP spid="113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>
            <a:extLst>
              <a:ext uri="{FF2B5EF4-FFF2-40B4-BE49-F238E27FC236}">
                <a16:creationId xmlns:a16="http://schemas.microsoft.com/office/drawing/2014/main" id="{901C031C-F485-4BBC-8A1E-00A1150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B61ED78F-0B4D-482A-9A1D-D5289AA37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FA90FEEC-FEC2-43EF-8479-599E0DB1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4788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TOÁN</a:t>
            </a:r>
          </a:p>
        </p:txBody>
      </p:sp>
      <p:sp>
        <p:nvSpPr>
          <p:cNvPr id="32775" name="Text Box 9">
            <a:extLst>
              <a:ext uri="{FF2B5EF4-FFF2-40B4-BE49-F238E27FC236}">
                <a16:creationId xmlns:a16="http://schemas.microsoft.com/office/drawing/2014/main" id="{D93F5B72-5E20-48AB-A435-9E171E67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932" y="640222"/>
            <a:ext cx="51773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 TÍCH HÌNH TAM GIÁC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856D2B64-7CE8-4B46-8EDC-A217BE2F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90" y="1126162"/>
            <a:ext cx="8132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66" y="3065172"/>
            <a:ext cx="5756034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EDC.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CEECB76-1442-4DD3-938E-493A64417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44" y="3994059"/>
            <a:ext cx="5743156" cy="12003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67" y="5263449"/>
            <a:ext cx="5720933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 hay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EDC……………...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053" y="1537543"/>
            <a:ext cx="3191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(1)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4C19020F-428D-4AB2-AA7B-4F9083DA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575" y="3114535"/>
            <a:ext cx="5546746" cy="12003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EBCD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7">
            <a:extLst>
              <a:ext uri="{FF2B5EF4-FFF2-40B4-BE49-F238E27FC236}">
                <a16:creationId xmlns:a16="http://schemas.microsoft.com/office/drawing/2014/main" id="{628563FA-360E-47B1-8838-FE528BBF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916" y="4591599"/>
            <a:ext cx="5537405" cy="193899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EBCD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 hay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 ……………...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EBCD.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81859" y="1996225"/>
            <a:ext cx="0" cy="449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814" y="1530930"/>
            <a:ext cx="3283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(2)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07" y="1921761"/>
            <a:ext cx="4032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707" y="1864804"/>
            <a:ext cx="4264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12" y="2357499"/>
            <a:ext cx="5777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D1D83DA-9E5C-473D-B29A-FE4040C0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660" y="2365222"/>
            <a:ext cx="468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5" grpId="0"/>
      <p:bldP spid="32779" grpId="0"/>
      <p:bldP spid="36" grpId="0" animBg="1"/>
      <p:bldP spid="39" grpId="0" animBg="1"/>
      <p:bldP spid="40" grpId="0" animBg="1"/>
      <p:bldP spid="45" grpId="0"/>
      <p:bldP spid="46" grpId="0" animBg="1"/>
      <p:bldP spid="48" grpId="0" animBg="1"/>
      <p:bldP spid="49" grpId="0"/>
      <p:bldP spid="50" grpId="0"/>
      <p:bldP spid="51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FB341276-9DF2-457C-915C-05EADFB0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1268413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C331F7E9-BECF-4D5B-992B-DAEA8A5F6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1268414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08EAC9D3-E3C6-44B9-B12C-28A02499B0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86064" y="126841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9B5D8D89-4FAA-4CC0-90AD-96EC23FB0BC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992313" y="1268413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3357898-CA9F-40A9-A860-9A5816B1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555751"/>
            <a:ext cx="287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79BD964-5005-4536-B57F-72E4DB59B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155575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D9993BD0-C4D1-427E-8092-28703310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4" y="2924175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BFF11C9C-05D1-44BE-A63E-01BDA968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1271588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8375257E-99F5-4DAC-9948-6DD23F863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4213" y="12700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2A7D17BA-6459-4DAD-87AD-8A012867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4" y="2924175"/>
            <a:ext cx="71437" cy="71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AutoShape 12">
            <a:extLst>
              <a:ext uri="{FF2B5EF4-FFF2-40B4-BE49-F238E27FC236}">
                <a16:creationId xmlns:a16="http://schemas.microsoft.com/office/drawing/2014/main" id="{22F31091-7BD2-4AB7-BA61-079C1B64AC7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34214" y="1268414"/>
            <a:ext cx="2592387" cy="1728787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AutoShape 14">
            <a:extLst>
              <a:ext uri="{FF2B5EF4-FFF2-40B4-BE49-F238E27FC236}">
                <a16:creationId xmlns:a16="http://schemas.microsoft.com/office/drawing/2014/main" id="{43A0CF42-C301-4C88-BAAD-BA6B294DA7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9625013" y="1268413"/>
            <a:ext cx="792162" cy="17272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80A66442-68BF-49A9-8C74-46CB155C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78815"/>
            <a:ext cx="3529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2B3F052F-0612-4B4F-B931-C3BFD0DD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839" y="278815"/>
            <a:ext cx="3598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6A45505C-3CE6-4ED8-9DB3-14EF3181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299720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F9421154-EAF5-4B8B-ADB6-21C6BCB7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999" y="2662968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6D2CE224-AD50-4077-8765-06905EC5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2055" y="2678581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0DB10C36-D68B-4793-B754-E19077F6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522" y="2671283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9F1F35E7-258C-43EF-837E-7780C5AC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632" y="959912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01D62301-4236-4A37-B9CB-BEE3AAAD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949" y="817898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5F061C2C-383B-46B2-BB0F-E946921B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785098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24AF19BB-5F37-41C5-A771-54D5DFE7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068639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307" name="AutoShape 43">
            <a:extLst>
              <a:ext uri="{FF2B5EF4-FFF2-40B4-BE49-F238E27FC236}">
                <a16:creationId xmlns:a16="http://schemas.microsoft.com/office/drawing/2014/main" id="{EF01D811-18CA-408B-B042-BE7FFE6C575B}"/>
              </a:ext>
            </a:extLst>
          </p:cNvPr>
          <p:cNvSpPr>
            <a:spLocks/>
          </p:cNvSpPr>
          <p:nvPr/>
        </p:nvSpPr>
        <p:spPr bwMode="auto">
          <a:xfrm>
            <a:off x="2782889" y="1268414"/>
            <a:ext cx="73025" cy="1728787"/>
          </a:xfrm>
          <a:prstGeom prst="rightBrace">
            <a:avLst>
              <a:gd name="adj1" fmla="val 19728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8" name="AutoShape 44">
            <a:extLst>
              <a:ext uri="{FF2B5EF4-FFF2-40B4-BE49-F238E27FC236}">
                <a16:creationId xmlns:a16="http://schemas.microsoft.com/office/drawing/2014/main" id="{25C28EE1-4632-49C1-8F53-22F76AF1A3E2}"/>
              </a:ext>
            </a:extLst>
          </p:cNvPr>
          <p:cNvSpPr>
            <a:spLocks/>
          </p:cNvSpPr>
          <p:nvPr/>
        </p:nvSpPr>
        <p:spPr bwMode="auto">
          <a:xfrm>
            <a:off x="7032626" y="1268414"/>
            <a:ext cx="73025" cy="1728787"/>
          </a:xfrm>
          <a:prstGeom prst="rightBrace">
            <a:avLst>
              <a:gd name="adj1" fmla="val 197283"/>
              <a:gd name="adj2" fmla="val 49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180" y="3298956"/>
            <a:ext cx="19602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0" name="Text Box 46">
            <a:extLst>
              <a:ext uri="{FF2B5EF4-FFF2-40B4-BE49-F238E27FC236}">
                <a16:creationId xmlns:a16="http://schemas.microsoft.com/office/drawing/2014/main" id="{FE727F3C-2DB0-4B6F-860E-6E0C1FDB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457" y="3321459"/>
            <a:ext cx="17536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1" name="Text Box 47">
            <a:extLst>
              <a:ext uri="{FF2B5EF4-FFF2-40B4-BE49-F238E27FC236}">
                <a16:creationId xmlns:a16="http://schemas.microsoft.com/office/drawing/2014/main" id="{18F38B5B-A875-413E-9C78-336B87D4CE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30439" y="1945899"/>
            <a:ext cx="1323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6553450C-C50D-4656-ADD1-0511B3E31EE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80126" y="1919246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AA0D7CF-BBE1-45BA-8517-4AF659E5A8DB}"/>
              </a:ext>
            </a:extLst>
          </p:cNvPr>
          <p:cNvSpPr/>
          <p:nvPr/>
        </p:nvSpPr>
        <p:spPr>
          <a:xfrm rot="5400000">
            <a:off x="3514220" y="1459221"/>
            <a:ext cx="366942" cy="3384550"/>
          </a:xfrm>
          <a:prstGeom prst="rightBrace">
            <a:avLst>
              <a:gd name="adj1" fmla="val 58792"/>
              <a:gd name="adj2" fmla="val 478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8227371-EDDF-4FFF-8301-1FA3AD6A6DA1}"/>
              </a:ext>
            </a:extLst>
          </p:cNvPr>
          <p:cNvSpPr/>
          <p:nvPr/>
        </p:nvSpPr>
        <p:spPr>
          <a:xfrm rot="5400000">
            <a:off x="7741573" y="1477561"/>
            <a:ext cx="366942" cy="3384550"/>
          </a:xfrm>
          <a:prstGeom prst="rightBrace">
            <a:avLst>
              <a:gd name="adj1" fmla="val 58792"/>
              <a:gd name="adj2" fmla="val 4934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id="{9F1F35E7-258C-43EF-837E-7780C5AC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363" y="2670657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01D62301-4236-4A37-B9CB-BEE3AAAD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598" y="777113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6D2CE224-AD50-4077-8765-06905EC5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002" y="860513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25" y="4286944"/>
            <a:ext cx="92002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/>
      <p:bldP spid="11310" grpId="0"/>
      <p:bldP spid="11311" grpId="0"/>
      <p:bldP spid="11312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8F83B962-0D8A-4881-9609-66C42194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5418138"/>
            <a:ext cx="16303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FF16ACDA-B7A8-4EB5-B808-9734B5ED4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255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TOÁN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4AED3DE4-4E7A-4266-B26D-24B4CBED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682" y="681038"/>
            <a:ext cx="5310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 TÍCH HÌNH TAM GIÁC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4A7F6746-7B68-4DB5-90BE-54F066CB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0">
            <a:extLst>
              <a:ext uri="{FF2B5EF4-FFF2-40B4-BE49-F238E27FC236}">
                <a16:creationId xmlns:a16="http://schemas.microsoft.com/office/drawing/2014/main" id="{F84092F2-D8FC-4982-9534-EC2F7F24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668" y="2676672"/>
            <a:ext cx="567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iện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EDC là  </a:t>
            </a:r>
          </a:p>
        </p:txBody>
      </p:sp>
      <p:sp>
        <p:nvSpPr>
          <p:cNvPr id="38" name="Line 41">
            <a:extLst>
              <a:ext uri="{FF2B5EF4-FFF2-40B4-BE49-F238E27FC236}">
                <a16:creationId xmlns:a16="http://schemas.microsoft.com/office/drawing/2014/main" id="{00ACC398-E9D9-48C9-B47C-F88A5CB1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0001" y="3730288"/>
            <a:ext cx="1721513" cy="14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52">
            <a:extLst>
              <a:ext uri="{FF2B5EF4-FFF2-40B4-BE49-F238E27FC236}">
                <a16:creationId xmlns:a16="http://schemas.microsoft.com/office/drawing/2014/main" id="{25ADA17B-DAC6-4834-8643-7208791A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609" y="3211802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7" name="Text Box 54">
            <a:extLst>
              <a:ext uri="{FF2B5EF4-FFF2-40B4-BE49-F238E27FC236}">
                <a16:creationId xmlns:a16="http://schemas.microsoft.com/office/drawing/2014/main" id="{21D5EE46-2A7B-49BB-ACA7-265C2C280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717" y="3834822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6558469" y="4406989"/>
            <a:ext cx="1555222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8407758" y="4395877"/>
            <a:ext cx="1454150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 flipV="1">
            <a:off x="7285154" y="3809039"/>
            <a:ext cx="76200" cy="588962"/>
          </a:xfrm>
          <a:prstGeom prst="downArrow">
            <a:avLst>
              <a:gd name="adj1" fmla="val 50000"/>
              <a:gd name="adj2" fmla="val 11407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29"/>
          <p:cNvSpPr>
            <a:spLocks noChangeArrowheads="1"/>
          </p:cNvSpPr>
          <p:nvPr/>
        </p:nvSpPr>
        <p:spPr bwMode="auto">
          <a:xfrm flipV="1">
            <a:off x="8738323" y="3806891"/>
            <a:ext cx="76200" cy="588962"/>
          </a:xfrm>
          <a:prstGeom prst="downArrow">
            <a:avLst>
              <a:gd name="adj1" fmla="val 50000"/>
              <a:gd name="adj2" fmla="val 11407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97588" y="441631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131397" y="4400639"/>
            <a:ext cx="1534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9874969" y="4394289"/>
            <a:ext cx="641936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7058796" y="4910071"/>
            <a:ext cx="277423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8795" y="3271236"/>
            <a:ext cx="66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0253" y="3277678"/>
            <a:ext cx="85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BFF11C9C-05D1-44BE-A63E-01BDA968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805" y="2263118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47">
            <a:extLst>
              <a:ext uri="{FF2B5EF4-FFF2-40B4-BE49-F238E27FC236}">
                <a16:creationId xmlns:a16="http://schemas.microsoft.com/office/drawing/2014/main" id="{18F38B5B-A875-413E-9C78-336B87D4CE7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78854" y="2889912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52" idx="0"/>
            <a:endCxn id="52" idx="3"/>
          </p:cNvCxnSpPr>
          <p:nvPr/>
        </p:nvCxnSpPr>
        <p:spPr>
          <a:xfrm>
            <a:off x="2600482" y="2263118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30320" y="3829992"/>
            <a:ext cx="1" cy="17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600482" y="3829992"/>
            <a:ext cx="129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Brace 69">
            <a:extLst>
              <a:ext uri="{FF2B5EF4-FFF2-40B4-BE49-F238E27FC236}">
                <a16:creationId xmlns:a16="http://schemas.microsoft.com/office/drawing/2014/main" id="{DAA0D7CF-BBE1-45BA-8517-4AF659E5A8DB}"/>
              </a:ext>
            </a:extLst>
          </p:cNvPr>
          <p:cNvSpPr/>
          <p:nvPr/>
        </p:nvSpPr>
        <p:spPr>
          <a:xfrm rot="5400000">
            <a:off x="3318507" y="2474191"/>
            <a:ext cx="366942" cy="3384550"/>
          </a:xfrm>
          <a:prstGeom prst="rightBrace">
            <a:avLst>
              <a:gd name="adj1" fmla="val 58792"/>
              <a:gd name="adj2" fmla="val 4782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856" y="4311926"/>
            <a:ext cx="1960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107" y="1736927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07" y="3731003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137" y="3692368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946" y="4018670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42400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45" grpId="0"/>
      <p:bldP spid="47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2" grpId="0"/>
      <p:bldP spid="53" grpId="0"/>
      <p:bldP spid="53" grpId="1"/>
      <p:bldP spid="54" grpId="0" animBg="1"/>
      <p:bldP spid="54" grpId="1" animBg="1"/>
      <p:bldP spid="55" grpId="0"/>
      <p:bldP spid="3" grpId="0"/>
      <p:bldP spid="4" grpId="0"/>
      <p:bldP spid="52" grpId="0" animBg="1"/>
      <p:bldP spid="57" grpId="0"/>
      <p:bldP spid="70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0" y="1219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46964" y="3648075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5334000" y="2743200"/>
            <a:ext cx="2509838" cy="946150"/>
            <a:chOff x="4043926" y="3670657"/>
            <a:chExt cx="2509274" cy="946170"/>
          </a:xfrm>
        </p:grpSpPr>
        <p:grpSp>
          <p:nvGrpSpPr>
            <p:cNvPr id="16403" name="Group 22"/>
            <p:cNvGrpSpPr>
              <a:grpSpLocks/>
            </p:cNvGrpSpPr>
            <p:nvPr/>
          </p:nvGrpSpPr>
          <p:grpSpPr bwMode="auto">
            <a:xfrm>
              <a:off x="4758308" y="3670657"/>
              <a:ext cx="1794892" cy="946170"/>
              <a:chOff x="7383015" y="902949"/>
              <a:chExt cx="1794892" cy="946170"/>
            </a:xfrm>
          </p:grpSpPr>
          <p:sp>
            <p:nvSpPr>
              <p:cNvPr id="16405" name="TextBox 23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7383015" y="902949"/>
                <a:ext cx="1794892" cy="946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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</a:p>
            </p:txBody>
          </p:sp>
          <p:cxnSp>
            <p:nvCxnSpPr>
              <p:cNvPr id="25" name="Straight Connector 24"/>
              <p:cNvCxnSpPr>
                <a:stCxn id="16405" idx="1"/>
              </p:cNvCxnSpPr>
              <p:nvPr/>
            </p:nvCxnSpPr>
            <p:spPr>
              <a:xfrm>
                <a:off x="7382847" y="1382384"/>
                <a:ext cx="1033231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04" name="TextBox 26"/>
            <p:cNvSpPr txBox="1">
              <a:spLocks noChangeArrowheads="1"/>
            </p:cNvSpPr>
            <p:nvPr/>
          </p:nvSpPr>
          <p:spPr bwMode="auto">
            <a:xfrm>
              <a:off x="4043926" y="3875449"/>
              <a:ext cx="1012598" cy="51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99291" y="2869842"/>
            <a:ext cx="34687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S =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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h : 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11775" y="2357438"/>
            <a:ext cx="314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9">
            <a:extLst>
              <a:ext uri="{FF2B5EF4-FFF2-40B4-BE49-F238E27FC236}">
                <a16:creationId xmlns:a16="http://schemas.microsoft.com/office/drawing/2014/main" id="{BFF11C9C-05D1-44BE-A63E-01BDA968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900" y="2456555"/>
            <a:ext cx="3384550" cy="1727200"/>
          </a:xfrm>
          <a:prstGeom prst="triangle">
            <a:avLst>
              <a:gd name="adj" fmla="val 2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495" y="1917231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195" y="3911307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5">
            <a:extLst>
              <a:ext uri="{FF2B5EF4-FFF2-40B4-BE49-F238E27FC236}">
                <a16:creationId xmlns:a16="http://schemas.microsoft.com/office/drawing/2014/main" id="{CFBD953B-CF84-47C3-AF8E-CFE384780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25" y="3872672"/>
            <a:ext cx="4121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9" name="Straight Connector 8"/>
          <p:cNvCxnSpPr>
            <a:stCxn id="32" idx="0"/>
            <a:endCxn id="32" idx="3"/>
          </p:cNvCxnSpPr>
          <p:nvPr/>
        </p:nvCxnSpPr>
        <p:spPr>
          <a:xfrm>
            <a:off x="2243577" y="2456555"/>
            <a:ext cx="0" cy="172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39870" y="4056845"/>
            <a:ext cx="142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82587" y="4056845"/>
            <a:ext cx="0" cy="113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TextBox 16383"/>
          <p:cNvSpPr txBox="1"/>
          <p:nvPr/>
        </p:nvSpPr>
        <p:spPr>
          <a:xfrm>
            <a:off x="2228041" y="3232363"/>
            <a:ext cx="82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29">
            <a:extLst>
              <a:ext uri="{FF2B5EF4-FFF2-40B4-BE49-F238E27FC236}">
                <a16:creationId xmlns:a16="http://schemas.microsoft.com/office/drawing/2014/main" id="{2BAEBC18-4866-4B1A-9347-A1A4C5391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0900" y="4419663"/>
            <a:ext cx="3384549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9">
            <a:extLst>
              <a:ext uri="{FF2B5EF4-FFF2-40B4-BE49-F238E27FC236}">
                <a16:creationId xmlns:a16="http://schemas.microsoft.com/office/drawing/2014/main" id="{FB5F4D2C-20D6-438B-B9EC-09D8A731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899" y="4310084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387" name="TextBox 16386"/>
          <p:cNvSpPr txBox="1"/>
          <p:nvPr/>
        </p:nvSpPr>
        <p:spPr>
          <a:xfrm>
            <a:off x="6474518" y="4078262"/>
            <a:ext cx="282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6387"/>
          <p:cNvSpPr txBox="1"/>
          <p:nvPr/>
        </p:nvSpPr>
        <p:spPr>
          <a:xfrm>
            <a:off x="6474518" y="4552806"/>
            <a:ext cx="205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Box 16388"/>
          <p:cNvSpPr txBox="1"/>
          <p:nvPr/>
        </p:nvSpPr>
        <p:spPr>
          <a:xfrm>
            <a:off x="1814190" y="682393"/>
            <a:ext cx="774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9" grpId="0"/>
      <p:bldP spid="29" grpId="1"/>
      <p:bldP spid="30" grpId="0"/>
      <p:bldP spid="30" grpId="1"/>
      <p:bldP spid="32" grpId="0" animBg="1"/>
      <p:bldP spid="34" grpId="0"/>
      <p:bldP spid="35" grpId="0"/>
      <p:bldP spid="36" grpId="0"/>
      <p:bldP spid="16384" grpId="0"/>
      <p:bldP spid="48" grpId="0" animBg="1"/>
      <p:bldP spid="49" grpId="0"/>
      <p:bldP spid="16387" grpId="0"/>
      <p:bldP spid="16388" grpId="0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  <p:sp>
        <p:nvSpPr>
          <p:cNvPr id="10" name="Cloud Callout 5">
            <a:extLst>
              <a:ext uri="{FF2B5EF4-FFF2-40B4-BE49-F238E27FC236}">
                <a16:creationId xmlns:a16="http://schemas.microsoft.com/office/drawing/2014/main" id="{74CFE991-FB51-4C1F-9BB6-6B2C2A4CDA44}"/>
              </a:ext>
            </a:extLst>
          </p:cNvPr>
          <p:cNvSpPr/>
          <p:nvPr/>
        </p:nvSpPr>
        <p:spPr>
          <a:xfrm>
            <a:off x="2270595" y="187452"/>
            <a:ext cx="8564553" cy="2752393"/>
          </a:xfrm>
          <a:prstGeom prst="cloudCallout">
            <a:avLst>
              <a:gd name="adj1" fmla="val -52219"/>
              <a:gd name="adj2" fmla="val 84134"/>
            </a:avLst>
          </a:prstGeom>
          <a:solidFill>
            <a:srgbClr val="C6CFE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đồ vật có dạng hình tam giác.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394960" y="914400"/>
            <a:ext cx="5368834" cy="2952205"/>
          </a:xfrm>
          <a:prstGeom prst="cloudCallout">
            <a:avLst>
              <a:gd name="adj1" fmla="val -64899"/>
              <a:gd name="adj2" fmla="val 71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87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04" y="1673684"/>
            <a:ext cx="11237259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4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1: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4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514350" indent="-514350" defTabSz="121917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AutoNum type="alphaLcParenR"/>
              <a:defRPr/>
            </a:pPr>
            <a:r>
              <a:rPr lang="en-US" sz="44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4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8cm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6cm</a:t>
            </a:r>
            <a:r>
              <a:rPr lang="en-US" sz="44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514350" indent="-514350" defTabSz="121917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AutoNum type="alphaLcParenR"/>
              <a:defRPr/>
            </a:pPr>
            <a:r>
              <a:rPr lang="en-US" sz="44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4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5</a:t>
            </a:r>
            <a:r>
              <a:rPr lang="en-US" sz="44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4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24dm</a:t>
            </a:r>
            <a:endParaRPr lang="en-US" sz="44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48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567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72" y="3034191"/>
            <a:ext cx="591876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a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8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</a:t>
            </a: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  8 x 6 : 2 = 24 (cm</a:t>
            </a:r>
            <a:r>
              <a:rPr lang="en-US" sz="2800" kern="0" baseline="3000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</a:t>
            </a:r>
            <a:endParaRPr lang="en-US" sz="2800" kern="0" baseline="3000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       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24cm</a:t>
            </a:r>
            <a:r>
              <a:rPr lang="en-US" sz="2800" kern="0" baseline="3000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 </a:t>
            </a:r>
            <a:endParaRPr lang="en-US" sz="28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 Box 78">
            <a:extLst>
              <a:ext uri="{FF2B5EF4-FFF2-40B4-BE49-F238E27FC236}">
                <a16:creationId xmlns:a16="http://schemas.microsoft.com/office/drawing/2014/main" id="{C7D2CCFE-CA4C-4866-850F-159BF669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628655"/>
            <a:ext cx="11401425" cy="22775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1.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</a:t>
            </a:r>
          </a:p>
          <a:p>
            <a:pPr defTabSz="121917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a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8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8cm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6cm.</a:t>
            </a:r>
          </a:p>
          <a:p>
            <a:pPr defTabSz="121917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đáy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5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24dm</a:t>
            </a:r>
            <a:endParaRPr lang="en-US" sz="28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32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435" y="2613639"/>
            <a:ext cx="1371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8">
            <a:extLst>
              <a:ext uri="{FF2B5EF4-FFF2-40B4-BE49-F238E27FC236}">
                <a16:creationId xmlns:a16="http://schemas.microsoft.com/office/drawing/2014/main" id="{51BB0402-9EF6-4931-B0BE-97FF1026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72" y="4665407"/>
            <a:ext cx="784860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 </a:t>
            </a:r>
            <a:r>
              <a:rPr lang="en-US" sz="28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5m = 50dm</a:t>
            </a: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</a:t>
            </a:r>
            <a:r>
              <a:rPr lang="en-US" sz="28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</a:t>
            </a: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  50 x 24 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 2 = 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600 (dm</a:t>
            </a:r>
            <a:r>
              <a:rPr lang="en-US" sz="2800" kern="0" baseline="3000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</a:t>
            </a:r>
            <a:endParaRPr lang="en-US" sz="2800" kern="0" baseline="3000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baseline="3000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                  </a:t>
            </a:r>
            <a:r>
              <a:rPr lang="en-US" sz="2800" ker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Đáp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: 600dm</a:t>
            </a:r>
            <a:r>
              <a:rPr lang="en-US" sz="2800" kern="0" baseline="3000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2 </a:t>
            </a:r>
            <a:endParaRPr lang="en-US" sz="32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33883" y="2802193"/>
            <a:ext cx="9833" cy="395256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05FE90-4B7F-4DB9-9EF2-AB19CDD5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383" y="2613638"/>
            <a:ext cx="182265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vi-VN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365" y="3018803"/>
            <a:ext cx="424139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a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)         a </a:t>
            </a: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= 8cm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 h </a:t>
            </a: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= 6cm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  S </a:t>
            </a: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= ...?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endParaRPr lang="en-US" sz="2800" kern="0" baseline="3000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endParaRPr lang="vi-VN" sz="2800" kern="0" dirty="0" smtClean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32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endParaRPr lang="en-US" sz="32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 Box 78">
            <a:extLst>
              <a:ext uri="{FF2B5EF4-FFF2-40B4-BE49-F238E27FC236}">
                <a16:creationId xmlns:a16="http://schemas.microsoft.com/office/drawing/2014/main" id="{7D6C893D-DD8F-4B2D-AE7E-D93151CE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15" y="4699710"/>
            <a:ext cx="517484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defTabSz="1219170">
              <a:buClr>
                <a:srgbClr val="000000"/>
              </a:buClr>
              <a:defRPr/>
            </a:pP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b)        a </a:t>
            </a: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= 5m</a:t>
            </a:r>
          </a:p>
          <a:p>
            <a:pPr lvl="2" defTabSz="121917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h </a:t>
            </a: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= 24dm</a:t>
            </a:r>
          </a:p>
          <a:p>
            <a:pPr lvl="2" defTabSz="121917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</a:t>
            </a: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        S </a:t>
            </a:r>
            <a:r>
              <a:rPr lang="vi-VN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= ...?</a:t>
            </a:r>
            <a:r>
              <a:rPr lang="en-US" sz="2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endParaRPr lang="en-US" sz="2800" kern="0" baseline="3000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defTabSz="1219170" eaLnBrk="1" fontAlgn="auto" hangingPunct="1">
              <a:spcAft>
                <a:spcPts val="0"/>
              </a:spcAft>
              <a:buClr>
                <a:srgbClr val="000000"/>
              </a:buClr>
              <a:defRPr/>
            </a:pPr>
            <a:endParaRPr lang="vi-VN" sz="2800" kern="0" dirty="0" smtClean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  <a:p>
            <a:pPr lvl="2" defTabSz="1219170">
              <a:buClr>
                <a:srgbClr val="000000"/>
              </a:buClr>
              <a:defRPr/>
            </a:pPr>
            <a:r>
              <a:rPr lang="vi-VN" sz="2800" kern="0" dirty="0" smtClean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 </a:t>
            </a:r>
            <a:endParaRPr lang="en-US" sz="3200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394960" y="914400"/>
            <a:ext cx="5368834" cy="2952205"/>
          </a:xfrm>
          <a:prstGeom prst="cloudCallout">
            <a:avLst>
              <a:gd name="adj1" fmla="val -64899"/>
              <a:gd name="adj2" fmla="val 71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81" y="-21590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9063" y="3733801"/>
            <a:ext cx="722890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spc="67" dirty="0">
                <a:ln w="9525" cmpd="sng">
                  <a:solidFill>
                    <a:srgbClr val="4F81BD"/>
                  </a:solidFill>
                  <a:prstDash val="solid"/>
                </a:ln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677648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">
            <a:hlinkClick r:id="" action="ppaction://media"/>
            <a:extLst>
              <a:ext uri="{FF2B5EF4-FFF2-40B4-BE49-F238E27FC236}">
                <a16:creationId xmlns:a16="http://schemas.microsoft.com/office/drawing/2014/main" id="{28EBCB32-2833-4DED-ACB2-E734722BE9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5200" y="719667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6594" y="13716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-34365" y="5865936"/>
            <a:ext cx="4069635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4043078" y="5892800"/>
            <a:ext cx="340095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351" y="3504941"/>
            <a:ext cx="58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028" y="5892800"/>
            <a:ext cx="502139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0800000">
            <a:off x="5342339" y="4118231"/>
            <a:ext cx="1458101" cy="1256269"/>
          </a:xfrm>
          <a:prstGeom prst="flowChartMerg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stCxn id="59" idx="2"/>
          </p:cNvCxnSpPr>
          <p:nvPr/>
        </p:nvCxnSpPr>
        <p:spPr>
          <a:xfrm flipH="1">
            <a:off x="6046458" y="4118231"/>
            <a:ext cx="24931" cy="125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46458" y="5230906"/>
            <a:ext cx="179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25988" y="5230906"/>
            <a:ext cx="0" cy="143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53" grpId="0" animBg="1"/>
      <p:bldP spid="53" grpId="1" animBg="1"/>
      <p:bldP spid="54" grpId="0" animBg="1"/>
      <p:bldP spid="54" grpId="1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4767" y="426434"/>
            <a:ext cx="2438400" cy="84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0762" y="586302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300</a:t>
            </a: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0480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en-US" alt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351" y="3504941"/>
            <a:ext cx="635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5" y="-205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45489" y="-6036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747309" y="5930900"/>
            <a:ext cx="812800" cy="812800"/>
          </a:xfrm>
          <a:prstGeom prst="rect">
            <a:avLst/>
          </a:prstGeom>
        </p:spPr>
      </p:pic>
      <p:sp>
        <p:nvSpPr>
          <p:cNvPr id="47" name="AutoShape 51">
            <a:extLst>
              <a:ext uri="{FF2B5EF4-FFF2-40B4-BE49-F238E27FC236}">
                <a16:creationId xmlns:a16="http://schemas.microsoft.com/office/drawing/2014/main" id="{85E57A16-EF8E-463F-84EE-AEA75C68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51">
            <a:extLst>
              <a:ext uri="{FF2B5EF4-FFF2-40B4-BE49-F238E27FC236}">
                <a16:creationId xmlns:a16="http://schemas.microsoft.com/office/drawing/2014/main" id="{EB225238-8A11-4267-AB1C-5EEABAFA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65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Explosion 2 23">
            <a:extLst>
              <a:ext uri="{FF2B5EF4-FFF2-40B4-BE49-F238E27FC236}">
                <a16:creationId xmlns:a16="http://schemas.microsoft.com/office/drawing/2014/main" id="{A7465ADC-6CB7-4CAD-AC0A-C72EEC34EDC6}"/>
              </a:ext>
            </a:extLst>
          </p:cNvPr>
          <p:cNvSpPr/>
          <p:nvPr/>
        </p:nvSpPr>
        <p:spPr>
          <a:xfrm>
            <a:off x="9475961" y="1436834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F1D8AD34-E6E2-4CB9-B9AE-AE847A5A9BC6}"/>
              </a:ext>
            </a:extLst>
          </p:cNvPr>
          <p:cNvSpPr/>
          <p:nvPr/>
        </p:nvSpPr>
        <p:spPr>
          <a:xfrm>
            <a:off x="9374328" y="14596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C38BA5A9-F943-43F6-90E8-74A9C9E4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5" y="710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9EA1DE0D-F4BA-4855-B2D1-D96DD3B4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5429" y="-57592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259C3F64-46A6-4702-8C01-B0CFB308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66" y="-14171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ADMIN\Desktop\Doremon cau ca ( trac nghiem )\51688879.jpg">
            <a:extLst>
              <a:ext uri="{FF2B5EF4-FFF2-40B4-BE49-F238E27FC236}">
                <a16:creationId xmlns:a16="http://schemas.microsoft.com/office/drawing/2014/main" id="{03347046-0A78-42C5-9898-C9557EBC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57890" y="-59719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owchart: Merge 58">
            <a:extLst>
              <a:ext uri="{FF2B5EF4-FFF2-40B4-BE49-F238E27FC236}">
                <a16:creationId xmlns:a16="http://schemas.microsoft.com/office/drawing/2014/main" id="{EFE1AE72-19FC-41AA-BD2C-F54BEB4DD9B2}"/>
              </a:ext>
            </a:extLst>
          </p:cNvPr>
          <p:cNvSpPr/>
          <p:nvPr/>
        </p:nvSpPr>
        <p:spPr>
          <a:xfrm rot="16200000">
            <a:off x="5315246" y="3715352"/>
            <a:ext cx="1182274" cy="2589101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4F897-5A71-42A6-BCFD-4494F7AC8F1E}"/>
              </a:ext>
            </a:extLst>
          </p:cNvPr>
          <p:cNvSpPr/>
          <p:nvPr/>
        </p:nvSpPr>
        <p:spPr>
          <a:xfrm>
            <a:off x="4611826" y="4999842"/>
            <a:ext cx="185737" cy="161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C00E68-DD23-4562-B34B-3179BA05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710" y="4792211"/>
            <a:ext cx="1188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A457D6-FCAF-481A-8FBD-9F1E9767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472" y="4606300"/>
            <a:ext cx="1990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74C61-99A2-406F-AF54-22B7751EB651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4611833" y="5009903"/>
            <a:ext cx="258910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  <p:bldP spid="47" grpId="0" animBg="1"/>
      <p:bldP spid="47" grpId="1" animBg="1"/>
      <p:bldP spid="48" grpId="0" animBg="1"/>
      <p:bldP spid="48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2" y="-1786629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4141" y="-771299"/>
            <a:ext cx="2827584" cy="105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048000" y="5875677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 1750</a:t>
            </a:r>
            <a:r>
              <a:rPr lang="en-US" altLang="en-US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4480" y="5855183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3500</a:t>
            </a:r>
            <a:r>
              <a:rPr lang="en-US" alt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39635" y="-13625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11862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4844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384188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41826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D1F5B9A-1C41-4DBB-BAB3-C53684F71805}"/>
              </a:ext>
            </a:extLst>
          </p:cNvPr>
          <p:cNvSpPr txBox="1"/>
          <p:nvPr/>
        </p:nvSpPr>
        <p:spPr>
          <a:xfrm>
            <a:off x="3191426" y="3440440"/>
            <a:ext cx="742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70cm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816D1BC4-F51F-47C1-B9BF-903C9FCC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1520" y="5895048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C. 120</a:t>
            </a:r>
            <a:r>
              <a:rPr lang="en-US" altLang="en-US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c</a:t>
            </a:r>
            <a:r>
              <a:rPr lang="en-US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AutoShape 51">
            <a:extLst>
              <a:ext uri="{FF2B5EF4-FFF2-40B4-BE49-F238E27FC236}">
                <a16:creationId xmlns:a16="http://schemas.microsoft.com/office/drawing/2014/main" id="{5F272B5D-6E2A-4A10-A8FE-6A0E9BD7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811" y="5939104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D. </a:t>
            </a:r>
            <a:r>
              <a:rPr lang="en-US" altLang="en-US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175</a:t>
            </a:r>
            <a:r>
              <a:rPr lang="en-US" altLang="en-US" b="1" kern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d</a:t>
            </a:r>
            <a:r>
              <a:rPr lang="en-US" b="1" kern="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m</a:t>
            </a:r>
            <a:r>
              <a:rPr lang="en-US" b="1" kern="0" baseline="300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2</a:t>
            </a:r>
            <a:endParaRPr lang="en-US" altLang="en-US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Explosion 2 23">
            <a:extLst>
              <a:ext uri="{FF2B5EF4-FFF2-40B4-BE49-F238E27FC236}">
                <a16:creationId xmlns:a16="http://schemas.microsoft.com/office/drawing/2014/main" id="{1C66F042-A900-47C4-8B20-0518321DD70D}"/>
              </a:ext>
            </a:extLst>
          </p:cNvPr>
          <p:cNvSpPr/>
          <p:nvPr/>
        </p:nvSpPr>
        <p:spPr>
          <a:xfrm>
            <a:off x="9315358" y="1452068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5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4723E826-7BC9-43D0-999E-1A926C6D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80336AAB-9526-4331-8126-A219A85E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47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xplosion 2 23">
            <a:extLst>
              <a:ext uri="{FF2B5EF4-FFF2-40B4-BE49-F238E27FC236}">
                <a16:creationId xmlns:a16="http://schemas.microsoft.com/office/drawing/2014/main" id="{66419748-5362-4353-80C8-8B4EDC3632A2}"/>
              </a:ext>
            </a:extLst>
          </p:cNvPr>
          <p:cNvSpPr/>
          <p:nvPr/>
        </p:nvSpPr>
        <p:spPr>
          <a:xfrm>
            <a:off x="9333127" y="1433597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58" name="Picture 3" descr="C:\Users\ADMIN\Desktop\Doremon cau ca ( trac nghiem )\Untitled2.png">
            <a:extLst>
              <a:ext uri="{FF2B5EF4-FFF2-40B4-BE49-F238E27FC236}">
                <a16:creationId xmlns:a16="http://schemas.microsoft.com/office/drawing/2014/main" id="{3B0A596A-08A9-434F-AB22-0ABEB2E7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81" y="-12280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\Desktop\Doremon cau ca ( trac nghiem )\old-brown-boot-vector-art-illustration-very-old-shoes-clipart-612_403.jpg">
            <a:extLst>
              <a:ext uri="{FF2B5EF4-FFF2-40B4-BE49-F238E27FC236}">
                <a16:creationId xmlns:a16="http://schemas.microsoft.com/office/drawing/2014/main" id="{3A8E1E09-9A6A-4F38-AB62-E30984FB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3" y="-1929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0DDEB8E-0C2E-408E-8B87-83B85E069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747" y="5308996"/>
            <a:ext cx="1389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70cm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E0FD5-E100-4C07-B299-1D34E9114696}"/>
              </a:ext>
            </a:extLst>
          </p:cNvPr>
          <p:cNvGrpSpPr/>
          <p:nvPr/>
        </p:nvGrpSpPr>
        <p:grpSpPr>
          <a:xfrm>
            <a:off x="5433736" y="4338304"/>
            <a:ext cx="1299369" cy="1035262"/>
            <a:chOff x="5433736" y="4338304"/>
            <a:chExt cx="1299369" cy="1035262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1F978B9-E245-4261-B595-EE8849BAE268}"/>
                </a:ext>
              </a:extLst>
            </p:cNvPr>
            <p:cNvSpPr/>
            <p:nvPr/>
          </p:nvSpPr>
          <p:spPr>
            <a:xfrm>
              <a:off x="5433736" y="4338304"/>
              <a:ext cx="1299369" cy="1035262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Arrow: Up 61">
              <a:extLst>
                <a:ext uri="{FF2B5EF4-FFF2-40B4-BE49-F238E27FC236}">
                  <a16:creationId xmlns:a16="http://schemas.microsoft.com/office/drawing/2014/main" id="{22D2E515-7091-4ACF-A85A-3E7CBEB9C496}"/>
                </a:ext>
              </a:extLst>
            </p:cNvPr>
            <p:cNvSpPr/>
            <p:nvPr/>
          </p:nvSpPr>
          <p:spPr>
            <a:xfrm>
              <a:off x="6105438" y="4605931"/>
              <a:ext cx="89638" cy="572897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BFB05B68-86D6-4452-801C-DDA871B9B467}"/>
                </a:ext>
              </a:extLst>
            </p:cNvPr>
            <p:cNvSpPr/>
            <p:nvPr/>
          </p:nvSpPr>
          <p:spPr>
            <a:xfrm>
              <a:off x="5973663" y="4615358"/>
              <a:ext cx="89638" cy="580681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E355F70-C7F2-41CF-BC7F-9D8B1101968C}"/>
                </a:ext>
              </a:extLst>
            </p:cNvPr>
            <p:cNvSpPr/>
            <p:nvPr/>
          </p:nvSpPr>
          <p:spPr>
            <a:xfrm>
              <a:off x="6076439" y="5285015"/>
              <a:ext cx="89638" cy="793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4D9B4A8-93A6-4026-9744-DD0146C17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3421" y="4355184"/>
              <a:ext cx="15721" cy="10092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9860BB9-6B87-4D98-993B-019D80AE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107" y="4604958"/>
            <a:ext cx="1313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5dm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72A51D-10CD-4857-A66A-B930141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4468517" y="-179943"/>
            <a:ext cx="7154863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3200" b="1" dirty="0">
              <a:solidFill>
                <a:srgbClr val="350C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1108290" y="753598"/>
            <a:ext cx="10141600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vi-V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Đo độ dài đáy và chiều cao của một đồ vật hình tam giác rồi tính diện tích đồ vật đó.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4494272" y="1548582"/>
            <a:ext cx="7219519" cy="914400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vi-VN" altLang="en-US" sz="3200" b="1" dirty="0" smtClean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="1" dirty="0" smtClean="0">
                <a:solidFill>
                  <a:srgbClr val="350C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ÁNG TẠO</a:t>
            </a:r>
            <a:endParaRPr lang="en-US" altLang="en-US" sz="3200" b="1" dirty="0">
              <a:solidFill>
                <a:srgbClr val="350C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26;p30">
            <a:extLst>
              <a:ext uri="{FF2B5EF4-FFF2-40B4-BE49-F238E27FC236}">
                <a16:creationId xmlns:a16="http://schemas.microsoft.com/office/drawing/2014/main" id="{494B72F1-5381-44A4-B0B6-3568FF72638C}"/>
              </a:ext>
            </a:extLst>
          </p:cNvPr>
          <p:cNvSpPr txBox="1">
            <a:spLocks/>
          </p:cNvSpPr>
          <p:nvPr/>
        </p:nvSpPr>
        <p:spPr>
          <a:xfrm>
            <a:off x="1210614" y="1963286"/>
            <a:ext cx="10103931" cy="2521679"/>
          </a:xfrm>
          <a:prstGeom prst="rect">
            <a:avLst/>
          </a:prstGeom>
        </p:spPr>
        <p:txBody>
          <a:bodyPr lIns="121900" tIns="121900" rIns="121900" bIns="1219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>
              <a:spcBef>
                <a:spcPct val="0"/>
              </a:spcBef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a. Cho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b. Cho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1" hangingPunct="1">
              <a:spcBef>
                <a:spcPct val="0"/>
              </a:spcBef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479F813-25C1-4328-BCB3-012F47B9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_形状 4645">
            <a:extLst>
              <a:ext uri="{FF2B5EF4-FFF2-40B4-BE49-F238E27FC236}">
                <a16:creationId xmlns:a16="http://schemas.microsoft.com/office/drawing/2014/main" id="{06864281-4E85-4BC6-8E47-F3A3584968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1314482">
            <a:off x="10604500" y="2357438"/>
            <a:ext cx="749300" cy="750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53A69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ea typeface="Montserrat" panose="00000500000000000000" charset="0"/>
              <a:cs typeface="Montserrat" panose="00000500000000000000" charset="0"/>
              <a:sym typeface="+mn-lt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DFDAB81-F5B7-4BE6-B78D-3B07BA3C2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432" y="2430226"/>
            <a:ext cx="8637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Montserrat" panose="00000500000000000000" pitchFamily="2" charset="0"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6606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673" y="96885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355" y="1204048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276" y="151369"/>
            <a:ext cx="11089516" cy="293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820854" y="4367429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48m</a:t>
            </a:r>
            <a:r>
              <a:rPr lang="vi-VN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8527" y="553506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1769" y="3256506"/>
            <a:ext cx="5786928" cy="81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48m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326061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894373" y="5497381"/>
            <a:ext cx="833382" cy="8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44536" y="4302639"/>
            <a:ext cx="1022154" cy="89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3186" y="244691"/>
            <a:ext cx="10863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iện tích hình chữ nhật có chiều dài 8m, chiều rộng 6m là: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714" y="25098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26" y="381209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166" y="148381"/>
            <a:ext cx="10500851" cy="190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7992" y="4948178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360cm</a:t>
            </a:r>
            <a:r>
              <a:rPr lang="vi-VN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7992" y="3719134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36cm</a:t>
            </a:r>
            <a:r>
              <a:rPr lang="vi-VN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7992" y="2490090"/>
            <a:ext cx="6637678" cy="73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360dm</a:t>
            </a:r>
            <a:r>
              <a:rPr lang="vi-VN" sz="32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387452" y="2431276"/>
            <a:ext cx="824548" cy="8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41981" y="3680639"/>
            <a:ext cx="805120" cy="8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341175" y="4749389"/>
            <a:ext cx="1166941" cy="10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383" y="1953633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6166" y="414098"/>
            <a:ext cx="832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bình hành có độ dài đáy là 4dm, chiều cao là 9cm là: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96" y="154438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4913110804afamily-KT-tu-lam-hop-qua-23_0d12f.png">
            <a:hlinkClick r:id="rId14" action="ppaction://hlinksldjump"/>
            <a:extLst>
              <a:ext uri="{FF2B5EF4-FFF2-40B4-BE49-F238E27FC236}">
                <a16:creationId xmlns:a16="http://schemas.microsoft.com/office/drawing/2014/main" id="{866C4B1F-BC35-4F48-AD79-75D3A52C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94" y="1715282"/>
            <a:ext cx="22240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22893" y="295243"/>
            <a:ext cx="10500851" cy="237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88252" y="3203725"/>
            <a:ext cx="5873674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cao DK,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252" y="5127136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cao DE,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88252" y="4165431"/>
            <a:ext cx="5917356" cy="602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đường cao EK, đáy EG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24766" y="4065861"/>
            <a:ext cx="780841" cy="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105116" y="5050117"/>
            <a:ext cx="712470" cy="7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875464" y="3023440"/>
            <a:ext cx="942122" cy="8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1501" y="1949728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6370" y="442958"/>
            <a:ext cx="7128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2807" y="4687762"/>
            <a:ext cx="2161450" cy="2041607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grpSp>
        <p:nvGrpSpPr>
          <p:cNvPr id="22" name="Group 36">
            <a:extLst>
              <a:ext uri="{FF2B5EF4-FFF2-40B4-BE49-F238E27FC236}">
                <a16:creationId xmlns:a16="http://schemas.microsoft.com/office/drawing/2014/main" id="{80AB0874-D04F-410B-BFC7-EE893857CCA0}"/>
              </a:ext>
            </a:extLst>
          </p:cNvPr>
          <p:cNvGrpSpPr>
            <a:grpSpLocks/>
          </p:cNvGrpSpPr>
          <p:nvPr/>
        </p:nvGrpSpPr>
        <p:grpSpPr bwMode="auto">
          <a:xfrm>
            <a:off x="7951822" y="391736"/>
            <a:ext cx="3040063" cy="1738313"/>
            <a:chOff x="4297035" y="1840618"/>
            <a:chExt cx="3861128" cy="2307520"/>
          </a:xfrm>
        </p:grpSpPr>
        <p:sp>
          <p:nvSpPr>
            <p:cNvPr id="25" name="AutoShape 153">
              <a:extLst>
                <a:ext uri="{FF2B5EF4-FFF2-40B4-BE49-F238E27FC236}">
                  <a16:creationId xmlns:a16="http://schemas.microsoft.com/office/drawing/2014/main" id="{D81BAABF-0268-47B5-8ACA-877112391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69223" y="2777768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Line 161">
              <a:extLst>
                <a:ext uri="{FF2B5EF4-FFF2-40B4-BE49-F238E27FC236}">
                  <a16:creationId xmlns:a16="http://schemas.microsoft.com/office/drawing/2014/main" id="{D5BEA6D2-A72B-4002-84DA-EBC1118C1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513" y="2057400"/>
              <a:ext cx="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162">
              <a:extLst>
                <a:ext uri="{FF2B5EF4-FFF2-40B4-BE49-F238E27FC236}">
                  <a16:creationId xmlns:a16="http://schemas.microsoft.com/office/drawing/2014/main" id="{7424A1E1-720A-4C58-9FF9-1919A8257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3938" y="3657600"/>
              <a:ext cx="114300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" name="AutoShape 1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126AD1-0596-41EF-9956-6B2BB4DD0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3429000"/>
              <a:ext cx="228600" cy="228600"/>
            </a:xfrm>
            <a:prstGeom prst="actionButtonBlank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170">
              <a:extLst>
                <a:ext uri="{FF2B5EF4-FFF2-40B4-BE49-F238E27FC236}">
                  <a16:creationId xmlns:a16="http://schemas.microsoft.com/office/drawing/2014/main" id="{B10A8C33-1AAF-40BC-9A72-46E1E5275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035" y="184699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9" name="Text Box 171">
              <a:extLst>
                <a:ext uri="{FF2B5EF4-FFF2-40B4-BE49-F238E27FC236}">
                  <a16:creationId xmlns:a16="http://schemas.microsoft.com/office/drawing/2014/main" id="{11450CCF-AFCB-4D23-A9AB-5FE66511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7163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0" name="Text Box 172">
              <a:extLst>
                <a:ext uri="{FF2B5EF4-FFF2-40B4-BE49-F238E27FC236}">
                  <a16:creationId xmlns:a16="http://schemas.microsoft.com/office/drawing/2014/main" id="{FDC7003D-837F-44ED-BB7C-7066A957D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138" y="3614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1" name="Text Box 173">
              <a:extLst>
                <a:ext uri="{FF2B5EF4-FFF2-40B4-BE49-F238E27FC236}">
                  <a16:creationId xmlns:a16="http://schemas.microsoft.com/office/drawing/2014/main" id="{2CFCFA5F-DD9F-41FC-BA7A-B0CF59B69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0" y="3690938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2" name="AutoShape 153">
              <a:extLst>
                <a:ext uri="{FF2B5EF4-FFF2-40B4-BE49-F238E27FC236}">
                  <a16:creationId xmlns:a16="http://schemas.microsoft.com/office/drawing/2014/main" id="{33A0B977-1F91-4359-B169-8CCDA0D57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200750">
              <a:off x="4472726" y="2771387"/>
              <a:ext cx="3505200" cy="914400"/>
            </a:xfrm>
            <a:prstGeom prst="flowChartExtra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6E512D30-2464-4CC1-874F-E18F6B90D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6016" y="2051019"/>
              <a:ext cx="0" cy="160020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Text Box 170">
              <a:extLst>
                <a:ext uri="{FF2B5EF4-FFF2-40B4-BE49-F238E27FC236}">
                  <a16:creationId xmlns:a16="http://schemas.microsoft.com/office/drawing/2014/main" id="{705523FB-26E7-43D3-B173-79817D3E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538" y="1840618"/>
              <a:ext cx="457199" cy="457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1 2.59259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8D28F9-E415-4D7A-A97B-3235A062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394960" y="914400"/>
            <a:ext cx="5368834" cy="2952205"/>
          </a:xfrm>
          <a:prstGeom prst="cloudCallout">
            <a:avLst>
              <a:gd name="adj1" fmla="val -64899"/>
              <a:gd name="adj2" fmla="val 71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96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6">
            <a:extLst>
              <a:ext uri="{FF2B5EF4-FFF2-40B4-BE49-F238E27FC236}">
                <a16:creationId xmlns:a16="http://schemas.microsoft.com/office/drawing/2014/main" id="{45B7C22C-696D-4382-B89D-3D158D61EF36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12192000" cy="6858000"/>
            <a:chOff x="-1" y="0"/>
            <a:chExt cx="12192002" cy="6858000"/>
          </a:xfrm>
        </p:grpSpPr>
        <p:pic>
          <p:nvPicPr>
            <p:cNvPr id="26646" name="图片 40">
              <a:extLst>
                <a:ext uri="{FF2B5EF4-FFF2-40B4-BE49-F238E27FC236}">
                  <a16:creationId xmlns:a16="http://schemas.microsoft.com/office/drawing/2014/main" id="{01730CD0-0FED-4AB1-B1AB-1BB397CA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EA987FF-A307-4EA8-847B-0BBA3CBD8F82}"/>
                </a:ext>
              </a:extLst>
            </p:cNvPr>
            <p:cNvSpPr/>
            <p:nvPr/>
          </p:nvSpPr>
          <p:spPr>
            <a:xfrm flipV="1">
              <a:off x="-1" y="1120775"/>
              <a:ext cx="12192002" cy="5546725"/>
            </a:xfrm>
            <a:prstGeom prst="rect">
              <a:avLst/>
            </a:prstGeom>
            <a:solidFill>
              <a:srgbClr val="F1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cs typeface="Montserrat" panose="00000500000000000000" charset="0"/>
              </a:endParaRPr>
            </a:p>
          </p:txBody>
        </p:sp>
      </p:grpSp>
      <p:sp>
        <p:nvSpPr>
          <p:cNvPr id="26627" name="Line 3">
            <a:extLst>
              <a:ext uri="{FF2B5EF4-FFF2-40B4-BE49-F238E27FC236}">
                <a16:creationId xmlns:a16="http://schemas.microsoft.com/office/drawing/2014/main" id="{64AA2E8A-A575-4118-BF3A-B64D935C31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3429000"/>
            <a:ext cx="2438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85F2250D-07AD-4960-8B7A-DD9E2550F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79479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TOÁN</a:t>
            </a:r>
          </a:p>
        </p:txBody>
      </p:sp>
      <p:sp>
        <p:nvSpPr>
          <p:cNvPr id="26629" name="Text Box 10">
            <a:extLst>
              <a:ext uri="{FF2B5EF4-FFF2-40B4-BE49-F238E27FC236}">
                <a16:creationId xmlns:a16="http://schemas.microsoft.com/office/drawing/2014/main" id="{01E4DEC4-6C09-4BC2-9A79-B32BB108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99" y="914400"/>
            <a:ext cx="914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23D099-1E40-407A-9C74-B92254B8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144" y="1584101"/>
            <a:ext cx="62712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DIỆN TÍCH HÌNH TAM GIÁC</a:t>
            </a:r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C564AE37-0D83-4700-B80C-6C85465B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2105697"/>
            <a:ext cx="5139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giác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6">
            <a:extLst>
              <a:ext uri="{FF2B5EF4-FFF2-40B4-BE49-F238E27FC236}">
                <a16:creationId xmlns:a16="http://schemas.microsoft.com/office/drawing/2014/main" id="{8FC300A5-931E-4F9D-8D44-21D2566E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1447800" cy="12954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47">
            <a:extLst>
              <a:ext uri="{FF2B5EF4-FFF2-40B4-BE49-F238E27FC236}">
                <a16:creationId xmlns:a16="http://schemas.microsoft.com/office/drawing/2014/main" id="{53158FB3-B19B-481B-8FAD-4921D23D7E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19400" y="4953000"/>
            <a:ext cx="1295400" cy="990600"/>
          </a:xfrm>
          <a:prstGeom prst="rtTriangle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AF75C0DC-E561-45DE-93AB-F3EA947DA2B4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19650"/>
            <a:ext cx="2438400" cy="1295400"/>
            <a:chOff x="2352" y="1632"/>
            <a:chExt cx="1536" cy="816"/>
          </a:xfrm>
        </p:grpSpPr>
        <p:sp>
          <p:nvSpPr>
            <p:cNvPr id="26644" name="AutoShape 53">
              <a:extLst>
                <a:ext uri="{FF2B5EF4-FFF2-40B4-BE49-F238E27FC236}">
                  <a16:creationId xmlns:a16="http://schemas.microsoft.com/office/drawing/2014/main" id="{768619F9-F2AF-4E6C-A9C5-2BCCA79E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632"/>
              <a:ext cx="912" cy="81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645" name="AutoShape 54">
              <a:extLst>
                <a:ext uri="{FF2B5EF4-FFF2-40B4-BE49-F238E27FC236}">
                  <a16:creationId xmlns:a16="http://schemas.microsoft.com/office/drawing/2014/main" id="{DE449F83-C382-4D25-A751-A18292EE3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6" y="1728"/>
              <a:ext cx="816" cy="62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ontserrat" panose="00000500000000000000" pitchFamily="2" charset="0"/>
                  <a:ea typeface="Montserrat" panose="00000500000000000000" pitchFamily="2" charset="0"/>
                  <a:cs typeface="Montserrat" panose="00000500000000000000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5">
            <a:extLst>
              <a:ext uri="{FF2B5EF4-FFF2-40B4-BE49-F238E27FC236}">
                <a16:creationId xmlns:a16="http://schemas.microsoft.com/office/drawing/2014/main" id="{474EDBA9-AB57-4DA2-BFEC-EEDE4520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639" y="2558395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cắt, ghép hai hình tam giác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thành một hình đã học.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5" descr="thuoc 4">
            <a:extLst>
              <a:ext uri="{FF2B5EF4-FFF2-40B4-BE49-F238E27FC236}">
                <a16:creationId xmlns:a16="http://schemas.microsoft.com/office/drawing/2014/main" id="{64F43255-408E-4D90-A561-01B034A2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4572000"/>
            <a:ext cx="665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57">
            <a:extLst>
              <a:ext uri="{FF2B5EF4-FFF2-40B4-BE49-F238E27FC236}">
                <a16:creationId xmlns:a16="http://schemas.microsoft.com/office/drawing/2014/main" id="{21989DE0-CB38-46B7-9107-5829EDF4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1148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22" name="Line 58">
            <a:extLst>
              <a:ext uri="{FF2B5EF4-FFF2-40B4-BE49-F238E27FC236}">
                <a16:creationId xmlns:a16="http://schemas.microsoft.com/office/drawing/2014/main" id="{BA465133-8CB7-42FC-AC95-22B685618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800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AutoShape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16ADDF-6C9E-41C2-95E2-B5B56F6C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867400"/>
            <a:ext cx="228600" cy="228600"/>
          </a:xfrm>
          <a:prstGeom prst="actionButtonBlank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" name="Picture 60" descr="scissors">
            <a:extLst>
              <a:ext uri="{FF2B5EF4-FFF2-40B4-BE49-F238E27FC236}">
                <a16:creationId xmlns:a16="http://schemas.microsoft.com/office/drawing/2014/main" id="{76D9FBC9-43F4-48CA-9952-2562931920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550">
            <a:off x="3410744" y="4285456"/>
            <a:ext cx="990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61">
            <a:extLst>
              <a:ext uri="{FF2B5EF4-FFF2-40B4-BE49-F238E27FC236}">
                <a16:creationId xmlns:a16="http://schemas.microsoft.com/office/drawing/2014/main" id="{2B8FC35D-FC07-4C82-BC7E-9552C511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72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 Box 62">
            <a:extLst>
              <a:ext uri="{FF2B5EF4-FFF2-40B4-BE49-F238E27FC236}">
                <a16:creationId xmlns:a16="http://schemas.microsoft.com/office/drawing/2014/main" id="{F772D5FB-9601-4F60-A60B-528E229F9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578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6 -0.00833 L -0.31341 -0.0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41 -0.0037 L 1.11022E-16 -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44 L -0.00156 0.2178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1.11111E-6 L 0.01458 0.2944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-0.0037 L -0.02813 -0.003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75 0.005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4" grpId="1" animBg="1"/>
      <p:bldP spid="15" grpId="0" animBg="1"/>
      <p:bldP spid="15" grpId="1" animBg="1"/>
      <p:bldP spid="19" grpId="0"/>
      <p:bldP spid="21" grpId="0"/>
      <p:bldP spid="21" grpId="1"/>
      <p:bldP spid="21" grpId="2"/>
      <p:bldP spid="24" grpId="0" animBg="1"/>
      <p:bldP spid="24" grpId="1" animBg="1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1011</Words>
  <Application>Microsoft Office PowerPoint</Application>
  <PresentationFormat>Widescreen</PresentationFormat>
  <Paragraphs>215</Paragraphs>
  <Slides>25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等线</vt:lpstr>
      <vt:lpstr>Garamond</vt:lpstr>
      <vt:lpstr>KaiTi</vt:lpstr>
      <vt:lpstr>Montserrat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164</cp:revision>
  <dcterms:created xsi:type="dcterms:W3CDTF">2020-07-28T08:39:47Z</dcterms:created>
  <dcterms:modified xsi:type="dcterms:W3CDTF">2023-12-23T10:11:04Z</dcterms:modified>
</cp:coreProperties>
</file>