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30"/>
  </p:notesMasterIdLst>
  <p:handoutMasterIdLst>
    <p:handoutMasterId r:id="rId31"/>
  </p:handoutMasterIdLst>
  <p:sldIdLst>
    <p:sldId id="301" r:id="rId2"/>
    <p:sldId id="312" r:id="rId3"/>
    <p:sldId id="307" r:id="rId4"/>
    <p:sldId id="270" r:id="rId5"/>
    <p:sldId id="304" r:id="rId6"/>
    <p:sldId id="314" r:id="rId7"/>
    <p:sldId id="416" r:id="rId8"/>
    <p:sldId id="260" r:id="rId9"/>
    <p:sldId id="261" r:id="rId10"/>
    <p:sldId id="286" r:id="rId11"/>
    <p:sldId id="308" r:id="rId12"/>
    <p:sldId id="415" r:id="rId13"/>
    <p:sldId id="417" r:id="rId14"/>
    <p:sldId id="258" r:id="rId15"/>
    <p:sldId id="256" r:id="rId16"/>
    <p:sldId id="257" r:id="rId17"/>
    <p:sldId id="259" r:id="rId18"/>
    <p:sldId id="413" r:id="rId19"/>
    <p:sldId id="414" r:id="rId20"/>
    <p:sldId id="399" r:id="rId21"/>
    <p:sldId id="296" r:id="rId22"/>
    <p:sldId id="297" r:id="rId23"/>
    <p:sldId id="309" r:id="rId24"/>
    <p:sldId id="310" r:id="rId25"/>
    <p:sldId id="300" r:id="rId26"/>
    <p:sldId id="313" r:id="rId27"/>
    <p:sldId id="419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65642" autoAdjust="0"/>
  </p:normalViewPr>
  <p:slideViewPr>
    <p:cSldViewPr snapToGrid="0">
      <p:cViewPr varScale="1">
        <p:scale>
          <a:sx n="59" d="100"/>
          <a:sy n="59" d="100"/>
        </p:scale>
        <p:origin x="94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252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1053CF-55B8-4876-90AD-DFD6BFCEDA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181D2-E285-4979-8786-9701363EFB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05A91-72D1-4EC8-BB82-373D59AA1585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B7846F-D5BB-4169-BC0F-FC881EFDCF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EF38A-0834-44C4-B0DE-13FC7C6EDD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C5B5F-F05D-49A2-8C6D-2569F4691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67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C8CEB-3D2E-4407-9833-8FF8B587ACC5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3100D9-A3A4-4A51-B41A-2BB214DA9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7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6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B3F52-307F-4930-BF95-B2B1131825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513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70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77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399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 and elicit the words: fish, egg, farm and elephant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letters, say /f/ – fish, then /e/ – egg, then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/f/ – farm, and finally /e/ – elephant.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Encourage students to say the sounds and words with you.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Say: Let’s stick! Hold up the F sticker. Say the sound /f/.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Now your turn!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connect and say.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90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40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26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35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chant: track 35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 and say: “A fish at the farm.”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recording, ask students to listen to the chant.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Phonics cards 11-12 on the board.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point to the cards.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again, pause for students to repeat.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46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80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3B0C2-397C-488A-AD5D-D8D2E0A9A79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78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1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uppercase F and lowercase f.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Say the sound /f/.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Draw dotted outlines of the uppercase F and lowercase f on the board.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different students to come to the board and connect the dots.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04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point, and repeat. Write. Track 34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track 34,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point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again, ask students to listen and repeat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Model the writing 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9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 level: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 tracing the letters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air in different ways; big, small, quickly, slowly, on the desk, on the board. Have fun with this activity and encourage children to say the sound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/f/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time.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level: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Write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board. Write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dotted lines under both words.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Hold up Phonics card 11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12 (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one at a time. Invite a child to come to the front of the class and 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the correct word – either with their finger or a pen.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Draw a new dotted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repeat with as many children as possible.</a:t>
            </a:r>
          </a:p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 level: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Follow the ‘At level’ activity as described above.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Add other words and dotted letters from previous lessons to the board.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Continue the activity as before, by showing a phonics picture card and inviting children to trace the corresponding letter.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2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chant: track 35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 and say: “A fish at the farm.”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recording, ask students to listen to the chant.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Phonics cards 11-12 on the board.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point to the cards.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again, pause for students to repeat.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99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chant: track 35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Point to the picture and say: “A fish at the farm.”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recording, ask students to listen to the chant.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Put Phonics cards 11-12 on the board.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point to the cards.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chant again, pause for students to repeat.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3100D9-A3A4-4A51-B41A-2BB214DA99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0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3657567" y="988733"/>
            <a:ext cx="48768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962400" y="1432567"/>
            <a:ext cx="4267200" cy="39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74121" algn="ctr" rtl="0">
              <a:spcBef>
                <a:spcPts val="8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1219170" lvl="1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828754" lvl="2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2438339" lvl="3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3047924" lvl="4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3657509" lvl="5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4267093" lvl="6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4876678" lvl="7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5486263" lvl="8" indent="-474121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724821" y="605435"/>
            <a:ext cx="742367" cy="822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05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Diplodocus">
  <p:cSld name="Title only - Diplodocu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7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1"/>
          </p:nvPr>
        </p:nvSpPr>
        <p:spPr>
          <a:xfrm>
            <a:off x="988800" y="5309600"/>
            <a:ext cx="10214400" cy="45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89" name="Google Shape;89;p15"/>
          <p:cNvPicPr preferRelativeResize="0"/>
          <p:nvPr/>
        </p:nvPicPr>
        <p:blipFill rotWithShape="1">
          <a:blip r:embed="rId2">
            <a:alphaModFix/>
          </a:blip>
          <a:srcRect b="59417"/>
          <a:stretch/>
        </p:blipFill>
        <p:spPr>
          <a:xfrm>
            <a:off x="0" y="2"/>
            <a:ext cx="12192000" cy="2783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878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Plesiosaur">
  <p:cSld name="Blank - Plesiosau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81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- Diplodocus">
  <p:cSld name="Blank - Diplodocu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7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CB20A-130C-46C0-B87A-7220CFD9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796A1-AB68-4D1A-87ED-BDBADFC81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9668B-5781-41CD-9E9B-7727D0EA9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F01C8-B863-4596-BDFA-E9170699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94141-2D93-4CEF-97D6-3C41C07C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Stegosaurus">
  <p:cSld name="Blank - Stegosauru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38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76F0-617C-4921-B1D9-B0E4279BE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9BD09-455F-4F38-B85C-FC2C032F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46EBD-02BB-49C1-9BD1-AE284D6A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37B52-DE3A-488A-920C-4407CB3C459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6EC2D-280E-46B3-93AD-F20806F6B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49345-D8CA-43D9-8DAF-CAD976AC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BDB13-554A-45E4-B658-3100B74D8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9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ED48D-C44A-4E31-9175-651C46F2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  <a:t>11/13/2023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C0C63F-05A0-4CDB-A3DC-B0ACFA55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55CCE-A96B-4777-B1FA-9A849885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38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+ Image background">
  <p:cSld name="Title + 1 column + Image background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988800" y="988800"/>
            <a:ext cx="51072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1442733" y="1940547"/>
            <a:ext cx="41452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1442733" y="2615080"/>
            <a:ext cx="4145200" cy="243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759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0" name="Google Shape;4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6330611" y="2178200"/>
            <a:ext cx="4418400" cy="334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2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299833"/>
            <a:ext cx="12192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725343" y="1415138"/>
            <a:ext cx="509481" cy="5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>
          <a:xfrm>
            <a:off x="1442733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4622820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7802908" y="2178200"/>
            <a:ext cx="2860800" cy="333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9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yrannosaurus" type="titleOnly">
  <p:cSld name="Title only - Tyrannosauru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97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8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lesiosaur">
  <p:cSld name="Title only - Plesiosau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198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667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Pterodactyl">
  <p:cSld name="Title only - Pterodactyl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8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Stegosaurus">
  <p:cSld name="Title only - Stegosauru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2" name="Google Shape;7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8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- Triceratops">
  <p:cSld name="Title only - Triceratop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988800" y="988800"/>
            <a:ext cx="10214400" cy="4880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"/>
            <a:ext cx="12192000" cy="685801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1442733" y="1300467"/>
            <a:ext cx="9306400" cy="44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2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2733" y="1503667"/>
            <a:ext cx="9306400" cy="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ExtraBold"/>
              <a:buNone/>
              <a:defRPr sz="2400">
                <a:solidFill>
                  <a:schemeClr val="dk1"/>
                </a:solidFill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2733" y="2178201"/>
            <a:ext cx="9306400" cy="31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F305EC9D-24E9-4545-9771-22A155732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95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audio" Target="../media/audio3.wav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8.xml"/><Relationship Id="rId12" Type="http://schemas.openxmlformats.org/officeDocument/2006/relationships/audio" Target="../media/audio1.wav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9.png"/><Relationship Id="rId5" Type="http://schemas.openxmlformats.org/officeDocument/2006/relationships/audio" Target="../media/media6.m4a"/><Relationship Id="rId10" Type="http://schemas.openxmlformats.org/officeDocument/2006/relationships/image" Target="../media/image38.png"/><Relationship Id="rId4" Type="http://schemas.microsoft.com/office/2007/relationships/media" Target="../media/media6.m4a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gif"/><Relationship Id="rId4" Type="http://schemas.openxmlformats.org/officeDocument/2006/relationships/audio" Target="../media/audio6.wav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gif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audio" Target="../media/audio5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29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50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openxmlformats.org/officeDocument/2006/relationships/image" Target="../media/image24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5.xml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0.png"/><Relationship Id="rId12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51.png"/><Relationship Id="rId5" Type="http://schemas.openxmlformats.org/officeDocument/2006/relationships/image" Target="../media/image24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6.xml"/><Relationship Id="rId9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0.png"/><Relationship Id="rId12" Type="http://schemas.microsoft.com/office/2007/relationships/hdphoto" Target="../media/hdphoto5.wdp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54.png"/><Relationship Id="rId5" Type="http://schemas.openxmlformats.org/officeDocument/2006/relationships/image" Target="../media/image24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17.xml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61.png"/><Relationship Id="rId10" Type="http://schemas.openxmlformats.org/officeDocument/2006/relationships/audio" Target="../media/audio1.wav"/><Relationship Id="rId4" Type="http://schemas.openxmlformats.org/officeDocument/2006/relationships/image" Target="../media/image60.pn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3.wav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audio" Target="../media/audio4.wav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microsoft.com/office/2007/relationships/hdphoto" Target="../media/hdphoto1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12" Type="http://schemas.openxmlformats.org/officeDocument/2006/relationships/image" Target="../media/image3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34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3BB8134-7D54-443F-B267-B81A28D91D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833"/>
            <a:ext cx="12191295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B1CA3A1-9F35-4ED6-AE5C-42E6A5B68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4578" b="2267"/>
          <a:stretch/>
        </p:blipFill>
        <p:spPr bwMode="auto">
          <a:xfrm rot="404369">
            <a:off x="350881" y="1568933"/>
            <a:ext cx="2126803" cy="288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FC1ECC-67EF-4B82-B3CB-82AE4142C0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5" r="52753" b="35634"/>
          <a:stretch/>
        </p:blipFill>
        <p:spPr>
          <a:xfrm>
            <a:off x="799603" y="-163630"/>
            <a:ext cx="1625964" cy="1621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66AA9B4-FF29-48A0-986B-0EDBD2AF1D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702" y="3599105"/>
            <a:ext cx="3463060" cy="31605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43F478-1D15-48EB-A282-B333C8959CC4}"/>
              </a:ext>
            </a:extLst>
          </p:cNvPr>
          <p:cNvSpPr txBox="1"/>
          <p:nvPr/>
        </p:nvSpPr>
        <p:spPr>
          <a:xfrm>
            <a:off x="2267212" y="28833"/>
            <a:ext cx="89561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THE COMMITTEE OF PEOPLE OF DISTRICT 12</a:t>
            </a:r>
          </a:p>
          <a:p>
            <a:pPr algn="ctr"/>
            <a:r>
              <a:rPr lang="en-US" sz="2800" b="1" dirty="0">
                <a:solidFill>
                  <a:schemeClr val="tx1">
                    <a:lumMod val="50000"/>
                  </a:schemeClr>
                </a:solidFill>
              </a:rPr>
              <a:t>DEPARTMENT OF EDUCATION AND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13EE4-1BBB-4E89-A994-1F40D0E9E3FB}"/>
              </a:ext>
            </a:extLst>
          </p:cNvPr>
          <p:cNvSpPr txBox="1"/>
          <p:nvPr/>
        </p:nvSpPr>
        <p:spPr>
          <a:xfrm>
            <a:off x="2853693" y="992442"/>
            <a:ext cx="696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NGUYEN THI MINH KHAI PRIMARY SCHOOL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1CFED9-22C8-4B88-9743-8EF2F3D1F82A}"/>
              </a:ext>
            </a:extLst>
          </p:cNvPr>
          <p:cNvSpPr/>
          <p:nvPr/>
        </p:nvSpPr>
        <p:spPr>
          <a:xfrm>
            <a:off x="3344449" y="1841327"/>
            <a:ext cx="5749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spcBef>
                <a:spcPct val="0"/>
              </a:spcBef>
              <a:defRPr/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ato Black" panose="020F0A02020204030203" pitchFamily="34" charset="0"/>
                <a:cs typeface="Lato Black" panose="020F0A02020204030203" pitchFamily="34" charset="0"/>
              </a:rPr>
              <a:t>Unit 2: What’s this ?</a:t>
            </a:r>
          </a:p>
          <a:p>
            <a:pPr lvl="0" algn="ctr" defTabSz="1219170">
              <a:spcBef>
                <a:spcPct val="0"/>
              </a:spcBef>
              <a:defRPr/>
            </a:pP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Lato Black" panose="020F0A02020204030203" pitchFamily="34" charset="0"/>
                <a:cs typeface="Lato Black" panose="020F0A02020204030203" pitchFamily="34" charset="0"/>
              </a:rPr>
              <a:t>Lesson 5: Sounds and Letters</a:t>
            </a:r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A906A-D9B4-48ED-AB39-7E72DA0F36B8}"/>
              </a:ext>
            </a:extLst>
          </p:cNvPr>
          <p:cNvSpPr txBox="1"/>
          <p:nvPr/>
        </p:nvSpPr>
        <p:spPr>
          <a:xfrm>
            <a:off x="3206663" y="6137753"/>
            <a:ext cx="5749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</a:rPr>
              <a:t>Teacher: Tran </a:t>
            </a:r>
            <a:r>
              <a:rPr lang="en-US" sz="2400" dirty="0" err="1">
                <a:solidFill>
                  <a:srgbClr val="7030A0"/>
                </a:solidFill>
                <a:latin typeface="Arial Black" panose="020B0A04020102020204" pitchFamily="34" charset="0"/>
              </a:rPr>
              <a:t>Thi</a:t>
            </a:r>
            <a:r>
              <a:rPr lang="en-US" sz="2400" dirty="0">
                <a:solidFill>
                  <a:srgbClr val="7030A0"/>
                </a:solidFill>
                <a:latin typeface="Arial Black" panose="020B0A04020102020204" pitchFamily="34" charset="0"/>
              </a:rPr>
              <a:t> Thanh Loan</a:t>
            </a:r>
          </a:p>
        </p:txBody>
      </p:sp>
    </p:spTree>
    <p:extLst>
      <p:ext uri="{BB962C8B-B14F-4D97-AF65-F5344CB8AC3E}">
        <p14:creationId xmlns:p14="http://schemas.microsoft.com/office/powerpoint/2010/main" val="486471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rm">
            <a:hlinkClick r:id="" action="ppaction://media"/>
            <a:extLst>
              <a:ext uri="{FF2B5EF4-FFF2-40B4-BE49-F238E27FC236}">
                <a16:creationId xmlns:a16="http://schemas.microsoft.com/office/drawing/2014/main" id="{372B7CB9-87B5-4BC3-B505-375CD3A87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2975" y="5645827"/>
            <a:ext cx="609600" cy="6096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1133513" y="-658329"/>
            <a:ext cx="1609735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22225">
                  <a:solidFill>
                    <a:srgbClr val="8AB833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51514C-C3EB-4276-82E4-3DF8698FDD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41" y="3092306"/>
            <a:ext cx="3308544" cy="358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Agriculture Water Filtration System | HydroFLOW USA">
            <a:extLst>
              <a:ext uri="{FF2B5EF4-FFF2-40B4-BE49-F238E27FC236}">
                <a16:creationId xmlns:a16="http://schemas.microsoft.com/office/drawing/2014/main" id="{82DC6BC3-7DA3-4464-BDE4-466225386E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382" y="1174750"/>
            <a:ext cx="5505450" cy="550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E53B0-25AF-49C7-9F95-54BEC574DA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878" y="-930952"/>
            <a:ext cx="3772362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6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wind.wav"/>
          </p:stSnd>
        </p:sndAc>
      </p:transition>
    </mc:Choice>
    <mc:Fallback xmlns="">
      <p:transition spd="slow">
        <p:circle/>
        <p:sndAc>
          <p:stSnd>
            <p:snd r:embed="rId11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035">
            <a:hlinkClick r:id="" action="ppaction://media"/>
            <a:extLst>
              <a:ext uri="{FF2B5EF4-FFF2-40B4-BE49-F238E27FC236}">
                <a16:creationId xmlns:a16="http://schemas.microsoft.com/office/drawing/2014/main" id="{AECFEAA8-610D-4064-9DD3-ADA604BD7A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44333" y="457835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6AD124-4AF1-448C-8D9E-5906727845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69104"/>
            <a:ext cx="11790075" cy="4113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FAC38-6D7E-4320-BBFB-88AD626D24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8386">
            <a:off x="9997826" y="-1223296"/>
            <a:ext cx="2597700" cy="4550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B4EF9-30AD-4A45-B4F5-F614C87E3B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1715">
            <a:off x="-669200" y="3589868"/>
            <a:ext cx="2597700" cy="4550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D2303-2EB6-4AAF-8351-980046B8863D}"/>
              </a:ext>
            </a:extLst>
          </p:cNvPr>
          <p:cNvSpPr txBox="1"/>
          <p:nvPr/>
        </p:nvSpPr>
        <p:spPr>
          <a:xfrm>
            <a:off x="815733" y="4258311"/>
            <a:ext cx="10158608" cy="33855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fish, fish, fish</a:t>
            </a:r>
          </a:p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 the farm, farm, farm</a:t>
            </a:r>
          </a:p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fish, fish, fish</a:t>
            </a:r>
          </a:p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 the farm, farm, farm</a:t>
            </a:r>
          </a:p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 f /, / f /, /f / </a:t>
            </a:r>
          </a:p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 f /, / f /, / f /</a:t>
            </a:r>
          </a:p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fish, fish, fish</a:t>
            </a:r>
          </a:p>
          <a:p>
            <a:pPr algn="ctr"/>
            <a:r>
              <a:rPr lang="en-US" sz="20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 the farm, farm, farm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6CA7C1-11E2-545C-C6FD-1A3D96A307D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051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4394">
        <p14:pan dir="u"/>
        <p:sndAc>
          <p:stSnd>
            <p:snd r:embed="rId8" name="chimes.wav"/>
          </p:stSnd>
        </p:sndAc>
      </p:transition>
    </mc:Choice>
    <mc:Fallback xmlns="">
      <p:transition spd="slow" advTm="54394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4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3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1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3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25" objId="5"/>
        <p14:stopEvt time="53201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035">
            <a:hlinkClick r:id="" action="ppaction://media"/>
            <a:extLst>
              <a:ext uri="{FF2B5EF4-FFF2-40B4-BE49-F238E27FC236}">
                <a16:creationId xmlns:a16="http://schemas.microsoft.com/office/drawing/2014/main" id="{AECFEAA8-610D-4064-9DD3-ADA604BD7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4333" y="457835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6AD124-4AF1-448C-8D9E-590672784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69104"/>
            <a:ext cx="11790075" cy="4113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FAC38-6D7E-4320-BBFB-88AD626D24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8386">
            <a:off x="9997826" y="-1223296"/>
            <a:ext cx="2597700" cy="4550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B4EF9-30AD-4A45-B4F5-F614C87E3B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1715">
            <a:off x="-669200" y="3589868"/>
            <a:ext cx="2597700" cy="4550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D2303-2EB6-4AAF-8351-980046B8863D}"/>
              </a:ext>
            </a:extLst>
          </p:cNvPr>
          <p:cNvSpPr txBox="1"/>
          <p:nvPr/>
        </p:nvSpPr>
        <p:spPr>
          <a:xfrm>
            <a:off x="285725" y="4252481"/>
            <a:ext cx="10158608" cy="33855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fish, fish, fish</a:t>
            </a: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 the farm, farm, farm</a:t>
            </a: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fish, fish, fish</a:t>
            </a: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 the farm, farm, farm</a:t>
            </a: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 f /, / f /, / f /</a:t>
            </a: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f /, / f /, / f /</a:t>
            </a: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fish, fish, fish</a:t>
            </a: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 the farm, farm, farm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4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5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ard Game Background Images – Browse 228,957 Stock Photos, Vectors, and  Video | Adobe Stock">
            <a:extLst>
              <a:ext uri="{FF2B5EF4-FFF2-40B4-BE49-F238E27FC236}">
                <a16:creationId xmlns:a16="http://schemas.microsoft.com/office/drawing/2014/main" id="{D974100F-7590-0FCF-73B6-1D5774B2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13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himes.wav"/>
          </p:stSnd>
        </p:sndAc>
      </p:transition>
    </mc:Choice>
    <mc:Fallback xmlns="">
      <p:transition spd="slow">
        <p:blinds dir="vert"/>
        <p:sndAc>
          <p:stSnd>
            <p:snd r:embed="rId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716165-331A-9442-985F-162127704CC0}"/>
              </a:ext>
            </a:extLst>
          </p:cNvPr>
          <p:cNvSpPr txBox="1"/>
          <p:nvPr/>
        </p:nvSpPr>
        <p:spPr>
          <a:xfrm>
            <a:off x="2112087" y="1959428"/>
            <a:ext cx="4615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5400" dirty="0">
                <a:solidFill>
                  <a:srgbClr val="ED7D31">
                    <a:lumMod val="50000"/>
                  </a:srgbClr>
                </a:solidFill>
                <a:latin typeface="Britannic Bold" panose="020B0903060703020204" pitchFamily="34" charset="0"/>
              </a:rPr>
              <a:t>WHAT IS IN THE CLOCK?</a:t>
            </a:r>
            <a:endParaRPr lang="ru-RU" sz="54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BF7694F-AC6B-E642-90F9-4AE0D12AD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87" y="786493"/>
            <a:ext cx="3820626" cy="528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51A30D-F2D1-084A-9968-673D3CF9DBC5}"/>
              </a:ext>
            </a:extLst>
          </p:cNvPr>
          <p:cNvSpPr/>
          <p:nvPr/>
        </p:nvSpPr>
        <p:spPr>
          <a:xfrm>
            <a:off x="2307771" y="4321628"/>
            <a:ext cx="2231573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  <a:latin typeface="Cooper Black" panose="0208090404030B020404" pitchFamily="18" charset="0"/>
              </a:rPr>
              <a:t>START</a:t>
            </a:r>
            <a:endParaRPr lang="ru-RU" sz="20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186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ute Instrument Sticker by M O C C A for iOS &amp; Android | GIPHY">
            <a:extLst>
              <a:ext uri="{FF2B5EF4-FFF2-40B4-BE49-F238E27FC236}">
                <a16:creationId xmlns:a16="http://schemas.microsoft.com/office/drawing/2014/main" id="{D3AC45A0-E357-49F7-9E7A-D7A2D50D02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14" y="2778237"/>
            <a:ext cx="2508802" cy="254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3860624" y="-237168"/>
            <a:ext cx="4834901" cy="6692698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  <a:latin typeface="Cooper Black" panose="0208090404030B020404" pitchFamily="18" charset="0"/>
              </a:rPr>
              <a:t>START</a:t>
            </a:r>
            <a:endParaRPr lang="ru-RU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pic>
        <p:nvPicPr>
          <p:cNvPr id="9" name="Picture 2" descr="ABCs - A to F | Baamboozle - Baamboozle | The Most Fun Classroom Games!">
            <a:extLst>
              <a:ext uri="{FF2B5EF4-FFF2-40B4-BE49-F238E27FC236}">
                <a16:creationId xmlns:a16="http://schemas.microsoft.com/office/drawing/2014/main" id="{1F290278-A911-A7E0-FC9B-027EE3700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14" y="2390659"/>
            <a:ext cx="2831975" cy="254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210026" y="1673875"/>
            <a:ext cx="4109234" cy="4200795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1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E0DC8DE6-7E98-F344-A1E2-89E85B420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59" y="522515"/>
            <a:ext cx="4367553" cy="604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  <a:latin typeface="Cooper Black" panose="0208090404030B020404" pitchFamily="18" charset="0"/>
              </a:rPr>
              <a:t>START</a:t>
            </a:r>
            <a:endParaRPr lang="ru-RU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18C03E-D2B3-D44A-BF39-D3495EE8F319}"/>
              </a:ext>
            </a:extLst>
          </p:cNvPr>
          <p:cNvSpPr/>
          <p:nvPr/>
        </p:nvSpPr>
        <p:spPr>
          <a:xfrm>
            <a:off x="4352924" y="2355316"/>
            <a:ext cx="3714750" cy="3614057"/>
          </a:xfrm>
          <a:prstGeom prst="flowChartConnecto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minika Sticker for iOS &amp; Android | GIPHY">
            <a:extLst>
              <a:ext uri="{FF2B5EF4-FFF2-40B4-BE49-F238E27FC236}">
                <a16:creationId xmlns:a16="http://schemas.microsoft.com/office/drawing/2014/main" id="{E0426978-C39B-16C1-D486-45E282CB29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7" y="2628974"/>
            <a:ext cx="3558391" cy="314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337360" y="2355315"/>
            <a:ext cx="3714749" cy="361405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17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3912224" y="408215"/>
            <a:ext cx="4367553" cy="6041571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  <a:latin typeface="Cooper Black" panose="0208090404030B020404" pitchFamily="18" charset="0"/>
              </a:rPr>
              <a:t>START</a:t>
            </a:r>
            <a:endParaRPr lang="ru-RU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A5AD62-F172-DB52-791A-8D4D9F6B46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90" t="14536" r="22460" b="13770"/>
          <a:stretch/>
        </p:blipFill>
        <p:spPr>
          <a:xfrm>
            <a:off x="5141595" y="2780754"/>
            <a:ext cx="1908810" cy="2579915"/>
          </a:xfrm>
          <a:prstGeom prst="rect">
            <a:avLst/>
          </a:prstGeom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296374" y="2264432"/>
            <a:ext cx="3608069" cy="3570105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3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3912224" y="408215"/>
            <a:ext cx="4367553" cy="6041571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  <a:latin typeface="Cooper Black" panose="0208090404030B020404" pitchFamily="18" charset="0"/>
              </a:rPr>
              <a:t>START</a:t>
            </a:r>
            <a:endParaRPr lang="ru-RU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11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8C9758-EAC3-C74A-A996-8DE8C1A79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  <p:pic>
        <p:nvPicPr>
          <p:cNvPr id="2" name="Picture 2" descr="Agriculture Water Filtration System | HydroFLOW USA">
            <a:extLst>
              <a:ext uri="{FF2B5EF4-FFF2-40B4-BE49-F238E27FC236}">
                <a16:creationId xmlns:a16="http://schemas.microsoft.com/office/drawing/2014/main" id="{7825AF1B-D653-0A34-F32E-8B21D82A79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787" y="2921090"/>
            <a:ext cx="2405589" cy="225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469131" y="2405742"/>
            <a:ext cx="3297828" cy="3287486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4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3912224" y="408215"/>
            <a:ext cx="4367553" cy="6041571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prstClr val="white"/>
                </a:solidFill>
                <a:latin typeface="Cooper Black" panose="0208090404030B020404" pitchFamily="18" charset="0"/>
              </a:rPr>
              <a:t>START</a:t>
            </a:r>
            <a:endParaRPr lang="ru-RU" sz="20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000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CHECK</a:t>
            </a:r>
            <a:endParaRPr lang="ru-RU" sz="2000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D62D3D-2AFE-8C39-8A68-6C335083F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564" y="2782545"/>
            <a:ext cx="2612871" cy="2533879"/>
          </a:xfrm>
          <a:prstGeom prst="rect">
            <a:avLst/>
          </a:prstGeom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281889" y="2242455"/>
            <a:ext cx="3628220" cy="361405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19006D-3DA7-870F-B312-EC6CD93576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557658" y="5769428"/>
            <a:ext cx="911662" cy="9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4DBE-EBE3-4AB1-9BFC-5687D5C3D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                                                                                                       </a:t>
            </a:r>
            <a:r>
              <a:rPr lang="en-US" dirty="0" err="1"/>
              <a:t>bbbbcvvgggpooggg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AAEF5-BC50-49A5-A63D-B16BF31544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ello! - Super Simple Songs">
            <a:hlinkClick r:id="" action="ppaction://media"/>
            <a:extLst>
              <a:ext uri="{FF2B5EF4-FFF2-40B4-BE49-F238E27FC236}">
                <a16:creationId xmlns:a16="http://schemas.microsoft.com/office/drawing/2014/main" id="{2273ACE9-13E5-4E4C-890B-2769AC07B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5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6E98073-A26D-F645-A939-E2B2EDFBA3CE}"/>
              </a:ext>
            </a:extLst>
          </p:cNvPr>
          <p:cNvGrpSpPr/>
          <p:nvPr/>
        </p:nvGrpSpPr>
        <p:grpSpPr>
          <a:xfrm>
            <a:off x="3912224" y="408215"/>
            <a:ext cx="4367553" cy="6041571"/>
            <a:chOff x="2388223" y="408214"/>
            <a:chExt cx="4367553" cy="6041571"/>
          </a:xfrm>
        </p:grpSpPr>
        <p:pic>
          <p:nvPicPr>
            <p:cNvPr id="1026" name="Picture 2" descr="Alarm Clock Red PNG Clip Art | Clock clipart, Clip art, Picture clock">
              <a:extLst>
                <a:ext uri="{FF2B5EF4-FFF2-40B4-BE49-F238E27FC236}">
                  <a16:creationId xmlns:a16="http://schemas.microsoft.com/office/drawing/2014/main" id="{E0DC8DE6-7E98-F344-A1E2-89E85B420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8223" y="408214"/>
              <a:ext cx="4367553" cy="6041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6965434-A26C-A94B-B8EA-1A0695D97BD3}"/>
                </a:ext>
              </a:extLst>
            </p:cNvPr>
            <p:cNvSpPr/>
            <p:nvPr/>
          </p:nvSpPr>
          <p:spPr>
            <a:xfrm>
              <a:off x="2743200" y="2242456"/>
              <a:ext cx="3712029" cy="3614057"/>
            </a:xfrm>
            <a:prstGeom prst="ellipse">
              <a:avLst/>
            </a:prstGeom>
            <a:solidFill>
              <a:srgbClr val="F60B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D8ED84B-52C6-F744-A779-E0A57CA7D33D}"/>
              </a:ext>
            </a:extLst>
          </p:cNvPr>
          <p:cNvSpPr/>
          <p:nvPr/>
        </p:nvSpPr>
        <p:spPr>
          <a:xfrm>
            <a:off x="1894114" y="293914"/>
            <a:ext cx="1654628" cy="631372"/>
          </a:xfrm>
          <a:prstGeom prst="roundRect">
            <a:avLst/>
          </a:prstGeom>
          <a:solidFill>
            <a:srgbClr val="F60B11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START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FB8003D4-5CB9-5646-B474-585A1BE5BE00}"/>
              </a:ext>
            </a:extLst>
          </p:cNvPr>
          <p:cNvSpPr/>
          <p:nvPr/>
        </p:nvSpPr>
        <p:spPr>
          <a:xfrm>
            <a:off x="8643258" y="293914"/>
            <a:ext cx="1654628" cy="631372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40B3C-CB8F-7E45-50C9-FDD4C4DAE6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r="85991" b="63082"/>
          <a:stretch/>
        </p:blipFill>
        <p:spPr>
          <a:xfrm>
            <a:off x="5002457" y="2508172"/>
            <a:ext cx="2976773" cy="2892682"/>
          </a:xfrm>
          <a:prstGeom prst="rect">
            <a:avLst/>
          </a:prstGeom>
        </p:spPr>
      </p:pic>
      <p:pic>
        <p:nvPicPr>
          <p:cNvPr id="5" name="Picture 2" descr="Alarm Clock Red PNG Clip Art | Clock clipart, Clip art, Picture clock">
            <a:extLst>
              <a:ext uri="{FF2B5EF4-FFF2-40B4-BE49-F238E27FC236}">
                <a16:creationId xmlns:a16="http://schemas.microsoft.com/office/drawing/2014/main" id="{B9E117B7-46AD-AA45-8E91-289BD6F51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t="32884" r="12364" b="12702"/>
          <a:stretch/>
        </p:blipFill>
        <p:spPr bwMode="auto">
          <a:xfrm>
            <a:off x="4320448" y="2211908"/>
            <a:ext cx="3605534" cy="3614057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7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0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 20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o-co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ish">
            <a:hlinkClick r:id="" action="ppaction://media"/>
            <a:extLst>
              <a:ext uri="{FF2B5EF4-FFF2-40B4-BE49-F238E27FC236}">
                <a16:creationId xmlns:a16="http://schemas.microsoft.com/office/drawing/2014/main" id="{12BB7300-C4F8-4224-9456-CA7D56D651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4" end="3575.75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9526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3B780C-2144-4A09-A7D2-B074B9C9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2817" y1="45105" x2="22291" y2="48252"/>
                        <a14:foregroundMark x1="22291" y1="48252" x2="25697" y2="45804"/>
                        <a14:foregroundMark x1="26625" y1="47902" x2="26935" y2="48601"/>
                        <a14:foregroundMark x1="31269" y1="47552" x2="38700" y2="43007"/>
                        <a14:foregroundMark x1="28793" y1="46853" x2="36842" y2="55944"/>
                        <a14:foregroundMark x1="36842" y1="55944" x2="24768" y2="49650"/>
                        <a14:foregroundMark x1="24768" y1="49650" x2="22910" y2="5104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9736" y="2062495"/>
            <a:ext cx="4349084" cy="3850892"/>
          </a:xfrm>
          <a:prstGeom prst="rect">
            <a:avLst/>
          </a:prstGeom>
        </p:spPr>
      </p:pic>
      <p:pic>
        <p:nvPicPr>
          <p:cNvPr id="8" name="Picture 6" descr="Ocean's Balance">
            <a:extLst>
              <a:ext uri="{FF2B5EF4-FFF2-40B4-BE49-F238E27FC236}">
                <a16:creationId xmlns:a16="http://schemas.microsoft.com/office/drawing/2014/main" id="{1B038A45-4579-4BB4-9E12-789BC77206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463" y="4161832"/>
            <a:ext cx="2375901" cy="3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Ocean's Balance">
            <a:extLst>
              <a:ext uri="{FF2B5EF4-FFF2-40B4-BE49-F238E27FC236}">
                <a16:creationId xmlns:a16="http://schemas.microsoft.com/office/drawing/2014/main" id="{D0E340AB-B7DE-426D-AD54-FF5D61F167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196">
            <a:off x="6257426" y="4235855"/>
            <a:ext cx="2785272" cy="360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C56287-F889-48B4-BDB4-F3DE8B9E76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773" y="-1338263"/>
            <a:ext cx="3772362" cy="3676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5D7852-2259-45BD-85FC-852EF28D4A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3787" y="500062"/>
            <a:ext cx="2437627" cy="140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EF495B-659F-4137-B527-D8B3937FBC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1764" y="573881"/>
            <a:ext cx="1009650" cy="1257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087433"/>
      </p:ext>
    </p:extLst>
  </p:cSld>
  <p:clrMapOvr>
    <a:masterClrMapping/>
  </p:clrMapOvr>
  <p:transition spd="med">
    <p:pull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gg">
            <a:hlinkClick r:id="" action="ppaction://media"/>
            <a:extLst>
              <a:ext uri="{FF2B5EF4-FFF2-40B4-BE49-F238E27FC236}">
                <a16:creationId xmlns:a16="http://schemas.microsoft.com/office/drawing/2014/main" id="{75199EB4-B30B-4E1F-B9FC-F9F04CEA10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" end="3189.48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85499" y="5340350"/>
            <a:ext cx="588377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3B689-B1BC-4865-BB51-426D2192B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3091608"/>
            <a:ext cx="6375403" cy="4155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81D06-A611-4773-8235-E7378B6A7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3412" y="766762"/>
            <a:ext cx="2437627" cy="140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0BE160-9222-4A67-8A2C-E4B6849FC2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4324" y="1793081"/>
            <a:ext cx="5574282" cy="4399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391CD8-0E90-436E-9113-71FA3EFCDC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3412" y="835770"/>
            <a:ext cx="1038225" cy="1362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CFC39-DC56-4013-923B-876E184FFF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6008" y="-272227"/>
            <a:ext cx="3208284" cy="32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57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fish">
            <a:hlinkClick r:id="" action="ppaction://media"/>
            <a:extLst>
              <a:ext uri="{FF2B5EF4-FFF2-40B4-BE49-F238E27FC236}">
                <a16:creationId xmlns:a16="http://schemas.microsoft.com/office/drawing/2014/main" id="{C1D74364-D466-4314-A2BF-C6497F90F8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5" end="3531.75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399" y="86958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3B689-B1BC-4865-BB51-426D2192B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3091608"/>
            <a:ext cx="6375403" cy="4155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81D06-A611-4773-8235-E7378B6A7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755" y="652887"/>
            <a:ext cx="2867310" cy="165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8314FE-F56A-478C-8924-B683EA6166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865" t="5483" r="9875" b="2904"/>
          <a:stretch/>
        </p:blipFill>
        <p:spPr>
          <a:xfrm>
            <a:off x="2022474" y="2184031"/>
            <a:ext cx="4352926" cy="452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2D154-D796-4B7E-83A6-F1E6114425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8601" y="-127001"/>
            <a:ext cx="2794001" cy="2794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D664AB-1438-4372-A9B8-36C30EE100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6329" y="720056"/>
            <a:ext cx="1219201" cy="1518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30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gg">
            <a:hlinkClick r:id="" action="ppaction://media"/>
            <a:extLst>
              <a:ext uri="{FF2B5EF4-FFF2-40B4-BE49-F238E27FC236}">
                <a16:creationId xmlns:a16="http://schemas.microsoft.com/office/drawing/2014/main" id="{F83F6584-3279-4122-97B6-C7674B352A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1" end="3171.48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4277" y="534035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3B689-B1BC-4865-BB51-426D2192B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3091608"/>
            <a:ext cx="6375403" cy="41556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381D06-A611-4773-8235-E7378B6A7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3755" y="652887"/>
            <a:ext cx="2867310" cy="165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83FD251-EC9E-4627-9E59-8059729382BC}"/>
              </a:ext>
            </a:extLst>
          </p:cNvPr>
          <p:cNvGrpSpPr/>
          <p:nvPr/>
        </p:nvGrpSpPr>
        <p:grpSpPr>
          <a:xfrm>
            <a:off x="641350" y="1129137"/>
            <a:ext cx="5594434" cy="6252602"/>
            <a:chOff x="688975" y="652887"/>
            <a:chExt cx="5594434" cy="62526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78971D7-432C-4F80-BF15-6BBB03ED1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211" b="95066" l="3309" r="91912">
                          <a14:foregroundMark x1="59926" y1="29276" x2="60662" y2="31250"/>
                          <a14:foregroundMark x1="92647" y1="30921" x2="90441" y2="33224"/>
                          <a14:foregroundMark x1="9926" y1="33882" x2="3676" y2="39474"/>
                          <a14:foregroundMark x1="3676" y1="39474" x2="3676" y2="39474"/>
                          <a14:foregroundMark x1="25000" y1="89803" x2="31618" y2="94737"/>
                          <a14:foregroundMark x1="31618" y1="94737" x2="40809" y2="95066"/>
                          <a14:foregroundMark x1="40809" y1="95066" x2="47426" y2="89803"/>
                          <a14:foregroundMark x1="47426" y1="89803" x2="48897" y2="861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975" y="652887"/>
              <a:ext cx="5594434" cy="6252602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E9CAECA-47EC-460A-8E78-6686220DAC54}"/>
                </a:ext>
              </a:extLst>
            </p:cNvPr>
            <p:cNvSpPr/>
            <p:nvPr/>
          </p:nvSpPr>
          <p:spPr>
            <a:xfrm>
              <a:off x="4038600" y="2638426"/>
              <a:ext cx="114300" cy="112394"/>
            </a:xfrm>
            <a:prstGeom prst="ellipse">
              <a:avLst/>
            </a:prstGeom>
            <a:solidFill>
              <a:srgbClr val="00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4C4ADCC-805B-4A02-9A07-2932FB518C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33350"/>
            <a:ext cx="2943225" cy="2943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F0D27-5C35-450D-862E-6FAD9D809D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0700" y="742317"/>
            <a:ext cx="1206500" cy="1473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58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BDFC683-2B04-4A41-AB5A-D41BF5812B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1"/>
          <a:stretch/>
        </p:blipFill>
        <p:spPr>
          <a:xfrm rot="17838655">
            <a:off x="-242773" y="-2944938"/>
            <a:ext cx="3022810" cy="5657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0D69B6-292A-4838-A230-54CF2E02B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87" y="1762124"/>
            <a:ext cx="10444163" cy="4191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D58F41-5332-4272-AE0F-488987227B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8400" y="4553135"/>
            <a:ext cx="767302" cy="1006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D4B8FA-70AE-4F5B-91BC-038734840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8900" y="4554992"/>
            <a:ext cx="767302" cy="1006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E2CB5-0426-4976-9968-24D769092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900" y="4604269"/>
            <a:ext cx="767303" cy="955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201E14-3377-48AA-AA9E-E5E29B1A74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4401" y="4578702"/>
            <a:ext cx="767303" cy="955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727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035">
            <a:hlinkClick r:id="" action="ppaction://media"/>
            <a:extLst>
              <a:ext uri="{FF2B5EF4-FFF2-40B4-BE49-F238E27FC236}">
                <a16:creationId xmlns:a16="http://schemas.microsoft.com/office/drawing/2014/main" id="{AECFEAA8-610D-4064-9DD3-ADA604BD7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4333" y="457835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6AD124-4AF1-448C-8D9E-590672784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62" y="1568499"/>
            <a:ext cx="11790075" cy="4105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EFAC38-6D7E-4320-BBFB-88AD626D2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8386">
            <a:off x="10054950" y="-1247469"/>
            <a:ext cx="2597700" cy="45507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B4EF9-30AD-4A45-B4F5-F614C87E3B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1715">
            <a:off x="-669200" y="3589868"/>
            <a:ext cx="2597700" cy="4550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016561-FBED-47E3-9046-77DB726DC6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r="85991" b="63082"/>
          <a:stretch/>
        </p:blipFill>
        <p:spPr>
          <a:xfrm>
            <a:off x="1296801" y="-185483"/>
            <a:ext cx="2976773" cy="178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0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4E4B438-7300-A61E-6C3C-2CEF371A006A}"/>
              </a:ext>
            </a:extLst>
          </p:cNvPr>
          <p:cNvSpPr txBox="1"/>
          <p:nvPr/>
        </p:nvSpPr>
        <p:spPr>
          <a:xfrm>
            <a:off x="1850027" y="398264"/>
            <a:ext cx="8491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Lucida Calligraphy" panose="03010101010101010101" pitchFamily="66" charset="0"/>
              </a:rPr>
              <a:t>How do you feel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F95DC-088C-234C-DD36-AB1A5C9C6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76"/>
          <a:stretch/>
        </p:blipFill>
        <p:spPr>
          <a:xfrm>
            <a:off x="1299755" y="4194809"/>
            <a:ext cx="2880359" cy="2663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41595-5FD3-0718-1923-B75FD76197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98" r="10891"/>
          <a:stretch/>
        </p:blipFill>
        <p:spPr>
          <a:xfrm>
            <a:off x="7517133" y="4194810"/>
            <a:ext cx="3204208" cy="2663189"/>
          </a:xfrm>
          <a:prstGeom prst="rect">
            <a:avLst/>
          </a:prstGeom>
        </p:spPr>
      </p:pic>
      <p:pic>
        <p:nvPicPr>
          <p:cNvPr id="3074" name="Picture 2" descr="Fb Like Icon #204093 - Free Icons Library">
            <a:extLst>
              <a:ext uri="{FF2B5EF4-FFF2-40B4-BE49-F238E27FC236}">
                <a16:creationId xmlns:a16="http://schemas.microsoft.com/office/drawing/2014/main" id="{BDEF6F7A-C571-400A-4134-2A109EB4D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5357" r="4094" b="10861"/>
          <a:stretch/>
        </p:blipFill>
        <p:spPr bwMode="auto">
          <a:xfrm>
            <a:off x="1299754" y="2023110"/>
            <a:ext cx="2880359" cy="148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E72C4C-C072-A0E7-38CE-4877ABC9E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111" t="49726" r="1111" b="8199"/>
          <a:stretch/>
        </p:blipFill>
        <p:spPr>
          <a:xfrm>
            <a:off x="7517134" y="2023110"/>
            <a:ext cx="3204208" cy="14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50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  <p:sndAc>
          <p:stSnd>
            <p:snd r:embed="rId3" name="coo-coo (online-audio-converter.com).wav"/>
          </p:stSnd>
        </p:sndAc>
      </p:transition>
    </mc:Choice>
    <mc:Fallback xmlns="">
      <p:transition spd="slow">
        <p:fade/>
        <p:sndAc>
          <p:stSnd>
            <p:snd r:embed="rId8" name="coo-coo (online-audio-converter.com)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ye short vers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609493"/>
            <a:ext cx="1248507" cy="124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ABDCDB-09CE-4E26-AE6B-8D1F7EBB45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1541097"/>
            <a:ext cx="12915900" cy="61888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35700" y="3759200"/>
            <a:ext cx="56007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49E39"/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Goodbye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971F8-2E6F-42A0-8653-BEAC3F045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4575" flipH="1">
            <a:off x="1085585" y="194228"/>
            <a:ext cx="3708932" cy="35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0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23"/>
          <p:cNvGrpSpPr/>
          <p:nvPr/>
        </p:nvGrpSpPr>
        <p:grpSpPr>
          <a:xfrm>
            <a:off x="-101173" y="3044665"/>
            <a:ext cx="1029751" cy="663880"/>
            <a:chOff x="-75881" y="2283499"/>
            <a:chExt cx="772313" cy="497910"/>
          </a:xfrm>
        </p:grpSpPr>
        <p:sp>
          <p:nvSpPr>
            <p:cNvPr id="331" name="Google Shape;331;p23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23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23"/>
          <p:cNvGrpSpPr/>
          <p:nvPr/>
        </p:nvGrpSpPr>
        <p:grpSpPr>
          <a:xfrm>
            <a:off x="7133523" y="133737"/>
            <a:ext cx="561205" cy="664321"/>
            <a:chOff x="5350141" y="100301"/>
            <a:chExt cx="420904" cy="498241"/>
          </a:xfrm>
        </p:grpSpPr>
        <p:sp>
          <p:nvSpPr>
            <p:cNvPr id="334" name="Google Shape;334;p23"/>
            <p:cNvSpPr/>
            <p:nvPr/>
          </p:nvSpPr>
          <p:spPr>
            <a:xfrm>
              <a:off x="5379886" y="136118"/>
              <a:ext cx="286978" cy="165098"/>
            </a:xfrm>
            <a:custGeom>
              <a:avLst/>
              <a:gdLst/>
              <a:ahLst/>
              <a:cxnLst/>
              <a:rect l="l" t="t" r="r" b="b"/>
              <a:pathLst>
                <a:path w="8672" h="4989" extrusionOk="0">
                  <a:moveTo>
                    <a:pt x="6242" y="1710"/>
                  </a:moveTo>
                  <a:lnTo>
                    <a:pt x="6242" y="1710"/>
                  </a:lnTo>
                  <a:cubicBezTo>
                    <a:pt x="6071" y="1796"/>
                    <a:pt x="5899" y="1880"/>
                    <a:pt x="5726" y="1960"/>
                  </a:cubicBezTo>
                  <a:cubicBezTo>
                    <a:pt x="5898" y="1877"/>
                    <a:pt x="6069" y="1793"/>
                    <a:pt x="6242" y="1710"/>
                  </a:cubicBezTo>
                  <a:close/>
                  <a:moveTo>
                    <a:pt x="7348" y="1"/>
                  </a:moveTo>
                  <a:cubicBezTo>
                    <a:pt x="7282" y="1"/>
                    <a:pt x="7214" y="8"/>
                    <a:pt x="7146" y="24"/>
                  </a:cubicBezTo>
                  <a:cubicBezTo>
                    <a:pt x="6725" y="119"/>
                    <a:pt x="6287" y="534"/>
                    <a:pt x="5902" y="742"/>
                  </a:cubicBezTo>
                  <a:cubicBezTo>
                    <a:pt x="5381" y="1024"/>
                    <a:pt x="4844" y="1271"/>
                    <a:pt x="4305" y="1514"/>
                  </a:cubicBezTo>
                  <a:cubicBezTo>
                    <a:pt x="3069" y="2075"/>
                    <a:pt x="1824" y="2611"/>
                    <a:pt x="526" y="3012"/>
                  </a:cubicBezTo>
                  <a:cubicBezTo>
                    <a:pt x="1" y="3175"/>
                    <a:pt x="70" y="3862"/>
                    <a:pt x="453" y="4038"/>
                  </a:cubicBezTo>
                  <a:cubicBezTo>
                    <a:pt x="468" y="4146"/>
                    <a:pt x="514" y="4245"/>
                    <a:pt x="586" y="4326"/>
                  </a:cubicBezTo>
                  <a:cubicBezTo>
                    <a:pt x="1035" y="4810"/>
                    <a:pt x="1514" y="4989"/>
                    <a:pt x="2003" y="4989"/>
                  </a:cubicBezTo>
                  <a:cubicBezTo>
                    <a:pt x="2531" y="4989"/>
                    <a:pt x="3071" y="4782"/>
                    <a:pt x="3603" y="4527"/>
                  </a:cubicBezTo>
                  <a:cubicBezTo>
                    <a:pt x="3613" y="4527"/>
                    <a:pt x="3623" y="4527"/>
                    <a:pt x="3633" y="4527"/>
                  </a:cubicBezTo>
                  <a:cubicBezTo>
                    <a:pt x="3664" y="4527"/>
                    <a:pt x="3695" y="4525"/>
                    <a:pt x="3726" y="4521"/>
                  </a:cubicBezTo>
                  <a:cubicBezTo>
                    <a:pt x="4923" y="4348"/>
                    <a:pt x="7363" y="3737"/>
                    <a:pt x="8147" y="2453"/>
                  </a:cubicBezTo>
                  <a:cubicBezTo>
                    <a:pt x="8342" y="2254"/>
                    <a:pt x="8478" y="2024"/>
                    <a:pt x="8530" y="1758"/>
                  </a:cubicBezTo>
                  <a:cubicBezTo>
                    <a:pt x="8671" y="1013"/>
                    <a:pt x="8114" y="1"/>
                    <a:pt x="734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3"/>
            <p:cNvSpPr/>
            <p:nvPr/>
          </p:nvSpPr>
          <p:spPr>
            <a:xfrm>
              <a:off x="5350141" y="100301"/>
              <a:ext cx="420904" cy="498241"/>
            </a:xfrm>
            <a:custGeom>
              <a:avLst/>
              <a:gdLst/>
              <a:ahLst/>
              <a:cxnLst/>
              <a:rect l="l" t="t" r="r" b="b"/>
              <a:pathLst>
                <a:path w="12719" h="15056" extrusionOk="0">
                  <a:moveTo>
                    <a:pt x="8495" y="811"/>
                  </a:moveTo>
                  <a:cubicBezTo>
                    <a:pt x="8825" y="1461"/>
                    <a:pt x="9135" y="2114"/>
                    <a:pt x="9430" y="2769"/>
                  </a:cubicBezTo>
                  <a:cubicBezTo>
                    <a:pt x="7200" y="4197"/>
                    <a:pt x="5258" y="5404"/>
                    <a:pt x="2592" y="5932"/>
                  </a:cubicBezTo>
                  <a:cubicBezTo>
                    <a:pt x="2590" y="5932"/>
                    <a:pt x="2589" y="5935"/>
                    <a:pt x="2587" y="5935"/>
                  </a:cubicBezTo>
                  <a:cubicBezTo>
                    <a:pt x="2146" y="5298"/>
                    <a:pt x="1667" y="4690"/>
                    <a:pt x="1149" y="4116"/>
                  </a:cubicBezTo>
                  <a:cubicBezTo>
                    <a:pt x="1151" y="4115"/>
                    <a:pt x="1153" y="4115"/>
                    <a:pt x="1155" y="4115"/>
                  </a:cubicBezTo>
                  <a:cubicBezTo>
                    <a:pt x="1157" y="4115"/>
                    <a:pt x="1159" y="4115"/>
                    <a:pt x="1161" y="4114"/>
                  </a:cubicBezTo>
                  <a:cubicBezTo>
                    <a:pt x="3738" y="3350"/>
                    <a:pt x="6202" y="2207"/>
                    <a:pt x="8495" y="811"/>
                  </a:cubicBezTo>
                  <a:close/>
                  <a:moveTo>
                    <a:pt x="10656" y="8126"/>
                  </a:moveTo>
                  <a:cubicBezTo>
                    <a:pt x="10936" y="8126"/>
                    <a:pt x="11222" y="8168"/>
                    <a:pt x="11510" y="8225"/>
                  </a:cubicBezTo>
                  <a:cubicBezTo>
                    <a:pt x="11668" y="8724"/>
                    <a:pt x="11821" y="9227"/>
                    <a:pt x="11967" y="9738"/>
                  </a:cubicBezTo>
                  <a:cubicBezTo>
                    <a:pt x="11990" y="9822"/>
                    <a:pt x="12043" y="9894"/>
                    <a:pt x="12117" y="9942"/>
                  </a:cubicBezTo>
                  <a:cubicBezTo>
                    <a:pt x="11912" y="10848"/>
                    <a:pt x="10993" y="11516"/>
                    <a:pt x="10156" y="11516"/>
                  </a:cubicBezTo>
                  <a:cubicBezTo>
                    <a:pt x="9586" y="11516"/>
                    <a:pt x="9055" y="11207"/>
                    <a:pt x="8812" y="10453"/>
                  </a:cubicBezTo>
                  <a:cubicBezTo>
                    <a:pt x="8600" y="9802"/>
                    <a:pt x="8862" y="9034"/>
                    <a:pt x="9366" y="8589"/>
                  </a:cubicBezTo>
                  <a:cubicBezTo>
                    <a:pt x="9763" y="8239"/>
                    <a:pt x="10201" y="8126"/>
                    <a:pt x="10656" y="8126"/>
                  </a:cubicBezTo>
                  <a:close/>
                  <a:moveTo>
                    <a:pt x="3445" y="11407"/>
                  </a:moveTo>
                  <a:cubicBezTo>
                    <a:pt x="3785" y="11407"/>
                    <a:pt x="4095" y="11506"/>
                    <a:pt x="4303" y="11734"/>
                  </a:cubicBezTo>
                  <a:cubicBezTo>
                    <a:pt x="4351" y="11789"/>
                    <a:pt x="4423" y="11821"/>
                    <a:pt x="4496" y="11821"/>
                  </a:cubicBezTo>
                  <a:cubicBezTo>
                    <a:pt x="4508" y="11821"/>
                    <a:pt x="4520" y="11820"/>
                    <a:pt x="4532" y="11818"/>
                  </a:cubicBezTo>
                  <a:cubicBezTo>
                    <a:pt x="4667" y="12274"/>
                    <a:pt x="4793" y="12739"/>
                    <a:pt x="4900" y="13212"/>
                  </a:cubicBezTo>
                  <a:cubicBezTo>
                    <a:pt x="4925" y="13322"/>
                    <a:pt x="5003" y="13394"/>
                    <a:pt x="5096" y="13434"/>
                  </a:cubicBezTo>
                  <a:cubicBezTo>
                    <a:pt x="4733" y="14057"/>
                    <a:pt x="4063" y="14389"/>
                    <a:pt x="3367" y="14389"/>
                  </a:cubicBezTo>
                  <a:cubicBezTo>
                    <a:pt x="2798" y="14389"/>
                    <a:pt x="2210" y="14167"/>
                    <a:pt x="1756" y="13703"/>
                  </a:cubicBezTo>
                  <a:cubicBezTo>
                    <a:pt x="687" y="12614"/>
                    <a:pt x="2255" y="11407"/>
                    <a:pt x="3445" y="11407"/>
                  </a:cubicBezTo>
                  <a:close/>
                  <a:moveTo>
                    <a:pt x="8464" y="1"/>
                  </a:moveTo>
                  <a:cubicBezTo>
                    <a:pt x="8337" y="1"/>
                    <a:pt x="8214" y="110"/>
                    <a:pt x="8230" y="252"/>
                  </a:cubicBezTo>
                  <a:cubicBezTo>
                    <a:pt x="8211" y="256"/>
                    <a:pt x="8194" y="262"/>
                    <a:pt x="8178" y="270"/>
                  </a:cubicBezTo>
                  <a:cubicBezTo>
                    <a:pt x="5883" y="1618"/>
                    <a:pt x="3520" y="2697"/>
                    <a:pt x="1028" y="3630"/>
                  </a:cubicBezTo>
                  <a:cubicBezTo>
                    <a:pt x="941" y="3661"/>
                    <a:pt x="877" y="3737"/>
                    <a:pt x="863" y="3829"/>
                  </a:cubicBezTo>
                  <a:cubicBezTo>
                    <a:pt x="840" y="3821"/>
                    <a:pt x="816" y="3817"/>
                    <a:pt x="792" y="3817"/>
                  </a:cubicBezTo>
                  <a:cubicBezTo>
                    <a:pt x="623" y="3817"/>
                    <a:pt x="450" y="4006"/>
                    <a:pt x="575" y="4171"/>
                  </a:cubicBezTo>
                  <a:cubicBezTo>
                    <a:pt x="2148" y="6261"/>
                    <a:pt x="3388" y="8455"/>
                    <a:pt x="4228" y="10868"/>
                  </a:cubicBezTo>
                  <a:cubicBezTo>
                    <a:pt x="3994" y="10751"/>
                    <a:pt x="3725" y="10698"/>
                    <a:pt x="3443" y="10698"/>
                  </a:cubicBezTo>
                  <a:cubicBezTo>
                    <a:pt x="1923" y="10698"/>
                    <a:pt x="0" y="12248"/>
                    <a:pt x="889" y="13752"/>
                  </a:cubicBezTo>
                  <a:cubicBezTo>
                    <a:pt x="1404" y="14626"/>
                    <a:pt x="2407" y="15056"/>
                    <a:pt x="3367" y="15056"/>
                  </a:cubicBezTo>
                  <a:cubicBezTo>
                    <a:pt x="4595" y="15056"/>
                    <a:pt x="5752" y="14351"/>
                    <a:pt x="5722" y="12968"/>
                  </a:cubicBezTo>
                  <a:cubicBezTo>
                    <a:pt x="5722" y="12958"/>
                    <a:pt x="5729" y="12947"/>
                    <a:pt x="5727" y="12936"/>
                  </a:cubicBezTo>
                  <a:cubicBezTo>
                    <a:pt x="5726" y="12930"/>
                    <a:pt x="5722" y="12924"/>
                    <a:pt x="5721" y="12918"/>
                  </a:cubicBezTo>
                  <a:cubicBezTo>
                    <a:pt x="5718" y="12807"/>
                    <a:pt x="5707" y="12697"/>
                    <a:pt x="5689" y="12588"/>
                  </a:cubicBezTo>
                  <a:cubicBezTo>
                    <a:pt x="5676" y="12503"/>
                    <a:pt x="5618" y="12470"/>
                    <a:pt x="5556" y="12470"/>
                  </a:cubicBezTo>
                  <a:cubicBezTo>
                    <a:pt x="5553" y="12470"/>
                    <a:pt x="5551" y="12470"/>
                    <a:pt x="5548" y="12471"/>
                  </a:cubicBezTo>
                  <a:cubicBezTo>
                    <a:pt x="5502" y="12380"/>
                    <a:pt x="5456" y="12290"/>
                    <a:pt x="5418" y="12202"/>
                  </a:cubicBezTo>
                  <a:cubicBezTo>
                    <a:pt x="5412" y="12189"/>
                    <a:pt x="5404" y="12178"/>
                    <a:pt x="5393" y="12167"/>
                  </a:cubicBezTo>
                  <a:cubicBezTo>
                    <a:pt x="5341" y="11965"/>
                    <a:pt x="5292" y="11763"/>
                    <a:pt x="5231" y="11562"/>
                  </a:cubicBezTo>
                  <a:cubicBezTo>
                    <a:pt x="5121" y="11178"/>
                    <a:pt x="4998" y="10796"/>
                    <a:pt x="4863" y="10420"/>
                  </a:cubicBezTo>
                  <a:cubicBezTo>
                    <a:pt x="4585" y="9636"/>
                    <a:pt x="4260" y="8868"/>
                    <a:pt x="3889" y="8124"/>
                  </a:cubicBezTo>
                  <a:cubicBezTo>
                    <a:pt x="3584" y="7523"/>
                    <a:pt x="3247" y="6940"/>
                    <a:pt x="2878" y="6376"/>
                  </a:cubicBezTo>
                  <a:cubicBezTo>
                    <a:pt x="5263" y="6042"/>
                    <a:pt x="7959" y="5097"/>
                    <a:pt x="9695" y="3367"/>
                  </a:cubicBezTo>
                  <a:cubicBezTo>
                    <a:pt x="10284" y="4718"/>
                    <a:pt x="10801" y="6090"/>
                    <a:pt x="11268" y="7494"/>
                  </a:cubicBezTo>
                  <a:cubicBezTo>
                    <a:pt x="11083" y="7447"/>
                    <a:pt x="10896" y="7425"/>
                    <a:pt x="10710" y="7425"/>
                  </a:cubicBezTo>
                  <a:cubicBezTo>
                    <a:pt x="8966" y="7425"/>
                    <a:pt x="7318" y="9384"/>
                    <a:pt x="8361" y="11120"/>
                  </a:cubicBezTo>
                  <a:cubicBezTo>
                    <a:pt x="8771" y="11798"/>
                    <a:pt x="9512" y="12210"/>
                    <a:pt x="10274" y="12210"/>
                  </a:cubicBezTo>
                  <a:cubicBezTo>
                    <a:pt x="10537" y="12210"/>
                    <a:pt x="10802" y="12161"/>
                    <a:pt x="11057" y="12057"/>
                  </a:cubicBezTo>
                  <a:cubicBezTo>
                    <a:pt x="11947" y="11694"/>
                    <a:pt x="12719" y="10766"/>
                    <a:pt x="12642" y="9789"/>
                  </a:cubicBezTo>
                  <a:cubicBezTo>
                    <a:pt x="12682" y="9712"/>
                    <a:pt x="12693" y="9625"/>
                    <a:pt x="12674" y="9542"/>
                  </a:cubicBezTo>
                  <a:cubicBezTo>
                    <a:pt x="11948" y="6206"/>
                    <a:pt x="10541" y="2950"/>
                    <a:pt x="8654" y="109"/>
                  </a:cubicBezTo>
                  <a:cubicBezTo>
                    <a:pt x="8603" y="33"/>
                    <a:pt x="8533" y="1"/>
                    <a:pt x="8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23"/>
          <p:cNvGrpSpPr/>
          <p:nvPr/>
        </p:nvGrpSpPr>
        <p:grpSpPr>
          <a:xfrm>
            <a:off x="9708855" y="1515397"/>
            <a:ext cx="1190624" cy="1314743"/>
            <a:chOff x="7281641" y="1136546"/>
            <a:chExt cx="892968" cy="986057"/>
          </a:xfrm>
        </p:grpSpPr>
        <p:sp>
          <p:nvSpPr>
            <p:cNvPr id="337" name="Google Shape;337;p23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3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3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3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10779553" y="4184328"/>
            <a:ext cx="1368839" cy="1409123"/>
            <a:chOff x="8084663" y="3138245"/>
            <a:chExt cx="1026629" cy="1056842"/>
          </a:xfrm>
        </p:grpSpPr>
        <p:sp>
          <p:nvSpPr>
            <p:cNvPr id="342" name="Google Shape;342;p23"/>
            <p:cNvSpPr/>
            <p:nvPr/>
          </p:nvSpPr>
          <p:spPr>
            <a:xfrm>
              <a:off x="8084663" y="3138245"/>
              <a:ext cx="1026629" cy="1056842"/>
            </a:xfrm>
            <a:custGeom>
              <a:avLst/>
              <a:gdLst/>
              <a:ahLst/>
              <a:cxnLst/>
              <a:rect l="l" t="t" r="r" b="b"/>
              <a:pathLst>
                <a:path w="31023" h="31936" extrusionOk="0">
                  <a:moveTo>
                    <a:pt x="28260" y="9044"/>
                  </a:moveTo>
                  <a:cubicBezTo>
                    <a:pt x="28830" y="10504"/>
                    <a:pt x="30083" y="12555"/>
                    <a:pt x="29842" y="14146"/>
                  </a:cubicBezTo>
                  <a:cubicBezTo>
                    <a:pt x="29357" y="13912"/>
                    <a:pt x="28865" y="13691"/>
                    <a:pt x="28373" y="13467"/>
                  </a:cubicBezTo>
                  <a:lnTo>
                    <a:pt x="27499" y="13071"/>
                  </a:lnTo>
                  <a:cubicBezTo>
                    <a:pt x="27085" y="12884"/>
                    <a:pt x="26672" y="12878"/>
                    <a:pt x="26673" y="12408"/>
                  </a:cubicBezTo>
                  <a:cubicBezTo>
                    <a:pt x="26675" y="11864"/>
                    <a:pt x="27220" y="11155"/>
                    <a:pt x="27457" y="10675"/>
                  </a:cubicBezTo>
                  <a:cubicBezTo>
                    <a:pt x="27725" y="10132"/>
                    <a:pt x="27992" y="9588"/>
                    <a:pt x="28260" y="9044"/>
                  </a:cubicBezTo>
                  <a:close/>
                  <a:moveTo>
                    <a:pt x="14012" y="639"/>
                  </a:moveTo>
                  <a:cubicBezTo>
                    <a:pt x="14025" y="656"/>
                    <a:pt x="14041" y="670"/>
                    <a:pt x="14058" y="683"/>
                  </a:cubicBezTo>
                  <a:cubicBezTo>
                    <a:pt x="16497" y="2209"/>
                    <a:pt x="18980" y="3670"/>
                    <a:pt x="21470" y="5111"/>
                  </a:cubicBezTo>
                  <a:cubicBezTo>
                    <a:pt x="23504" y="6289"/>
                    <a:pt x="25665" y="7840"/>
                    <a:pt x="27908" y="8661"/>
                  </a:cubicBezTo>
                  <a:cubicBezTo>
                    <a:pt x="27421" y="9501"/>
                    <a:pt x="26937" y="10341"/>
                    <a:pt x="26459" y="11185"/>
                  </a:cubicBezTo>
                  <a:cubicBezTo>
                    <a:pt x="26235" y="11582"/>
                    <a:pt x="25642" y="12276"/>
                    <a:pt x="25763" y="12797"/>
                  </a:cubicBezTo>
                  <a:cubicBezTo>
                    <a:pt x="25861" y="13219"/>
                    <a:pt x="26362" y="13360"/>
                    <a:pt x="26696" y="13521"/>
                  </a:cubicBezTo>
                  <a:cubicBezTo>
                    <a:pt x="27656" y="13985"/>
                    <a:pt x="28634" y="14435"/>
                    <a:pt x="29617" y="14850"/>
                  </a:cubicBezTo>
                  <a:cubicBezTo>
                    <a:pt x="28715" y="16681"/>
                    <a:pt x="27218" y="18401"/>
                    <a:pt x="26102" y="20110"/>
                  </a:cubicBezTo>
                  <a:cubicBezTo>
                    <a:pt x="24978" y="21830"/>
                    <a:pt x="23869" y="23561"/>
                    <a:pt x="22775" y="25302"/>
                  </a:cubicBezTo>
                  <a:cubicBezTo>
                    <a:pt x="22484" y="25765"/>
                    <a:pt x="20214" y="29491"/>
                    <a:pt x="19426" y="31049"/>
                  </a:cubicBezTo>
                  <a:lnTo>
                    <a:pt x="19371" y="31023"/>
                  </a:lnTo>
                  <a:cubicBezTo>
                    <a:pt x="19318" y="30995"/>
                    <a:pt x="19260" y="30981"/>
                    <a:pt x="19202" y="30981"/>
                  </a:cubicBezTo>
                  <a:cubicBezTo>
                    <a:pt x="19144" y="30981"/>
                    <a:pt x="19086" y="30995"/>
                    <a:pt x="19034" y="31023"/>
                  </a:cubicBezTo>
                  <a:cubicBezTo>
                    <a:pt x="12558" y="28687"/>
                    <a:pt x="7360" y="24060"/>
                    <a:pt x="1054" y="21410"/>
                  </a:cubicBezTo>
                  <a:lnTo>
                    <a:pt x="7511" y="11199"/>
                  </a:lnTo>
                  <a:cubicBezTo>
                    <a:pt x="9709" y="7722"/>
                    <a:pt x="12125" y="4299"/>
                    <a:pt x="14012" y="639"/>
                  </a:cubicBezTo>
                  <a:close/>
                  <a:moveTo>
                    <a:pt x="14233" y="0"/>
                  </a:moveTo>
                  <a:cubicBezTo>
                    <a:pt x="14097" y="0"/>
                    <a:pt x="13984" y="94"/>
                    <a:pt x="13927" y="216"/>
                  </a:cubicBezTo>
                  <a:cubicBezTo>
                    <a:pt x="13901" y="203"/>
                    <a:pt x="13874" y="197"/>
                    <a:pt x="13847" y="197"/>
                  </a:cubicBezTo>
                  <a:cubicBezTo>
                    <a:pt x="13789" y="197"/>
                    <a:pt x="13733" y="225"/>
                    <a:pt x="13699" y="276"/>
                  </a:cubicBezTo>
                  <a:cubicBezTo>
                    <a:pt x="11229" y="3498"/>
                    <a:pt x="9198" y="7088"/>
                    <a:pt x="7029" y="10518"/>
                  </a:cubicBezTo>
                  <a:cubicBezTo>
                    <a:pt x="4735" y="14143"/>
                    <a:pt x="2442" y="17770"/>
                    <a:pt x="149" y="21395"/>
                  </a:cubicBezTo>
                  <a:cubicBezTo>
                    <a:pt x="1" y="21628"/>
                    <a:pt x="172" y="21873"/>
                    <a:pt x="388" y="21960"/>
                  </a:cubicBezTo>
                  <a:cubicBezTo>
                    <a:pt x="6854" y="24548"/>
                    <a:pt x="12076" y="29840"/>
                    <a:pt x="18835" y="31735"/>
                  </a:cubicBezTo>
                  <a:cubicBezTo>
                    <a:pt x="18838" y="31741"/>
                    <a:pt x="18838" y="31745"/>
                    <a:pt x="18841" y="31752"/>
                  </a:cubicBezTo>
                  <a:cubicBezTo>
                    <a:pt x="18897" y="31877"/>
                    <a:pt x="19046" y="31935"/>
                    <a:pt x="19181" y="31935"/>
                  </a:cubicBezTo>
                  <a:cubicBezTo>
                    <a:pt x="19215" y="31935"/>
                    <a:pt x="19247" y="31932"/>
                    <a:pt x="19277" y="31925"/>
                  </a:cubicBezTo>
                  <a:cubicBezTo>
                    <a:pt x="19792" y="31801"/>
                    <a:pt x="19943" y="31359"/>
                    <a:pt x="20210" y="30928"/>
                  </a:cubicBezTo>
                  <a:cubicBezTo>
                    <a:pt x="20930" y="29760"/>
                    <a:pt x="21637" y="28587"/>
                    <a:pt x="22360" y="27423"/>
                  </a:cubicBezTo>
                  <a:cubicBezTo>
                    <a:pt x="23867" y="24999"/>
                    <a:pt x="25404" y="22591"/>
                    <a:pt x="26966" y="20203"/>
                  </a:cubicBezTo>
                  <a:cubicBezTo>
                    <a:pt x="27715" y="19056"/>
                    <a:pt x="28470" y="17912"/>
                    <a:pt x="29228" y="16771"/>
                  </a:cubicBezTo>
                  <a:cubicBezTo>
                    <a:pt x="29736" y="16010"/>
                    <a:pt x="30545" y="15148"/>
                    <a:pt x="30721" y="14213"/>
                  </a:cubicBezTo>
                  <a:cubicBezTo>
                    <a:pt x="31023" y="12611"/>
                    <a:pt x="29467" y="10207"/>
                    <a:pt x="28767" y="8724"/>
                  </a:cubicBezTo>
                  <a:cubicBezTo>
                    <a:pt x="28785" y="8658"/>
                    <a:pt x="28764" y="8588"/>
                    <a:pt x="28712" y="8543"/>
                  </a:cubicBezTo>
                  <a:cubicBezTo>
                    <a:pt x="26756" y="6859"/>
                    <a:pt x="24065" y="5762"/>
                    <a:pt x="21832" y="4469"/>
                  </a:cubicBezTo>
                  <a:cubicBezTo>
                    <a:pt x="19340" y="3028"/>
                    <a:pt x="16879" y="1536"/>
                    <a:pt x="14411" y="54"/>
                  </a:cubicBezTo>
                  <a:cubicBezTo>
                    <a:pt x="14350" y="16"/>
                    <a:pt x="14289" y="0"/>
                    <a:pt x="142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3"/>
            <p:cNvSpPr/>
            <p:nvPr/>
          </p:nvSpPr>
          <p:spPr>
            <a:xfrm>
              <a:off x="8533166" y="3299372"/>
              <a:ext cx="302929" cy="174232"/>
            </a:xfrm>
            <a:custGeom>
              <a:avLst/>
              <a:gdLst/>
              <a:ahLst/>
              <a:cxnLst/>
              <a:rect l="l" t="t" r="r" b="b"/>
              <a:pathLst>
                <a:path w="9154" h="5265" extrusionOk="0">
                  <a:moveTo>
                    <a:pt x="294" y="0"/>
                  </a:moveTo>
                  <a:cubicBezTo>
                    <a:pt x="111" y="0"/>
                    <a:pt x="1" y="241"/>
                    <a:pt x="191" y="362"/>
                  </a:cubicBezTo>
                  <a:cubicBezTo>
                    <a:pt x="2900" y="2091"/>
                    <a:pt x="5792" y="3615"/>
                    <a:pt x="8578" y="5221"/>
                  </a:cubicBezTo>
                  <a:cubicBezTo>
                    <a:pt x="8630" y="5252"/>
                    <a:pt x="8682" y="5265"/>
                    <a:pt x="8730" y="5265"/>
                  </a:cubicBezTo>
                  <a:cubicBezTo>
                    <a:pt x="8992" y="5265"/>
                    <a:pt x="9153" y="4867"/>
                    <a:pt x="8875" y="4690"/>
                  </a:cubicBezTo>
                  <a:cubicBezTo>
                    <a:pt x="6190" y="2982"/>
                    <a:pt x="3320" y="1256"/>
                    <a:pt x="382" y="19"/>
                  </a:cubicBezTo>
                  <a:cubicBezTo>
                    <a:pt x="351" y="6"/>
                    <a:pt x="322" y="0"/>
                    <a:pt x="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3"/>
            <p:cNvSpPr/>
            <p:nvPr/>
          </p:nvSpPr>
          <p:spPr>
            <a:xfrm>
              <a:off x="8481443" y="3415692"/>
              <a:ext cx="443539" cy="302796"/>
            </a:xfrm>
            <a:custGeom>
              <a:avLst/>
              <a:gdLst/>
              <a:ahLst/>
              <a:cxnLst/>
              <a:rect l="l" t="t" r="r" b="b"/>
              <a:pathLst>
                <a:path w="13403" h="9150" extrusionOk="0">
                  <a:moveTo>
                    <a:pt x="248" y="1"/>
                  </a:moveTo>
                  <a:cubicBezTo>
                    <a:pt x="89" y="1"/>
                    <a:pt x="1" y="247"/>
                    <a:pt x="161" y="366"/>
                  </a:cubicBezTo>
                  <a:cubicBezTo>
                    <a:pt x="4270" y="3412"/>
                    <a:pt x="8563" y="6254"/>
                    <a:pt x="12816" y="9096"/>
                  </a:cubicBezTo>
                  <a:cubicBezTo>
                    <a:pt x="12872" y="9134"/>
                    <a:pt x="12927" y="9150"/>
                    <a:pt x="12978" y="9150"/>
                  </a:cubicBezTo>
                  <a:cubicBezTo>
                    <a:pt x="13238" y="9150"/>
                    <a:pt x="13403" y="8735"/>
                    <a:pt x="13126" y="8545"/>
                  </a:cubicBezTo>
                  <a:cubicBezTo>
                    <a:pt x="8917" y="5652"/>
                    <a:pt x="4694" y="2717"/>
                    <a:pt x="349" y="32"/>
                  </a:cubicBezTo>
                  <a:cubicBezTo>
                    <a:pt x="314" y="10"/>
                    <a:pt x="279" y="1"/>
                    <a:pt x="2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3"/>
            <p:cNvSpPr/>
            <p:nvPr/>
          </p:nvSpPr>
          <p:spPr>
            <a:xfrm>
              <a:off x="8416515" y="3524964"/>
              <a:ext cx="456577" cy="285423"/>
            </a:xfrm>
            <a:custGeom>
              <a:avLst/>
              <a:gdLst/>
              <a:ahLst/>
              <a:cxnLst/>
              <a:rect l="l" t="t" r="r" b="b"/>
              <a:pathLst>
                <a:path w="13797" h="8625" extrusionOk="0">
                  <a:moveTo>
                    <a:pt x="213" y="1"/>
                  </a:moveTo>
                  <a:cubicBezTo>
                    <a:pt x="101" y="1"/>
                    <a:pt x="1" y="137"/>
                    <a:pt x="109" y="225"/>
                  </a:cubicBezTo>
                  <a:cubicBezTo>
                    <a:pt x="2012" y="1780"/>
                    <a:pt x="4259" y="2985"/>
                    <a:pt x="6338" y="4292"/>
                  </a:cubicBezTo>
                  <a:cubicBezTo>
                    <a:pt x="8620" y="5728"/>
                    <a:pt x="10876" y="7228"/>
                    <a:pt x="13210" y="8579"/>
                  </a:cubicBezTo>
                  <a:cubicBezTo>
                    <a:pt x="13265" y="8611"/>
                    <a:pt x="13319" y="8625"/>
                    <a:pt x="13369" y="8625"/>
                  </a:cubicBezTo>
                  <a:cubicBezTo>
                    <a:pt x="13637" y="8625"/>
                    <a:pt x="13796" y="8219"/>
                    <a:pt x="13516" y="8032"/>
                  </a:cubicBezTo>
                  <a:cubicBezTo>
                    <a:pt x="11369" y="6603"/>
                    <a:pt x="9128" y="5303"/>
                    <a:pt x="6930" y="3955"/>
                  </a:cubicBezTo>
                  <a:cubicBezTo>
                    <a:pt x="4754" y="2621"/>
                    <a:pt x="2591" y="1069"/>
                    <a:pt x="268" y="12"/>
                  </a:cubicBezTo>
                  <a:cubicBezTo>
                    <a:pt x="250" y="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3"/>
            <p:cNvSpPr/>
            <p:nvPr/>
          </p:nvSpPr>
          <p:spPr>
            <a:xfrm>
              <a:off x="8364659" y="3646678"/>
              <a:ext cx="443539" cy="268612"/>
            </a:xfrm>
            <a:custGeom>
              <a:avLst/>
              <a:gdLst/>
              <a:ahLst/>
              <a:cxnLst/>
              <a:rect l="l" t="t" r="r" b="b"/>
              <a:pathLst>
                <a:path w="13403" h="8117" extrusionOk="0">
                  <a:moveTo>
                    <a:pt x="330" y="1"/>
                  </a:moveTo>
                  <a:cubicBezTo>
                    <a:pt x="127" y="1"/>
                    <a:pt x="1" y="300"/>
                    <a:pt x="218" y="428"/>
                  </a:cubicBezTo>
                  <a:cubicBezTo>
                    <a:pt x="4434" y="2940"/>
                    <a:pt x="8594" y="5544"/>
                    <a:pt x="12803" y="8066"/>
                  </a:cubicBezTo>
                  <a:cubicBezTo>
                    <a:pt x="12860" y="8101"/>
                    <a:pt x="12916" y="8116"/>
                    <a:pt x="12968" y="8116"/>
                  </a:cubicBezTo>
                  <a:cubicBezTo>
                    <a:pt x="13239" y="8116"/>
                    <a:pt x="13402" y="7699"/>
                    <a:pt x="13117" y="7507"/>
                  </a:cubicBezTo>
                  <a:cubicBezTo>
                    <a:pt x="9061" y="4783"/>
                    <a:pt x="4756" y="2320"/>
                    <a:pt x="441" y="30"/>
                  </a:cubicBezTo>
                  <a:cubicBezTo>
                    <a:pt x="403" y="10"/>
                    <a:pt x="36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3"/>
            <p:cNvSpPr/>
            <p:nvPr/>
          </p:nvSpPr>
          <p:spPr>
            <a:xfrm>
              <a:off x="8307773" y="3769087"/>
              <a:ext cx="428051" cy="257559"/>
            </a:xfrm>
            <a:custGeom>
              <a:avLst/>
              <a:gdLst/>
              <a:ahLst/>
              <a:cxnLst/>
              <a:rect l="l" t="t" r="r" b="b"/>
              <a:pathLst>
                <a:path w="12935" h="7783" extrusionOk="0">
                  <a:moveTo>
                    <a:pt x="272" y="1"/>
                  </a:moveTo>
                  <a:cubicBezTo>
                    <a:pt x="102" y="1"/>
                    <a:pt x="0" y="259"/>
                    <a:pt x="178" y="378"/>
                  </a:cubicBezTo>
                  <a:cubicBezTo>
                    <a:pt x="2414" y="1876"/>
                    <a:pt x="4715" y="3282"/>
                    <a:pt x="7017" y="4677"/>
                  </a:cubicBezTo>
                  <a:cubicBezTo>
                    <a:pt x="8118" y="5345"/>
                    <a:pt x="9224" y="6006"/>
                    <a:pt x="10331" y="6662"/>
                  </a:cubicBezTo>
                  <a:cubicBezTo>
                    <a:pt x="11007" y="7061"/>
                    <a:pt x="11730" y="7761"/>
                    <a:pt x="12535" y="7783"/>
                  </a:cubicBezTo>
                  <a:cubicBezTo>
                    <a:pt x="12537" y="7783"/>
                    <a:pt x="12539" y="7783"/>
                    <a:pt x="12541" y="7783"/>
                  </a:cubicBezTo>
                  <a:cubicBezTo>
                    <a:pt x="12683" y="7783"/>
                    <a:pt x="12845" y="7668"/>
                    <a:pt x="12871" y="7523"/>
                  </a:cubicBezTo>
                  <a:cubicBezTo>
                    <a:pt x="12878" y="7484"/>
                    <a:pt x="12884" y="7446"/>
                    <a:pt x="12892" y="7408"/>
                  </a:cubicBezTo>
                  <a:cubicBezTo>
                    <a:pt x="12934" y="7175"/>
                    <a:pt x="12740" y="6992"/>
                    <a:pt x="12548" y="6992"/>
                  </a:cubicBezTo>
                  <a:cubicBezTo>
                    <a:pt x="12448" y="6992"/>
                    <a:pt x="12349" y="7042"/>
                    <a:pt x="12284" y="7161"/>
                  </a:cubicBezTo>
                  <a:cubicBezTo>
                    <a:pt x="12373" y="6999"/>
                    <a:pt x="1384" y="620"/>
                    <a:pt x="373" y="30"/>
                  </a:cubicBezTo>
                  <a:cubicBezTo>
                    <a:pt x="338" y="10"/>
                    <a:pt x="304" y="1"/>
                    <a:pt x="2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6" name="Google Shape;356;p23"/>
          <p:cNvGrpSpPr/>
          <p:nvPr/>
        </p:nvGrpSpPr>
        <p:grpSpPr>
          <a:xfrm>
            <a:off x="979055" y="335979"/>
            <a:ext cx="1066903" cy="1002924"/>
            <a:chOff x="734290" y="251983"/>
            <a:chExt cx="800177" cy="752193"/>
          </a:xfrm>
        </p:grpSpPr>
        <p:sp>
          <p:nvSpPr>
            <p:cNvPr id="357" name="Google Shape;357;p23"/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23"/>
          <p:cNvGrpSpPr/>
          <p:nvPr/>
        </p:nvGrpSpPr>
        <p:grpSpPr>
          <a:xfrm>
            <a:off x="3810096" y="1736673"/>
            <a:ext cx="203939" cy="80040"/>
            <a:chOff x="2857571" y="1302505"/>
            <a:chExt cx="152954" cy="60030"/>
          </a:xfrm>
        </p:grpSpPr>
        <p:sp>
          <p:nvSpPr>
            <p:cNvPr id="360" name="Google Shape;360;p23"/>
            <p:cNvSpPr/>
            <p:nvPr/>
          </p:nvSpPr>
          <p:spPr>
            <a:xfrm>
              <a:off x="2857571" y="1331063"/>
              <a:ext cx="152954" cy="31471"/>
            </a:xfrm>
            <a:custGeom>
              <a:avLst/>
              <a:gdLst/>
              <a:ahLst/>
              <a:cxnLst/>
              <a:rect l="l" t="t" r="r" b="b"/>
              <a:pathLst>
                <a:path w="4622" h="951" extrusionOk="0">
                  <a:moveTo>
                    <a:pt x="4448" y="0"/>
                  </a:moveTo>
                  <a:cubicBezTo>
                    <a:pt x="4443" y="0"/>
                    <a:pt x="4437" y="1"/>
                    <a:pt x="4431" y="1"/>
                  </a:cubicBezTo>
                  <a:cubicBezTo>
                    <a:pt x="3025" y="162"/>
                    <a:pt x="1380" y="360"/>
                    <a:pt x="54" y="848"/>
                  </a:cubicBezTo>
                  <a:cubicBezTo>
                    <a:pt x="0" y="867"/>
                    <a:pt x="6" y="950"/>
                    <a:pt x="68" y="950"/>
                  </a:cubicBezTo>
                  <a:cubicBezTo>
                    <a:pt x="102" y="950"/>
                    <a:pt x="137" y="950"/>
                    <a:pt x="172" y="950"/>
                  </a:cubicBezTo>
                  <a:cubicBezTo>
                    <a:pt x="1559" y="950"/>
                    <a:pt x="3132" y="597"/>
                    <a:pt x="4471" y="288"/>
                  </a:cubicBezTo>
                  <a:cubicBezTo>
                    <a:pt x="4622" y="252"/>
                    <a:pt x="4600" y="0"/>
                    <a:pt x="4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896289" y="1302505"/>
              <a:ext cx="106061" cy="10590"/>
            </a:xfrm>
            <a:custGeom>
              <a:avLst/>
              <a:gdLst/>
              <a:ahLst/>
              <a:cxnLst/>
              <a:rect l="l" t="t" r="r" b="b"/>
              <a:pathLst>
                <a:path w="3205" h="320" extrusionOk="0">
                  <a:moveTo>
                    <a:pt x="3005" y="1"/>
                  </a:moveTo>
                  <a:cubicBezTo>
                    <a:pt x="3003" y="1"/>
                    <a:pt x="3001" y="1"/>
                    <a:pt x="2999" y="1"/>
                  </a:cubicBezTo>
                  <a:cubicBezTo>
                    <a:pt x="2039" y="27"/>
                    <a:pt x="1074" y="22"/>
                    <a:pt x="114" y="73"/>
                  </a:cubicBezTo>
                  <a:cubicBezTo>
                    <a:pt x="0" y="77"/>
                    <a:pt x="0" y="243"/>
                    <a:pt x="114" y="249"/>
                  </a:cubicBezTo>
                  <a:cubicBezTo>
                    <a:pt x="1074" y="299"/>
                    <a:pt x="2039" y="293"/>
                    <a:pt x="2999" y="319"/>
                  </a:cubicBezTo>
                  <a:cubicBezTo>
                    <a:pt x="3001" y="319"/>
                    <a:pt x="3003" y="319"/>
                    <a:pt x="3005" y="319"/>
                  </a:cubicBezTo>
                  <a:cubicBezTo>
                    <a:pt x="3203" y="319"/>
                    <a:pt x="3204" y="1"/>
                    <a:pt x="30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p23"/>
          <p:cNvGrpSpPr/>
          <p:nvPr/>
        </p:nvGrpSpPr>
        <p:grpSpPr>
          <a:xfrm>
            <a:off x="4224414" y="632795"/>
            <a:ext cx="1450908" cy="811472"/>
            <a:chOff x="3168309" y="474596"/>
            <a:chExt cx="1088181" cy="608604"/>
          </a:xfrm>
        </p:grpSpPr>
        <p:grpSp>
          <p:nvGrpSpPr>
            <p:cNvPr id="363" name="Google Shape;363;p23"/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364" name="Google Shape;364;p23"/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3"/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6" name="Google Shape;366;p23"/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367" name="Google Shape;367;p23"/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3"/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9" name="Google Shape;369;p23"/>
          <p:cNvGrpSpPr/>
          <p:nvPr/>
        </p:nvGrpSpPr>
        <p:grpSpPr>
          <a:xfrm>
            <a:off x="6072077" y="382706"/>
            <a:ext cx="1094347" cy="1199935"/>
            <a:chOff x="4554058" y="287028"/>
            <a:chExt cx="820760" cy="899951"/>
          </a:xfrm>
        </p:grpSpPr>
        <p:grpSp>
          <p:nvGrpSpPr>
            <p:cNvPr id="370" name="Google Shape;370;p23"/>
            <p:cNvGrpSpPr/>
            <p:nvPr/>
          </p:nvGrpSpPr>
          <p:grpSpPr>
            <a:xfrm>
              <a:off x="4554058" y="287028"/>
              <a:ext cx="820760" cy="807258"/>
              <a:chOff x="4554058" y="287028"/>
              <a:chExt cx="820760" cy="807258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4642315" y="348977"/>
                <a:ext cx="463924" cy="360179"/>
              </a:xfrm>
              <a:custGeom>
                <a:avLst/>
                <a:gdLst/>
                <a:ahLst/>
                <a:cxnLst/>
                <a:rect l="l" t="t" r="r" b="b"/>
                <a:pathLst>
                  <a:path w="14019" h="10884" extrusionOk="0">
                    <a:moveTo>
                      <a:pt x="6184" y="691"/>
                    </a:moveTo>
                    <a:cubicBezTo>
                      <a:pt x="10445" y="691"/>
                      <a:pt x="14018" y="6447"/>
                      <a:pt x="9536" y="9535"/>
                    </a:cubicBezTo>
                    <a:lnTo>
                      <a:pt x="9537" y="9535"/>
                    </a:lnTo>
                    <a:cubicBezTo>
                      <a:pt x="9519" y="9550"/>
                      <a:pt x="9502" y="9569"/>
                      <a:pt x="9487" y="9587"/>
                    </a:cubicBezTo>
                    <a:cubicBezTo>
                      <a:pt x="8640" y="9967"/>
                      <a:pt x="7748" y="10160"/>
                      <a:pt x="6864" y="10160"/>
                    </a:cubicBezTo>
                    <a:cubicBezTo>
                      <a:pt x="5431" y="10160"/>
                      <a:pt x="4015" y="9652"/>
                      <a:pt x="2835" y="8608"/>
                    </a:cubicBezTo>
                    <a:cubicBezTo>
                      <a:pt x="709" y="6729"/>
                      <a:pt x="1051" y="3240"/>
                      <a:pt x="3327" y="1634"/>
                    </a:cubicBezTo>
                    <a:cubicBezTo>
                      <a:pt x="4259" y="975"/>
                      <a:pt x="5239" y="691"/>
                      <a:pt x="6184" y="691"/>
                    </a:cubicBezTo>
                    <a:close/>
                    <a:moveTo>
                      <a:pt x="6279" y="0"/>
                    </a:moveTo>
                    <a:cubicBezTo>
                      <a:pt x="5009" y="0"/>
                      <a:pt x="3744" y="397"/>
                      <a:pt x="2708" y="1238"/>
                    </a:cubicBezTo>
                    <a:cubicBezTo>
                      <a:pt x="426" y="3093"/>
                      <a:pt x="0" y="6574"/>
                      <a:pt x="2040" y="8777"/>
                    </a:cubicBezTo>
                    <a:cubicBezTo>
                      <a:pt x="3204" y="10033"/>
                      <a:pt x="5123" y="10883"/>
                      <a:pt x="6939" y="10883"/>
                    </a:cubicBezTo>
                    <a:cubicBezTo>
                      <a:pt x="7881" y="10883"/>
                      <a:pt x="8795" y="10655"/>
                      <a:pt x="9562" y="10135"/>
                    </a:cubicBezTo>
                    <a:cubicBezTo>
                      <a:pt x="9619" y="10175"/>
                      <a:pt x="9685" y="10198"/>
                      <a:pt x="9756" y="10198"/>
                    </a:cubicBezTo>
                    <a:cubicBezTo>
                      <a:pt x="9821" y="10198"/>
                      <a:pt x="9890" y="10178"/>
                      <a:pt x="9957" y="10132"/>
                    </a:cubicBezTo>
                    <a:cubicBezTo>
                      <a:pt x="12601" y="8316"/>
                      <a:pt x="13052" y="4786"/>
                      <a:pt x="11072" y="2280"/>
                    </a:cubicBezTo>
                    <a:cubicBezTo>
                      <a:pt x="9908" y="808"/>
                      <a:pt x="8090" y="0"/>
                      <a:pt x="62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3"/>
              <p:cNvSpPr/>
              <p:nvPr/>
            </p:nvSpPr>
            <p:spPr>
              <a:xfrm>
                <a:off x="4554058" y="287028"/>
                <a:ext cx="820760" cy="807258"/>
              </a:xfrm>
              <a:custGeom>
                <a:avLst/>
                <a:gdLst/>
                <a:ahLst/>
                <a:cxnLst/>
                <a:rect l="l" t="t" r="r" b="b"/>
                <a:pathLst>
                  <a:path w="24802" h="24394" extrusionOk="0">
                    <a:moveTo>
                      <a:pt x="9264" y="721"/>
                    </a:moveTo>
                    <a:cubicBezTo>
                      <a:pt x="11400" y="721"/>
                      <a:pt x="13528" y="1569"/>
                      <a:pt x="14937" y="3265"/>
                    </a:cubicBezTo>
                    <a:cubicBezTo>
                      <a:pt x="16118" y="4685"/>
                      <a:pt x="16644" y="6645"/>
                      <a:pt x="16353" y="8466"/>
                    </a:cubicBezTo>
                    <a:cubicBezTo>
                      <a:pt x="15998" y="10689"/>
                      <a:pt x="14395" y="12153"/>
                      <a:pt x="12694" y="13462"/>
                    </a:cubicBezTo>
                    <a:cubicBezTo>
                      <a:pt x="12664" y="13488"/>
                      <a:pt x="12639" y="13518"/>
                      <a:pt x="12618" y="13550"/>
                    </a:cubicBezTo>
                    <a:cubicBezTo>
                      <a:pt x="11361" y="13984"/>
                      <a:pt x="10047" y="14249"/>
                      <a:pt x="8775" y="14249"/>
                    </a:cubicBezTo>
                    <a:cubicBezTo>
                      <a:pt x="6553" y="14249"/>
                      <a:pt x="4456" y="13443"/>
                      <a:pt x="3003" y="11326"/>
                    </a:cubicBezTo>
                    <a:cubicBezTo>
                      <a:pt x="832" y="8166"/>
                      <a:pt x="1814" y="4144"/>
                      <a:pt x="4920" y="2028"/>
                    </a:cubicBezTo>
                    <a:cubicBezTo>
                      <a:pt x="6198" y="1157"/>
                      <a:pt x="7733" y="721"/>
                      <a:pt x="9264" y="721"/>
                    </a:cubicBezTo>
                    <a:close/>
                    <a:moveTo>
                      <a:pt x="15451" y="11932"/>
                    </a:moveTo>
                    <a:cubicBezTo>
                      <a:pt x="16663" y="13613"/>
                      <a:pt x="18004" y="15196"/>
                      <a:pt x="19319" y="16797"/>
                    </a:cubicBezTo>
                    <a:cubicBezTo>
                      <a:pt x="20181" y="17844"/>
                      <a:pt x="23942" y="21362"/>
                      <a:pt x="22884" y="23133"/>
                    </a:cubicBezTo>
                    <a:cubicBezTo>
                      <a:pt x="22656" y="23319"/>
                      <a:pt x="22292" y="23393"/>
                      <a:pt x="21889" y="23393"/>
                    </a:cubicBezTo>
                    <a:cubicBezTo>
                      <a:pt x="21166" y="23393"/>
                      <a:pt x="20318" y="23152"/>
                      <a:pt x="19913" y="22879"/>
                    </a:cubicBezTo>
                    <a:cubicBezTo>
                      <a:pt x="19372" y="22514"/>
                      <a:pt x="18917" y="21877"/>
                      <a:pt x="18488" y="21393"/>
                    </a:cubicBezTo>
                    <a:cubicBezTo>
                      <a:pt x="17798" y="20616"/>
                      <a:pt x="17138" y="19814"/>
                      <a:pt x="16507" y="18987"/>
                    </a:cubicBezTo>
                    <a:cubicBezTo>
                      <a:pt x="15295" y="17400"/>
                      <a:pt x="14324" y="15634"/>
                      <a:pt x="13116" y="14052"/>
                    </a:cubicBezTo>
                    <a:cubicBezTo>
                      <a:pt x="13958" y="13404"/>
                      <a:pt x="14774" y="12718"/>
                      <a:pt x="15451" y="11932"/>
                    </a:cubicBezTo>
                    <a:close/>
                    <a:moveTo>
                      <a:pt x="9240" y="1"/>
                    </a:moveTo>
                    <a:cubicBezTo>
                      <a:pt x="7656" y="1"/>
                      <a:pt x="6066" y="429"/>
                      <a:pt x="4710" y="1294"/>
                    </a:cubicBezTo>
                    <a:cubicBezTo>
                      <a:pt x="1295" y="3475"/>
                      <a:pt x="1" y="7779"/>
                      <a:pt x="2125" y="11324"/>
                    </a:cubicBezTo>
                    <a:cubicBezTo>
                      <a:pt x="3552" y="13705"/>
                      <a:pt x="6259" y="15078"/>
                      <a:pt x="8964" y="15078"/>
                    </a:cubicBezTo>
                    <a:cubicBezTo>
                      <a:pt x="10259" y="15078"/>
                      <a:pt x="11554" y="14763"/>
                      <a:pt x="12708" y="14093"/>
                    </a:cubicBezTo>
                    <a:cubicBezTo>
                      <a:pt x="13477" y="16028"/>
                      <a:pt x="18426" y="24393"/>
                      <a:pt x="21721" y="24393"/>
                    </a:cubicBezTo>
                    <a:cubicBezTo>
                      <a:pt x="22063" y="24393"/>
                      <a:pt x="22387" y="24303"/>
                      <a:pt x="22687" y="24107"/>
                    </a:cubicBezTo>
                    <a:cubicBezTo>
                      <a:pt x="22719" y="24118"/>
                      <a:pt x="22753" y="24125"/>
                      <a:pt x="22788" y="24125"/>
                    </a:cubicBezTo>
                    <a:cubicBezTo>
                      <a:pt x="22850" y="24125"/>
                      <a:pt x="22916" y="24105"/>
                      <a:pt x="22982" y="24055"/>
                    </a:cubicBezTo>
                    <a:cubicBezTo>
                      <a:pt x="24802" y="22709"/>
                      <a:pt x="23491" y="20728"/>
                      <a:pt x="22396" y="19391"/>
                    </a:cubicBezTo>
                    <a:cubicBezTo>
                      <a:pt x="20231" y="16749"/>
                      <a:pt x="18113" y="14028"/>
                      <a:pt x="15767" y="11545"/>
                    </a:cubicBezTo>
                    <a:cubicBezTo>
                      <a:pt x="16367" y="10761"/>
                      <a:pt x="16824" y="9874"/>
                      <a:pt x="17026" y="8831"/>
                    </a:cubicBezTo>
                    <a:cubicBezTo>
                      <a:pt x="17398" y="6921"/>
                      <a:pt x="16943" y="4850"/>
                      <a:pt x="15825" y="3261"/>
                    </a:cubicBezTo>
                    <a:cubicBezTo>
                      <a:pt x="14304" y="1100"/>
                      <a:pt x="11779" y="1"/>
                      <a:pt x="924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3" name="Google Shape;373;p23"/>
            <p:cNvGrpSpPr/>
            <p:nvPr/>
          </p:nvGrpSpPr>
          <p:grpSpPr>
            <a:xfrm>
              <a:off x="5063947" y="1041305"/>
              <a:ext cx="89912" cy="145673"/>
              <a:chOff x="5063947" y="1041305"/>
              <a:chExt cx="89912" cy="145673"/>
            </a:xfrm>
          </p:grpSpPr>
          <p:sp>
            <p:nvSpPr>
              <p:cNvPr id="374" name="Google Shape;374;p23"/>
              <p:cNvSpPr/>
              <p:nvPr/>
            </p:nvSpPr>
            <p:spPr>
              <a:xfrm>
                <a:off x="5063947" y="1041305"/>
                <a:ext cx="81110" cy="80481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2432" extrusionOk="0">
                    <a:moveTo>
                      <a:pt x="176" y="1"/>
                    </a:moveTo>
                    <a:cubicBezTo>
                      <a:pt x="87" y="1"/>
                      <a:pt x="1" y="70"/>
                      <a:pt x="36" y="182"/>
                    </a:cubicBezTo>
                    <a:cubicBezTo>
                      <a:pt x="344" y="1198"/>
                      <a:pt x="1120" y="2083"/>
                      <a:pt x="2142" y="2423"/>
                    </a:cubicBezTo>
                    <a:cubicBezTo>
                      <a:pt x="2159" y="2429"/>
                      <a:pt x="2176" y="2431"/>
                      <a:pt x="2192" y="2431"/>
                    </a:cubicBezTo>
                    <a:cubicBezTo>
                      <a:pt x="2354" y="2431"/>
                      <a:pt x="2451" y="2170"/>
                      <a:pt x="2281" y="2094"/>
                    </a:cubicBezTo>
                    <a:cubicBezTo>
                      <a:pt x="1373" y="1688"/>
                      <a:pt x="674" y="1052"/>
                      <a:pt x="322" y="102"/>
                    </a:cubicBezTo>
                    <a:cubicBezTo>
                      <a:pt x="296" y="32"/>
                      <a:pt x="235" y="1"/>
                      <a:pt x="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3"/>
              <p:cNvSpPr/>
              <p:nvPr/>
            </p:nvSpPr>
            <p:spPr>
              <a:xfrm>
                <a:off x="5073643" y="1111958"/>
                <a:ext cx="80216" cy="75021"/>
              </a:xfrm>
              <a:custGeom>
                <a:avLst/>
                <a:gdLst/>
                <a:ahLst/>
                <a:cxnLst/>
                <a:rect l="l" t="t" r="r" b="b"/>
                <a:pathLst>
                  <a:path w="2424" h="2267" extrusionOk="0">
                    <a:moveTo>
                      <a:pt x="167" y="0"/>
                    </a:moveTo>
                    <a:cubicBezTo>
                      <a:pt x="84" y="0"/>
                      <a:pt x="1" y="54"/>
                      <a:pt x="11" y="152"/>
                    </a:cubicBezTo>
                    <a:cubicBezTo>
                      <a:pt x="133" y="1253"/>
                      <a:pt x="1029" y="2135"/>
                      <a:pt x="2127" y="2265"/>
                    </a:cubicBezTo>
                    <a:cubicBezTo>
                      <a:pt x="2136" y="2266"/>
                      <a:pt x="2144" y="2267"/>
                      <a:pt x="2152" y="2267"/>
                    </a:cubicBezTo>
                    <a:cubicBezTo>
                      <a:pt x="2376" y="2267"/>
                      <a:pt x="2424" y="1866"/>
                      <a:pt x="2186" y="1833"/>
                    </a:cubicBezTo>
                    <a:cubicBezTo>
                      <a:pt x="1242" y="1703"/>
                      <a:pt x="521" y="1047"/>
                      <a:pt x="317" y="110"/>
                    </a:cubicBezTo>
                    <a:cubicBezTo>
                      <a:pt x="301" y="35"/>
                      <a:pt x="234" y="0"/>
                      <a:pt x="1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76" name="Google Shape;376;p23"/>
          <p:cNvGrpSpPr/>
          <p:nvPr/>
        </p:nvGrpSpPr>
        <p:grpSpPr>
          <a:xfrm>
            <a:off x="9467458" y="-488644"/>
            <a:ext cx="851889" cy="1363411"/>
            <a:chOff x="7100592" y="-366483"/>
            <a:chExt cx="638917" cy="1022558"/>
          </a:xfrm>
        </p:grpSpPr>
        <p:sp>
          <p:nvSpPr>
            <p:cNvPr id="377" name="Google Shape;377;p23"/>
            <p:cNvSpPr/>
            <p:nvPr/>
          </p:nvSpPr>
          <p:spPr>
            <a:xfrm>
              <a:off x="7100592" y="-366483"/>
              <a:ext cx="638917" cy="1022558"/>
            </a:xfrm>
            <a:custGeom>
              <a:avLst/>
              <a:gdLst/>
              <a:ahLst/>
              <a:cxnLst/>
              <a:rect l="l" t="t" r="r" b="b"/>
              <a:pathLst>
                <a:path w="19307" h="30900" extrusionOk="0">
                  <a:moveTo>
                    <a:pt x="17084" y="802"/>
                  </a:moveTo>
                  <a:cubicBezTo>
                    <a:pt x="17169" y="5620"/>
                    <a:pt x="17483" y="10439"/>
                    <a:pt x="17739" y="15251"/>
                  </a:cubicBezTo>
                  <a:cubicBezTo>
                    <a:pt x="17999" y="20175"/>
                    <a:pt x="18113" y="25147"/>
                    <a:pt x="18594" y="30054"/>
                  </a:cubicBezTo>
                  <a:cubicBezTo>
                    <a:pt x="17813" y="29155"/>
                    <a:pt x="17025" y="28262"/>
                    <a:pt x="16232" y="27375"/>
                  </a:cubicBezTo>
                  <a:cubicBezTo>
                    <a:pt x="16275" y="27328"/>
                    <a:pt x="16319" y="27283"/>
                    <a:pt x="16365" y="27242"/>
                  </a:cubicBezTo>
                  <a:cubicBezTo>
                    <a:pt x="16508" y="27119"/>
                    <a:pt x="16669" y="27043"/>
                    <a:pt x="16828" y="26949"/>
                  </a:cubicBezTo>
                  <a:cubicBezTo>
                    <a:pt x="17066" y="26811"/>
                    <a:pt x="16918" y="26503"/>
                    <a:pt x="16693" y="26503"/>
                  </a:cubicBezTo>
                  <a:cubicBezTo>
                    <a:pt x="16657" y="26503"/>
                    <a:pt x="16620" y="26511"/>
                    <a:pt x="16581" y="26528"/>
                  </a:cubicBezTo>
                  <a:cubicBezTo>
                    <a:pt x="16344" y="26637"/>
                    <a:pt x="16120" y="26831"/>
                    <a:pt x="15946" y="27055"/>
                  </a:cubicBezTo>
                  <a:cubicBezTo>
                    <a:pt x="15658" y="26732"/>
                    <a:pt x="15370" y="26409"/>
                    <a:pt x="15082" y="26087"/>
                  </a:cubicBezTo>
                  <a:cubicBezTo>
                    <a:pt x="15347" y="25866"/>
                    <a:pt x="15609" y="25640"/>
                    <a:pt x="15854" y="25402"/>
                  </a:cubicBezTo>
                  <a:cubicBezTo>
                    <a:pt x="15992" y="25267"/>
                    <a:pt x="15863" y="25086"/>
                    <a:pt x="15713" y="25086"/>
                  </a:cubicBezTo>
                  <a:cubicBezTo>
                    <a:pt x="15671" y="25086"/>
                    <a:pt x="15627" y="25101"/>
                    <a:pt x="15587" y="25134"/>
                  </a:cubicBezTo>
                  <a:cubicBezTo>
                    <a:pt x="15331" y="25350"/>
                    <a:pt x="15085" y="25583"/>
                    <a:pt x="14843" y="25819"/>
                  </a:cubicBezTo>
                  <a:cubicBezTo>
                    <a:pt x="14511" y="25450"/>
                    <a:pt x="14181" y="25078"/>
                    <a:pt x="13847" y="24709"/>
                  </a:cubicBezTo>
                  <a:cubicBezTo>
                    <a:pt x="14031" y="24499"/>
                    <a:pt x="14216" y="24287"/>
                    <a:pt x="14386" y="24067"/>
                  </a:cubicBezTo>
                  <a:cubicBezTo>
                    <a:pt x="14502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5" y="24174"/>
                    <a:pt x="13141" y="23921"/>
                    <a:pt x="12918" y="23673"/>
                  </a:cubicBezTo>
                  <a:cubicBezTo>
                    <a:pt x="13180" y="23482"/>
                    <a:pt x="13409" y="23234"/>
                    <a:pt x="13530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6" y="22742"/>
                    <a:pt x="13187" y="22799"/>
                  </a:cubicBezTo>
                  <a:cubicBezTo>
                    <a:pt x="13082" y="22956"/>
                    <a:pt x="12996" y="23117"/>
                    <a:pt x="12864" y="23257"/>
                  </a:cubicBezTo>
                  <a:cubicBezTo>
                    <a:pt x="12809" y="23313"/>
                    <a:pt x="12749" y="23367"/>
                    <a:pt x="12686" y="23417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3" y="21943"/>
                    <a:pt x="12097" y="21773"/>
                  </a:cubicBezTo>
                  <a:cubicBezTo>
                    <a:pt x="12208" y="21641"/>
                    <a:pt x="12096" y="21465"/>
                    <a:pt x="11966" y="21465"/>
                  </a:cubicBezTo>
                  <a:cubicBezTo>
                    <a:pt x="11925" y="21465"/>
                    <a:pt x="11883" y="21481"/>
                    <a:pt x="11846" y="21521"/>
                  </a:cubicBezTo>
                  <a:cubicBezTo>
                    <a:pt x="11695" y="21679"/>
                    <a:pt x="11550" y="21837"/>
                    <a:pt x="11400" y="21992"/>
                  </a:cubicBezTo>
                  <a:cubicBezTo>
                    <a:pt x="11031" y="21584"/>
                    <a:pt x="10662" y="21178"/>
                    <a:pt x="10294" y="20772"/>
                  </a:cubicBezTo>
                  <a:cubicBezTo>
                    <a:pt x="10319" y="20751"/>
                    <a:pt x="10348" y="20734"/>
                    <a:pt x="10374" y="20711"/>
                  </a:cubicBezTo>
                  <a:cubicBezTo>
                    <a:pt x="10539" y="20566"/>
                    <a:pt x="10731" y="20402"/>
                    <a:pt x="10844" y="20209"/>
                  </a:cubicBezTo>
                  <a:cubicBezTo>
                    <a:pt x="10925" y="20069"/>
                    <a:pt x="10808" y="19938"/>
                    <a:pt x="10680" y="19938"/>
                  </a:cubicBezTo>
                  <a:cubicBezTo>
                    <a:pt x="10637" y="19938"/>
                    <a:pt x="10593" y="19952"/>
                    <a:pt x="10554" y="19987"/>
                  </a:cubicBezTo>
                  <a:cubicBezTo>
                    <a:pt x="10404" y="20118"/>
                    <a:pt x="10285" y="20293"/>
                    <a:pt x="10141" y="20434"/>
                  </a:cubicBezTo>
                  <a:cubicBezTo>
                    <a:pt x="10113" y="20461"/>
                    <a:pt x="10081" y="20483"/>
                    <a:pt x="10054" y="20509"/>
                  </a:cubicBezTo>
                  <a:lnTo>
                    <a:pt x="9805" y="20232"/>
                  </a:lnTo>
                  <a:cubicBezTo>
                    <a:pt x="9519" y="19918"/>
                    <a:pt x="9236" y="19601"/>
                    <a:pt x="8951" y="19287"/>
                  </a:cubicBezTo>
                  <a:cubicBezTo>
                    <a:pt x="9245" y="19010"/>
                    <a:pt x="9544" y="18726"/>
                    <a:pt x="9772" y="18409"/>
                  </a:cubicBezTo>
                  <a:cubicBezTo>
                    <a:pt x="9876" y="18265"/>
                    <a:pt x="9738" y="18131"/>
                    <a:pt x="9597" y="18131"/>
                  </a:cubicBezTo>
                  <a:cubicBezTo>
                    <a:pt x="9552" y="18131"/>
                    <a:pt x="9506" y="18145"/>
                    <a:pt x="9469" y="18176"/>
                  </a:cubicBezTo>
                  <a:cubicBezTo>
                    <a:pt x="9253" y="18352"/>
                    <a:pt x="9076" y="18591"/>
                    <a:pt x="8891" y="18800"/>
                  </a:cubicBezTo>
                  <a:lnTo>
                    <a:pt x="8703" y="19013"/>
                  </a:lnTo>
                  <a:cubicBezTo>
                    <a:pt x="8357" y="18628"/>
                    <a:pt x="8009" y="18247"/>
                    <a:pt x="7663" y="17861"/>
                  </a:cubicBezTo>
                  <a:cubicBezTo>
                    <a:pt x="7854" y="17672"/>
                    <a:pt x="8043" y="17479"/>
                    <a:pt x="8207" y="17273"/>
                  </a:cubicBezTo>
                  <a:cubicBezTo>
                    <a:pt x="8320" y="17129"/>
                    <a:pt x="8211" y="16947"/>
                    <a:pt x="8071" y="16947"/>
                  </a:cubicBezTo>
                  <a:cubicBezTo>
                    <a:pt x="8028" y="16947"/>
                    <a:pt x="7982" y="16964"/>
                    <a:pt x="7938" y="17005"/>
                  </a:cubicBezTo>
                  <a:cubicBezTo>
                    <a:pt x="7750" y="17181"/>
                    <a:pt x="7577" y="17378"/>
                    <a:pt x="7410" y="17581"/>
                  </a:cubicBezTo>
                  <a:cubicBezTo>
                    <a:pt x="7108" y="17245"/>
                    <a:pt x="6807" y="16911"/>
                    <a:pt x="6506" y="16577"/>
                  </a:cubicBezTo>
                  <a:cubicBezTo>
                    <a:pt x="6707" y="16403"/>
                    <a:pt x="6912" y="16227"/>
                    <a:pt x="7082" y="16029"/>
                  </a:cubicBezTo>
                  <a:cubicBezTo>
                    <a:pt x="7212" y="15877"/>
                    <a:pt x="7092" y="15700"/>
                    <a:pt x="6941" y="15700"/>
                  </a:cubicBezTo>
                  <a:cubicBezTo>
                    <a:pt x="6896" y="15700"/>
                    <a:pt x="6849" y="15715"/>
                    <a:pt x="6805" y="15750"/>
                  </a:cubicBezTo>
                  <a:cubicBezTo>
                    <a:pt x="6606" y="15910"/>
                    <a:pt x="6427" y="16103"/>
                    <a:pt x="6249" y="16294"/>
                  </a:cubicBezTo>
                  <a:cubicBezTo>
                    <a:pt x="5981" y="15998"/>
                    <a:pt x="5716" y="15701"/>
                    <a:pt x="5445" y="15406"/>
                  </a:cubicBezTo>
                  <a:cubicBezTo>
                    <a:pt x="5595" y="15298"/>
                    <a:pt x="5736" y="15182"/>
                    <a:pt x="5871" y="15057"/>
                  </a:cubicBezTo>
                  <a:cubicBezTo>
                    <a:pt x="5982" y="14952"/>
                    <a:pt x="5880" y="14769"/>
                    <a:pt x="5753" y="14769"/>
                  </a:cubicBezTo>
                  <a:cubicBezTo>
                    <a:pt x="5726" y="14769"/>
                    <a:pt x="5698" y="14777"/>
                    <a:pt x="5670" y="14796"/>
                  </a:cubicBezTo>
                  <a:cubicBezTo>
                    <a:pt x="5512" y="14908"/>
                    <a:pt x="5361" y="15030"/>
                    <a:pt x="5218" y="15161"/>
                  </a:cubicBezTo>
                  <a:cubicBezTo>
                    <a:pt x="4897" y="14810"/>
                    <a:pt x="4577" y="14459"/>
                    <a:pt x="4252" y="14113"/>
                  </a:cubicBezTo>
                  <a:cubicBezTo>
                    <a:pt x="4446" y="13969"/>
                    <a:pt x="4652" y="13842"/>
                    <a:pt x="4866" y="13732"/>
                  </a:cubicBezTo>
                  <a:cubicBezTo>
                    <a:pt x="5009" y="13655"/>
                    <a:pt x="4935" y="13423"/>
                    <a:pt x="4793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3" y="13534"/>
                    <a:pt x="4246" y="13696"/>
                    <a:pt x="4044" y="13891"/>
                  </a:cubicBezTo>
                  <a:cubicBezTo>
                    <a:pt x="3737" y="13565"/>
                    <a:pt x="3433" y="13235"/>
                    <a:pt x="3122" y="12914"/>
                  </a:cubicBezTo>
                  <a:cubicBezTo>
                    <a:pt x="3305" y="12756"/>
                    <a:pt x="3472" y="12578"/>
                    <a:pt x="3619" y="12388"/>
                  </a:cubicBezTo>
                  <a:cubicBezTo>
                    <a:pt x="3708" y="12274"/>
                    <a:pt x="3583" y="12133"/>
                    <a:pt x="3463" y="12133"/>
                  </a:cubicBezTo>
                  <a:cubicBezTo>
                    <a:pt x="3424" y="12133"/>
                    <a:pt x="3385" y="12148"/>
                    <a:pt x="3354" y="12183"/>
                  </a:cubicBezTo>
                  <a:cubicBezTo>
                    <a:pt x="3204" y="12355"/>
                    <a:pt x="3048" y="12516"/>
                    <a:pt x="2887" y="12669"/>
                  </a:cubicBezTo>
                  <a:cubicBezTo>
                    <a:pt x="2552" y="12324"/>
                    <a:pt x="2213" y="11983"/>
                    <a:pt x="1873" y="11643"/>
                  </a:cubicBezTo>
                  <a:cubicBezTo>
                    <a:pt x="2151" y="11419"/>
                    <a:pt x="2458" y="11266"/>
                    <a:pt x="2802" y="11142"/>
                  </a:cubicBezTo>
                  <a:cubicBezTo>
                    <a:pt x="3005" y="11067"/>
                    <a:pt x="2950" y="10776"/>
                    <a:pt x="2758" y="10776"/>
                  </a:cubicBezTo>
                  <a:cubicBezTo>
                    <a:pt x="2741" y="10776"/>
                    <a:pt x="2723" y="10778"/>
                    <a:pt x="2704" y="10783"/>
                  </a:cubicBezTo>
                  <a:cubicBezTo>
                    <a:pt x="2301" y="10889"/>
                    <a:pt x="1938" y="11123"/>
                    <a:pt x="1638" y="11413"/>
                  </a:cubicBezTo>
                  <a:cubicBezTo>
                    <a:pt x="1347" y="11128"/>
                    <a:pt x="1057" y="10842"/>
                    <a:pt x="761" y="10563"/>
                  </a:cubicBezTo>
                  <a:cubicBezTo>
                    <a:pt x="3561" y="9148"/>
                    <a:pt x="6214" y="7392"/>
                    <a:pt x="8896" y="5772"/>
                  </a:cubicBezTo>
                  <a:cubicBezTo>
                    <a:pt x="11625" y="4124"/>
                    <a:pt x="14413" y="2543"/>
                    <a:pt x="17084" y="802"/>
                  </a:cubicBezTo>
                  <a:close/>
                  <a:moveTo>
                    <a:pt x="17347" y="1"/>
                  </a:moveTo>
                  <a:cubicBezTo>
                    <a:pt x="17282" y="1"/>
                    <a:pt x="17217" y="21"/>
                    <a:pt x="17166" y="61"/>
                  </a:cubicBezTo>
                  <a:cubicBezTo>
                    <a:pt x="17132" y="48"/>
                    <a:pt x="17095" y="41"/>
                    <a:pt x="17056" y="41"/>
                  </a:cubicBezTo>
                  <a:cubicBezTo>
                    <a:pt x="17001" y="41"/>
                    <a:pt x="16941" y="56"/>
                    <a:pt x="16880" y="90"/>
                  </a:cubicBezTo>
                  <a:cubicBezTo>
                    <a:pt x="14037" y="1664"/>
                    <a:pt x="11290" y="3433"/>
                    <a:pt x="8508" y="5113"/>
                  </a:cubicBezTo>
                  <a:cubicBezTo>
                    <a:pt x="5733" y="6787"/>
                    <a:pt x="2841" y="8367"/>
                    <a:pt x="215" y="10267"/>
                  </a:cubicBezTo>
                  <a:cubicBezTo>
                    <a:pt x="0" y="10423"/>
                    <a:pt x="109" y="10710"/>
                    <a:pt x="317" y="10734"/>
                  </a:cubicBezTo>
                  <a:cubicBezTo>
                    <a:pt x="993" y="11571"/>
                    <a:pt x="1691" y="12392"/>
                    <a:pt x="2402" y="13202"/>
                  </a:cubicBezTo>
                  <a:cubicBezTo>
                    <a:pt x="2414" y="13237"/>
                    <a:pt x="2440" y="13266"/>
                    <a:pt x="2474" y="13284"/>
                  </a:cubicBezTo>
                  <a:cubicBezTo>
                    <a:pt x="3206" y="14119"/>
                    <a:pt x="3955" y="14940"/>
                    <a:pt x="4708" y="15760"/>
                  </a:cubicBezTo>
                  <a:cubicBezTo>
                    <a:pt x="4721" y="15782"/>
                    <a:pt x="4739" y="15802"/>
                    <a:pt x="4760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5" y="21910"/>
                    <a:pt x="10870" y="22495"/>
                  </a:cubicBezTo>
                  <a:cubicBezTo>
                    <a:pt x="10791" y="22581"/>
                    <a:pt x="10877" y="22726"/>
                    <a:pt x="10978" y="22726"/>
                  </a:cubicBezTo>
                  <a:cubicBezTo>
                    <a:pt x="11001" y="22726"/>
                    <a:pt x="11024" y="22719"/>
                    <a:pt x="11046" y="22702"/>
                  </a:cubicBezTo>
                  <a:lnTo>
                    <a:pt x="11051" y="22699"/>
                  </a:lnTo>
                  <a:cubicBezTo>
                    <a:pt x="13464" y="25395"/>
                    <a:pt x="15866" y="28101"/>
                    <a:pt x="18292" y="30786"/>
                  </a:cubicBezTo>
                  <a:cubicBezTo>
                    <a:pt x="18365" y="30866"/>
                    <a:pt x="18447" y="30900"/>
                    <a:pt x="18526" y="30900"/>
                  </a:cubicBezTo>
                  <a:cubicBezTo>
                    <a:pt x="18707" y="30900"/>
                    <a:pt x="18873" y="30727"/>
                    <a:pt x="18882" y="30533"/>
                  </a:cubicBezTo>
                  <a:cubicBezTo>
                    <a:pt x="18915" y="30542"/>
                    <a:pt x="18950" y="30547"/>
                    <a:pt x="18984" y="30547"/>
                  </a:cubicBezTo>
                  <a:cubicBezTo>
                    <a:pt x="19150" y="30547"/>
                    <a:pt x="19307" y="30440"/>
                    <a:pt x="19303" y="30215"/>
                  </a:cubicBezTo>
                  <a:cubicBezTo>
                    <a:pt x="19216" y="25229"/>
                    <a:pt x="18764" y="20229"/>
                    <a:pt x="18497" y="15249"/>
                  </a:cubicBezTo>
                  <a:cubicBezTo>
                    <a:pt x="18231" y="10261"/>
                    <a:pt x="18059" y="5260"/>
                    <a:pt x="17655" y="281"/>
                  </a:cubicBezTo>
                  <a:cubicBezTo>
                    <a:pt x="17639" y="95"/>
                    <a:pt x="17491" y="1"/>
                    <a:pt x="17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7316454" y="-154591"/>
              <a:ext cx="302929" cy="469417"/>
            </a:xfrm>
            <a:custGeom>
              <a:avLst/>
              <a:gdLst/>
              <a:ahLst/>
              <a:cxnLst/>
              <a:rect l="l" t="t" r="r" b="b"/>
              <a:pathLst>
                <a:path w="9154" h="14185" extrusionOk="0">
                  <a:moveTo>
                    <a:pt x="6932" y="755"/>
                  </a:moveTo>
                  <a:lnTo>
                    <a:pt x="6932" y="755"/>
                  </a:lnTo>
                  <a:cubicBezTo>
                    <a:pt x="6641" y="4878"/>
                    <a:pt x="8093" y="8902"/>
                    <a:pt x="7885" y="13043"/>
                  </a:cubicBezTo>
                  <a:cubicBezTo>
                    <a:pt x="6012" y="9891"/>
                    <a:pt x="3474" y="6776"/>
                    <a:pt x="588" y="4547"/>
                  </a:cubicBezTo>
                  <a:lnTo>
                    <a:pt x="588" y="4546"/>
                  </a:lnTo>
                  <a:cubicBezTo>
                    <a:pt x="608" y="4554"/>
                    <a:pt x="629" y="4559"/>
                    <a:pt x="650" y="4559"/>
                  </a:cubicBezTo>
                  <a:cubicBezTo>
                    <a:pt x="663" y="4559"/>
                    <a:pt x="676" y="4557"/>
                    <a:pt x="688" y="4553"/>
                  </a:cubicBezTo>
                  <a:cubicBezTo>
                    <a:pt x="1815" y="4272"/>
                    <a:pt x="2818" y="3408"/>
                    <a:pt x="3789" y="2786"/>
                  </a:cubicBezTo>
                  <a:cubicBezTo>
                    <a:pt x="4839" y="2112"/>
                    <a:pt x="5902" y="1455"/>
                    <a:pt x="6932" y="755"/>
                  </a:cubicBezTo>
                  <a:close/>
                  <a:moveTo>
                    <a:pt x="7017" y="1"/>
                  </a:moveTo>
                  <a:cubicBezTo>
                    <a:pt x="6968" y="1"/>
                    <a:pt x="6915" y="14"/>
                    <a:pt x="6860" y="48"/>
                  </a:cubicBezTo>
                  <a:cubicBezTo>
                    <a:pt x="5705" y="737"/>
                    <a:pt x="4586" y="1486"/>
                    <a:pt x="3454" y="2213"/>
                  </a:cubicBezTo>
                  <a:cubicBezTo>
                    <a:pt x="2481" y="2838"/>
                    <a:pt x="1270" y="3394"/>
                    <a:pt x="542" y="4302"/>
                  </a:cubicBezTo>
                  <a:cubicBezTo>
                    <a:pt x="488" y="4369"/>
                    <a:pt x="496" y="4459"/>
                    <a:pt x="544" y="4512"/>
                  </a:cubicBezTo>
                  <a:lnTo>
                    <a:pt x="544" y="4512"/>
                  </a:lnTo>
                  <a:cubicBezTo>
                    <a:pt x="481" y="4463"/>
                    <a:pt x="417" y="4413"/>
                    <a:pt x="354" y="4365"/>
                  </a:cubicBezTo>
                  <a:cubicBezTo>
                    <a:pt x="319" y="4339"/>
                    <a:pt x="284" y="4328"/>
                    <a:pt x="252" y="4328"/>
                  </a:cubicBezTo>
                  <a:cubicBezTo>
                    <a:pt x="107" y="4328"/>
                    <a:pt x="0" y="4544"/>
                    <a:pt x="115" y="4673"/>
                  </a:cubicBezTo>
                  <a:cubicBezTo>
                    <a:pt x="2838" y="7712"/>
                    <a:pt x="5398" y="10637"/>
                    <a:pt x="7686" y="14031"/>
                  </a:cubicBezTo>
                  <a:cubicBezTo>
                    <a:pt x="7759" y="14139"/>
                    <a:pt x="7860" y="14184"/>
                    <a:pt x="7960" y="14184"/>
                  </a:cubicBezTo>
                  <a:cubicBezTo>
                    <a:pt x="8076" y="14184"/>
                    <a:pt x="8191" y="14123"/>
                    <a:pt x="8254" y="14028"/>
                  </a:cubicBezTo>
                  <a:cubicBezTo>
                    <a:pt x="8363" y="14006"/>
                    <a:pt x="8456" y="13936"/>
                    <a:pt x="8475" y="13806"/>
                  </a:cubicBezTo>
                  <a:cubicBezTo>
                    <a:pt x="9153" y="9289"/>
                    <a:pt x="7516" y="4753"/>
                    <a:pt x="7398" y="239"/>
                  </a:cubicBezTo>
                  <a:cubicBezTo>
                    <a:pt x="7394" y="100"/>
                    <a:pt x="7298" y="36"/>
                    <a:pt x="7197" y="36"/>
                  </a:cubicBezTo>
                  <a:cubicBezTo>
                    <a:pt x="7184" y="36"/>
                    <a:pt x="7170" y="37"/>
                    <a:pt x="7156" y="40"/>
                  </a:cubicBezTo>
                  <a:cubicBezTo>
                    <a:pt x="7114" y="16"/>
                    <a:pt x="7068" y="1"/>
                    <a:pt x="701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7166347" y="-209426"/>
              <a:ext cx="119332" cy="80183"/>
            </a:xfrm>
            <a:custGeom>
              <a:avLst/>
              <a:gdLst/>
              <a:ahLst/>
              <a:cxnLst/>
              <a:rect l="l" t="t" r="r" b="b"/>
              <a:pathLst>
                <a:path w="3606" h="2423" extrusionOk="0">
                  <a:moveTo>
                    <a:pt x="3350" y="0"/>
                  </a:moveTo>
                  <a:cubicBezTo>
                    <a:pt x="3319" y="0"/>
                    <a:pt x="3287" y="10"/>
                    <a:pt x="3253" y="30"/>
                  </a:cubicBezTo>
                  <a:cubicBezTo>
                    <a:pt x="2184" y="704"/>
                    <a:pt x="1142" y="1446"/>
                    <a:pt x="112" y="2178"/>
                  </a:cubicBezTo>
                  <a:cubicBezTo>
                    <a:pt x="0" y="2257"/>
                    <a:pt x="65" y="2422"/>
                    <a:pt x="174" y="2422"/>
                  </a:cubicBezTo>
                  <a:cubicBezTo>
                    <a:pt x="195" y="2422"/>
                    <a:pt x="218" y="2416"/>
                    <a:pt x="242" y="2401"/>
                  </a:cubicBezTo>
                  <a:cubicBezTo>
                    <a:pt x="1318" y="1740"/>
                    <a:pt x="2404" y="1074"/>
                    <a:pt x="3441" y="354"/>
                  </a:cubicBezTo>
                  <a:cubicBezTo>
                    <a:pt x="3605" y="241"/>
                    <a:pt x="3508" y="0"/>
                    <a:pt x="33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173991" y="-234708"/>
              <a:ext cx="72870" cy="53643"/>
            </a:xfrm>
            <a:custGeom>
              <a:avLst/>
              <a:gdLst/>
              <a:ahLst/>
              <a:cxnLst/>
              <a:rect l="l" t="t" r="r" b="b"/>
              <a:pathLst>
                <a:path w="2202" h="1621" extrusionOk="0">
                  <a:moveTo>
                    <a:pt x="1912" y="0"/>
                  </a:moveTo>
                  <a:cubicBezTo>
                    <a:pt x="1876" y="0"/>
                    <a:pt x="1839" y="13"/>
                    <a:pt x="1801" y="41"/>
                  </a:cubicBezTo>
                  <a:cubicBezTo>
                    <a:pt x="1241" y="468"/>
                    <a:pt x="682" y="899"/>
                    <a:pt x="124" y="1332"/>
                  </a:cubicBezTo>
                  <a:cubicBezTo>
                    <a:pt x="1" y="1428"/>
                    <a:pt x="115" y="1620"/>
                    <a:pt x="246" y="1620"/>
                  </a:cubicBezTo>
                  <a:cubicBezTo>
                    <a:pt x="273" y="1620"/>
                    <a:pt x="300" y="1612"/>
                    <a:pt x="326" y="1594"/>
                  </a:cubicBezTo>
                  <a:cubicBezTo>
                    <a:pt x="891" y="1200"/>
                    <a:pt x="1455" y="805"/>
                    <a:pt x="2017" y="409"/>
                  </a:cubicBezTo>
                  <a:cubicBezTo>
                    <a:pt x="2202" y="278"/>
                    <a:pt x="2081" y="0"/>
                    <a:pt x="19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1" name="Google Shape;381;p23"/>
          <p:cNvGrpSpPr/>
          <p:nvPr/>
        </p:nvGrpSpPr>
        <p:grpSpPr>
          <a:xfrm>
            <a:off x="7880957" y="-175146"/>
            <a:ext cx="141107" cy="113353"/>
            <a:chOff x="5910718" y="-131360"/>
            <a:chExt cx="105830" cy="85015"/>
          </a:xfrm>
        </p:grpSpPr>
        <p:sp>
          <p:nvSpPr>
            <p:cNvPr id="382" name="Google Shape;382;p23"/>
            <p:cNvSpPr/>
            <p:nvPr/>
          </p:nvSpPr>
          <p:spPr>
            <a:xfrm>
              <a:off x="5910718" y="-129342"/>
              <a:ext cx="37097" cy="58342"/>
            </a:xfrm>
            <a:custGeom>
              <a:avLst/>
              <a:gdLst/>
              <a:ahLst/>
              <a:cxnLst/>
              <a:rect l="l" t="t" r="r" b="b"/>
              <a:pathLst>
                <a:path w="1121" h="1763" extrusionOk="0">
                  <a:moveTo>
                    <a:pt x="181" y="1"/>
                  </a:moveTo>
                  <a:cubicBezTo>
                    <a:pt x="92" y="1"/>
                    <a:pt x="1" y="100"/>
                    <a:pt x="51" y="208"/>
                  </a:cubicBezTo>
                  <a:lnTo>
                    <a:pt x="737" y="1672"/>
                  </a:lnTo>
                  <a:cubicBezTo>
                    <a:pt x="767" y="1736"/>
                    <a:pt x="819" y="1763"/>
                    <a:pt x="873" y="1763"/>
                  </a:cubicBezTo>
                  <a:cubicBezTo>
                    <a:pt x="992" y="1763"/>
                    <a:pt x="1120" y="1633"/>
                    <a:pt x="1045" y="1492"/>
                  </a:cubicBezTo>
                  <a:lnTo>
                    <a:pt x="287" y="70"/>
                  </a:lnTo>
                  <a:cubicBezTo>
                    <a:pt x="261" y="21"/>
                    <a:pt x="221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5974255" y="-131360"/>
              <a:ext cx="42292" cy="85015"/>
            </a:xfrm>
            <a:custGeom>
              <a:avLst/>
              <a:gdLst/>
              <a:ahLst/>
              <a:cxnLst/>
              <a:rect l="l" t="t" r="r" b="b"/>
              <a:pathLst>
                <a:path w="1278" h="2569" extrusionOk="0">
                  <a:moveTo>
                    <a:pt x="215" y="1"/>
                  </a:moveTo>
                  <a:cubicBezTo>
                    <a:pt x="98" y="1"/>
                    <a:pt x="0" y="146"/>
                    <a:pt x="102" y="258"/>
                  </a:cubicBezTo>
                  <a:cubicBezTo>
                    <a:pt x="634" y="837"/>
                    <a:pt x="812" y="1546"/>
                    <a:pt x="658" y="2312"/>
                  </a:cubicBezTo>
                  <a:cubicBezTo>
                    <a:pt x="627" y="2466"/>
                    <a:pt x="753" y="2568"/>
                    <a:pt x="873" y="2568"/>
                  </a:cubicBezTo>
                  <a:cubicBezTo>
                    <a:pt x="952" y="2568"/>
                    <a:pt x="1028" y="2524"/>
                    <a:pt x="1055" y="2421"/>
                  </a:cubicBezTo>
                  <a:cubicBezTo>
                    <a:pt x="1277" y="1565"/>
                    <a:pt x="978" y="627"/>
                    <a:pt x="318" y="42"/>
                  </a:cubicBezTo>
                  <a:cubicBezTo>
                    <a:pt x="285" y="13"/>
                    <a:pt x="249" y="1"/>
                    <a:pt x="21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23"/>
          <p:cNvGrpSpPr/>
          <p:nvPr/>
        </p:nvGrpSpPr>
        <p:grpSpPr>
          <a:xfrm>
            <a:off x="5192922" y="-408207"/>
            <a:ext cx="576295" cy="771893"/>
            <a:chOff x="3894690" y="-306155"/>
            <a:chExt cx="432221" cy="578920"/>
          </a:xfrm>
        </p:grpSpPr>
        <p:sp>
          <p:nvSpPr>
            <p:cNvPr id="385" name="Google Shape;385;p23"/>
            <p:cNvSpPr/>
            <p:nvPr/>
          </p:nvSpPr>
          <p:spPr>
            <a:xfrm>
              <a:off x="3975568" y="-294506"/>
              <a:ext cx="351343" cy="567272"/>
            </a:xfrm>
            <a:custGeom>
              <a:avLst/>
              <a:gdLst/>
              <a:ahLst/>
              <a:cxnLst/>
              <a:rect l="l" t="t" r="r" b="b"/>
              <a:pathLst>
                <a:path w="10617" h="17142" extrusionOk="0">
                  <a:moveTo>
                    <a:pt x="5069" y="801"/>
                  </a:moveTo>
                  <a:cubicBezTo>
                    <a:pt x="5234" y="801"/>
                    <a:pt x="5366" y="893"/>
                    <a:pt x="5604" y="1176"/>
                  </a:cubicBezTo>
                  <a:cubicBezTo>
                    <a:pt x="6229" y="1915"/>
                    <a:pt x="6375" y="3445"/>
                    <a:pt x="6629" y="4358"/>
                  </a:cubicBezTo>
                  <a:cubicBezTo>
                    <a:pt x="7672" y="8120"/>
                    <a:pt x="8686" y="11891"/>
                    <a:pt x="9769" y="15641"/>
                  </a:cubicBezTo>
                  <a:cubicBezTo>
                    <a:pt x="9190" y="15832"/>
                    <a:pt x="8427" y="16198"/>
                    <a:pt x="7801" y="16198"/>
                  </a:cubicBezTo>
                  <a:cubicBezTo>
                    <a:pt x="7598" y="16198"/>
                    <a:pt x="7409" y="16160"/>
                    <a:pt x="7246" y="16064"/>
                  </a:cubicBezTo>
                  <a:cubicBezTo>
                    <a:pt x="6512" y="15635"/>
                    <a:pt x="6312" y="13529"/>
                    <a:pt x="6107" y="12713"/>
                  </a:cubicBezTo>
                  <a:cubicBezTo>
                    <a:pt x="5552" y="10518"/>
                    <a:pt x="4999" y="8324"/>
                    <a:pt x="4445" y="6129"/>
                  </a:cubicBezTo>
                  <a:cubicBezTo>
                    <a:pt x="4405" y="5970"/>
                    <a:pt x="4259" y="5885"/>
                    <a:pt x="4114" y="5885"/>
                  </a:cubicBezTo>
                  <a:cubicBezTo>
                    <a:pt x="4000" y="5885"/>
                    <a:pt x="3887" y="5937"/>
                    <a:pt x="3824" y="6048"/>
                  </a:cubicBezTo>
                  <a:cubicBezTo>
                    <a:pt x="3448" y="6720"/>
                    <a:pt x="3207" y="7615"/>
                    <a:pt x="2252" y="7615"/>
                  </a:cubicBezTo>
                  <a:cubicBezTo>
                    <a:pt x="2236" y="7615"/>
                    <a:pt x="2221" y="7615"/>
                    <a:pt x="2206" y="7614"/>
                  </a:cubicBezTo>
                  <a:cubicBezTo>
                    <a:pt x="1749" y="7601"/>
                    <a:pt x="985" y="7020"/>
                    <a:pt x="559" y="6803"/>
                  </a:cubicBezTo>
                  <a:cubicBezTo>
                    <a:pt x="1265" y="5168"/>
                    <a:pt x="1742" y="3220"/>
                    <a:pt x="2849" y="1853"/>
                  </a:cubicBezTo>
                  <a:cubicBezTo>
                    <a:pt x="3428" y="1139"/>
                    <a:pt x="3556" y="1160"/>
                    <a:pt x="4361" y="972"/>
                  </a:cubicBezTo>
                  <a:cubicBezTo>
                    <a:pt x="4715" y="889"/>
                    <a:pt x="4908" y="801"/>
                    <a:pt x="5069" y="801"/>
                  </a:cubicBezTo>
                  <a:close/>
                  <a:moveTo>
                    <a:pt x="5172" y="1"/>
                  </a:moveTo>
                  <a:cubicBezTo>
                    <a:pt x="4210" y="1"/>
                    <a:pt x="2909" y="426"/>
                    <a:pt x="2429" y="796"/>
                  </a:cubicBezTo>
                  <a:cubicBezTo>
                    <a:pt x="1971" y="1150"/>
                    <a:pt x="1821" y="1799"/>
                    <a:pt x="1625" y="2310"/>
                  </a:cubicBezTo>
                  <a:cubicBezTo>
                    <a:pt x="1066" y="3764"/>
                    <a:pt x="530" y="5222"/>
                    <a:pt x="40" y="6700"/>
                  </a:cubicBezTo>
                  <a:cubicBezTo>
                    <a:pt x="0" y="6819"/>
                    <a:pt x="64" y="6922"/>
                    <a:pt x="156" y="6980"/>
                  </a:cubicBezTo>
                  <a:cubicBezTo>
                    <a:pt x="150" y="7057"/>
                    <a:pt x="179" y="7137"/>
                    <a:pt x="270" y="7192"/>
                  </a:cubicBezTo>
                  <a:cubicBezTo>
                    <a:pt x="815" y="7523"/>
                    <a:pt x="2014" y="8570"/>
                    <a:pt x="2787" y="8570"/>
                  </a:cubicBezTo>
                  <a:cubicBezTo>
                    <a:pt x="2848" y="8570"/>
                    <a:pt x="2906" y="8564"/>
                    <a:pt x="2961" y="8550"/>
                  </a:cubicBezTo>
                  <a:cubicBezTo>
                    <a:pt x="3405" y="8440"/>
                    <a:pt x="3748" y="7806"/>
                    <a:pt x="4019" y="7222"/>
                  </a:cubicBezTo>
                  <a:cubicBezTo>
                    <a:pt x="4434" y="8884"/>
                    <a:pt x="4849" y="10544"/>
                    <a:pt x="5267" y="12205"/>
                  </a:cubicBezTo>
                  <a:cubicBezTo>
                    <a:pt x="5647" y="13722"/>
                    <a:pt x="5835" y="15559"/>
                    <a:pt x="6515" y="16968"/>
                  </a:cubicBezTo>
                  <a:cubicBezTo>
                    <a:pt x="6569" y="17078"/>
                    <a:pt x="6699" y="17135"/>
                    <a:pt x="6816" y="17139"/>
                  </a:cubicBezTo>
                  <a:cubicBezTo>
                    <a:pt x="6850" y="17141"/>
                    <a:pt x="6884" y="17141"/>
                    <a:pt x="6918" y="17141"/>
                  </a:cubicBezTo>
                  <a:cubicBezTo>
                    <a:pt x="7932" y="17141"/>
                    <a:pt x="9116" y="16566"/>
                    <a:pt x="10061" y="16282"/>
                  </a:cubicBezTo>
                  <a:cubicBezTo>
                    <a:pt x="10076" y="16276"/>
                    <a:pt x="10090" y="16268"/>
                    <a:pt x="10104" y="16259"/>
                  </a:cubicBezTo>
                  <a:cubicBezTo>
                    <a:pt x="10135" y="16267"/>
                    <a:pt x="10168" y="16271"/>
                    <a:pt x="10201" y="16271"/>
                  </a:cubicBezTo>
                  <a:cubicBezTo>
                    <a:pt x="10406" y="16271"/>
                    <a:pt x="10617" y="16107"/>
                    <a:pt x="10547" y="15848"/>
                  </a:cubicBezTo>
                  <a:cubicBezTo>
                    <a:pt x="9779" y="12980"/>
                    <a:pt x="8955" y="10123"/>
                    <a:pt x="8156" y="7265"/>
                  </a:cubicBezTo>
                  <a:cubicBezTo>
                    <a:pt x="7741" y="5776"/>
                    <a:pt x="7324" y="4289"/>
                    <a:pt x="6908" y="2802"/>
                  </a:cubicBezTo>
                  <a:cubicBezTo>
                    <a:pt x="6730" y="2167"/>
                    <a:pt x="6650" y="591"/>
                    <a:pt x="6021" y="186"/>
                  </a:cubicBezTo>
                  <a:cubicBezTo>
                    <a:pt x="5817" y="55"/>
                    <a:pt x="5516" y="1"/>
                    <a:pt x="51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6" name="Google Shape;386;p23"/>
            <p:cNvGrpSpPr/>
            <p:nvPr/>
          </p:nvGrpSpPr>
          <p:grpSpPr>
            <a:xfrm>
              <a:off x="3894690" y="-306155"/>
              <a:ext cx="98086" cy="107551"/>
              <a:chOff x="3894690" y="-306155"/>
              <a:chExt cx="98086" cy="107551"/>
            </a:xfrm>
          </p:grpSpPr>
          <p:sp>
            <p:nvSpPr>
              <p:cNvPr id="387" name="Google Shape;387;p23"/>
              <p:cNvSpPr/>
              <p:nvPr/>
            </p:nvSpPr>
            <p:spPr>
              <a:xfrm>
                <a:off x="3925797" y="-273029"/>
                <a:ext cx="66979" cy="74425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2249" extrusionOk="0">
                    <a:moveTo>
                      <a:pt x="1749" y="0"/>
                    </a:moveTo>
                    <a:cubicBezTo>
                      <a:pt x="1701" y="0"/>
                      <a:pt x="1652" y="17"/>
                      <a:pt x="1610" y="56"/>
                    </a:cubicBezTo>
                    <a:cubicBezTo>
                      <a:pt x="1028" y="591"/>
                      <a:pt x="544" y="1337"/>
                      <a:pt x="89" y="1979"/>
                    </a:cubicBezTo>
                    <a:cubicBezTo>
                      <a:pt x="0" y="2104"/>
                      <a:pt x="127" y="2248"/>
                      <a:pt x="253" y="2248"/>
                    </a:cubicBezTo>
                    <a:cubicBezTo>
                      <a:pt x="295" y="2248"/>
                      <a:pt x="337" y="2233"/>
                      <a:pt x="371" y="2196"/>
                    </a:cubicBezTo>
                    <a:cubicBezTo>
                      <a:pt x="905" y="1614"/>
                      <a:pt x="1530" y="988"/>
                      <a:pt x="1931" y="305"/>
                    </a:cubicBezTo>
                    <a:cubicBezTo>
                      <a:pt x="2023" y="151"/>
                      <a:pt x="1891" y="0"/>
                      <a:pt x="17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3"/>
              <p:cNvSpPr/>
              <p:nvPr/>
            </p:nvSpPr>
            <p:spPr>
              <a:xfrm>
                <a:off x="3894690" y="-306155"/>
                <a:ext cx="73333" cy="65292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1973" extrusionOk="0">
                    <a:moveTo>
                      <a:pt x="1941" y="1"/>
                    </a:moveTo>
                    <a:cubicBezTo>
                      <a:pt x="1907" y="1"/>
                      <a:pt x="1869" y="11"/>
                      <a:pt x="1830" y="36"/>
                    </a:cubicBezTo>
                    <a:cubicBezTo>
                      <a:pt x="1141" y="466"/>
                      <a:pt x="530" y="1108"/>
                      <a:pt x="67" y="1770"/>
                    </a:cubicBezTo>
                    <a:cubicBezTo>
                      <a:pt x="0" y="1864"/>
                      <a:pt x="96" y="1973"/>
                      <a:pt x="191" y="1973"/>
                    </a:cubicBezTo>
                    <a:cubicBezTo>
                      <a:pt x="222" y="1973"/>
                      <a:pt x="253" y="1961"/>
                      <a:pt x="278" y="1933"/>
                    </a:cubicBezTo>
                    <a:cubicBezTo>
                      <a:pt x="822" y="1347"/>
                      <a:pt x="1404" y="875"/>
                      <a:pt x="2040" y="397"/>
                    </a:cubicBezTo>
                    <a:cubicBezTo>
                      <a:pt x="2216" y="267"/>
                      <a:pt x="2115" y="1"/>
                      <a:pt x="19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9" name="Google Shape;389;p23"/>
          <p:cNvGrpSpPr/>
          <p:nvPr/>
        </p:nvGrpSpPr>
        <p:grpSpPr>
          <a:xfrm>
            <a:off x="3700935" y="-324769"/>
            <a:ext cx="855684" cy="880437"/>
            <a:chOff x="2775700" y="-243577"/>
            <a:chExt cx="641763" cy="660328"/>
          </a:xfrm>
        </p:grpSpPr>
        <p:grpSp>
          <p:nvGrpSpPr>
            <p:cNvPr id="390" name="Google Shape;390;p23"/>
            <p:cNvGrpSpPr/>
            <p:nvPr/>
          </p:nvGrpSpPr>
          <p:grpSpPr>
            <a:xfrm>
              <a:off x="2880967" y="-159588"/>
              <a:ext cx="536496" cy="576339"/>
              <a:chOff x="2880967" y="-159588"/>
              <a:chExt cx="536496" cy="576339"/>
            </a:xfrm>
          </p:grpSpPr>
          <p:sp>
            <p:nvSpPr>
              <p:cNvPr id="391" name="Google Shape;391;p23"/>
              <p:cNvSpPr/>
              <p:nvPr/>
            </p:nvSpPr>
            <p:spPr>
              <a:xfrm>
                <a:off x="2880967" y="-159588"/>
                <a:ext cx="536496" cy="576339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7416" extrusionOk="0">
                    <a:moveTo>
                      <a:pt x="3148" y="1051"/>
                    </a:moveTo>
                    <a:cubicBezTo>
                      <a:pt x="3766" y="1051"/>
                      <a:pt x="4374" y="1477"/>
                      <a:pt x="5168" y="1975"/>
                    </a:cubicBezTo>
                    <a:cubicBezTo>
                      <a:pt x="6294" y="2680"/>
                      <a:pt x="7409" y="3404"/>
                      <a:pt x="8513" y="4145"/>
                    </a:cubicBezTo>
                    <a:cubicBezTo>
                      <a:pt x="10785" y="5671"/>
                      <a:pt x="13003" y="7271"/>
                      <a:pt x="15168" y="8945"/>
                    </a:cubicBezTo>
                    <a:cubicBezTo>
                      <a:pt x="14621" y="9414"/>
                      <a:pt x="13755" y="10270"/>
                      <a:pt x="13189" y="10273"/>
                    </a:cubicBezTo>
                    <a:cubicBezTo>
                      <a:pt x="13189" y="10273"/>
                      <a:pt x="13189" y="10273"/>
                      <a:pt x="13188" y="10273"/>
                    </a:cubicBezTo>
                    <a:cubicBezTo>
                      <a:pt x="12600" y="10273"/>
                      <a:pt x="11654" y="9293"/>
                      <a:pt x="11148" y="8941"/>
                    </a:cubicBezTo>
                    <a:cubicBezTo>
                      <a:pt x="10723" y="8646"/>
                      <a:pt x="10465" y="8487"/>
                      <a:pt x="10204" y="8487"/>
                    </a:cubicBezTo>
                    <a:cubicBezTo>
                      <a:pt x="9971" y="8487"/>
                      <a:pt x="9736" y="8613"/>
                      <a:pt x="9379" y="8884"/>
                    </a:cubicBezTo>
                    <a:cubicBezTo>
                      <a:pt x="8593" y="9480"/>
                      <a:pt x="7098" y="10342"/>
                      <a:pt x="7058" y="11468"/>
                    </a:cubicBezTo>
                    <a:cubicBezTo>
                      <a:pt x="7023" y="12488"/>
                      <a:pt x="8019" y="13810"/>
                      <a:pt x="8602" y="14690"/>
                    </a:cubicBezTo>
                    <a:cubicBezTo>
                      <a:pt x="8589" y="14695"/>
                      <a:pt x="8576" y="14701"/>
                      <a:pt x="8564" y="14707"/>
                    </a:cubicBezTo>
                    <a:cubicBezTo>
                      <a:pt x="8088" y="15047"/>
                      <a:pt x="7630" y="15413"/>
                      <a:pt x="7169" y="15770"/>
                    </a:cubicBezTo>
                    <a:cubicBezTo>
                      <a:pt x="6792" y="16063"/>
                      <a:pt x="6291" y="16348"/>
                      <a:pt x="5992" y="16734"/>
                    </a:cubicBezTo>
                    <a:cubicBezTo>
                      <a:pt x="5162" y="14281"/>
                      <a:pt x="4144" y="11889"/>
                      <a:pt x="3245" y="9463"/>
                    </a:cubicBezTo>
                    <a:cubicBezTo>
                      <a:pt x="2773" y="8186"/>
                      <a:pt x="2314" y="6905"/>
                      <a:pt x="1869" y="5619"/>
                    </a:cubicBezTo>
                    <a:cubicBezTo>
                      <a:pt x="1381" y="4211"/>
                      <a:pt x="606" y="3086"/>
                      <a:pt x="1687" y="1885"/>
                    </a:cubicBezTo>
                    <a:cubicBezTo>
                      <a:pt x="2232" y="1282"/>
                      <a:pt x="2693" y="1051"/>
                      <a:pt x="3148" y="1051"/>
                    </a:cubicBezTo>
                    <a:close/>
                    <a:moveTo>
                      <a:pt x="3115" y="1"/>
                    </a:moveTo>
                    <a:cubicBezTo>
                      <a:pt x="3114" y="1"/>
                      <a:pt x="3114" y="1"/>
                      <a:pt x="3113" y="1"/>
                    </a:cubicBezTo>
                    <a:cubicBezTo>
                      <a:pt x="2000" y="4"/>
                      <a:pt x="889" y="1565"/>
                      <a:pt x="140" y="2223"/>
                    </a:cubicBezTo>
                    <a:cubicBezTo>
                      <a:pt x="42" y="2311"/>
                      <a:pt x="1" y="2476"/>
                      <a:pt x="41" y="2599"/>
                    </a:cubicBezTo>
                    <a:cubicBezTo>
                      <a:pt x="1664" y="7536"/>
                      <a:pt x="3283" y="12647"/>
                      <a:pt x="5645" y="17291"/>
                    </a:cubicBezTo>
                    <a:cubicBezTo>
                      <a:pt x="5689" y="17378"/>
                      <a:pt x="5767" y="17415"/>
                      <a:pt x="5847" y="17415"/>
                    </a:cubicBezTo>
                    <a:cubicBezTo>
                      <a:pt x="5969" y="17415"/>
                      <a:pt x="6096" y="17331"/>
                      <a:pt x="6120" y="17208"/>
                    </a:cubicBezTo>
                    <a:cubicBezTo>
                      <a:pt x="6645" y="17078"/>
                      <a:pt x="7126" y="16596"/>
                      <a:pt x="7559" y="16277"/>
                    </a:cubicBezTo>
                    <a:cubicBezTo>
                      <a:pt x="8029" y="15929"/>
                      <a:pt x="8504" y="15588"/>
                      <a:pt x="8962" y="15223"/>
                    </a:cubicBezTo>
                    <a:cubicBezTo>
                      <a:pt x="9031" y="15170"/>
                      <a:pt x="9069" y="15086"/>
                      <a:pt x="9062" y="14997"/>
                    </a:cubicBezTo>
                    <a:cubicBezTo>
                      <a:pt x="9184" y="14957"/>
                      <a:pt x="9278" y="14844"/>
                      <a:pt x="9218" y="14695"/>
                    </a:cubicBezTo>
                    <a:cubicBezTo>
                      <a:pt x="8777" y="13601"/>
                      <a:pt x="7820" y="12413"/>
                      <a:pt x="8216" y="11296"/>
                    </a:cubicBezTo>
                    <a:cubicBezTo>
                      <a:pt x="8498" y="10505"/>
                      <a:pt x="8990" y="10045"/>
                      <a:pt x="9700" y="9579"/>
                    </a:cubicBezTo>
                    <a:cubicBezTo>
                      <a:pt x="9940" y="9422"/>
                      <a:pt x="10120" y="9357"/>
                      <a:pt x="10276" y="9357"/>
                    </a:cubicBezTo>
                    <a:cubicBezTo>
                      <a:pt x="10584" y="9357"/>
                      <a:pt x="10807" y="9609"/>
                      <a:pt x="11237" y="9920"/>
                    </a:cubicBezTo>
                    <a:cubicBezTo>
                      <a:pt x="11733" y="10276"/>
                      <a:pt x="12538" y="11125"/>
                      <a:pt x="13171" y="11134"/>
                    </a:cubicBezTo>
                    <a:cubicBezTo>
                      <a:pt x="13175" y="11134"/>
                      <a:pt x="13179" y="11134"/>
                      <a:pt x="13183" y="11134"/>
                    </a:cubicBezTo>
                    <a:cubicBezTo>
                      <a:pt x="14030" y="11134"/>
                      <a:pt x="15138" y="9873"/>
                      <a:pt x="15759" y="9408"/>
                    </a:cubicBezTo>
                    <a:cubicBezTo>
                      <a:pt x="15838" y="9350"/>
                      <a:pt x="15891" y="9266"/>
                      <a:pt x="15910" y="9171"/>
                    </a:cubicBezTo>
                    <a:cubicBezTo>
                      <a:pt x="16110" y="9048"/>
                      <a:pt x="16211" y="8785"/>
                      <a:pt x="15978" y="8604"/>
                    </a:cubicBezTo>
                    <a:cubicBezTo>
                      <a:pt x="12972" y="6279"/>
                      <a:pt x="9878" y="4073"/>
                      <a:pt x="6680" y="2021"/>
                    </a:cubicBezTo>
                    <a:cubicBezTo>
                      <a:pt x="5749" y="1426"/>
                      <a:pt x="4259" y="1"/>
                      <a:pt x="31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3"/>
              <p:cNvSpPr/>
              <p:nvPr/>
            </p:nvSpPr>
            <p:spPr>
              <a:xfrm>
                <a:off x="3004700" y="-35855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4"/>
                    </a:lnTo>
                    <a:cubicBezTo>
                      <a:pt x="2607" y="2310"/>
                      <a:pt x="3350" y="2661"/>
                      <a:pt x="3837" y="3099"/>
                    </a:cubicBezTo>
                    <a:cubicBezTo>
                      <a:pt x="3413" y="3678"/>
                      <a:pt x="2639" y="4199"/>
                      <a:pt x="2165" y="4687"/>
                    </a:cubicBezTo>
                    <a:lnTo>
                      <a:pt x="2165" y="4686"/>
                    </a:lnTo>
                    <a:cubicBezTo>
                      <a:pt x="1799" y="3514"/>
                      <a:pt x="1347" y="2401"/>
                      <a:pt x="1007" y="1230"/>
                    </a:cubicBezTo>
                    <a:close/>
                    <a:moveTo>
                      <a:pt x="410" y="1"/>
                    </a:moveTo>
                    <a:cubicBezTo>
                      <a:pt x="189" y="1"/>
                      <a:pt x="0" y="248"/>
                      <a:pt x="50" y="477"/>
                    </a:cubicBezTo>
                    <a:cubicBezTo>
                      <a:pt x="379" y="1999"/>
                      <a:pt x="791" y="3707"/>
                      <a:pt x="1610" y="5047"/>
                    </a:cubicBezTo>
                    <a:cubicBezTo>
                      <a:pt x="1674" y="5152"/>
                      <a:pt x="1776" y="5197"/>
                      <a:pt x="1878" y="5197"/>
                    </a:cubicBezTo>
                    <a:cubicBezTo>
                      <a:pt x="1992" y="5197"/>
                      <a:pt x="2106" y="5141"/>
                      <a:pt x="2166" y="5047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1" y="5119"/>
                      <a:pt x="2472" y="5098"/>
                      <a:pt x="2522" y="5055"/>
                    </a:cubicBezTo>
                    <a:cubicBezTo>
                      <a:pt x="3172" y="4531"/>
                      <a:pt x="4096" y="3940"/>
                      <a:pt x="4532" y="3221"/>
                    </a:cubicBezTo>
                    <a:cubicBezTo>
                      <a:pt x="4588" y="3133"/>
                      <a:pt x="4598" y="2984"/>
                      <a:pt x="4532" y="2895"/>
                    </a:cubicBezTo>
                    <a:cubicBezTo>
                      <a:pt x="4133" y="2358"/>
                      <a:pt x="3433" y="2013"/>
                      <a:pt x="2889" y="1635"/>
                    </a:cubicBezTo>
                    <a:cubicBezTo>
                      <a:pt x="2125" y="1106"/>
                      <a:pt x="1358" y="586"/>
                      <a:pt x="592" y="60"/>
                    </a:cubicBezTo>
                    <a:cubicBezTo>
                      <a:pt x="531" y="19"/>
                      <a:pt x="469" y="1"/>
                      <a:pt x="41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3" name="Google Shape;393;p23"/>
            <p:cNvGrpSpPr/>
            <p:nvPr/>
          </p:nvGrpSpPr>
          <p:grpSpPr>
            <a:xfrm>
              <a:off x="2775700" y="-243577"/>
              <a:ext cx="100965" cy="123965"/>
              <a:chOff x="2775700" y="-243577"/>
              <a:chExt cx="100965" cy="123965"/>
            </a:xfrm>
          </p:grpSpPr>
          <p:sp>
            <p:nvSpPr>
              <p:cNvPr id="394" name="Google Shape;394;p23"/>
              <p:cNvSpPr/>
              <p:nvPr/>
            </p:nvSpPr>
            <p:spPr>
              <a:xfrm>
                <a:off x="2805251" y="-184540"/>
                <a:ext cx="71414" cy="64927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962" extrusionOk="0">
                    <a:moveTo>
                      <a:pt x="1845" y="0"/>
                    </a:moveTo>
                    <a:cubicBezTo>
                      <a:pt x="874" y="0"/>
                      <a:pt x="44" y="853"/>
                      <a:pt x="4" y="1812"/>
                    </a:cubicBezTo>
                    <a:cubicBezTo>
                      <a:pt x="0" y="1913"/>
                      <a:pt x="69" y="1962"/>
                      <a:pt x="144" y="1962"/>
                    </a:cubicBezTo>
                    <a:cubicBezTo>
                      <a:pt x="222" y="1962"/>
                      <a:pt x="305" y="1910"/>
                      <a:pt x="318" y="1812"/>
                    </a:cubicBezTo>
                    <a:cubicBezTo>
                      <a:pt x="423" y="1008"/>
                      <a:pt x="1110" y="441"/>
                      <a:pt x="1901" y="397"/>
                    </a:cubicBezTo>
                    <a:cubicBezTo>
                      <a:pt x="2156" y="383"/>
                      <a:pt x="2157" y="11"/>
                      <a:pt x="1901" y="1"/>
                    </a:cubicBezTo>
                    <a:cubicBezTo>
                      <a:pt x="1883" y="1"/>
                      <a:pt x="1864" y="0"/>
                      <a:pt x="18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2775700" y="-243577"/>
                <a:ext cx="77999" cy="45833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1385" extrusionOk="0">
                    <a:moveTo>
                      <a:pt x="2062" y="0"/>
                    </a:moveTo>
                    <a:cubicBezTo>
                      <a:pt x="2046" y="0"/>
                      <a:pt x="2030" y="2"/>
                      <a:pt x="2013" y="6"/>
                    </a:cubicBezTo>
                    <a:cubicBezTo>
                      <a:pt x="1286" y="159"/>
                      <a:pt x="595" y="594"/>
                      <a:pt x="97" y="1139"/>
                    </a:cubicBezTo>
                    <a:cubicBezTo>
                      <a:pt x="0" y="1247"/>
                      <a:pt x="92" y="1385"/>
                      <a:pt x="204" y="1385"/>
                    </a:cubicBezTo>
                    <a:cubicBezTo>
                      <a:pt x="236" y="1385"/>
                      <a:pt x="271" y="1373"/>
                      <a:pt x="303" y="1344"/>
                    </a:cubicBezTo>
                    <a:cubicBezTo>
                      <a:pt x="845" y="860"/>
                      <a:pt x="1425" y="586"/>
                      <a:pt x="2121" y="395"/>
                    </a:cubicBezTo>
                    <a:cubicBezTo>
                      <a:pt x="2356" y="332"/>
                      <a:pt x="2280" y="0"/>
                      <a:pt x="20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96" name="Google Shape;396;p23"/>
          <p:cNvGrpSpPr/>
          <p:nvPr/>
        </p:nvGrpSpPr>
        <p:grpSpPr>
          <a:xfrm>
            <a:off x="2118097" y="-394837"/>
            <a:ext cx="974552" cy="742684"/>
            <a:chOff x="1588573" y="-296128"/>
            <a:chExt cx="730914" cy="557013"/>
          </a:xfrm>
        </p:grpSpPr>
        <p:sp>
          <p:nvSpPr>
            <p:cNvPr id="397" name="Google Shape;397;p23"/>
            <p:cNvSpPr/>
            <p:nvPr/>
          </p:nvSpPr>
          <p:spPr>
            <a:xfrm>
              <a:off x="1588573" y="-164387"/>
              <a:ext cx="730914" cy="425272"/>
            </a:xfrm>
            <a:custGeom>
              <a:avLst/>
              <a:gdLst/>
              <a:ahLst/>
              <a:cxnLst/>
              <a:rect l="l" t="t" r="r" b="b"/>
              <a:pathLst>
                <a:path w="22087" h="12851" extrusionOk="0">
                  <a:moveTo>
                    <a:pt x="13076" y="718"/>
                  </a:moveTo>
                  <a:cubicBezTo>
                    <a:pt x="13509" y="718"/>
                    <a:pt x="13943" y="764"/>
                    <a:pt x="14375" y="866"/>
                  </a:cubicBezTo>
                  <a:cubicBezTo>
                    <a:pt x="15560" y="1145"/>
                    <a:pt x="16620" y="1866"/>
                    <a:pt x="17248" y="2852"/>
                  </a:cubicBezTo>
                  <a:cubicBezTo>
                    <a:pt x="12030" y="6069"/>
                    <a:pt x="6472" y="8435"/>
                    <a:pt x="615" y="10509"/>
                  </a:cubicBezTo>
                  <a:cubicBezTo>
                    <a:pt x="2867" y="7586"/>
                    <a:pt x="5282" y="4439"/>
                    <a:pt x="8374" y="2350"/>
                  </a:cubicBezTo>
                  <a:cubicBezTo>
                    <a:pt x="9750" y="1420"/>
                    <a:pt x="11399" y="718"/>
                    <a:pt x="13076" y="718"/>
                  </a:cubicBezTo>
                  <a:close/>
                  <a:moveTo>
                    <a:pt x="17614" y="3581"/>
                  </a:moveTo>
                  <a:cubicBezTo>
                    <a:pt x="17803" y="4084"/>
                    <a:pt x="17878" y="4621"/>
                    <a:pt x="17835" y="5157"/>
                  </a:cubicBezTo>
                  <a:cubicBezTo>
                    <a:pt x="17564" y="8544"/>
                    <a:pt x="13482" y="10809"/>
                    <a:pt x="10569" y="11616"/>
                  </a:cubicBezTo>
                  <a:cubicBezTo>
                    <a:pt x="9383" y="11946"/>
                    <a:pt x="8166" y="12109"/>
                    <a:pt x="6953" y="12109"/>
                  </a:cubicBezTo>
                  <a:cubicBezTo>
                    <a:pt x="5015" y="12109"/>
                    <a:pt x="3085" y="11692"/>
                    <a:pt x="1298" y="10869"/>
                  </a:cubicBezTo>
                  <a:cubicBezTo>
                    <a:pt x="7046" y="9441"/>
                    <a:pt x="12580" y="6798"/>
                    <a:pt x="17614" y="3581"/>
                  </a:cubicBezTo>
                  <a:close/>
                  <a:moveTo>
                    <a:pt x="21577" y="1"/>
                  </a:moveTo>
                  <a:cubicBezTo>
                    <a:pt x="21513" y="1"/>
                    <a:pt x="21444" y="23"/>
                    <a:pt x="21374" y="74"/>
                  </a:cubicBezTo>
                  <a:cubicBezTo>
                    <a:pt x="20235" y="913"/>
                    <a:pt x="19077" y="1701"/>
                    <a:pt x="17902" y="2445"/>
                  </a:cubicBezTo>
                  <a:cubicBezTo>
                    <a:pt x="16885" y="828"/>
                    <a:pt x="14933" y="96"/>
                    <a:pt x="12968" y="96"/>
                  </a:cubicBezTo>
                  <a:cubicBezTo>
                    <a:pt x="12025" y="96"/>
                    <a:pt x="11079" y="265"/>
                    <a:pt x="10232" y="586"/>
                  </a:cubicBezTo>
                  <a:cubicBezTo>
                    <a:pt x="6008" y="2188"/>
                    <a:pt x="2525" y="6640"/>
                    <a:pt x="172" y="10326"/>
                  </a:cubicBezTo>
                  <a:cubicBezTo>
                    <a:pt x="85" y="10464"/>
                    <a:pt x="153" y="10584"/>
                    <a:pt x="264" y="10634"/>
                  </a:cubicBezTo>
                  <a:cubicBezTo>
                    <a:pt x="1" y="10728"/>
                    <a:pt x="78" y="11097"/>
                    <a:pt x="329" y="11097"/>
                  </a:cubicBezTo>
                  <a:cubicBezTo>
                    <a:pt x="348" y="11097"/>
                    <a:pt x="368" y="11095"/>
                    <a:pt x="388" y="11091"/>
                  </a:cubicBezTo>
                  <a:cubicBezTo>
                    <a:pt x="399" y="11189"/>
                    <a:pt x="451" y="11279"/>
                    <a:pt x="568" y="11339"/>
                  </a:cubicBezTo>
                  <a:cubicBezTo>
                    <a:pt x="2577" y="12341"/>
                    <a:pt x="4772" y="12851"/>
                    <a:pt x="6973" y="12851"/>
                  </a:cubicBezTo>
                  <a:cubicBezTo>
                    <a:pt x="8775" y="12851"/>
                    <a:pt x="10581" y="12509"/>
                    <a:pt x="12290" y="11815"/>
                  </a:cubicBezTo>
                  <a:cubicBezTo>
                    <a:pt x="15194" y="10636"/>
                    <a:pt x="19164" y="7787"/>
                    <a:pt x="18542" y="4150"/>
                  </a:cubicBezTo>
                  <a:cubicBezTo>
                    <a:pt x="18486" y="3813"/>
                    <a:pt x="18394" y="3482"/>
                    <a:pt x="18268" y="3162"/>
                  </a:cubicBezTo>
                  <a:cubicBezTo>
                    <a:pt x="19463" y="2381"/>
                    <a:pt x="20627" y="1572"/>
                    <a:pt x="21762" y="736"/>
                  </a:cubicBezTo>
                  <a:cubicBezTo>
                    <a:pt x="22087" y="497"/>
                    <a:pt x="21882" y="1"/>
                    <a:pt x="215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98" name="Google Shape;398;p23"/>
            <p:cNvGrpSpPr/>
            <p:nvPr/>
          </p:nvGrpSpPr>
          <p:grpSpPr>
            <a:xfrm>
              <a:off x="2028140" y="-296128"/>
              <a:ext cx="162319" cy="81341"/>
              <a:chOff x="2028140" y="-296128"/>
              <a:chExt cx="162319" cy="81341"/>
            </a:xfrm>
          </p:grpSpPr>
          <p:sp>
            <p:nvSpPr>
              <p:cNvPr id="399" name="Google Shape;399;p23"/>
              <p:cNvSpPr/>
              <p:nvPr/>
            </p:nvSpPr>
            <p:spPr>
              <a:xfrm>
                <a:off x="2028140" y="-264690"/>
                <a:ext cx="106194" cy="43153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1304" extrusionOk="0">
                    <a:moveTo>
                      <a:pt x="650" y="1"/>
                    </a:moveTo>
                    <a:cubicBezTo>
                      <a:pt x="470" y="1"/>
                      <a:pt x="289" y="16"/>
                      <a:pt x="112" y="48"/>
                    </a:cubicBezTo>
                    <a:cubicBezTo>
                      <a:pt x="0" y="66"/>
                      <a:pt x="27" y="242"/>
                      <a:pt x="136" y="242"/>
                    </a:cubicBezTo>
                    <a:cubicBezTo>
                      <a:pt x="137" y="242"/>
                      <a:pt x="137" y="242"/>
                      <a:pt x="138" y="242"/>
                    </a:cubicBezTo>
                    <a:cubicBezTo>
                      <a:pt x="167" y="242"/>
                      <a:pt x="195" y="242"/>
                      <a:pt x="224" y="242"/>
                    </a:cubicBezTo>
                    <a:cubicBezTo>
                      <a:pt x="1263" y="242"/>
                      <a:pt x="2097" y="542"/>
                      <a:pt x="2875" y="1259"/>
                    </a:cubicBezTo>
                    <a:cubicBezTo>
                      <a:pt x="2908" y="1291"/>
                      <a:pt x="2945" y="1304"/>
                      <a:pt x="2981" y="1304"/>
                    </a:cubicBezTo>
                    <a:cubicBezTo>
                      <a:pt x="3103" y="1304"/>
                      <a:pt x="3209" y="1150"/>
                      <a:pt x="3098" y="1036"/>
                    </a:cubicBezTo>
                    <a:cubicBezTo>
                      <a:pt x="2473" y="388"/>
                      <a:pt x="1557" y="1"/>
                      <a:pt x="65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23"/>
              <p:cNvSpPr/>
              <p:nvPr/>
            </p:nvSpPr>
            <p:spPr>
              <a:xfrm>
                <a:off x="2090619" y="-296128"/>
                <a:ext cx="99840" cy="81341"/>
              </a:xfrm>
              <a:custGeom>
                <a:avLst/>
                <a:gdLst/>
                <a:ahLst/>
                <a:cxnLst/>
                <a:rect l="l" t="t" r="r" b="b"/>
                <a:pathLst>
                  <a:path w="3017" h="2458" extrusionOk="0">
                    <a:moveTo>
                      <a:pt x="170" y="1"/>
                    </a:moveTo>
                    <a:cubicBezTo>
                      <a:pt x="0" y="1"/>
                      <a:pt x="6" y="255"/>
                      <a:pt x="175" y="269"/>
                    </a:cubicBezTo>
                    <a:cubicBezTo>
                      <a:pt x="1380" y="368"/>
                      <a:pt x="2336" y="1192"/>
                      <a:pt x="2673" y="2343"/>
                    </a:cubicBezTo>
                    <a:cubicBezTo>
                      <a:pt x="2697" y="2423"/>
                      <a:pt x="2759" y="2458"/>
                      <a:pt x="2823" y="2458"/>
                    </a:cubicBezTo>
                    <a:cubicBezTo>
                      <a:pt x="2919" y="2458"/>
                      <a:pt x="3016" y="2379"/>
                      <a:pt x="2987" y="2255"/>
                    </a:cubicBezTo>
                    <a:cubicBezTo>
                      <a:pt x="2685" y="969"/>
                      <a:pt x="1484" y="36"/>
                      <a:pt x="175" y="1"/>
                    </a:cubicBezTo>
                    <a:cubicBezTo>
                      <a:pt x="173" y="1"/>
                      <a:pt x="172" y="1"/>
                      <a:pt x="17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1" name="Google Shape;401;p23"/>
          <p:cNvGrpSpPr/>
          <p:nvPr/>
        </p:nvGrpSpPr>
        <p:grpSpPr>
          <a:xfrm>
            <a:off x="2319080" y="755855"/>
            <a:ext cx="1137411" cy="792676"/>
            <a:chOff x="1739309" y="566891"/>
            <a:chExt cx="853058" cy="594507"/>
          </a:xfrm>
        </p:grpSpPr>
        <p:grpSp>
          <p:nvGrpSpPr>
            <p:cNvPr id="402" name="Google Shape;402;p23"/>
            <p:cNvGrpSpPr/>
            <p:nvPr/>
          </p:nvGrpSpPr>
          <p:grpSpPr>
            <a:xfrm>
              <a:off x="1753572" y="566891"/>
              <a:ext cx="838796" cy="594507"/>
              <a:chOff x="1753572" y="566891"/>
              <a:chExt cx="838796" cy="594507"/>
            </a:xfrm>
          </p:grpSpPr>
          <p:sp>
            <p:nvSpPr>
              <p:cNvPr id="403" name="Google Shape;403;p23"/>
              <p:cNvSpPr/>
              <p:nvPr/>
            </p:nvSpPr>
            <p:spPr>
              <a:xfrm>
                <a:off x="1753572" y="566891"/>
                <a:ext cx="838796" cy="594507"/>
              </a:xfrm>
              <a:custGeom>
                <a:avLst/>
                <a:gdLst/>
                <a:ahLst/>
                <a:cxnLst/>
                <a:rect l="l" t="t" r="r" b="b"/>
                <a:pathLst>
                  <a:path w="25347" h="17965" extrusionOk="0">
                    <a:moveTo>
                      <a:pt x="12832" y="685"/>
                    </a:moveTo>
                    <a:cubicBezTo>
                      <a:pt x="13661" y="685"/>
                      <a:pt x="14497" y="764"/>
                      <a:pt x="15325" y="911"/>
                    </a:cubicBezTo>
                    <a:cubicBezTo>
                      <a:pt x="18804" y="1532"/>
                      <a:pt x="22034" y="3239"/>
                      <a:pt x="23291" y="6724"/>
                    </a:cubicBezTo>
                    <a:cubicBezTo>
                      <a:pt x="24519" y="10121"/>
                      <a:pt x="23761" y="13754"/>
                      <a:pt x="23017" y="17166"/>
                    </a:cubicBezTo>
                    <a:cubicBezTo>
                      <a:pt x="22507" y="17090"/>
                      <a:pt x="21998" y="17005"/>
                      <a:pt x="21490" y="16924"/>
                    </a:cubicBezTo>
                    <a:cubicBezTo>
                      <a:pt x="21537" y="16708"/>
                      <a:pt x="21582" y="16494"/>
                      <a:pt x="21626" y="16278"/>
                    </a:cubicBezTo>
                    <a:cubicBezTo>
                      <a:pt x="21668" y="16073"/>
                      <a:pt x="21492" y="15943"/>
                      <a:pt x="21333" y="15943"/>
                    </a:cubicBezTo>
                    <a:cubicBezTo>
                      <a:pt x="21226" y="15943"/>
                      <a:pt x="21128" y="16002"/>
                      <a:pt x="21110" y="16135"/>
                    </a:cubicBezTo>
                    <a:cubicBezTo>
                      <a:pt x="21078" y="16373"/>
                      <a:pt x="21046" y="16610"/>
                      <a:pt x="21017" y="16848"/>
                    </a:cubicBezTo>
                    <a:cubicBezTo>
                      <a:pt x="20415" y="16748"/>
                      <a:pt x="19813" y="16645"/>
                      <a:pt x="19211" y="16541"/>
                    </a:cubicBezTo>
                    <a:cubicBezTo>
                      <a:pt x="19289" y="16270"/>
                      <a:pt x="19363" y="15990"/>
                      <a:pt x="19358" y="15730"/>
                    </a:cubicBezTo>
                    <a:cubicBezTo>
                      <a:pt x="19356" y="15584"/>
                      <a:pt x="19214" y="15477"/>
                      <a:pt x="19082" y="15477"/>
                    </a:cubicBezTo>
                    <a:cubicBezTo>
                      <a:pt x="19005" y="15477"/>
                      <a:pt x="18931" y="15514"/>
                      <a:pt x="18891" y="15602"/>
                    </a:cubicBezTo>
                    <a:cubicBezTo>
                      <a:pt x="18776" y="15857"/>
                      <a:pt x="18730" y="16157"/>
                      <a:pt x="18692" y="16449"/>
                    </a:cubicBezTo>
                    <a:cubicBezTo>
                      <a:pt x="18064" y="16339"/>
                      <a:pt x="17436" y="16230"/>
                      <a:pt x="16809" y="16116"/>
                    </a:cubicBezTo>
                    <a:cubicBezTo>
                      <a:pt x="16999" y="15815"/>
                      <a:pt x="17154" y="15483"/>
                      <a:pt x="17241" y="15174"/>
                    </a:cubicBezTo>
                    <a:cubicBezTo>
                      <a:pt x="17295" y="14981"/>
                      <a:pt x="17151" y="14864"/>
                      <a:pt x="17002" y="14864"/>
                    </a:cubicBezTo>
                    <a:cubicBezTo>
                      <a:pt x="16901" y="14864"/>
                      <a:pt x="16798" y="14917"/>
                      <a:pt x="16751" y="15037"/>
                    </a:cubicBezTo>
                    <a:cubicBezTo>
                      <a:pt x="16658" y="15278"/>
                      <a:pt x="16587" y="15521"/>
                      <a:pt x="16479" y="15756"/>
                    </a:cubicBezTo>
                    <a:cubicBezTo>
                      <a:pt x="16434" y="15849"/>
                      <a:pt x="16385" y="15939"/>
                      <a:pt x="16336" y="16028"/>
                    </a:cubicBezTo>
                    <a:cubicBezTo>
                      <a:pt x="15622" y="15897"/>
                      <a:pt x="14910" y="15760"/>
                      <a:pt x="14198" y="15622"/>
                    </a:cubicBezTo>
                    <a:cubicBezTo>
                      <a:pt x="14236" y="15524"/>
                      <a:pt x="14275" y="15428"/>
                      <a:pt x="14316" y="15333"/>
                    </a:cubicBezTo>
                    <a:cubicBezTo>
                      <a:pt x="14409" y="15117"/>
                      <a:pt x="14547" y="14915"/>
                      <a:pt x="14610" y="14688"/>
                    </a:cubicBezTo>
                    <a:cubicBezTo>
                      <a:pt x="14653" y="14537"/>
                      <a:pt x="14511" y="14390"/>
                      <a:pt x="14372" y="14390"/>
                    </a:cubicBezTo>
                    <a:cubicBezTo>
                      <a:pt x="14318" y="14390"/>
                      <a:pt x="14266" y="14412"/>
                      <a:pt x="14224" y="14463"/>
                    </a:cubicBezTo>
                    <a:cubicBezTo>
                      <a:pt x="13996" y="14746"/>
                      <a:pt x="13860" y="15151"/>
                      <a:pt x="13786" y="15541"/>
                    </a:cubicBezTo>
                    <a:cubicBezTo>
                      <a:pt x="13097" y="15406"/>
                      <a:pt x="12408" y="15270"/>
                      <a:pt x="11718" y="15132"/>
                    </a:cubicBezTo>
                    <a:cubicBezTo>
                      <a:pt x="11823" y="14801"/>
                      <a:pt x="11944" y="14481"/>
                      <a:pt x="12104" y="14167"/>
                    </a:cubicBezTo>
                    <a:cubicBezTo>
                      <a:pt x="12208" y="13966"/>
                      <a:pt x="12051" y="13808"/>
                      <a:pt x="11888" y="13808"/>
                    </a:cubicBezTo>
                    <a:cubicBezTo>
                      <a:pt x="11797" y="13808"/>
                      <a:pt x="11704" y="13858"/>
                      <a:pt x="11654" y="13977"/>
                    </a:cubicBezTo>
                    <a:cubicBezTo>
                      <a:pt x="11509" y="14324"/>
                      <a:pt x="11397" y="14682"/>
                      <a:pt x="11322" y="15051"/>
                    </a:cubicBezTo>
                    <a:cubicBezTo>
                      <a:pt x="10659" y="14916"/>
                      <a:pt x="9995" y="14783"/>
                      <a:pt x="9334" y="14645"/>
                    </a:cubicBezTo>
                    <a:cubicBezTo>
                      <a:pt x="9513" y="14307"/>
                      <a:pt x="9692" y="13964"/>
                      <a:pt x="9807" y="13611"/>
                    </a:cubicBezTo>
                    <a:cubicBezTo>
                      <a:pt x="9862" y="13440"/>
                      <a:pt x="9718" y="13319"/>
                      <a:pt x="9574" y="13319"/>
                    </a:cubicBezTo>
                    <a:cubicBezTo>
                      <a:pt x="9498" y="13319"/>
                      <a:pt x="9422" y="13352"/>
                      <a:pt x="9375" y="13429"/>
                    </a:cubicBezTo>
                    <a:cubicBezTo>
                      <a:pt x="9165" y="13769"/>
                      <a:pt x="9012" y="14163"/>
                      <a:pt x="8862" y="14546"/>
                    </a:cubicBezTo>
                    <a:cubicBezTo>
                      <a:pt x="8202" y="14408"/>
                      <a:pt x="7540" y="14268"/>
                      <a:pt x="6880" y="14126"/>
                    </a:cubicBezTo>
                    <a:cubicBezTo>
                      <a:pt x="6946" y="13919"/>
                      <a:pt x="7009" y="13712"/>
                      <a:pt x="7076" y="13507"/>
                    </a:cubicBezTo>
                    <a:cubicBezTo>
                      <a:pt x="7136" y="13323"/>
                      <a:pt x="6976" y="13199"/>
                      <a:pt x="6823" y="13199"/>
                    </a:cubicBezTo>
                    <a:cubicBezTo>
                      <a:pt x="6723" y="13199"/>
                      <a:pt x="6626" y="13252"/>
                      <a:pt x="6595" y="13376"/>
                    </a:cubicBezTo>
                    <a:cubicBezTo>
                      <a:pt x="6540" y="13591"/>
                      <a:pt x="6480" y="13811"/>
                      <a:pt x="6422" y="14028"/>
                    </a:cubicBezTo>
                    <a:cubicBezTo>
                      <a:pt x="5872" y="13910"/>
                      <a:pt x="5323" y="13792"/>
                      <a:pt x="4771" y="13673"/>
                    </a:cubicBezTo>
                    <a:cubicBezTo>
                      <a:pt x="4898" y="13285"/>
                      <a:pt x="5009" y="12879"/>
                      <a:pt x="5058" y="12490"/>
                    </a:cubicBezTo>
                    <a:cubicBezTo>
                      <a:pt x="5076" y="12346"/>
                      <a:pt x="4972" y="12277"/>
                      <a:pt x="4860" y="12277"/>
                    </a:cubicBezTo>
                    <a:cubicBezTo>
                      <a:pt x="4761" y="12277"/>
                      <a:pt x="4654" y="12330"/>
                      <a:pt x="4615" y="12431"/>
                    </a:cubicBezTo>
                    <a:cubicBezTo>
                      <a:pt x="4477" y="12783"/>
                      <a:pt x="4388" y="13184"/>
                      <a:pt x="4318" y="13575"/>
                    </a:cubicBezTo>
                    <a:cubicBezTo>
                      <a:pt x="3743" y="13451"/>
                      <a:pt x="3169" y="13325"/>
                      <a:pt x="2595" y="13199"/>
                    </a:cubicBezTo>
                    <a:cubicBezTo>
                      <a:pt x="2775" y="12827"/>
                      <a:pt x="2947" y="12438"/>
                      <a:pt x="3076" y="12054"/>
                    </a:cubicBezTo>
                    <a:cubicBezTo>
                      <a:pt x="3127" y="11899"/>
                      <a:pt x="2981" y="11774"/>
                      <a:pt x="2845" y="11774"/>
                    </a:cubicBezTo>
                    <a:cubicBezTo>
                      <a:pt x="2775" y="11774"/>
                      <a:pt x="2708" y="11807"/>
                      <a:pt x="2671" y="11884"/>
                    </a:cubicBezTo>
                    <a:cubicBezTo>
                      <a:pt x="2486" y="12273"/>
                      <a:pt x="2336" y="12696"/>
                      <a:pt x="2201" y="13114"/>
                    </a:cubicBezTo>
                    <a:lnTo>
                      <a:pt x="535" y="12751"/>
                    </a:lnTo>
                    <a:cubicBezTo>
                      <a:pt x="1876" y="9530"/>
                      <a:pt x="2904" y="6293"/>
                      <a:pt x="5364" y="3685"/>
                    </a:cubicBezTo>
                    <a:cubicBezTo>
                      <a:pt x="7359" y="1569"/>
                      <a:pt x="10052" y="685"/>
                      <a:pt x="12832" y="685"/>
                    </a:cubicBezTo>
                    <a:close/>
                    <a:moveTo>
                      <a:pt x="12796" y="1"/>
                    </a:moveTo>
                    <a:cubicBezTo>
                      <a:pt x="10248" y="1"/>
                      <a:pt x="7710" y="688"/>
                      <a:pt x="5736" y="2383"/>
                    </a:cubicBezTo>
                    <a:cubicBezTo>
                      <a:pt x="2935" y="4789"/>
                      <a:pt x="578" y="9076"/>
                      <a:pt x="115" y="12743"/>
                    </a:cubicBezTo>
                    <a:cubicBezTo>
                      <a:pt x="112" y="12767"/>
                      <a:pt x="114" y="12792"/>
                      <a:pt x="120" y="12817"/>
                    </a:cubicBezTo>
                    <a:cubicBezTo>
                      <a:pt x="0" y="12959"/>
                      <a:pt x="14" y="13210"/>
                      <a:pt x="250" y="13279"/>
                    </a:cubicBezTo>
                    <a:cubicBezTo>
                      <a:pt x="7001" y="15267"/>
                      <a:pt x="14004" y="16604"/>
                      <a:pt x="20975" y="17644"/>
                    </a:cubicBezTo>
                    <a:cubicBezTo>
                      <a:pt x="21012" y="17695"/>
                      <a:pt x="21076" y="17723"/>
                      <a:pt x="21140" y="17723"/>
                    </a:cubicBezTo>
                    <a:cubicBezTo>
                      <a:pt x="21184" y="17723"/>
                      <a:pt x="21227" y="17711"/>
                      <a:pt x="21263" y="17685"/>
                    </a:cubicBezTo>
                    <a:cubicBezTo>
                      <a:pt x="21887" y="17779"/>
                      <a:pt x="22512" y="17872"/>
                      <a:pt x="23133" y="17960"/>
                    </a:cubicBezTo>
                    <a:cubicBezTo>
                      <a:pt x="23155" y="17963"/>
                      <a:pt x="23176" y="17964"/>
                      <a:pt x="23196" y="17964"/>
                    </a:cubicBezTo>
                    <a:cubicBezTo>
                      <a:pt x="23444" y="17964"/>
                      <a:pt x="23601" y="17749"/>
                      <a:pt x="23613" y="17548"/>
                    </a:cubicBezTo>
                    <a:cubicBezTo>
                      <a:pt x="23668" y="17502"/>
                      <a:pt x="23705" y="17439"/>
                      <a:pt x="23722" y="17368"/>
                    </a:cubicBezTo>
                    <a:cubicBezTo>
                      <a:pt x="24572" y="13628"/>
                      <a:pt x="25347" y="9588"/>
                      <a:pt x="23763" y="5926"/>
                    </a:cubicBezTo>
                    <a:cubicBezTo>
                      <a:pt x="22259" y="2449"/>
                      <a:pt x="18807" y="783"/>
                      <a:pt x="15224" y="201"/>
                    </a:cubicBezTo>
                    <a:cubicBezTo>
                      <a:pt x="14426" y="71"/>
                      <a:pt x="13610" y="1"/>
                      <a:pt x="1279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23"/>
              <p:cNvSpPr/>
              <p:nvPr/>
            </p:nvSpPr>
            <p:spPr>
              <a:xfrm>
                <a:off x="1978502" y="690823"/>
                <a:ext cx="424312" cy="302234"/>
              </a:xfrm>
              <a:custGeom>
                <a:avLst/>
                <a:gdLst/>
                <a:ahLst/>
                <a:cxnLst/>
                <a:rect l="l" t="t" r="r" b="b"/>
                <a:pathLst>
                  <a:path w="12822" h="9133" extrusionOk="0">
                    <a:moveTo>
                      <a:pt x="6900" y="673"/>
                    </a:moveTo>
                    <a:cubicBezTo>
                      <a:pt x="7010" y="673"/>
                      <a:pt x="7122" y="676"/>
                      <a:pt x="7234" y="681"/>
                    </a:cubicBezTo>
                    <a:cubicBezTo>
                      <a:pt x="11530" y="896"/>
                      <a:pt x="12036" y="4720"/>
                      <a:pt x="11720" y="8162"/>
                    </a:cubicBezTo>
                    <a:cubicBezTo>
                      <a:pt x="11248" y="8021"/>
                      <a:pt x="10697" y="7992"/>
                      <a:pt x="10247" y="7906"/>
                    </a:cubicBezTo>
                    <a:cubicBezTo>
                      <a:pt x="9116" y="7688"/>
                      <a:pt x="7986" y="7476"/>
                      <a:pt x="6854" y="7264"/>
                    </a:cubicBezTo>
                    <a:cubicBezTo>
                      <a:pt x="4765" y="6871"/>
                      <a:pt x="2675" y="6482"/>
                      <a:pt x="573" y="6168"/>
                    </a:cubicBezTo>
                    <a:cubicBezTo>
                      <a:pt x="1244" y="3083"/>
                      <a:pt x="3626" y="673"/>
                      <a:pt x="6900" y="673"/>
                    </a:cubicBezTo>
                    <a:close/>
                    <a:moveTo>
                      <a:pt x="6928" y="1"/>
                    </a:moveTo>
                    <a:cubicBezTo>
                      <a:pt x="3349" y="1"/>
                      <a:pt x="357" y="2743"/>
                      <a:pt x="11" y="6336"/>
                    </a:cubicBezTo>
                    <a:cubicBezTo>
                      <a:pt x="0" y="6446"/>
                      <a:pt x="66" y="6524"/>
                      <a:pt x="154" y="6561"/>
                    </a:cubicBezTo>
                    <a:cubicBezTo>
                      <a:pt x="183" y="6583"/>
                      <a:pt x="216" y="6598"/>
                      <a:pt x="252" y="6607"/>
                    </a:cubicBezTo>
                    <a:cubicBezTo>
                      <a:pt x="2152" y="7064"/>
                      <a:pt x="4067" y="7451"/>
                      <a:pt x="5983" y="7836"/>
                    </a:cubicBezTo>
                    <a:cubicBezTo>
                      <a:pt x="6885" y="8018"/>
                      <a:pt x="7787" y="8197"/>
                      <a:pt x="8691" y="8373"/>
                    </a:cubicBezTo>
                    <a:cubicBezTo>
                      <a:pt x="9472" y="8528"/>
                      <a:pt x="10760" y="8561"/>
                      <a:pt x="11550" y="8903"/>
                    </a:cubicBezTo>
                    <a:cubicBezTo>
                      <a:pt x="11581" y="8970"/>
                      <a:pt x="11634" y="9026"/>
                      <a:pt x="11702" y="9058"/>
                    </a:cubicBezTo>
                    <a:lnTo>
                      <a:pt x="11758" y="9085"/>
                    </a:lnTo>
                    <a:cubicBezTo>
                      <a:pt x="11822" y="9117"/>
                      <a:pt x="11886" y="9133"/>
                      <a:pt x="11947" y="9133"/>
                    </a:cubicBezTo>
                    <a:cubicBezTo>
                      <a:pt x="12073" y="9133"/>
                      <a:pt x="12189" y="9068"/>
                      <a:pt x="12273" y="8951"/>
                    </a:cubicBezTo>
                    <a:lnTo>
                      <a:pt x="12321" y="8886"/>
                    </a:lnTo>
                    <a:cubicBezTo>
                      <a:pt x="12363" y="8825"/>
                      <a:pt x="12382" y="8750"/>
                      <a:pt x="12374" y="8675"/>
                    </a:cubicBezTo>
                    <a:cubicBezTo>
                      <a:pt x="12382" y="8656"/>
                      <a:pt x="12388" y="8638"/>
                      <a:pt x="12391" y="8618"/>
                    </a:cubicBezTo>
                    <a:cubicBezTo>
                      <a:pt x="12821" y="4733"/>
                      <a:pt x="12224" y="424"/>
                      <a:pt x="7524" y="26"/>
                    </a:cubicBezTo>
                    <a:cubicBezTo>
                      <a:pt x="7323" y="9"/>
                      <a:pt x="7125" y="1"/>
                      <a:pt x="69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05" name="Google Shape;405;p23"/>
            <p:cNvGrpSpPr/>
            <p:nvPr/>
          </p:nvGrpSpPr>
          <p:grpSpPr>
            <a:xfrm>
              <a:off x="1739309" y="617821"/>
              <a:ext cx="85081" cy="113673"/>
              <a:chOff x="1739309" y="617821"/>
              <a:chExt cx="85081" cy="113673"/>
            </a:xfrm>
          </p:grpSpPr>
          <p:sp>
            <p:nvSpPr>
              <p:cNvPr id="406" name="Google Shape;406;p23"/>
              <p:cNvSpPr/>
              <p:nvPr/>
            </p:nvSpPr>
            <p:spPr>
              <a:xfrm>
                <a:off x="1764923" y="657466"/>
                <a:ext cx="59467" cy="74028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2237" extrusionOk="0">
                    <a:moveTo>
                      <a:pt x="1588" y="1"/>
                    </a:moveTo>
                    <a:cubicBezTo>
                      <a:pt x="1562" y="1"/>
                      <a:pt x="1536" y="9"/>
                      <a:pt x="1510" y="29"/>
                    </a:cubicBezTo>
                    <a:cubicBezTo>
                      <a:pt x="837" y="548"/>
                      <a:pt x="354" y="1284"/>
                      <a:pt x="39" y="2068"/>
                    </a:cubicBezTo>
                    <a:cubicBezTo>
                      <a:pt x="1" y="2160"/>
                      <a:pt x="95" y="2237"/>
                      <a:pt x="180" y="2237"/>
                    </a:cubicBezTo>
                    <a:cubicBezTo>
                      <a:pt x="223" y="2237"/>
                      <a:pt x="264" y="2217"/>
                      <a:pt x="284" y="2170"/>
                    </a:cubicBezTo>
                    <a:cubicBezTo>
                      <a:pt x="610" y="1414"/>
                      <a:pt x="1097" y="826"/>
                      <a:pt x="1696" y="268"/>
                    </a:cubicBezTo>
                    <a:cubicBezTo>
                      <a:pt x="1796" y="173"/>
                      <a:pt x="1702" y="1"/>
                      <a:pt x="15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1739309" y="617821"/>
                <a:ext cx="55298" cy="57449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736" extrusionOk="0">
                    <a:moveTo>
                      <a:pt x="1416" y="1"/>
                    </a:moveTo>
                    <a:cubicBezTo>
                      <a:pt x="1388" y="1"/>
                      <a:pt x="1359" y="9"/>
                      <a:pt x="1330" y="28"/>
                    </a:cubicBezTo>
                    <a:cubicBezTo>
                      <a:pt x="788" y="394"/>
                      <a:pt x="353" y="947"/>
                      <a:pt x="58" y="1524"/>
                    </a:cubicBezTo>
                    <a:cubicBezTo>
                      <a:pt x="1" y="1636"/>
                      <a:pt x="92" y="1736"/>
                      <a:pt x="186" y="1736"/>
                    </a:cubicBezTo>
                    <a:cubicBezTo>
                      <a:pt x="228" y="1736"/>
                      <a:pt x="271" y="1715"/>
                      <a:pt x="301" y="1667"/>
                    </a:cubicBezTo>
                    <a:cubicBezTo>
                      <a:pt x="641" y="1125"/>
                      <a:pt x="1059" y="714"/>
                      <a:pt x="1545" y="305"/>
                    </a:cubicBezTo>
                    <a:cubicBezTo>
                      <a:pt x="1671" y="198"/>
                      <a:pt x="1555" y="1"/>
                      <a:pt x="14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8" name="Google Shape;408;p23"/>
          <p:cNvGrpSpPr/>
          <p:nvPr/>
        </p:nvGrpSpPr>
        <p:grpSpPr>
          <a:xfrm>
            <a:off x="388553" y="-393337"/>
            <a:ext cx="561249" cy="860008"/>
            <a:chOff x="291413" y="-295003"/>
            <a:chExt cx="420937" cy="645006"/>
          </a:xfrm>
        </p:grpSpPr>
        <p:sp>
          <p:nvSpPr>
            <p:cNvPr id="409" name="Google Shape;409;p23"/>
            <p:cNvSpPr/>
            <p:nvPr/>
          </p:nvSpPr>
          <p:spPr>
            <a:xfrm>
              <a:off x="291413" y="-295003"/>
              <a:ext cx="420937" cy="498274"/>
            </a:xfrm>
            <a:custGeom>
              <a:avLst/>
              <a:gdLst/>
              <a:ahLst/>
              <a:cxnLst/>
              <a:rect l="l" t="t" r="r" b="b"/>
              <a:pathLst>
                <a:path w="12720" h="15057" extrusionOk="0">
                  <a:moveTo>
                    <a:pt x="8495" y="811"/>
                  </a:moveTo>
                  <a:cubicBezTo>
                    <a:pt x="8826" y="1462"/>
                    <a:pt x="9135" y="2114"/>
                    <a:pt x="9433" y="2770"/>
                  </a:cubicBezTo>
                  <a:cubicBezTo>
                    <a:pt x="7201" y="4197"/>
                    <a:pt x="5260" y="5404"/>
                    <a:pt x="2592" y="5934"/>
                  </a:cubicBezTo>
                  <a:cubicBezTo>
                    <a:pt x="2591" y="5934"/>
                    <a:pt x="2589" y="5935"/>
                    <a:pt x="2588" y="5935"/>
                  </a:cubicBezTo>
                  <a:cubicBezTo>
                    <a:pt x="2148" y="5298"/>
                    <a:pt x="1667" y="4690"/>
                    <a:pt x="1150" y="4116"/>
                  </a:cubicBezTo>
                  <a:cubicBezTo>
                    <a:pt x="1152" y="4115"/>
                    <a:pt x="1154" y="4115"/>
                    <a:pt x="1157" y="4115"/>
                  </a:cubicBezTo>
                  <a:cubicBezTo>
                    <a:pt x="1159" y="4115"/>
                    <a:pt x="1161" y="4115"/>
                    <a:pt x="1163" y="4114"/>
                  </a:cubicBezTo>
                  <a:cubicBezTo>
                    <a:pt x="3740" y="3350"/>
                    <a:pt x="6202" y="2209"/>
                    <a:pt x="8495" y="811"/>
                  </a:cubicBezTo>
                  <a:close/>
                  <a:moveTo>
                    <a:pt x="10658" y="8127"/>
                  </a:moveTo>
                  <a:cubicBezTo>
                    <a:pt x="10937" y="8127"/>
                    <a:pt x="11224" y="8170"/>
                    <a:pt x="11512" y="8227"/>
                  </a:cubicBezTo>
                  <a:cubicBezTo>
                    <a:pt x="11670" y="8726"/>
                    <a:pt x="11823" y="9228"/>
                    <a:pt x="11969" y="9738"/>
                  </a:cubicBezTo>
                  <a:cubicBezTo>
                    <a:pt x="11990" y="9823"/>
                    <a:pt x="12044" y="9896"/>
                    <a:pt x="12119" y="9942"/>
                  </a:cubicBezTo>
                  <a:cubicBezTo>
                    <a:pt x="11914" y="10848"/>
                    <a:pt x="10995" y="11516"/>
                    <a:pt x="10157" y="11516"/>
                  </a:cubicBezTo>
                  <a:cubicBezTo>
                    <a:pt x="9588" y="11516"/>
                    <a:pt x="9056" y="11208"/>
                    <a:pt x="8812" y="10455"/>
                  </a:cubicBezTo>
                  <a:cubicBezTo>
                    <a:pt x="8602" y="9804"/>
                    <a:pt x="8863" y="9035"/>
                    <a:pt x="9368" y="8590"/>
                  </a:cubicBezTo>
                  <a:cubicBezTo>
                    <a:pt x="9764" y="8240"/>
                    <a:pt x="10202" y="8127"/>
                    <a:pt x="10658" y="8127"/>
                  </a:cubicBezTo>
                  <a:close/>
                  <a:moveTo>
                    <a:pt x="3446" y="11407"/>
                  </a:moveTo>
                  <a:cubicBezTo>
                    <a:pt x="3786" y="11407"/>
                    <a:pt x="4095" y="11506"/>
                    <a:pt x="4303" y="11734"/>
                  </a:cubicBezTo>
                  <a:cubicBezTo>
                    <a:pt x="4353" y="11789"/>
                    <a:pt x="4424" y="11821"/>
                    <a:pt x="4497" y="11821"/>
                  </a:cubicBezTo>
                  <a:cubicBezTo>
                    <a:pt x="4509" y="11821"/>
                    <a:pt x="4521" y="11820"/>
                    <a:pt x="4533" y="11818"/>
                  </a:cubicBezTo>
                  <a:cubicBezTo>
                    <a:pt x="4669" y="12275"/>
                    <a:pt x="4793" y="12737"/>
                    <a:pt x="4901" y="13212"/>
                  </a:cubicBezTo>
                  <a:cubicBezTo>
                    <a:pt x="4925" y="13322"/>
                    <a:pt x="5003" y="13394"/>
                    <a:pt x="5097" y="13434"/>
                  </a:cubicBezTo>
                  <a:cubicBezTo>
                    <a:pt x="4734" y="14057"/>
                    <a:pt x="4065" y="14389"/>
                    <a:pt x="3368" y="14389"/>
                  </a:cubicBezTo>
                  <a:cubicBezTo>
                    <a:pt x="2800" y="14389"/>
                    <a:pt x="2212" y="14168"/>
                    <a:pt x="1758" y="13704"/>
                  </a:cubicBezTo>
                  <a:cubicBezTo>
                    <a:pt x="689" y="12614"/>
                    <a:pt x="2256" y="11407"/>
                    <a:pt x="3446" y="11407"/>
                  </a:cubicBezTo>
                  <a:close/>
                  <a:moveTo>
                    <a:pt x="8465" y="1"/>
                  </a:moveTo>
                  <a:cubicBezTo>
                    <a:pt x="8337" y="1"/>
                    <a:pt x="8214" y="111"/>
                    <a:pt x="8230" y="252"/>
                  </a:cubicBezTo>
                  <a:cubicBezTo>
                    <a:pt x="8213" y="256"/>
                    <a:pt x="8195" y="262"/>
                    <a:pt x="8178" y="270"/>
                  </a:cubicBezTo>
                  <a:cubicBezTo>
                    <a:pt x="5885" y="1618"/>
                    <a:pt x="3521" y="2698"/>
                    <a:pt x="1030" y="3630"/>
                  </a:cubicBezTo>
                  <a:cubicBezTo>
                    <a:pt x="941" y="3661"/>
                    <a:pt x="879" y="3738"/>
                    <a:pt x="865" y="3830"/>
                  </a:cubicBezTo>
                  <a:cubicBezTo>
                    <a:pt x="842" y="3821"/>
                    <a:pt x="818" y="3818"/>
                    <a:pt x="794" y="3818"/>
                  </a:cubicBezTo>
                  <a:cubicBezTo>
                    <a:pt x="625" y="3818"/>
                    <a:pt x="452" y="4006"/>
                    <a:pt x="575" y="4171"/>
                  </a:cubicBezTo>
                  <a:cubicBezTo>
                    <a:pt x="2148" y="6262"/>
                    <a:pt x="3390" y="8455"/>
                    <a:pt x="4230" y="10869"/>
                  </a:cubicBezTo>
                  <a:cubicBezTo>
                    <a:pt x="3996" y="10752"/>
                    <a:pt x="3728" y="10698"/>
                    <a:pt x="3445" y="10698"/>
                  </a:cubicBezTo>
                  <a:cubicBezTo>
                    <a:pt x="1925" y="10698"/>
                    <a:pt x="1" y="12248"/>
                    <a:pt x="889" y="13754"/>
                  </a:cubicBezTo>
                  <a:cubicBezTo>
                    <a:pt x="1404" y="14627"/>
                    <a:pt x="2407" y="15057"/>
                    <a:pt x="3366" y="15057"/>
                  </a:cubicBezTo>
                  <a:cubicBezTo>
                    <a:pt x="4595" y="15057"/>
                    <a:pt x="5753" y="14352"/>
                    <a:pt x="5723" y="12968"/>
                  </a:cubicBezTo>
                  <a:cubicBezTo>
                    <a:pt x="5723" y="12958"/>
                    <a:pt x="5729" y="12949"/>
                    <a:pt x="5728" y="12936"/>
                  </a:cubicBezTo>
                  <a:cubicBezTo>
                    <a:pt x="5726" y="12930"/>
                    <a:pt x="5723" y="12924"/>
                    <a:pt x="5723" y="12918"/>
                  </a:cubicBezTo>
                  <a:cubicBezTo>
                    <a:pt x="5718" y="12808"/>
                    <a:pt x="5708" y="12697"/>
                    <a:pt x="5691" y="12589"/>
                  </a:cubicBezTo>
                  <a:cubicBezTo>
                    <a:pt x="5676" y="12505"/>
                    <a:pt x="5619" y="12472"/>
                    <a:pt x="5558" y="12472"/>
                  </a:cubicBezTo>
                  <a:cubicBezTo>
                    <a:pt x="5555" y="12472"/>
                    <a:pt x="5553" y="12472"/>
                    <a:pt x="5550" y="12472"/>
                  </a:cubicBezTo>
                  <a:cubicBezTo>
                    <a:pt x="5504" y="12380"/>
                    <a:pt x="5458" y="12290"/>
                    <a:pt x="5418" y="12203"/>
                  </a:cubicBezTo>
                  <a:cubicBezTo>
                    <a:pt x="5412" y="12189"/>
                    <a:pt x="5404" y="12178"/>
                    <a:pt x="5394" y="12169"/>
                  </a:cubicBezTo>
                  <a:cubicBezTo>
                    <a:pt x="5343" y="11965"/>
                    <a:pt x="5293" y="11763"/>
                    <a:pt x="5233" y="11564"/>
                  </a:cubicBezTo>
                  <a:cubicBezTo>
                    <a:pt x="5121" y="11178"/>
                    <a:pt x="4999" y="10797"/>
                    <a:pt x="4864" y="10420"/>
                  </a:cubicBezTo>
                  <a:cubicBezTo>
                    <a:pt x="4587" y="9636"/>
                    <a:pt x="4260" y="8868"/>
                    <a:pt x="3890" y="8124"/>
                  </a:cubicBezTo>
                  <a:cubicBezTo>
                    <a:pt x="3585" y="7524"/>
                    <a:pt x="3248" y="6940"/>
                    <a:pt x="2877" y="6377"/>
                  </a:cubicBezTo>
                  <a:cubicBezTo>
                    <a:pt x="5262" y="6043"/>
                    <a:pt x="7959" y="5098"/>
                    <a:pt x="9696" y="3367"/>
                  </a:cubicBezTo>
                  <a:cubicBezTo>
                    <a:pt x="10284" y="4718"/>
                    <a:pt x="10802" y="6090"/>
                    <a:pt x="11269" y="7495"/>
                  </a:cubicBezTo>
                  <a:cubicBezTo>
                    <a:pt x="11084" y="7447"/>
                    <a:pt x="10897" y="7425"/>
                    <a:pt x="10710" y="7425"/>
                  </a:cubicBezTo>
                  <a:cubicBezTo>
                    <a:pt x="8966" y="7425"/>
                    <a:pt x="7318" y="9384"/>
                    <a:pt x="8362" y="11120"/>
                  </a:cubicBezTo>
                  <a:cubicBezTo>
                    <a:pt x="8771" y="11798"/>
                    <a:pt x="9512" y="12210"/>
                    <a:pt x="10273" y="12210"/>
                  </a:cubicBezTo>
                  <a:cubicBezTo>
                    <a:pt x="10536" y="12210"/>
                    <a:pt x="10801" y="12161"/>
                    <a:pt x="11056" y="12057"/>
                  </a:cubicBezTo>
                  <a:cubicBezTo>
                    <a:pt x="11947" y="11694"/>
                    <a:pt x="12719" y="10766"/>
                    <a:pt x="12643" y="9789"/>
                  </a:cubicBezTo>
                  <a:cubicBezTo>
                    <a:pt x="12683" y="9714"/>
                    <a:pt x="12693" y="9625"/>
                    <a:pt x="12675" y="9542"/>
                  </a:cubicBezTo>
                  <a:cubicBezTo>
                    <a:pt x="11950" y="6207"/>
                    <a:pt x="10541" y="2950"/>
                    <a:pt x="8654" y="109"/>
                  </a:cubicBezTo>
                  <a:cubicBezTo>
                    <a:pt x="8604" y="33"/>
                    <a:pt x="8534" y="1"/>
                    <a:pt x="8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10" name="Google Shape;410;p23"/>
            <p:cNvGrpSpPr/>
            <p:nvPr/>
          </p:nvGrpSpPr>
          <p:grpSpPr>
            <a:xfrm>
              <a:off x="317622" y="261977"/>
              <a:ext cx="171618" cy="88026"/>
              <a:chOff x="317622" y="261977"/>
              <a:chExt cx="171618" cy="88026"/>
            </a:xfrm>
          </p:grpSpPr>
          <p:sp>
            <p:nvSpPr>
              <p:cNvPr id="411" name="Google Shape;411;p23"/>
              <p:cNvSpPr/>
              <p:nvPr/>
            </p:nvSpPr>
            <p:spPr>
              <a:xfrm>
                <a:off x="317622" y="261977"/>
                <a:ext cx="146732" cy="34879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1054" extrusionOk="0">
                    <a:moveTo>
                      <a:pt x="140" y="0"/>
                    </a:moveTo>
                    <a:cubicBezTo>
                      <a:pt x="66" y="0"/>
                      <a:pt x="1" y="106"/>
                      <a:pt x="70" y="163"/>
                    </a:cubicBezTo>
                    <a:cubicBezTo>
                      <a:pt x="808" y="752"/>
                      <a:pt x="1715" y="1054"/>
                      <a:pt x="2630" y="1054"/>
                    </a:cubicBezTo>
                    <a:cubicBezTo>
                      <a:pt x="3193" y="1054"/>
                      <a:pt x="3759" y="939"/>
                      <a:pt x="4291" y="708"/>
                    </a:cubicBezTo>
                    <a:cubicBezTo>
                      <a:pt x="4433" y="646"/>
                      <a:pt x="4356" y="416"/>
                      <a:pt x="4222" y="416"/>
                    </a:cubicBezTo>
                    <a:cubicBezTo>
                      <a:pt x="4206" y="416"/>
                      <a:pt x="4190" y="419"/>
                      <a:pt x="4173" y="426"/>
                    </a:cubicBezTo>
                    <a:cubicBezTo>
                      <a:pt x="3620" y="654"/>
                      <a:pt x="3067" y="768"/>
                      <a:pt x="2524" y="768"/>
                    </a:cubicBezTo>
                    <a:cubicBezTo>
                      <a:pt x="1714" y="768"/>
                      <a:pt x="924" y="515"/>
                      <a:pt x="185" y="14"/>
                    </a:cubicBezTo>
                    <a:cubicBezTo>
                      <a:pt x="170" y="4"/>
                      <a:pt x="155" y="0"/>
                      <a:pt x="1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3"/>
              <p:cNvSpPr/>
              <p:nvPr/>
            </p:nvSpPr>
            <p:spPr>
              <a:xfrm>
                <a:off x="371629" y="323099"/>
                <a:ext cx="117611" cy="26904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813" extrusionOk="0">
                    <a:moveTo>
                      <a:pt x="3298" y="1"/>
                    </a:moveTo>
                    <a:cubicBezTo>
                      <a:pt x="3271" y="1"/>
                      <a:pt x="3243" y="7"/>
                      <a:pt x="3215" y="22"/>
                    </a:cubicBezTo>
                    <a:cubicBezTo>
                      <a:pt x="2616" y="331"/>
                      <a:pt x="2004" y="499"/>
                      <a:pt x="1377" y="499"/>
                    </a:cubicBezTo>
                    <a:cubicBezTo>
                      <a:pt x="995" y="499"/>
                      <a:pt x="607" y="436"/>
                      <a:pt x="213" y="305"/>
                    </a:cubicBezTo>
                    <a:cubicBezTo>
                      <a:pt x="197" y="300"/>
                      <a:pt x="182" y="297"/>
                      <a:pt x="168" y="297"/>
                    </a:cubicBezTo>
                    <a:cubicBezTo>
                      <a:pt x="40" y="297"/>
                      <a:pt x="0" y="507"/>
                      <a:pt x="142" y="559"/>
                    </a:cubicBezTo>
                    <a:cubicBezTo>
                      <a:pt x="594" y="726"/>
                      <a:pt x="1071" y="813"/>
                      <a:pt x="1545" y="813"/>
                    </a:cubicBezTo>
                    <a:cubicBezTo>
                      <a:pt x="2186" y="813"/>
                      <a:pt x="2823" y="654"/>
                      <a:pt x="3389" y="319"/>
                    </a:cubicBezTo>
                    <a:cubicBezTo>
                      <a:pt x="3553" y="222"/>
                      <a:pt x="3453" y="1"/>
                      <a:pt x="32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3" name="Google Shape;413;p23"/>
          <p:cNvGrpSpPr/>
          <p:nvPr/>
        </p:nvGrpSpPr>
        <p:grpSpPr>
          <a:xfrm>
            <a:off x="1618975" y="1707817"/>
            <a:ext cx="925223" cy="945475"/>
            <a:chOff x="1214230" y="1280862"/>
            <a:chExt cx="693917" cy="709106"/>
          </a:xfrm>
        </p:grpSpPr>
        <p:sp>
          <p:nvSpPr>
            <p:cNvPr id="414" name="Google Shape;414;p23"/>
            <p:cNvSpPr/>
            <p:nvPr/>
          </p:nvSpPr>
          <p:spPr>
            <a:xfrm>
              <a:off x="1265424" y="1280862"/>
              <a:ext cx="642723" cy="709106"/>
            </a:xfrm>
            <a:custGeom>
              <a:avLst/>
              <a:gdLst/>
              <a:ahLst/>
              <a:cxnLst/>
              <a:rect l="l" t="t" r="r" b="b"/>
              <a:pathLst>
                <a:path w="19422" h="21428" extrusionOk="0">
                  <a:moveTo>
                    <a:pt x="11308" y="8253"/>
                  </a:moveTo>
                  <a:cubicBezTo>
                    <a:pt x="11936" y="10788"/>
                    <a:pt x="13471" y="13229"/>
                    <a:pt x="14823" y="15298"/>
                  </a:cubicBezTo>
                  <a:cubicBezTo>
                    <a:pt x="14873" y="15379"/>
                    <a:pt x="14961" y="15427"/>
                    <a:pt x="15053" y="15427"/>
                  </a:cubicBezTo>
                  <a:cubicBezTo>
                    <a:pt x="15066" y="15427"/>
                    <a:pt x="15078" y="15426"/>
                    <a:pt x="15091" y="15424"/>
                  </a:cubicBezTo>
                  <a:lnTo>
                    <a:pt x="15091" y="15424"/>
                  </a:lnTo>
                  <a:cubicBezTo>
                    <a:pt x="14714" y="15724"/>
                    <a:pt x="14284" y="15938"/>
                    <a:pt x="13820" y="16092"/>
                  </a:cubicBezTo>
                  <a:cubicBezTo>
                    <a:pt x="13560" y="14630"/>
                    <a:pt x="12011" y="13200"/>
                    <a:pt x="11128" y="12143"/>
                  </a:cubicBezTo>
                  <a:cubicBezTo>
                    <a:pt x="10213" y="11051"/>
                    <a:pt x="9244" y="9974"/>
                    <a:pt x="8217" y="8964"/>
                  </a:cubicBezTo>
                  <a:cubicBezTo>
                    <a:pt x="9048" y="8434"/>
                    <a:pt x="10454" y="8287"/>
                    <a:pt x="11308" y="8253"/>
                  </a:cubicBezTo>
                  <a:close/>
                  <a:moveTo>
                    <a:pt x="11166" y="759"/>
                  </a:moveTo>
                  <a:cubicBezTo>
                    <a:pt x="12502" y="759"/>
                    <a:pt x="13804" y="1049"/>
                    <a:pt x="14874" y="1756"/>
                  </a:cubicBezTo>
                  <a:cubicBezTo>
                    <a:pt x="18211" y="3960"/>
                    <a:pt x="16891" y="8322"/>
                    <a:pt x="14502" y="10604"/>
                  </a:cubicBezTo>
                  <a:cubicBezTo>
                    <a:pt x="14318" y="10780"/>
                    <a:pt x="14371" y="11008"/>
                    <a:pt x="14514" y="11144"/>
                  </a:cubicBezTo>
                  <a:lnTo>
                    <a:pt x="14514" y="11148"/>
                  </a:lnTo>
                  <a:cubicBezTo>
                    <a:pt x="14771" y="12270"/>
                    <a:pt x="15312" y="13414"/>
                    <a:pt x="15972" y="14355"/>
                  </a:cubicBezTo>
                  <a:cubicBezTo>
                    <a:pt x="15807" y="14670"/>
                    <a:pt x="15594" y="14957"/>
                    <a:pt x="15339" y="15205"/>
                  </a:cubicBezTo>
                  <a:cubicBezTo>
                    <a:pt x="15355" y="15139"/>
                    <a:pt x="15342" y="15070"/>
                    <a:pt x="15309" y="15012"/>
                  </a:cubicBezTo>
                  <a:cubicBezTo>
                    <a:pt x="14013" y="12722"/>
                    <a:pt x="12926" y="10607"/>
                    <a:pt x="12213" y="8224"/>
                  </a:cubicBezTo>
                  <a:cubicBezTo>
                    <a:pt x="12832" y="8179"/>
                    <a:pt x="13390" y="8029"/>
                    <a:pt x="13866" y="7556"/>
                  </a:cubicBezTo>
                  <a:cubicBezTo>
                    <a:pt x="14074" y="7348"/>
                    <a:pt x="13877" y="7062"/>
                    <a:pt x="13650" y="7062"/>
                  </a:cubicBezTo>
                  <a:cubicBezTo>
                    <a:pt x="13584" y="7062"/>
                    <a:pt x="13516" y="7086"/>
                    <a:pt x="13454" y="7142"/>
                  </a:cubicBezTo>
                  <a:cubicBezTo>
                    <a:pt x="13034" y="7525"/>
                    <a:pt x="12558" y="7626"/>
                    <a:pt x="12060" y="7649"/>
                  </a:cubicBezTo>
                  <a:cubicBezTo>
                    <a:pt x="11890" y="7014"/>
                    <a:pt x="11739" y="6363"/>
                    <a:pt x="11624" y="5678"/>
                  </a:cubicBezTo>
                  <a:cubicBezTo>
                    <a:pt x="11598" y="5524"/>
                    <a:pt x="11483" y="5456"/>
                    <a:pt x="11359" y="5456"/>
                  </a:cubicBezTo>
                  <a:cubicBezTo>
                    <a:pt x="11198" y="5456"/>
                    <a:pt x="11023" y="5571"/>
                    <a:pt x="11017" y="5759"/>
                  </a:cubicBezTo>
                  <a:cubicBezTo>
                    <a:pt x="11002" y="6395"/>
                    <a:pt x="11056" y="7029"/>
                    <a:pt x="11175" y="7652"/>
                  </a:cubicBezTo>
                  <a:cubicBezTo>
                    <a:pt x="11066" y="7652"/>
                    <a:pt x="10956" y="7656"/>
                    <a:pt x="10847" y="7662"/>
                  </a:cubicBezTo>
                  <a:cubicBezTo>
                    <a:pt x="10179" y="7700"/>
                    <a:pt x="9539" y="7841"/>
                    <a:pt x="8925" y="8107"/>
                  </a:cubicBezTo>
                  <a:cubicBezTo>
                    <a:pt x="8599" y="8250"/>
                    <a:pt x="8231" y="8434"/>
                    <a:pt x="7913" y="8666"/>
                  </a:cubicBezTo>
                  <a:cubicBezTo>
                    <a:pt x="7262" y="8043"/>
                    <a:pt x="6588" y="7446"/>
                    <a:pt x="5886" y="6890"/>
                  </a:cubicBezTo>
                  <a:cubicBezTo>
                    <a:pt x="5816" y="6822"/>
                    <a:pt x="5736" y="6794"/>
                    <a:pt x="5660" y="6794"/>
                  </a:cubicBezTo>
                  <a:cubicBezTo>
                    <a:pt x="5393" y="6794"/>
                    <a:pt x="5157" y="7138"/>
                    <a:pt x="5406" y="7372"/>
                  </a:cubicBezTo>
                  <a:cubicBezTo>
                    <a:pt x="6061" y="7989"/>
                    <a:pt x="6720" y="8596"/>
                    <a:pt x="7371" y="9213"/>
                  </a:cubicBezTo>
                  <a:cubicBezTo>
                    <a:pt x="7193" y="9481"/>
                    <a:pt x="7103" y="9792"/>
                    <a:pt x="7176" y="10154"/>
                  </a:cubicBezTo>
                  <a:cubicBezTo>
                    <a:pt x="7194" y="10247"/>
                    <a:pt x="7272" y="10289"/>
                    <a:pt x="7353" y="10289"/>
                  </a:cubicBezTo>
                  <a:cubicBezTo>
                    <a:pt x="7453" y="10289"/>
                    <a:pt x="7557" y="10222"/>
                    <a:pt x="7550" y="10103"/>
                  </a:cubicBezTo>
                  <a:cubicBezTo>
                    <a:pt x="7536" y="9896"/>
                    <a:pt x="7582" y="9689"/>
                    <a:pt x="7681" y="9509"/>
                  </a:cubicBezTo>
                  <a:cubicBezTo>
                    <a:pt x="8345" y="10141"/>
                    <a:pt x="8997" y="10786"/>
                    <a:pt x="9620" y="11466"/>
                  </a:cubicBezTo>
                  <a:cubicBezTo>
                    <a:pt x="10248" y="12151"/>
                    <a:pt x="10855" y="12852"/>
                    <a:pt x="11443" y="13571"/>
                  </a:cubicBezTo>
                  <a:cubicBezTo>
                    <a:pt x="12057" y="14324"/>
                    <a:pt x="13051" y="15226"/>
                    <a:pt x="13315" y="16232"/>
                  </a:cubicBezTo>
                  <a:cubicBezTo>
                    <a:pt x="12639" y="16387"/>
                    <a:pt x="11919" y="16439"/>
                    <a:pt x="11221" y="16456"/>
                  </a:cubicBezTo>
                  <a:lnTo>
                    <a:pt x="11221" y="16454"/>
                  </a:lnTo>
                  <a:cubicBezTo>
                    <a:pt x="11212" y="16454"/>
                    <a:pt x="11207" y="16459"/>
                    <a:pt x="11200" y="16459"/>
                  </a:cubicBezTo>
                  <a:cubicBezTo>
                    <a:pt x="10864" y="15477"/>
                    <a:pt x="10264" y="14327"/>
                    <a:pt x="9437" y="13687"/>
                  </a:cubicBezTo>
                  <a:cubicBezTo>
                    <a:pt x="9373" y="13639"/>
                    <a:pt x="9295" y="13613"/>
                    <a:pt x="9216" y="13613"/>
                  </a:cubicBezTo>
                  <a:cubicBezTo>
                    <a:pt x="9211" y="13613"/>
                    <a:pt x="9207" y="13613"/>
                    <a:pt x="9202" y="13613"/>
                  </a:cubicBezTo>
                  <a:cubicBezTo>
                    <a:pt x="9159" y="13584"/>
                    <a:pt x="9110" y="13566"/>
                    <a:pt x="9058" y="13563"/>
                  </a:cubicBezTo>
                  <a:cubicBezTo>
                    <a:pt x="5974" y="13373"/>
                    <a:pt x="1299" y="12894"/>
                    <a:pt x="1191" y="8826"/>
                  </a:cubicBezTo>
                  <a:cubicBezTo>
                    <a:pt x="1109" y="5810"/>
                    <a:pt x="3647" y="3257"/>
                    <a:pt x="6154" y="1987"/>
                  </a:cubicBezTo>
                  <a:cubicBezTo>
                    <a:pt x="7581" y="1265"/>
                    <a:pt x="9403" y="759"/>
                    <a:pt x="11166" y="759"/>
                  </a:cubicBezTo>
                  <a:close/>
                  <a:moveTo>
                    <a:pt x="18109" y="16291"/>
                  </a:moveTo>
                  <a:cubicBezTo>
                    <a:pt x="18265" y="16487"/>
                    <a:pt x="18409" y="16693"/>
                    <a:pt x="18517" y="16920"/>
                  </a:cubicBezTo>
                  <a:cubicBezTo>
                    <a:pt x="18579" y="17052"/>
                    <a:pt x="18631" y="17188"/>
                    <a:pt x="18674" y="17328"/>
                  </a:cubicBezTo>
                  <a:cubicBezTo>
                    <a:pt x="18694" y="17395"/>
                    <a:pt x="18712" y="17462"/>
                    <a:pt x="18729" y="17528"/>
                  </a:cubicBezTo>
                  <a:cubicBezTo>
                    <a:pt x="18634" y="17571"/>
                    <a:pt x="18568" y="17658"/>
                    <a:pt x="18553" y="17761"/>
                  </a:cubicBezTo>
                  <a:cubicBezTo>
                    <a:pt x="18543" y="17834"/>
                    <a:pt x="18559" y="17910"/>
                    <a:pt x="18599" y="17972"/>
                  </a:cubicBezTo>
                  <a:cubicBezTo>
                    <a:pt x="17318" y="19750"/>
                    <a:pt x="15738" y="20868"/>
                    <a:pt x="13415" y="20868"/>
                  </a:cubicBezTo>
                  <a:cubicBezTo>
                    <a:pt x="13369" y="20868"/>
                    <a:pt x="13322" y="20868"/>
                    <a:pt x="13275" y="20867"/>
                  </a:cubicBezTo>
                  <a:cubicBezTo>
                    <a:pt x="13255" y="20869"/>
                    <a:pt x="13235" y="20872"/>
                    <a:pt x="13217" y="20878"/>
                  </a:cubicBezTo>
                  <a:cubicBezTo>
                    <a:pt x="12520" y="20486"/>
                    <a:pt x="12178" y="19948"/>
                    <a:pt x="12160" y="19129"/>
                  </a:cubicBezTo>
                  <a:lnTo>
                    <a:pt x="12160" y="19129"/>
                  </a:lnTo>
                  <a:cubicBezTo>
                    <a:pt x="12171" y="19132"/>
                    <a:pt x="12177" y="19139"/>
                    <a:pt x="12189" y="19141"/>
                  </a:cubicBezTo>
                  <a:cubicBezTo>
                    <a:pt x="12369" y="19158"/>
                    <a:pt x="12548" y="19166"/>
                    <a:pt x="12726" y="19166"/>
                  </a:cubicBezTo>
                  <a:cubicBezTo>
                    <a:pt x="14857" y="19166"/>
                    <a:pt x="16839" y="17971"/>
                    <a:pt x="18109" y="16291"/>
                  </a:cubicBezTo>
                  <a:close/>
                  <a:moveTo>
                    <a:pt x="11201" y="1"/>
                  </a:moveTo>
                  <a:cubicBezTo>
                    <a:pt x="9458" y="1"/>
                    <a:pt x="7673" y="442"/>
                    <a:pt x="6260" y="1082"/>
                  </a:cubicBezTo>
                  <a:cubicBezTo>
                    <a:pt x="3185" y="2474"/>
                    <a:pt x="1" y="5677"/>
                    <a:pt x="458" y="9345"/>
                  </a:cubicBezTo>
                  <a:cubicBezTo>
                    <a:pt x="962" y="13377"/>
                    <a:pt x="5312" y="14132"/>
                    <a:pt x="8667" y="14132"/>
                  </a:cubicBezTo>
                  <a:cubicBezTo>
                    <a:pt x="8750" y="14132"/>
                    <a:pt x="8833" y="14132"/>
                    <a:pt x="8914" y="14131"/>
                  </a:cubicBezTo>
                  <a:cubicBezTo>
                    <a:pt x="9219" y="14557"/>
                    <a:pt x="9591" y="14934"/>
                    <a:pt x="9904" y="15356"/>
                  </a:cubicBezTo>
                  <a:cubicBezTo>
                    <a:pt x="10225" y="15791"/>
                    <a:pt x="10484" y="16254"/>
                    <a:pt x="10746" y="16726"/>
                  </a:cubicBezTo>
                  <a:cubicBezTo>
                    <a:pt x="10794" y="16812"/>
                    <a:pt x="10874" y="16847"/>
                    <a:pt x="10957" y="16847"/>
                  </a:cubicBezTo>
                  <a:cubicBezTo>
                    <a:pt x="10980" y="16847"/>
                    <a:pt x="11003" y="16844"/>
                    <a:pt x="11026" y="16839"/>
                  </a:cubicBezTo>
                  <a:cubicBezTo>
                    <a:pt x="11045" y="16866"/>
                    <a:pt x="11068" y="16891"/>
                    <a:pt x="11095" y="16909"/>
                  </a:cubicBezTo>
                  <a:cubicBezTo>
                    <a:pt x="10654" y="17672"/>
                    <a:pt x="10838" y="18908"/>
                    <a:pt x="11719" y="19245"/>
                  </a:cubicBezTo>
                  <a:cubicBezTo>
                    <a:pt x="11598" y="20138"/>
                    <a:pt x="12218" y="21153"/>
                    <a:pt x="13079" y="21417"/>
                  </a:cubicBezTo>
                  <a:cubicBezTo>
                    <a:pt x="13103" y="21424"/>
                    <a:pt x="13127" y="21428"/>
                    <a:pt x="13152" y="21428"/>
                  </a:cubicBezTo>
                  <a:cubicBezTo>
                    <a:pt x="13222" y="21428"/>
                    <a:pt x="13290" y="21398"/>
                    <a:pt x="13338" y="21343"/>
                  </a:cubicBezTo>
                  <a:cubicBezTo>
                    <a:pt x="13525" y="21364"/>
                    <a:pt x="13715" y="21374"/>
                    <a:pt x="13907" y="21374"/>
                  </a:cubicBezTo>
                  <a:cubicBezTo>
                    <a:pt x="16171" y="21374"/>
                    <a:pt x="18674" y="19990"/>
                    <a:pt x="19384" y="17776"/>
                  </a:cubicBezTo>
                  <a:cubicBezTo>
                    <a:pt x="19421" y="17661"/>
                    <a:pt x="19383" y="17566"/>
                    <a:pt x="19311" y="17508"/>
                  </a:cubicBezTo>
                  <a:cubicBezTo>
                    <a:pt x="19202" y="16889"/>
                    <a:pt x="18778" y="16277"/>
                    <a:pt x="18311" y="15885"/>
                  </a:cubicBezTo>
                  <a:cubicBezTo>
                    <a:pt x="18298" y="15874"/>
                    <a:pt x="18285" y="15866"/>
                    <a:pt x="18269" y="15860"/>
                  </a:cubicBezTo>
                  <a:cubicBezTo>
                    <a:pt x="18320" y="15094"/>
                    <a:pt x="17670" y="14335"/>
                    <a:pt x="16949" y="14168"/>
                  </a:cubicBezTo>
                  <a:cubicBezTo>
                    <a:pt x="16934" y="14164"/>
                    <a:pt x="16919" y="14163"/>
                    <a:pt x="16905" y="14163"/>
                  </a:cubicBezTo>
                  <a:cubicBezTo>
                    <a:pt x="16715" y="14163"/>
                    <a:pt x="16591" y="14444"/>
                    <a:pt x="16793" y="14537"/>
                  </a:cubicBezTo>
                  <a:cubicBezTo>
                    <a:pt x="17079" y="14669"/>
                    <a:pt x="17318" y="14856"/>
                    <a:pt x="17490" y="15124"/>
                  </a:cubicBezTo>
                  <a:cubicBezTo>
                    <a:pt x="17643" y="15362"/>
                    <a:pt x="17680" y="15600"/>
                    <a:pt x="17709" y="15863"/>
                  </a:cubicBezTo>
                  <a:cubicBezTo>
                    <a:pt x="17660" y="15885"/>
                    <a:pt x="17617" y="15918"/>
                    <a:pt x="17585" y="15960"/>
                  </a:cubicBezTo>
                  <a:cubicBezTo>
                    <a:pt x="16240" y="17738"/>
                    <a:pt x="14358" y="18545"/>
                    <a:pt x="12189" y="18770"/>
                  </a:cubicBezTo>
                  <a:cubicBezTo>
                    <a:pt x="12140" y="18773"/>
                    <a:pt x="12094" y="18795"/>
                    <a:pt x="12060" y="18830"/>
                  </a:cubicBezTo>
                  <a:cubicBezTo>
                    <a:pt x="12053" y="18815"/>
                    <a:pt x="12042" y="18799"/>
                    <a:pt x="12031" y="18786"/>
                  </a:cubicBezTo>
                  <a:cubicBezTo>
                    <a:pt x="11780" y="18524"/>
                    <a:pt x="11543" y="18334"/>
                    <a:pt x="11463" y="17959"/>
                  </a:cubicBezTo>
                  <a:cubicBezTo>
                    <a:pt x="11388" y="17615"/>
                    <a:pt x="11458" y="17277"/>
                    <a:pt x="11630" y="16977"/>
                  </a:cubicBezTo>
                  <a:cubicBezTo>
                    <a:pt x="11729" y="16980"/>
                    <a:pt x="11829" y="16982"/>
                    <a:pt x="11929" y="16982"/>
                  </a:cubicBezTo>
                  <a:cubicBezTo>
                    <a:pt x="12489" y="16982"/>
                    <a:pt x="13053" y="16929"/>
                    <a:pt x="13592" y="16810"/>
                  </a:cubicBezTo>
                  <a:cubicBezTo>
                    <a:pt x="13604" y="16812"/>
                    <a:pt x="13616" y="16813"/>
                    <a:pt x="13628" y="16813"/>
                  </a:cubicBezTo>
                  <a:cubicBezTo>
                    <a:pt x="13676" y="16813"/>
                    <a:pt x="13723" y="16798"/>
                    <a:pt x="13762" y="16770"/>
                  </a:cubicBezTo>
                  <a:cubicBezTo>
                    <a:pt x="14966" y="16468"/>
                    <a:pt x="16029" y="15808"/>
                    <a:pt x="16618" y="14586"/>
                  </a:cubicBezTo>
                  <a:cubicBezTo>
                    <a:pt x="16664" y="14499"/>
                    <a:pt x="16667" y="14396"/>
                    <a:pt x="16629" y="14304"/>
                  </a:cubicBezTo>
                  <a:cubicBezTo>
                    <a:pt x="16669" y="14214"/>
                    <a:pt x="16673" y="14105"/>
                    <a:pt x="16608" y="13989"/>
                  </a:cubicBezTo>
                  <a:cubicBezTo>
                    <a:pt x="16068" y="13038"/>
                    <a:pt x="15588" y="12079"/>
                    <a:pt x="15102" y="11103"/>
                  </a:cubicBezTo>
                  <a:cubicBezTo>
                    <a:pt x="17520" y="8757"/>
                    <a:pt x="18795" y="4863"/>
                    <a:pt x="16349" y="2032"/>
                  </a:cubicBezTo>
                  <a:cubicBezTo>
                    <a:pt x="15079" y="562"/>
                    <a:pt x="13166" y="1"/>
                    <a:pt x="112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216414" y="1365116"/>
              <a:ext cx="83195" cy="91600"/>
            </a:xfrm>
            <a:custGeom>
              <a:avLst/>
              <a:gdLst/>
              <a:ahLst/>
              <a:cxnLst/>
              <a:rect l="l" t="t" r="r" b="b"/>
              <a:pathLst>
                <a:path w="2514" h="2768" extrusionOk="0">
                  <a:moveTo>
                    <a:pt x="2283" y="0"/>
                  </a:moveTo>
                  <a:cubicBezTo>
                    <a:pt x="2257" y="0"/>
                    <a:pt x="2230" y="8"/>
                    <a:pt x="2204" y="26"/>
                  </a:cubicBezTo>
                  <a:cubicBezTo>
                    <a:pt x="1304" y="668"/>
                    <a:pt x="589" y="1584"/>
                    <a:pt x="63" y="2549"/>
                  </a:cubicBezTo>
                  <a:cubicBezTo>
                    <a:pt x="1" y="2662"/>
                    <a:pt x="101" y="2767"/>
                    <a:pt x="199" y="2767"/>
                  </a:cubicBezTo>
                  <a:cubicBezTo>
                    <a:pt x="243" y="2767"/>
                    <a:pt x="286" y="2746"/>
                    <a:pt x="314" y="2696"/>
                  </a:cubicBezTo>
                  <a:cubicBezTo>
                    <a:pt x="860" y="1735"/>
                    <a:pt x="1572" y="994"/>
                    <a:pt x="2400" y="280"/>
                  </a:cubicBezTo>
                  <a:cubicBezTo>
                    <a:pt x="2513" y="183"/>
                    <a:pt x="2408" y="0"/>
                    <a:pt x="2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214230" y="1326463"/>
              <a:ext cx="63538" cy="48745"/>
            </a:xfrm>
            <a:custGeom>
              <a:avLst/>
              <a:gdLst/>
              <a:ahLst/>
              <a:cxnLst/>
              <a:rect l="l" t="t" r="r" b="b"/>
              <a:pathLst>
                <a:path w="1920" h="1473" extrusionOk="0">
                  <a:moveTo>
                    <a:pt x="1664" y="1"/>
                  </a:moveTo>
                  <a:cubicBezTo>
                    <a:pt x="1624" y="1"/>
                    <a:pt x="1581" y="15"/>
                    <a:pt x="1538" y="50"/>
                  </a:cubicBezTo>
                  <a:lnTo>
                    <a:pt x="96" y="1243"/>
                  </a:lnTo>
                  <a:cubicBezTo>
                    <a:pt x="1" y="1320"/>
                    <a:pt x="90" y="1473"/>
                    <a:pt x="192" y="1473"/>
                  </a:cubicBezTo>
                  <a:cubicBezTo>
                    <a:pt x="213" y="1473"/>
                    <a:pt x="235" y="1466"/>
                    <a:pt x="256" y="1450"/>
                  </a:cubicBezTo>
                  <a:lnTo>
                    <a:pt x="1756" y="333"/>
                  </a:lnTo>
                  <a:cubicBezTo>
                    <a:pt x="1919" y="211"/>
                    <a:pt x="1815" y="1"/>
                    <a:pt x="16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7" name="Google Shape;417;p23"/>
          <p:cNvGrpSpPr/>
          <p:nvPr/>
        </p:nvGrpSpPr>
        <p:grpSpPr>
          <a:xfrm>
            <a:off x="-243825" y="1113651"/>
            <a:ext cx="1702940" cy="1508444"/>
            <a:chOff x="-182869" y="835238"/>
            <a:chExt cx="1277205" cy="1131333"/>
          </a:xfrm>
        </p:grpSpPr>
        <p:sp>
          <p:nvSpPr>
            <p:cNvPr id="418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19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20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23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5" name="Google Shape;425;p23"/>
          <p:cNvGrpSpPr/>
          <p:nvPr/>
        </p:nvGrpSpPr>
        <p:grpSpPr>
          <a:xfrm>
            <a:off x="1339764" y="3071493"/>
            <a:ext cx="551409" cy="806795"/>
            <a:chOff x="1004821" y="2303619"/>
            <a:chExt cx="413557" cy="605096"/>
          </a:xfrm>
        </p:grpSpPr>
        <p:grpSp>
          <p:nvGrpSpPr>
            <p:cNvPr id="426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27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30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31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33" name="Google Shape;433;p23"/>
          <p:cNvGrpSpPr/>
          <p:nvPr/>
        </p:nvGrpSpPr>
        <p:grpSpPr>
          <a:xfrm>
            <a:off x="3530222" y="3857285"/>
            <a:ext cx="83879" cy="183995"/>
            <a:chOff x="2647665" y="2892963"/>
            <a:chExt cx="62909" cy="137996"/>
          </a:xfrm>
        </p:grpSpPr>
        <p:sp>
          <p:nvSpPr>
            <p:cNvPr id="434" name="Google Shape;434;p23"/>
            <p:cNvSpPr/>
            <p:nvPr/>
          </p:nvSpPr>
          <p:spPr>
            <a:xfrm>
              <a:off x="2679235" y="2917121"/>
              <a:ext cx="31339" cy="113838"/>
            </a:xfrm>
            <a:custGeom>
              <a:avLst/>
              <a:gdLst/>
              <a:ahLst/>
              <a:cxnLst/>
              <a:rect l="l" t="t" r="r" b="b"/>
              <a:pathLst>
                <a:path w="947" h="3440" extrusionOk="0">
                  <a:moveTo>
                    <a:pt x="711" y="1"/>
                  </a:moveTo>
                  <a:cubicBezTo>
                    <a:pt x="637" y="1"/>
                    <a:pt x="568" y="43"/>
                    <a:pt x="546" y="142"/>
                  </a:cubicBezTo>
                  <a:cubicBezTo>
                    <a:pt x="320" y="1179"/>
                    <a:pt x="145" y="2248"/>
                    <a:pt x="12" y="3300"/>
                  </a:cubicBezTo>
                  <a:cubicBezTo>
                    <a:pt x="0" y="3390"/>
                    <a:pt x="75" y="3439"/>
                    <a:pt x="151" y="3439"/>
                  </a:cubicBezTo>
                  <a:cubicBezTo>
                    <a:pt x="213" y="3439"/>
                    <a:pt x="275" y="3407"/>
                    <a:pt x="292" y="3339"/>
                  </a:cubicBezTo>
                  <a:cubicBezTo>
                    <a:pt x="545" y="2325"/>
                    <a:pt x="764" y="1280"/>
                    <a:pt x="925" y="246"/>
                  </a:cubicBezTo>
                  <a:cubicBezTo>
                    <a:pt x="947" y="100"/>
                    <a:pt x="823" y="1"/>
                    <a:pt x="7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647665" y="2892963"/>
              <a:ext cx="22668" cy="82698"/>
            </a:xfrm>
            <a:custGeom>
              <a:avLst/>
              <a:gdLst/>
              <a:ahLst/>
              <a:cxnLst/>
              <a:rect l="l" t="t" r="r" b="b"/>
              <a:pathLst>
                <a:path w="685" h="2499" extrusionOk="0">
                  <a:moveTo>
                    <a:pt x="460" y="1"/>
                  </a:moveTo>
                  <a:cubicBezTo>
                    <a:pt x="367" y="1"/>
                    <a:pt x="274" y="62"/>
                    <a:pt x="258" y="195"/>
                  </a:cubicBezTo>
                  <a:cubicBezTo>
                    <a:pt x="171" y="914"/>
                    <a:pt x="71" y="1632"/>
                    <a:pt x="9" y="2352"/>
                  </a:cubicBezTo>
                  <a:cubicBezTo>
                    <a:pt x="1" y="2445"/>
                    <a:pt x="84" y="2499"/>
                    <a:pt x="165" y="2499"/>
                  </a:cubicBezTo>
                  <a:cubicBezTo>
                    <a:pt x="229" y="2499"/>
                    <a:pt x="291" y="2465"/>
                    <a:pt x="306" y="2392"/>
                  </a:cubicBezTo>
                  <a:cubicBezTo>
                    <a:pt x="444" y="1681"/>
                    <a:pt x="545" y="964"/>
                    <a:pt x="658" y="251"/>
                  </a:cubicBezTo>
                  <a:cubicBezTo>
                    <a:pt x="684" y="91"/>
                    <a:pt x="572" y="1"/>
                    <a:pt x="4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23"/>
          <p:cNvGrpSpPr/>
          <p:nvPr/>
        </p:nvGrpSpPr>
        <p:grpSpPr>
          <a:xfrm>
            <a:off x="2997918" y="3454837"/>
            <a:ext cx="179671" cy="132503"/>
            <a:chOff x="2248437" y="2591126"/>
            <a:chExt cx="134753" cy="99377"/>
          </a:xfrm>
        </p:grpSpPr>
        <p:sp>
          <p:nvSpPr>
            <p:cNvPr id="437" name="Google Shape;437;p23"/>
            <p:cNvSpPr/>
            <p:nvPr/>
          </p:nvSpPr>
          <p:spPr>
            <a:xfrm>
              <a:off x="2248437" y="2591126"/>
              <a:ext cx="85312" cy="99377"/>
            </a:xfrm>
            <a:custGeom>
              <a:avLst/>
              <a:gdLst/>
              <a:ahLst/>
              <a:cxnLst/>
              <a:rect l="l" t="t" r="r" b="b"/>
              <a:pathLst>
                <a:path w="2578" h="3003" extrusionOk="0">
                  <a:moveTo>
                    <a:pt x="2364" y="0"/>
                  </a:moveTo>
                  <a:cubicBezTo>
                    <a:pt x="2310" y="0"/>
                    <a:pt x="2256" y="25"/>
                    <a:pt x="2225" y="84"/>
                  </a:cubicBezTo>
                  <a:cubicBezTo>
                    <a:pt x="1664" y="1109"/>
                    <a:pt x="1111" y="1995"/>
                    <a:pt x="142" y="2689"/>
                  </a:cubicBezTo>
                  <a:cubicBezTo>
                    <a:pt x="0" y="2791"/>
                    <a:pt x="85" y="3003"/>
                    <a:pt x="220" y="3003"/>
                  </a:cubicBezTo>
                  <a:cubicBezTo>
                    <a:pt x="248" y="3003"/>
                    <a:pt x="277" y="2994"/>
                    <a:pt x="307" y="2974"/>
                  </a:cubicBezTo>
                  <a:cubicBezTo>
                    <a:pt x="1266" y="2323"/>
                    <a:pt x="2197" y="1352"/>
                    <a:pt x="2540" y="217"/>
                  </a:cubicBezTo>
                  <a:cubicBezTo>
                    <a:pt x="2577" y="94"/>
                    <a:pt x="2469" y="0"/>
                    <a:pt x="23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2320380" y="2614622"/>
              <a:ext cx="62810" cy="58673"/>
            </a:xfrm>
            <a:custGeom>
              <a:avLst/>
              <a:gdLst/>
              <a:ahLst/>
              <a:cxnLst/>
              <a:rect l="l" t="t" r="r" b="b"/>
              <a:pathLst>
                <a:path w="1898" h="1773" extrusionOk="0">
                  <a:moveTo>
                    <a:pt x="1645" y="1"/>
                  </a:moveTo>
                  <a:cubicBezTo>
                    <a:pt x="1603" y="1"/>
                    <a:pt x="1557" y="16"/>
                    <a:pt x="1513" y="51"/>
                  </a:cubicBezTo>
                  <a:cubicBezTo>
                    <a:pt x="1251" y="261"/>
                    <a:pt x="1028" y="533"/>
                    <a:pt x="795" y="775"/>
                  </a:cubicBezTo>
                  <a:cubicBezTo>
                    <a:pt x="559" y="1020"/>
                    <a:pt x="320" y="1264"/>
                    <a:pt x="98" y="1521"/>
                  </a:cubicBezTo>
                  <a:cubicBezTo>
                    <a:pt x="1" y="1630"/>
                    <a:pt x="97" y="1773"/>
                    <a:pt x="210" y="1773"/>
                  </a:cubicBezTo>
                  <a:cubicBezTo>
                    <a:pt x="243" y="1773"/>
                    <a:pt x="278" y="1761"/>
                    <a:pt x="309" y="1733"/>
                  </a:cubicBezTo>
                  <a:cubicBezTo>
                    <a:pt x="567" y="1511"/>
                    <a:pt x="810" y="1272"/>
                    <a:pt x="1055" y="1036"/>
                  </a:cubicBezTo>
                  <a:cubicBezTo>
                    <a:pt x="1300" y="801"/>
                    <a:pt x="1570" y="581"/>
                    <a:pt x="1780" y="317"/>
                  </a:cubicBezTo>
                  <a:cubicBezTo>
                    <a:pt x="1898" y="171"/>
                    <a:pt x="1789" y="1"/>
                    <a:pt x="16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23"/>
          <p:cNvGrpSpPr/>
          <p:nvPr/>
        </p:nvGrpSpPr>
        <p:grpSpPr>
          <a:xfrm>
            <a:off x="439297" y="3949316"/>
            <a:ext cx="851977" cy="1406211"/>
            <a:chOff x="319707" y="3143540"/>
            <a:chExt cx="638983" cy="1054658"/>
          </a:xfrm>
        </p:grpSpPr>
        <p:sp>
          <p:nvSpPr>
            <p:cNvPr id="440" name="Google Shape;440;p23"/>
            <p:cNvSpPr/>
            <p:nvPr/>
          </p:nvSpPr>
          <p:spPr>
            <a:xfrm>
              <a:off x="319707" y="3143540"/>
              <a:ext cx="638983" cy="1022558"/>
            </a:xfrm>
            <a:custGeom>
              <a:avLst/>
              <a:gdLst/>
              <a:ahLst/>
              <a:cxnLst/>
              <a:rect l="l" t="t" r="r" b="b"/>
              <a:pathLst>
                <a:path w="19309" h="30900" extrusionOk="0">
                  <a:moveTo>
                    <a:pt x="17081" y="801"/>
                  </a:moveTo>
                  <a:cubicBezTo>
                    <a:pt x="17167" y="5619"/>
                    <a:pt x="17482" y="10437"/>
                    <a:pt x="17736" y="15250"/>
                  </a:cubicBezTo>
                  <a:cubicBezTo>
                    <a:pt x="17998" y="20175"/>
                    <a:pt x="18110" y="25145"/>
                    <a:pt x="18593" y="30054"/>
                  </a:cubicBezTo>
                  <a:cubicBezTo>
                    <a:pt x="17813" y="29155"/>
                    <a:pt x="17026" y="28262"/>
                    <a:pt x="16232" y="27375"/>
                  </a:cubicBezTo>
                  <a:cubicBezTo>
                    <a:pt x="16275" y="27329"/>
                    <a:pt x="16320" y="27283"/>
                    <a:pt x="16367" y="27242"/>
                  </a:cubicBezTo>
                  <a:cubicBezTo>
                    <a:pt x="16508" y="27121"/>
                    <a:pt x="16669" y="27043"/>
                    <a:pt x="16828" y="26949"/>
                  </a:cubicBezTo>
                  <a:cubicBezTo>
                    <a:pt x="17067" y="26811"/>
                    <a:pt x="16920" y="26503"/>
                    <a:pt x="16695" y="26503"/>
                  </a:cubicBezTo>
                  <a:cubicBezTo>
                    <a:pt x="16659" y="26503"/>
                    <a:pt x="16622" y="26511"/>
                    <a:pt x="16583" y="26528"/>
                  </a:cubicBezTo>
                  <a:cubicBezTo>
                    <a:pt x="16346" y="26637"/>
                    <a:pt x="16121" y="26831"/>
                    <a:pt x="15946" y="27055"/>
                  </a:cubicBezTo>
                  <a:cubicBezTo>
                    <a:pt x="15658" y="26732"/>
                    <a:pt x="15370" y="26409"/>
                    <a:pt x="15084" y="26087"/>
                  </a:cubicBezTo>
                  <a:cubicBezTo>
                    <a:pt x="15349" y="25866"/>
                    <a:pt x="15611" y="25640"/>
                    <a:pt x="15856" y="25402"/>
                  </a:cubicBezTo>
                  <a:cubicBezTo>
                    <a:pt x="15993" y="25267"/>
                    <a:pt x="15865" y="25086"/>
                    <a:pt x="15714" y="25086"/>
                  </a:cubicBezTo>
                  <a:cubicBezTo>
                    <a:pt x="15672" y="25086"/>
                    <a:pt x="15628" y="25101"/>
                    <a:pt x="15588" y="25134"/>
                  </a:cubicBezTo>
                  <a:cubicBezTo>
                    <a:pt x="15332" y="25350"/>
                    <a:pt x="15085" y="25583"/>
                    <a:pt x="14843" y="25819"/>
                  </a:cubicBezTo>
                  <a:cubicBezTo>
                    <a:pt x="14512" y="25450"/>
                    <a:pt x="14182" y="25078"/>
                    <a:pt x="13848" y="24709"/>
                  </a:cubicBezTo>
                  <a:cubicBezTo>
                    <a:pt x="14033" y="24499"/>
                    <a:pt x="14217" y="24287"/>
                    <a:pt x="14388" y="24067"/>
                  </a:cubicBezTo>
                  <a:cubicBezTo>
                    <a:pt x="14503" y="23918"/>
                    <a:pt x="14380" y="23721"/>
                    <a:pt x="14239" y="23721"/>
                  </a:cubicBezTo>
                  <a:cubicBezTo>
                    <a:pt x="14195" y="23721"/>
                    <a:pt x="14149" y="23740"/>
                    <a:pt x="14108" y="23787"/>
                  </a:cubicBezTo>
                  <a:cubicBezTo>
                    <a:pt x="13927" y="23992"/>
                    <a:pt x="13759" y="24206"/>
                    <a:pt x="13590" y="24422"/>
                  </a:cubicBezTo>
                  <a:cubicBezTo>
                    <a:pt x="13367" y="24174"/>
                    <a:pt x="13143" y="23921"/>
                    <a:pt x="12918" y="23673"/>
                  </a:cubicBezTo>
                  <a:cubicBezTo>
                    <a:pt x="13180" y="23482"/>
                    <a:pt x="13411" y="23234"/>
                    <a:pt x="13531" y="22943"/>
                  </a:cubicBezTo>
                  <a:cubicBezTo>
                    <a:pt x="13586" y="22808"/>
                    <a:pt x="13469" y="22717"/>
                    <a:pt x="13351" y="22717"/>
                  </a:cubicBezTo>
                  <a:cubicBezTo>
                    <a:pt x="13289" y="22717"/>
                    <a:pt x="13227" y="22742"/>
                    <a:pt x="13189" y="22799"/>
                  </a:cubicBezTo>
                  <a:cubicBezTo>
                    <a:pt x="13082" y="22956"/>
                    <a:pt x="12998" y="23117"/>
                    <a:pt x="12866" y="23257"/>
                  </a:cubicBezTo>
                  <a:cubicBezTo>
                    <a:pt x="12809" y="23315"/>
                    <a:pt x="12750" y="23367"/>
                    <a:pt x="12687" y="23416"/>
                  </a:cubicBezTo>
                  <a:cubicBezTo>
                    <a:pt x="12333" y="23025"/>
                    <a:pt x="11982" y="22633"/>
                    <a:pt x="11628" y="22243"/>
                  </a:cubicBezTo>
                  <a:cubicBezTo>
                    <a:pt x="11797" y="22099"/>
                    <a:pt x="11955" y="21943"/>
                    <a:pt x="12099" y="21773"/>
                  </a:cubicBezTo>
                  <a:cubicBezTo>
                    <a:pt x="12209" y="21641"/>
                    <a:pt x="12097" y="21465"/>
                    <a:pt x="11966" y="21465"/>
                  </a:cubicBezTo>
                  <a:cubicBezTo>
                    <a:pt x="11926" y="21465"/>
                    <a:pt x="11884" y="21481"/>
                    <a:pt x="11846" y="21521"/>
                  </a:cubicBezTo>
                  <a:cubicBezTo>
                    <a:pt x="11696" y="21679"/>
                    <a:pt x="11550" y="21837"/>
                    <a:pt x="11400" y="21992"/>
                  </a:cubicBezTo>
                  <a:cubicBezTo>
                    <a:pt x="11031" y="21586"/>
                    <a:pt x="10664" y="21178"/>
                    <a:pt x="10294" y="20772"/>
                  </a:cubicBezTo>
                  <a:cubicBezTo>
                    <a:pt x="10320" y="20751"/>
                    <a:pt x="10350" y="20734"/>
                    <a:pt x="10374" y="20711"/>
                  </a:cubicBezTo>
                  <a:cubicBezTo>
                    <a:pt x="10541" y="20566"/>
                    <a:pt x="10732" y="20402"/>
                    <a:pt x="10844" y="20209"/>
                  </a:cubicBezTo>
                  <a:cubicBezTo>
                    <a:pt x="10926" y="20069"/>
                    <a:pt x="10810" y="19938"/>
                    <a:pt x="10681" y="19938"/>
                  </a:cubicBezTo>
                  <a:cubicBezTo>
                    <a:pt x="10638" y="19938"/>
                    <a:pt x="10594" y="19952"/>
                    <a:pt x="10555" y="19987"/>
                  </a:cubicBezTo>
                  <a:cubicBezTo>
                    <a:pt x="10405" y="20118"/>
                    <a:pt x="10285" y="20293"/>
                    <a:pt x="10141" y="20435"/>
                  </a:cubicBezTo>
                  <a:cubicBezTo>
                    <a:pt x="10115" y="20462"/>
                    <a:pt x="10083" y="20483"/>
                    <a:pt x="10055" y="20509"/>
                  </a:cubicBezTo>
                  <a:cubicBezTo>
                    <a:pt x="9971" y="20417"/>
                    <a:pt x="9887" y="20324"/>
                    <a:pt x="9803" y="20232"/>
                  </a:cubicBezTo>
                  <a:cubicBezTo>
                    <a:pt x="9518" y="19918"/>
                    <a:pt x="9233" y="19601"/>
                    <a:pt x="8948" y="19287"/>
                  </a:cubicBezTo>
                  <a:cubicBezTo>
                    <a:pt x="9242" y="19010"/>
                    <a:pt x="9541" y="18726"/>
                    <a:pt x="9771" y="18409"/>
                  </a:cubicBezTo>
                  <a:cubicBezTo>
                    <a:pt x="9875" y="18265"/>
                    <a:pt x="9737" y="18131"/>
                    <a:pt x="9596" y="18131"/>
                  </a:cubicBezTo>
                  <a:cubicBezTo>
                    <a:pt x="9551" y="18131"/>
                    <a:pt x="9505" y="18145"/>
                    <a:pt x="9467" y="18176"/>
                  </a:cubicBezTo>
                  <a:cubicBezTo>
                    <a:pt x="9251" y="18353"/>
                    <a:pt x="9075" y="18591"/>
                    <a:pt x="8890" y="18800"/>
                  </a:cubicBezTo>
                  <a:lnTo>
                    <a:pt x="8702" y="19013"/>
                  </a:lnTo>
                  <a:cubicBezTo>
                    <a:pt x="8354" y="18628"/>
                    <a:pt x="8008" y="18247"/>
                    <a:pt x="7660" y="17861"/>
                  </a:cubicBezTo>
                  <a:cubicBezTo>
                    <a:pt x="7852" y="17672"/>
                    <a:pt x="8041" y="17480"/>
                    <a:pt x="8205" y="17273"/>
                  </a:cubicBezTo>
                  <a:cubicBezTo>
                    <a:pt x="8319" y="17128"/>
                    <a:pt x="8208" y="16946"/>
                    <a:pt x="8068" y="16946"/>
                  </a:cubicBezTo>
                  <a:cubicBezTo>
                    <a:pt x="8025" y="16946"/>
                    <a:pt x="7980" y="16963"/>
                    <a:pt x="7937" y="17003"/>
                  </a:cubicBezTo>
                  <a:cubicBezTo>
                    <a:pt x="7749" y="17179"/>
                    <a:pt x="7576" y="17378"/>
                    <a:pt x="7407" y="17579"/>
                  </a:cubicBezTo>
                  <a:cubicBezTo>
                    <a:pt x="7107" y="17245"/>
                    <a:pt x="6805" y="16911"/>
                    <a:pt x="6504" y="16577"/>
                  </a:cubicBezTo>
                  <a:cubicBezTo>
                    <a:pt x="6706" y="16403"/>
                    <a:pt x="6911" y="16227"/>
                    <a:pt x="7081" y="16028"/>
                  </a:cubicBezTo>
                  <a:cubicBezTo>
                    <a:pt x="7209" y="15877"/>
                    <a:pt x="7090" y="15700"/>
                    <a:pt x="6938" y="15700"/>
                  </a:cubicBezTo>
                  <a:cubicBezTo>
                    <a:pt x="6894" y="15700"/>
                    <a:pt x="6847" y="15715"/>
                    <a:pt x="6802" y="15750"/>
                  </a:cubicBezTo>
                  <a:cubicBezTo>
                    <a:pt x="6603" y="15908"/>
                    <a:pt x="6424" y="16103"/>
                    <a:pt x="6248" y="16294"/>
                  </a:cubicBezTo>
                  <a:cubicBezTo>
                    <a:pt x="5980" y="15997"/>
                    <a:pt x="5713" y="15700"/>
                    <a:pt x="5445" y="15406"/>
                  </a:cubicBezTo>
                  <a:cubicBezTo>
                    <a:pt x="5594" y="15299"/>
                    <a:pt x="5735" y="15182"/>
                    <a:pt x="5870" y="15057"/>
                  </a:cubicBezTo>
                  <a:cubicBezTo>
                    <a:pt x="5981" y="14952"/>
                    <a:pt x="5880" y="14769"/>
                    <a:pt x="5752" y="14769"/>
                  </a:cubicBezTo>
                  <a:cubicBezTo>
                    <a:pt x="5725" y="14769"/>
                    <a:pt x="5697" y="14777"/>
                    <a:pt x="5669" y="14796"/>
                  </a:cubicBezTo>
                  <a:cubicBezTo>
                    <a:pt x="5511" y="14908"/>
                    <a:pt x="5361" y="15029"/>
                    <a:pt x="5217" y="15159"/>
                  </a:cubicBezTo>
                  <a:cubicBezTo>
                    <a:pt x="4897" y="14810"/>
                    <a:pt x="4575" y="14459"/>
                    <a:pt x="4251" y="14112"/>
                  </a:cubicBezTo>
                  <a:cubicBezTo>
                    <a:pt x="4445" y="13969"/>
                    <a:pt x="4651" y="13840"/>
                    <a:pt x="4866" y="13730"/>
                  </a:cubicBezTo>
                  <a:cubicBezTo>
                    <a:pt x="5009" y="13655"/>
                    <a:pt x="4936" y="13423"/>
                    <a:pt x="4794" y="13423"/>
                  </a:cubicBezTo>
                  <a:cubicBezTo>
                    <a:pt x="4777" y="13423"/>
                    <a:pt x="4759" y="13426"/>
                    <a:pt x="4741" y="13433"/>
                  </a:cubicBezTo>
                  <a:cubicBezTo>
                    <a:pt x="4482" y="13533"/>
                    <a:pt x="4246" y="13696"/>
                    <a:pt x="4042" y="13889"/>
                  </a:cubicBezTo>
                  <a:cubicBezTo>
                    <a:pt x="3736" y="13565"/>
                    <a:pt x="3431" y="13235"/>
                    <a:pt x="3122" y="12914"/>
                  </a:cubicBezTo>
                  <a:cubicBezTo>
                    <a:pt x="3304" y="12755"/>
                    <a:pt x="3471" y="12578"/>
                    <a:pt x="3620" y="12387"/>
                  </a:cubicBezTo>
                  <a:cubicBezTo>
                    <a:pt x="3708" y="12273"/>
                    <a:pt x="3583" y="12133"/>
                    <a:pt x="3462" y="12133"/>
                  </a:cubicBezTo>
                  <a:cubicBezTo>
                    <a:pt x="3423" y="12133"/>
                    <a:pt x="3384" y="12148"/>
                    <a:pt x="3353" y="12183"/>
                  </a:cubicBezTo>
                  <a:cubicBezTo>
                    <a:pt x="3203" y="12355"/>
                    <a:pt x="3047" y="12514"/>
                    <a:pt x="2886" y="12669"/>
                  </a:cubicBezTo>
                  <a:cubicBezTo>
                    <a:pt x="2551" y="12324"/>
                    <a:pt x="2212" y="11983"/>
                    <a:pt x="1872" y="11643"/>
                  </a:cubicBezTo>
                  <a:cubicBezTo>
                    <a:pt x="2149" y="11419"/>
                    <a:pt x="2457" y="11264"/>
                    <a:pt x="2800" y="11140"/>
                  </a:cubicBezTo>
                  <a:cubicBezTo>
                    <a:pt x="3005" y="11067"/>
                    <a:pt x="2948" y="10775"/>
                    <a:pt x="2756" y="10775"/>
                  </a:cubicBezTo>
                  <a:cubicBezTo>
                    <a:pt x="2739" y="10775"/>
                    <a:pt x="2721" y="10777"/>
                    <a:pt x="2702" y="10782"/>
                  </a:cubicBezTo>
                  <a:cubicBezTo>
                    <a:pt x="2300" y="10888"/>
                    <a:pt x="1937" y="11123"/>
                    <a:pt x="1636" y="11413"/>
                  </a:cubicBezTo>
                  <a:cubicBezTo>
                    <a:pt x="1345" y="11128"/>
                    <a:pt x="1056" y="10842"/>
                    <a:pt x="760" y="10563"/>
                  </a:cubicBezTo>
                  <a:cubicBezTo>
                    <a:pt x="3560" y="9148"/>
                    <a:pt x="6213" y="7391"/>
                    <a:pt x="8895" y="5772"/>
                  </a:cubicBezTo>
                  <a:cubicBezTo>
                    <a:pt x="11624" y="4124"/>
                    <a:pt x="14411" y="2543"/>
                    <a:pt x="17081" y="801"/>
                  </a:cubicBezTo>
                  <a:close/>
                  <a:moveTo>
                    <a:pt x="17348" y="1"/>
                  </a:moveTo>
                  <a:cubicBezTo>
                    <a:pt x="17283" y="1"/>
                    <a:pt x="17218" y="21"/>
                    <a:pt x="17168" y="61"/>
                  </a:cubicBezTo>
                  <a:cubicBezTo>
                    <a:pt x="17134" y="48"/>
                    <a:pt x="17096" y="41"/>
                    <a:pt x="17057" y="41"/>
                  </a:cubicBezTo>
                  <a:cubicBezTo>
                    <a:pt x="17001" y="41"/>
                    <a:pt x="16942" y="56"/>
                    <a:pt x="16880" y="90"/>
                  </a:cubicBezTo>
                  <a:cubicBezTo>
                    <a:pt x="14039" y="1664"/>
                    <a:pt x="11290" y="3433"/>
                    <a:pt x="8510" y="5113"/>
                  </a:cubicBezTo>
                  <a:cubicBezTo>
                    <a:pt x="5733" y="6787"/>
                    <a:pt x="2843" y="8367"/>
                    <a:pt x="215" y="10267"/>
                  </a:cubicBezTo>
                  <a:cubicBezTo>
                    <a:pt x="1" y="10423"/>
                    <a:pt x="109" y="10710"/>
                    <a:pt x="318" y="10734"/>
                  </a:cubicBezTo>
                  <a:cubicBezTo>
                    <a:pt x="995" y="11571"/>
                    <a:pt x="1693" y="12392"/>
                    <a:pt x="2404" y="13202"/>
                  </a:cubicBezTo>
                  <a:cubicBezTo>
                    <a:pt x="2416" y="13237"/>
                    <a:pt x="2442" y="13266"/>
                    <a:pt x="2474" y="13284"/>
                  </a:cubicBezTo>
                  <a:cubicBezTo>
                    <a:pt x="3208" y="14119"/>
                    <a:pt x="3957" y="14940"/>
                    <a:pt x="4709" y="15760"/>
                  </a:cubicBezTo>
                  <a:cubicBezTo>
                    <a:pt x="4721" y="15783"/>
                    <a:pt x="4739" y="15802"/>
                    <a:pt x="4761" y="15816"/>
                  </a:cubicBezTo>
                  <a:cubicBezTo>
                    <a:pt x="6274" y="17460"/>
                    <a:pt x="7807" y="19086"/>
                    <a:pt x="9297" y="20739"/>
                  </a:cubicBezTo>
                  <a:cubicBezTo>
                    <a:pt x="9824" y="21322"/>
                    <a:pt x="10346" y="21910"/>
                    <a:pt x="10870" y="22495"/>
                  </a:cubicBezTo>
                  <a:cubicBezTo>
                    <a:pt x="10791" y="22581"/>
                    <a:pt x="10878" y="22726"/>
                    <a:pt x="10980" y="22726"/>
                  </a:cubicBezTo>
                  <a:cubicBezTo>
                    <a:pt x="11002" y="22726"/>
                    <a:pt x="11026" y="22719"/>
                    <a:pt x="11048" y="22702"/>
                  </a:cubicBezTo>
                  <a:lnTo>
                    <a:pt x="11053" y="22699"/>
                  </a:lnTo>
                  <a:cubicBezTo>
                    <a:pt x="13466" y="25395"/>
                    <a:pt x="15868" y="28101"/>
                    <a:pt x="18292" y="30786"/>
                  </a:cubicBezTo>
                  <a:cubicBezTo>
                    <a:pt x="18365" y="30866"/>
                    <a:pt x="18447" y="30900"/>
                    <a:pt x="18527" y="30900"/>
                  </a:cubicBezTo>
                  <a:cubicBezTo>
                    <a:pt x="18708" y="30900"/>
                    <a:pt x="18875" y="30727"/>
                    <a:pt x="18882" y="30533"/>
                  </a:cubicBezTo>
                  <a:cubicBezTo>
                    <a:pt x="18916" y="30542"/>
                    <a:pt x="18950" y="30547"/>
                    <a:pt x="18984" y="30547"/>
                  </a:cubicBezTo>
                  <a:cubicBezTo>
                    <a:pt x="19151" y="30547"/>
                    <a:pt x="19308" y="30440"/>
                    <a:pt x="19303" y="30215"/>
                  </a:cubicBezTo>
                  <a:cubicBezTo>
                    <a:pt x="19216" y="25229"/>
                    <a:pt x="18764" y="20230"/>
                    <a:pt x="18498" y="15250"/>
                  </a:cubicBezTo>
                  <a:cubicBezTo>
                    <a:pt x="18231" y="10261"/>
                    <a:pt x="18060" y="5260"/>
                    <a:pt x="17655" y="281"/>
                  </a:cubicBezTo>
                  <a:cubicBezTo>
                    <a:pt x="17639" y="95"/>
                    <a:pt x="17491" y="1"/>
                    <a:pt x="17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535602" y="3355431"/>
              <a:ext cx="302896" cy="469417"/>
            </a:xfrm>
            <a:custGeom>
              <a:avLst/>
              <a:gdLst/>
              <a:ahLst/>
              <a:cxnLst/>
              <a:rect l="l" t="t" r="r" b="b"/>
              <a:pathLst>
                <a:path w="9153" h="14185" extrusionOk="0">
                  <a:moveTo>
                    <a:pt x="6932" y="757"/>
                  </a:moveTo>
                  <a:lnTo>
                    <a:pt x="6932" y="757"/>
                  </a:lnTo>
                  <a:cubicBezTo>
                    <a:pt x="6641" y="4880"/>
                    <a:pt x="8094" y="8903"/>
                    <a:pt x="7884" y="13043"/>
                  </a:cubicBezTo>
                  <a:cubicBezTo>
                    <a:pt x="6011" y="9893"/>
                    <a:pt x="3473" y="6776"/>
                    <a:pt x="588" y="4547"/>
                  </a:cubicBezTo>
                  <a:lnTo>
                    <a:pt x="588" y="4547"/>
                  </a:lnTo>
                  <a:cubicBezTo>
                    <a:pt x="607" y="4555"/>
                    <a:pt x="626" y="4559"/>
                    <a:pt x="646" y="4559"/>
                  </a:cubicBezTo>
                  <a:cubicBezTo>
                    <a:pt x="661" y="4559"/>
                    <a:pt x="675" y="4557"/>
                    <a:pt x="689" y="4553"/>
                  </a:cubicBezTo>
                  <a:cubicBezTo>
                    <a:pt x="1815" y="4273"/>
                    <a:pt x="2819" y="3409"/>
                    <a:pt x="3790" y="2788"/>
                  </a:cubicBezTo>
                  <a:cubicBezTo>
                    <a:pt x="4839" y="2114"/>
                    <a:pt x="5901" y="1457"/>
                    <a:pt x="6932" y="757"/>
                  </a:cubicBezTo>
                  <a:close/>
                  <a:moveTo>
                    <a:pt x="7016" y="1"/>
                  </a:moveTo>
                  <a:cubicBezTo>
                    <a:pt x="6967" y="1"/>
                    <a:pt x="6914" y="15"/>
                    <a:pt x="6860" y="48"/>
                  </a:cubicBezTo>
                  <a:cubicBezTo>
                    <a:pt x="5705" y="737"/>
                    <a:pt x="4585" y="1486"/>
                    <a:pt x="3453" y="2213"/>
                  </a:cubicBezTo>
                  <a:cubicBezTo>
                    <a:pt x="2481" y="2838"/>
                    <a:pt x="1269" y="3394"/>
                    <a:pt x="542" y="4302"/>
                  </a:cubicBezTo>
                  <a:cubicBezTo>
                    <a:pt x="488" y="4370"/>
                    <a:pt x="497" y="4461"/>
                    <a:pt x="546" y="4514"/>
                  </a:cubicBezTo>
                  <a:lnTo>
                    <a:pt x="546" y="4514"/>
                  </a:lnTo>
                  <a:cubicBezTo>
                    <a:pt x="482" y="4465"/>
                    <a:pt x="418" y="4414"/>
                    <a:pt x="353" y="4365"/>
                  </a:cubicBezTo>
                  <a:cubicBezTo>
                    <a:pt x="319" y="4339"/>
                    <a:pt x="284" y="4328"/>
                    <a:pt x="251" y="4328"/>
                  </a:cubicBezTo>
                  <a:cubicBezTo>
                    <a:pt x="107" y="4328"/>
                    <a:pt x="1" y="4544"/>
                    <a:pt x="115" y="4673"/>
                  </a:cubicBezTo>
                  <a:cubicBezTo>
                    <a:pt x="2838" y="7712"/>
                    <a:pt x="5399" y="10637"/>
                    <a:pt x="7687" y="14031"/>
                  </a:cubicBezTo>
                  <a:cubicBezTo>
                    <a:pt x="7759" y="14139"/>
                    <a:pt x="7861" y="14184"/>
                    <a:pt x="7960" y="14184"/>
                  </a:cubicBezTo>
                  <a:cubicBezTo>
                    <a:pt x="8076" y="14184"/>
                    <a:pt x="8190" y="14123"/>
                    <a:pt x="8253" y="14028"/>
                  </a:cubicBezTo>
                  <a:cubicBezTo>
                    <a:pt x="8362" y="14006"/>
                    <a:pt x="8456" y="13936"/>
                    <a:pt x="8475" y="13806"/>
                  </a:cubicBezTo>
                  <a:cubicBezTo>
                    <a:pt x="9152" y="9289"/>
                    <a:pt x="7515" y="4753"/>
                    <a:pt x="7397" y="239"/>
                  </a:cubicBezTo>
                  <a:cubicBezTo>
                    <a:pt x="7395" y="100"/>
                    <a:pt x="7298" y="36"/>
                    <a:pt x="7197" y="36"/>
                  </a:cubicBezTo>
                  <a:cubicBezTo>
                    <a:pt x="7183" y="36"/>
                    <a:pt x="7169" y="37"/>
                    <a:pt x="7155" y="40"/>
                  </a:cubicBezTo>
                  <a:cubicBezTo>
                    <a:pt x="7114" y="16"/>
                    <a:pt x="7067" y="1"/>
                    <a:pt x="7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692262" y="4059275"/>
              <a:ext cx="96332" cy="96630"/>
            </a:xfrm>
            <a:custGeom>
              <a:avLst/>
              <a:gdLst/>
              <a:ahLst/>
              <a:cxnLst/>
              <a:rect l="l" t="t" r="r" b="b"/>
              <a:pathLst>
                <a:path w="2911" h="2920" extrusionOk="0">
                  <a:moveTo>
                    <a:pt x="96" y="1"/>
                  </a:moveTo>
                  <a:cubicBezTo>
                    <a:pt x="44" y="1"/>
                    <a:pt x="0" y="67"/>
                    <a:pt x="44" y="115"/>
                  </a:cubicBezTo>
                  <a:cubicBezTo>
                    <a:pt x="884" y="1037"/>
                    <a:pt x="1714" y="1973"/>
                    <a:pt x="2576" y="2872"/>
                  </a:cubicBezTo>
                  <a:cubicBezTo>
                    <a:pt x="2609" y="2906"/>
                    <a:pt x="2646" y="2920"/>
                    <a:pt x="2682" y="2920"/>
                  </a:cubicBezTo>
                  <a:cubicBezTo>
                    <a:pt x="2803" y="2920"/>
                    <a:pt x="2911" y="2760"/>
                    <a:pt x="2801" y="2648"/>
                  </a:cubicBezTo>
                  <a:cubicBezTo>
                    <a:pt x="1934" y="1754"/>
                    <a:pt x="1031" y="892"/>
                    <a:pt x="141" y="20"/>
                  </a:cubicBezTo>
                  <a:cubicBezTo>
                    <a:pt x="126" y="7"/>
                    <a:pt x="111" y="1"/>
                    <a:pt x="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692560" y="4142106"/>
              <a:ext cx="89482" cy="56092"/>
            </a:xfrm>
            <a:custGeom>
              <a:avLst/>
              <a:gdLst/>
              <a:ahLst/>
              <a:cxnLst/>
              <a:rect l="l" t="t" r="r" b="b"/>
              <a:pathLst>
                <a:path w="2704" h="1695" extrusionOk="0">
                  <a:moveTo>
                    <a:pt x="152" y="0"/>
                  </a:moveTo>
                  <a:cubicBezTo>
                    <a:pt x="57" y="0"/>
                    <a:pt x="1" y="136"/>
                    <a:pt x="98" y="205"/>
                  </a:cubicBezTo>
                  <a:cubicBezTo>
                    <a:pt x="827" y="715"/>
                    <a:pt x="1591" y="1191"/>
                    <a:pt x="2346" y="1666"/>
                  </a:cubicBezTo>
                  <a:cubicBezTo>
                    <a:pt x="2378" y="1686"/>
                    <a:pt x="2409" y="1695"/>
                    <a:pt x="2439" y="1695"/>
                  </a:cubicBezTo>
                  <a:cubicBezTo>
                    <a:pt x="2597" y="1695"/>
                    <a:pt x="2703" y="1449"/>
                    <a:pt x="2532" y="1348"/>
                  </a:cubicBezTo>
                  <a:cubicBezTo>
                    <a:pt x="1767" y="894"/>
                    <a:pt x="994" y="432"/>
                    <a:pt x="208" y="15"/>
                  </a:cubicBezTo>
                  <a:cubicBezTo>
                    <a:pt x="189" y="5"/>
                    <a:pt x="17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4" name="Google Shape;444;p23"/>
          <p:cNvGrpSpPr/>
          <p:nvPr/>
        </p:nvGrpSpPr>
        <p:grpSpPr>
          <a:xfrm>
            <a:off x="2105389" y="4777037"/>
            <a:ext cx="517787" cy="663351"/>
            <a:chOff x="1344284" y="3702273"/>
            <a:chExt cx="388340" cy="497513"/>
          </a:xfrm>
        </p:grpSpPr>
        <p:sp>
          <p:nvSpPr>
            <p:cNvPr id="445" name="Google Shape;445;p23"/>
            <p:cNvSpPr/>
            <p:nvPr/>
          </p:nvSpPr>
          <p:spPr>
            <a:xfrm>
              <a:off x="1344284" y="3702273"/>
              <a:ext cx="388340" cy="424411"/>
            </a:xfrm>
            <a:custGeom>
              <a:avLst/>
              <a:gdLst/>
              <a:ahLst/>
              <a:cxnLst/>
              <a:rect l="l" t="t" r="r" b="b"/>
              <a:pathLst>
                <a:path w="11735" h="12825" extrusionOk="0">
                  <a:moveTo>
                    <a:pt x="6265" y="646"/>
                  </a:moveTo>
                  <a:lnTo>
                    <a:pt x="6265" y="646"/>
                  </a:lnTo>
                  <a:cubicBezTo>
                    <a:pt x="6997" y="1145"/>
                    <a:pt x="8079" y="1255"/>
                    <a:pt x="8938" y="1255"/>
                  </a:cubicBezTo>
                  <a:cubicBezTo>
                    <a:pt x="8987" y="1255"/>
                    <a:pt x="9034" y="1255"/>
                    <a:pt x="9081" y="1254"/>
                  </a:cubicBezTo>
                  <a:cubicBezTo>
                    <a:pt x="9625" y="1245"/>
                    <a:pt x="10362" y="1245"/>
                    <a:pt x="10834" y="928"/>
                  </a:cubicBezTo>
                  <a:lnTo>
                    <a:pt x="10834" y="928"/>
                  </a:lnTo>
                  <a:cubicBezTo>
                    <a:pt x="10726" y="1991"/>
                    <a:pt x="10794" y="3126"/>
                    <a:pt x="10987" y="4158"/>
                  </a:cubicBezTo>
                  <a:cubicBezTo>
                    <a:pt x="10075" y="4333"/>
                    <a:pt x="9240" y="4434"/>
                    <a:pt x="8391" y="4434"/>
                  </a:cubicBezTo>
                  <a:cubicBezTo>
                    <a:pt x="7802" y="4434"/>
                    <a:pt x="7207" y="4385"/>
                    <a:pt x="6574" y="4279"/>
                  </a:cubicBezTo>
                  <a:cubicBezTo>
                    <a:pt x="6570" y="3032"/>
                    <a:pt x="6478" y="1805"/>
                    <a:pt x="6265" y="646"/>
                  </a:cubicBezTo>
                  <a:close/>
                  <a:moveTo>
                    <a:pt x="3259" y="8331"/>
                  </a:moveTo>
                  <a:cubicBezTo>
                    <a:pt x="3552" y="8331"/>
                    <a:pt x="3834" y="8376"/>
                    <a:pt x="4078" y="8471"/>
                  </a:cubicBezTo>
                  <a:cubicBezTo>
                    <a:pt x="4791" y="8748"/>
                    <a:pt x="4891" y="9519"/>
                    <a:pt x="5279" y="10096"/>
                  </a:cubicBezTo>
                  <a:cubicBezTo>
                    <a:pt x="5228" y="10531"/>
                    <a:pt x="5179" y="10966"/>
                    <a:pt x="5130" y="11402"/>
                  </a:cubicBezTo>
                  <a:cubicBezTo>
                    <a:pt x="5130" y="11404"/>
                    <a:pt x="5128" y="11405"/>
                    <a:pt x="5127" y="11407"/>
                  </a:cubicBezTo>
                  <a:cubicBezTo>
                    <a:pt x="4771" y="11966"/>
                    <a:pt x="4202" y="12197"/>
                    <a:pt x="3596" y="12197"/>
                  </a:cubicBezTo>
                  <a:cubicBezTo>
                    <a:pt x="1936" y="12197"/>
                    <a:pt x="1" y="10465"/>
                    <a:pt x="1407" y="9016"/>
                  </a:cubicBezTo>
                  <a:cubicBezTo>
                    <a:pt x="1831" y="8579"/>
                    <a:pt x="2573" y="8331"/>
                    <a:pt x="3259" y="8331"/>
                  </a:cubicBezTo>
                  <a:close/>
                  <a:moveTo>
                    <a:pt x="10884" y="0"/>
                  </a:moveTo>
                  <a:cubicBezTo>
                    <a:pt x="10805" y="0"/>
                    <a:pt x="10728" y="30"/>
                    <a:pt x="10668" y="99"/>
                  </a:cubicBezTo>
                  <a:cubicBezTo>
                    <a:pt x="10329" y="494"/>
                    <a:pt x="9664" y="581"/>
                    <a:pt x="9050" y="581"/>
                  </a:cubicBezTo>
                  <a:cubicBezTo>
                    <a:pt x="8765" y="581"/>
                    <a:pt x="8491" y="562"/>
                    <a:pt x="8265" y="546"/>
                  </a:cubicBezTo>
                  <a:cubicBezTo>
                    <a:pt x="7524" y="496"/>
                    <a:pt x="6808" y="205"/>
                    <a:pt x="6075" y="205"/>
                  </a:cubicBezTo>
                  <a:cubicBezTo>
                    <a:pt x="6067" y="205"/>
                    <a:pt x="6060" y="205"/>
                    <a:pt x="6052" y="205"/>
                  </a:cubicBezTo>
                  <a:cubicBezTo>
                    <a:pt x="5960" y="205"/>
                    <a:pt x="5913" y="308"/>
                    <a:pt x="5955" y="381"/>
                  </a:cubicBezTo>
                  <a:cubicBezTo>
                    <a:pt x="5885" y="415"/>
                    <a:pt x="5838" y="484"/>
                    <a:pt x="5828" y="560"/>
                  </a:cubicBezTo>
                  <a:cubicBezTo>
                    <a:pt x="5638" y="2415"/>
                    <a:pt x="5763" y="4302"/>
                    <a:pt x="5658" y="6164"/>
                  </a:cubicBezTo>
                  <a:cubicBezTo>
                    <a:pt x="5606" y="7083"/>
                    <a:pt x="5516" y="7996"/>
                    <a:pt x="5415" y="8909"/>
                  </a:cubicBezTo>
                  <a:cubicBezTo>
                    <a:pt x="5294" y="8623"/>
                    <a:pt x="5147" y="8353"/>
                    <a:pt x="4905" y="8145"/>
                  </a:cubicBezTo>
                  <a:cubicBezTo>
                    <a:pt x="4469" y="7769"/>
                    <a:pt x="3857" y="7654"/>
                    <a:pt x="3293" y="7654"/>
                  </a:cubicBezTo>
                  <a:cubicBezTo>
                    <a:pt x="3253" y="7654"/>
                    <a:pt x="3213" y="7655"/>
                    <a:pt x="3173" y="7656"/>
                  </a:cubicBezTo>
                  <a:cubicBezTo>
                    <a:pt x="1886" y="7693"/>
                    <a:pt x="475" y="8316"/>
                    <a:pt x="276" y="9724"/>
                  </a:cubicBezTo>
                  <a:cubicBezTo>
                    <a:pt x="77" y="11122"/>
                    <a:pt x="1111" y="12298"/>
                    <a:pt x="2395" y="12677"/>
                  </a:cubicBezTo>
                  <a:cubicBezTo>
                    <a:pt x="2711" y="12769"/>
                    <a:pt x="3072" y="12824"/>
                    <a:pt x="3435" y="12824"/>
                  </a:cubicBezTo>
                  <a:cubicBezTo>
                    <a:pt x="4162" y="12824"/>
                    <a:pt x="4896" y="12605"/>
                    <a:pt x="5294" y="12035"/>
                  </a:cubicBezTo>
                  <a:cubicBezTo>
                    <a:pt x="5340" y="12052"/>
                    <a:pt x="5389" y="12061"/>
                    <a:pt x="5438" y="12061"/>
                  </a:cubicBezTo>
                  <a:cubicBezTo>
                    <a:pt x="5580" y="12061"/>
                    <a:pt x="5717" y="11988"/>
                    <a:pt x="5750" y="11825"/>
                  </a:cubicBezTo>
                  <a:cubicBezTo>
                    <a:pt x="6193" y="9633"/>
                    <a:pt x="6539" y="7180"/>
                    <a:pt x="6574" y="4783"/>
                  </a:cubicBezTo>
                  <a:cubicBezTo>
                    <a:pt x="7334" y="5024"/>
                    <a:pt x="8165" y="5154"/>
                    <a:pt x="8990" y="5154"/>
                  </a:cubicBezTo>
                  <a:cubicBezTo>
                    <a:pt x="9861" y="5154"/>
                    <a:pt x="10725" y="5009"/>
                    <a:pt x="11492" y="4694"/>
                  </a:cubicBezTo>
                  <a:cubicBezTo>
                    <a:pt x="11678" y="4617"/>
                    <a:pt x="11734" y="4443"/>
                    <a:pt x="11694" y="4300"/>
                  </a:cubicBezTo>
                  <a:cubicBezTo>
                    <a:pt x="11694" y="4297"/>
                    <a:pt x="11696" y="4296"/>
                    <a:pt x="11696" y="4293"/>
                  </a:cubicBezTo>
                  <a:cubicBezTo>
                    <a:pt x="11639" y="2969"/>
                    <a:pt x="11544" y="1574"/>
                    <a:pt x="11342" y="265"/>
                  </a:cubicBezTo>
                  <a:cubicBezTo>
                    <a:pt x="11327" y="165"/>
                    <a:pt x="11238" y="115"/>
                    <a:pt x="11146" y="112"/>
                  </a:cubicBezTo>
                  <a:cubicBezTo>
                    <a:pt x="11076" y="44"/>
                    <a:pt x="10979" y="0"/>
                    <a:pt x="10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1494921" y="4110304"/>
              <a:ext cx="98450" cy="66549"/>
            </a:xfrm>
            <a:custGeom>
              <a:avLst/>
              <a:gdLst/>
              <a:ahLst/>
              <a:cxnLst/>
              <a:rect l="l" t="t" r="r" b="b"/>
              <a:pathLst>
                <a:path w="2975" h="2011" extrusionOk="0">
                  <a:moveTo>
                    <a:pt x="2740" y="1"/>
                  </a:moveTo>
                  <a:cubicBezTo>
                    <a:pt x="2683" y="1"/>
                    <a:pt x="2629" y="27"/>
                    <a:pt x="2601" y="91"/>
                  </a:cubicBezTo>
                  <a:cubicBezTo>
                    <a:pt x="2171" y="1101"/>
                    <a:pt x="1336" y="1789"/>
                    <a:pt x="213" y="1789"/>
                  </a:cubicBezTo>
                  <a:cubicBezTo>
                    <a:pt x="189" y="1789"/>
                    <a:pt x="165" y="1789"/>
                    <a:pt x="140" y="1788"/>
                  </a:cubicBezTo>
                  <a:cubicBezTo>
                    <a:pt x="138" y="1788"/>
                    <a:pt x="137" y="1788"/>
                    <a:pt x="135" y="1788"/>
                  </a:cubicBezTo>
                  <a:cubicBezTo>
                    <a:pt x="1" y="1788"/>
                    <a:pt x="4" y="1993"/>
                    <a:pt x="140" y="2004"/>
                  </a:cubicBezTo>
                  <a:cubicBezTo>
                    <a:pt x="201" y="2008"/>
                    <a:pt x="262" y="2010"/>
                    <a:pt x="323" y="2010"/>
                  </a:cubicBezTo>
                  <a:cubicBezTo>
                    <a:pt x="1440" y="2010"/>
                    <a:pt x="2568" y="1315"/>
                    <a:pt x="2932" y="230"/>
                  </a:cubicBezTo>
                  <a:cubicBezTo>
                    <a:pt x="2975" y="103"/>
                    <a:pt x="2852" y="1"/>
                    <a:pt x="27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1556539" y="4135587"/>
              <a:ext cx="72936" cy="64199"/>
            </a:xfrm>
            <a:custGeom>
              <a:avLst/>
              <a:gdLst/>
              <a:ahLst/>
              <a:cxnLst/>
              <a:rect l="l" t="t" r="r" b="b"/>
              <a:pathLst>
                <a:path w="2204" h="1940" extrusionOk="0">
                  <a:moveTo>
                    <a:pt x="1968" y="0"/>
                  </a:moveTo>
                  <a:cubicBezTo>
                    <a:pt x="1911" y="0"/>
                    <a:pt x="1856" y="28"/>
                    <a:pt x="1827" y="93"/>
                  </a:cubicBezTo>
                  <a:cubicBezTo>
                    <a:pt x="1477" y="854"/>
                    <a:pt x="992" y="1425"/>
                    <a:pt x="159" y="1667"/>
                  </a:cubicBezTo>
                  <a:cubicBezTo>
                    <a:pt x="0" y="1714"/>
                    <a:pt x="50" y="1940"/>
                    <a:pt x="195" y="1940"/>
                  </a:cubicBezTo>
                  <a:cubicBezTo>
                    <a:pt x="207" y="1940"/>
                    <a:pt x="219" y="1938"/>
                    <a:pt x="232" y="1935"/>
                  </a:cubicBezTo>
                  <a:cubicBezTo>
                    <a:pt x="1073" y="1725"/>
                    <a:pt x="1899" y="1085"/>
                    <a:pt x="2164" y="235"/>
                  </a:cubicBezTo>
                  <a:cubicBezTo>
                    <a:pt x="2203" y="105"/>
                    <a:pt x="2081" y="0"/>
                    <a:pt x="19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23"/>
          <p:cNvGrpSpPr/>
          <p:nvPr/>
        </p:nvGrpSpPr>
        <p:grpSpPr>
          <a:xfrm>
            <a:off x="5967" y="5539743"/>
            <a:ext cx="2067972" cy="1797232"/>
            <a:chOff x="4368" y="4500332"/>
            <a:chExt cx="1550979" cy="1347924"/>
          </a:xfrm>
        </p:grpSpPr>
        <p:grpSp>
          <p:nvGrpSpPr>
            <p:cNvPr id="449" name="Google Shape;449;p23"/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</p:grpSpPr>
          <p:sp>
            <p:nvSpPr>
              <p:cNvPr id="450" name="Google Shape;450;p23"/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23"/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23"/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23"/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23"/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23"/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23"/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23"/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23"/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3"/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23"/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61" name="Google Shape;461;p23"/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23"/>
          <p:cNvGrpSpPr/>
          <p:nvPr/>
        </p:nvGrpSpPr>
        <p:grpSpPr>
          <a:xfrm>
            <a:off x="3094305" y="5078292"/>
            <a:ext cx="1383443" cy="1254339"/>
            <a:chOff x="1664354" y="4088694"/>
            <a:chExt cx="1037582" cy="940754"/>
          </a:xfrm>
        </p:grpSpPr>
        <p:grpSp>
          <p:nvGrpSpPr>
            <p:cNvPr id="464" name="Google Shape;464;p23"/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465" name="Google Shape;465;p23"/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23"/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3"/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3"/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3"/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3"/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23"/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72" name="Google Shape;472;p23"/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473" name="Google Shape;473;p23"/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9" name="Google Shape;489;p23"/>
          <p:cNvGrpSpPr/>
          <p:nvPr/>
        </p:nvGrpSpPr>
        <p:grpSpPr>
          <a:xfrm>
            <a:off x="6341361" y="5108713"/>
            <a:ext cx="189819" cy="92351"/>
            <a:chOff x="4756021" y="3831533"/>
            <a:chExt cx="142364" cy="69263"/>
          </a:xfrm>
        </p:grpSpPr>
        <p:sp>
          <p:nvSpPr>
            <p:cNvPr id="490" name="Google Shape;490;p23"/>
            <p:cNvSpPr/>
            <p:nvPr/>
          </p:nvSpPr>
          <p:spPr>
            <a:xfrm>
              <a:off x="4756021" y="3831533"/>
              <a:ext cx="118802" cy="28923"/>
            </a:xfrm>
            <a:custGeom>
              <a:avLst/>
              <a:gdLst/>
              <a:ahLst/>
              <a:cxnLst/>
              <a:rect l="l" t="t" r="r" b="b"/>
              <a:pathLst>
                <a:path w="3590" h="874" extrusionOk="0">
                  <a:moveTo>
                    <a:pt x="3290" y="1"/>
                  </a:moveTo>
                  <a:cubicBezTo>
                    <a:pt x="3279" y="1"/>
                    <a:pt x="3267" y="2"/>
                    <a:pt x="3254" y="4"/>
                  </a:cubicBezTo>
                  <a:cubicBezTo>
                    <a:pt x="2219" y="177"/>
                    <a:pt x="1176" y="361"/>
                    <a:pt x="151" y="587"/>
                  </a:cubicBezTo>
                  <a:cubicBezTo>
                    <a:pt x="0" y="621"/>
                    <a:pt x="24" y="873"/>
                    <a:pt x="172" y="873"/>
                  </a:cubicBezTo>
                  <a:cubicBezTo>
                    <a:pt x="178" y="873"/>
                    <a:pt x="184" y="873"/>
                    <a:pt x="189" y="872"/>
                  </a:cubicBezTo>
                  <a:cubicBezTo>
                    <a:pt x="1246" y="741"/>
                    <a:pt x="2308" y="564"/>
                    <a:pt x="3357" y="378"/>
                  </a:cubicBezTo>
                  <a:cubicBezTo>
                    <a:pt x="3589" y="335"/>
                    <a:pt x="3507" y="1"/>
                    <a:pt x="32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4801887" y="3872303"/>
              <a:ext cx="96498" cy="28493"/>
            </a:xfrm>
            <a:custGeom>
              <a:avLst/>
              <a:gdLst/>
              <a:ahLst/>
              <a:cxnLst/>
              <a:rect l="l" t="t" r="r" b="b"/>
              <a:pathLst>
                <a:path w="2916" h="861" extrusionOk="0">
                  <a:moveTo>
                    <a:pt x="2651" y="0"/>
                  </a:moveTo>
                  <a:cubicBezTo>
                    <a:pt x="2622" y="0"/>
                    <a:pt x="2591" y="8"/>
                    <a:pt x="2559" y="26"/>
                  </a:cubicBezTo>
                  <a:cubicBezTo>
                    <a:pt x="1994" y="348"/>
                    <a:pt x="1400" y="522"/>
                    <a:pt x="772" y="522"/>
                  </a:cubicBezTo>
                  <a:cubicBezTo>
                    <a:pt x="611" y="522"/>
                    <a:pt x="448" y="510"/>
                    <a:pt x="283" y="487"/>
                  </a:cubicBezTo>
                  <a:cubicBezTo>
                    <a:pt x="274" y="486"/>
                    <a:pt x="266" y="485"/>
                    <a:pt x="257" y="485"/>
                  </a:cubicBezTo>
                  <a:cubicBezTo>
                    <a:pt x="76" y="485"/>
                    <a:pt x="1" y="760"/>
                    <a:pt x="197" y="795"/>
                  </a:cubicBezTo>
                  <a:cubicBezTo>
                    <a:pt x="430" y="838"/>
                    <a:pt x="664" y="860"/>
                    <a:pt x="896" y="860"/>
                  </a:cubicBezTo>
                  <a:cubicBezTo>
                    <a:pt x="1543" y="860"/>
                    <a:pt x="2180" y="691"/>
                    <a:pt x="2744" y="345"/>
                  </a:cubicBezTo>
                  <a:cubicBezTo>
                    <a:pt x="2915" y="240"/>
                    <a:pt x="2812" y="0"/>
                    <a:pt x="26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6" name="Google Shape;496;p23"/>
          <p:cNvGrpSpPr/>
          <p:nvPr/>
        </p:nvGrpSpPr>
        <p:grpSpPr>
          <a:xfrm>
            <a:off x="7507940" y="6795238"/>
            <a:ext cx="196835" cy="136649"/>
            <a:chOff x="5630954" y="5096427"/>
            <a:chExt cx="147626" cy="102487"/>
          </a:xfrm>
        </p:grpSpPr>
        <p:sp>
          <p:nvSpPr>
            <p:cNvPr id="497" name="Google Shape;497;p23"/>
            <p:cNvSpPr/>
            <p:nvPr/>
          </p:nvSpPr>
          <p:spPr>
            <a:xfrm>
              <a:off x="5630954" y="5129023"/>
              <a:ext cx="86173" cy="60195"/>
            </a:xfrm>
            <a:custGeom>
              <a:avLst/>
              <a:gdLst/>
              <a:ahLst/>
              <a:cxnLst/>
              <a:rect l="l" t="t" r="r" b="b"/>
              <a:pathLst>
                <a:path w="2604" h="1819" extrusionOk="0">
                  <a:moveTo>
                    <a:pt x="2344" y="1"/>
                  </a:moveTo>
                  <a:cubicBezTo>
                    <a:pt x="2285" y="1"/>
                    <a:pt x="2225" y="25"/>
                    <a:pt x="2181" y="83"/>
                  </a:cubicBezTo>
                  <a:cubicBezTo>
                    <a:pt x="1645" y="776"/>
                    <a:pt x="1019" y="1286"/>
                    <a:pt x="164" y="1535"/>
                  </a:cubicBezTo>
                  <a:cubicBezTo>
                    <a:pt x="0" y="1583"/>
                    <a:pt x="50" y="1818"/>
                    <a:pt x="201" y="1818"/>
                  </a:cubicBezTo>
                  <a:cubicBezTo>
                    <a:pt x="214" y="1818"/>
                    <a:pt x="227" y="1817"/>
                    <a:pt x="241" y="1813"/>
                  </a:cubicBezTo>
                  <a:cubicBezTo>
                    <a:pt x="1137" y="1588"/>
                    <a:pt x="2001" y="1060"/>
                    <a:pt x="2509" y="274"/>
                  </a:cubicBezTo>
                  <a:cubicBezTo>
                    <a:pt x="2604" y="127"/>
                    <a:pt x="2478" y="1"/>
                    <a:pt x="234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696146" y="5096427"/>
              <a:ext cx="82433" cy="102487"/>
            </a:xfrm>
            <a:custGeom>
              <a:avLst/>
              <a:gdLst/>
              <a:ahLst/>
              <a:cxnLst/>
              <a:rect l="l" t="t" r="r" b="b"/>
              <a:pathLst>
                <a:path w="2491" h="3097" extrusionOk="0">
                  <a:moveTo>
                    <a:pt x="2244" y="0"/>
                  </a:moveTo>
                  <a:cubicBezTo>
                    <a:pt x="2166" y="0"/>
                    <a:pt x="2093" y="45"/>
                    <a:pt x="2072" y="149"/>
                  </a:cubicBezTo>
                  <a:cubicBezTo>
                    <a:pt x="1823" y="1340"/>
                    <a:pt x="1156" y="2212"/>
                    <a:pt x="119" y="2827"/>
                  </a:cubicBezTo>
                  <a:cubicBezTo>
                    <a:pt x="1" y="2897"/>
                    <a:pt x="58" y="3096"/>
                    <a:pt x="180" y="3096"/>
                  </a:cubicBezTo>
                  <a:cubicBezTo>
                    <a:pt x="195" y="3096"/>
                    <a:pt x="211" y="3093"/>
                    <a:pt x="228" y="3086"/>
                  </a:cubicBezTo>
                  <a:cubicBezTo>
                    <a:pt x="1397" y="2619"/>
                    <a:pt x="2268" y="1492"/>
                    <a:pt x="2466" y="256"/>
                  </a:cubicBezTo>
                  <a:cubicBezTo>
                    <a:pt x="2491" y="103"/>
                    <a:pt x="2362" y="0"/>
                    <a:pt x="22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23"/>
          <p:cNvGrpSpPr/>
          <p:nvPr/>
        </p:nvGrpSpPr>
        <p:grpSpPr>
          <a:xfrm>
            <a:off x="8554811" y="4631472"/>
            <a:ext cx="97292" cy="152888"/>
            <a:chOff x="6416107" y="3473604"/>
            <a:chExt cx="72969" cy="114666"/>
          </a:xfrm>
        </p:grpSpPr>
        <p:sp>
          <p:nvSpPr>
            <p:cNvPr id="504" name="Google Shape;504;p23"/>
            <p:cNvSpPr/>
            <p:nvPr/>
          </p:nvSpPr>
          <p:spPr>
            <a:xfrm>
              <a:off x="6416107" y="3473604"/>
              <a:ext cx="23827" cy="114666"/>
            </a:xfrm>
            <a:custGeom>
              <a:avLst/>
              <a:gdLst/>
              <a:ahLst/>
              <a:cxnLst/>
              <a:rect l="l" t="t" r="r" b="b"/>
              <a:pathLst>
                <a:path w="720" h="3465" extrusionOk="0">
                  <a:moveTo>
                    <a:pt x="486" y="1"/>
                  </a:moveTo>
                  <a:cubicBezTo>
                    <a:pt x="411" y="1"/>
                    <a:pt x="339" y="43"/>
                    <a:pt x="313" y="142"/>
                  </a:cubicBezTo>
                  <a:cubicBezTo>
                    <a:pt x="43" y="1168"/>
                    <a:pt x="0" y="2272"/>
                    <a:pt x="129" y="3321"/>
                  </a:cubicBezTo>
                  <a:cubicBezTo>
                    <a:pt x="140" y="3415"/>
                    <a:pt x="218" y="3464"/>
                    <a:pt x="292" y="3464"/>
                  </a:cubicBezTo>
                  <a:cubicBezTo>
                    <a:pt x="364" y="3464"/>
                    <a:pt x="431" y="3418"/>
                    <a:pt x="427" y="3321"/>
                  </a:cubicBezTo>
                  <a:cubicBezTo>
                    <a:pt x="385" y="2271"/>
                    <a:pt x="492" y="1277"/>
                    <a:pt x="691" y="246"/>
                  </a:cubicBezTo>
                  <a:cubicBezTo>
                    <a:pt x="720" y="98"/>
                    <a:pt x="600" y="1"/>
                    <a:pt x="4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6450457" y="3497199"/>
              <a:ext cx="38619" cy="67641"/>
            </a:xfrm>
            <a:custGeom>
              <a:avLst/>
              <a:gdLst/>
              <a:ahLst/>
              <a:cxnLst/>
              <a:rect l="l" t="t" r="r" b="b"/>
              <a:pathLst>
                <a:path w="1167" h="2044" extrusionOk="0">
                  <a:moveTo>
                    <a:pt x="898" y="1"/>
                  </a:moveTo>
                  <a:cubicBezTo>
                    <a:pt x="833" y="1"/>
                    <a:pt x="771" y="31"/>
                    <a:pt x="739" y="101"/>
                  </a:cubicBezTo>
                  <a:cubicBezTo>
                    <a:pt x="475" y="663"/>
                    <a:pt x="249" y="1260"/>
                    <a:pt x="40" y="1845"/>
                  </a:cubicBezTo>
                  <a:cubicBezTo>
                    <a:pt x="1" y="1956"/>
                    <a:pt x="105" y="2044"/>
                    <a:pt x="203" y="2044"/>
                  </a:cubicBezTo>
                  <a:cubicBezTo>
                    <a:pt x="254" y="2044"/>
                    <a:pt x="302" y="2021"/>
                    <a:pt x="330" y="1966"/>
                  </a:cubicBezTo>
                  <a:cubicBezTo>
                    <a:pt x="609" y="1412"/>
                    <a:pt x="884" y="838"/>
                    <a:pt x="1111" y="259"/>
                  </a:cubicBezTo>
                  <a:cubicBezTo>
                    <a:pt x="1167" y="116"/>
                    <a:pt x="1027" y="1"/>
                    <a:pt x="8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23"/>
          <p:cNvGrpSpPr/>
          <p:nvPr/>
        </p:nvGrpSpPr>
        <p:grpSpPr>
          <a:xfrm>
            <a:off x="8202354" y="5182928"/>
            <a:ext cx="1345497" cy="1751961"/>
            <a:chOff x="6151764" y="3887194"/>
            <a:chExt cx="1009123" cy="1313971"/>
          </a:xfrm>
        </p:grpSpPr>
        <p:grpSp>
          <p:nvGrpSpPr>
            <p:cNvPr id="507" name="Google Shape;507;p23"/>
            <p:cNvGrpSpPr/>
            <p:nvPr/>
          </p:nvGrpSpPr>
          <p:grpSpPr>
            <a:xfrm>
              <a:off x="6151764" y="3887194"/>
              <a:ext cx="1009123" cy="1235674"/>
              <a:chOff x="6151764" y="3887194"/>
              <a:chExt cx="1009123" cy="1235674"/>
            </a:xfrm>
          </p:grpSpPr>
          <p:sp>
            <p:nvSpPr>
              <p:cNvPr id="508" name="Google Shape;508;p23"/>
              <p:cNvSpPr/>
              <p:nvPr/>
            </p:nvSpPr>
            <p:spPr>
              <a:xfrm>
                <a:off x="6268944" y="4616950"/>
                <a:ext cx="769136" cy="427754"/>
              </a:xfrm>
              <a:custGeom>
                <a:avLst/>
                <a:gdLst/>
                <a:ahLst/>
                <a:cxnLst/>
                <a:rect l="l" t="t" r="r" b="b"/>
                <a:pathLst>
                  <a:path w="23242" h="12926" extrusionOk="0">
                    <a:moveTo>
                      <a:pt x="5836" y="1"/>
                    </a:moveTo>
                    <a:cubicBezTo>
                      <a:pt x="5564" y="1"/>
                      <a:pt x="5291" y="80"/>
                      <a:pt x="5020" y="261"/>
                    </a:cubicBezTo>
                    <a:cubicBezTo>
                      <a:pt x="3508" y="584"/>
                      <a:pt x="2128" y="1170"/>
                      <a:pt x="823" y="2111"/>
                    </a:cubicBezTo>
                    <a:cubicBezTo>
                      <a:pt x="248" y="2526"/>
                      <a:pt x="1" y="3626"/>
                      <a:pt x="823" y="3979"/>
                    </a:cubicBezTo>
                    <a:cubicBezTo>
                      <a:pt x="1047" y="4076"/>
                      <a:pt x="1248" y="4171"/>
                      <a:pt x="1439" y="4272"/>
                    </a:cubicBezTo>
                    <a:cubicBezTo>
                      <a:pt x="1511" y="4473"/>
                      <a:pt x="1647" y="4662"/>
                      <a:pt x="1862" y="4816"/>
                    </a:cubicBezTo>
                    <a:cubicBezTo>
                      <a:pt x="2156" y="5025"/>
                      <a:pt x="2312" y="5122"/>
                      <a:pt x="2528" y="5194"/>
                    </a:cubicBezTo>
                    <a:lnTo>
                      <a:pt x="4132" y="6102"/>
                    </a:lnTo>
                    <a:cubicBezTo>
                      <a:pt x="4139" y="6117"/>
                      <a:pt x="4145" y="6133"/>
                      <a:pt x="4153" y="6148"/>
                    </a:cubicBezTo>
                    <a:cubicBezTo>
                      <a:pt x="4701" y="7067"/>
                      <a:pt x="6029" y="7311"/>
                      <a:pt x="6954" y="7692"/>
                    </a:cubicBezTo>
                    <a:lnTo>
                      <a:pt x="11909" y="9743"/>
                    </a:lnTo>
                    <a:cubicBezTo>
                      <a:pt x="15066" y="11051"/>
                      <a:pt x="18201" y="12411"/>
                      <a:pt x="21606" y="12913"/>
                    </a:cubicBezTo>
                    <a:cubicBezTo>
                      <a:pt x="21663" y="12921"/>
                      <a:pt x="21721" y="12926"/>
                      <a:pt x="21781" y="12926"/>
                    </a:cubicBezTo>
                    <a:cubicBezTo>
                      <a:pt x="22468" y="12926"/>
                      <a:pt x="23241" y="12375"/>
                      <a:pt x="22938" y="11582"/>
                    </a:cubicBezTo>
                    <a:cubicBezTo>
                      <a:pt x="22396" y="10164"/>
                      <a:pt x="21993" y="8095"/>
                      <a:pt x="21024" y="6850"/>
                    </a:cubicBezTo>
                    <a:cubicBezTo>
                      <a:pt x="20993" y="6713"/>
                      <a:pt x="20952" y="6578"/>
                      <a:pt x="20899" y="6450"/>
                    </a:cubicBezTo>
                    <a:cubicBezTo>
                      <a:pt x="20695" y="5950"/>
                      <a:pt x="20248" y="5734"/>
                      <a:pt x="19812" y="5734"/>
                    </a:cubicBezTo>
                    <a:cubicBezTo>
                      <a:pt x="19659" y="5734"/>
                      <a:pt x="19507" y="5761"/>
                      <a:pt x="19368" y="5811"/>
                    </a:cubicBezTo>
                    <a:cubicBezTo>
                      <a:pt x="19238" y="5791"/>
                      <a:pt x="19103" y="5781"/>
                      <a:pt x="18962" y="5781"/>
                    </a:cubicBezTo>
                    <a:cubicBezTo>
                      <a:pt x="18729" y="5781"/>
                      <a:pt x="18480" y="5809"/>
                      <a:pt x="18212" y="5869"/>
                    </a:cubicBezTo>
                    <a:cubicBezTo>
                      <a:pt x="17343" y="6070"/>
                      <a:pt x="16458" y="6180"/>
                      <a:pt x="15566" y="6203"/>
                    </a:cubicBezTo>
                    <a:cubicBezTo>
                      <a:pt x="15242" y="6024"/>
                      <a:pt x="14954" y="5897"/>
                      <a:pt x="14828" y="5852"/>
                    </a:cubicBezTo>
                    <a:cubicBezTo>
                      <a:pt x="13246" y="5313"/>
                      <a:pt x="11770" y="5353"/>
                      <a:pt x="10399" y="4240"/>
                    </a:cubicBezTo>
                    <a:cubicBezTo>
                      <a:pt x="9653" y="3633"/>
                      <a:pt x="8558" y="1743"/>
                      <a:pt x="7348" y="702"/>
                    </a:cubicBezTo>
                    <a:cubicBezTo>
                      <a:pt x="7250" y="329"/>
                      <a:pt x="6969" y="34"/>
                      <a:pt x="6495" y="34"/>
                    </a:cubicBezTo>
                    <a:cubicBezTo>
                      <a:pt x="6451" y="34"/>
                      <a:pt x="6405" y="36"/>
                      <a:pt x="6357" y="42"/>
                    </a:cubicBezTo>
                    <a:cubicBezTo>
                      <a:pt x="6317" y="46"/>
                      <a:pt x="6279" y="52"/>
                      <a:pt x="6241" y="57"/>
                    </a:cubicBezTo>
                    <a:cubicBezTo>
                      <a:pt x="6106" y="20"/>
                      <a:pt x="5971" y="1"/>
                      <a:pt x="5836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6842073" y="4193896"/>
                <a:ext cx="185550" cy="96994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2931" extrusionOk="0">
                    <a:moveTo>
                      <a:pt x="293" y="0"/>
                    </a:moveTo>
                    <a:cubicBezTo>
                      <a:pt x="148" y="0"/>
                      <a:pt x="0" y="161"/>
                      <a:pt x="105" y="302"/>
                    </a:cubicBezTo>
                    <a:cubicBezTo>
                      <a:pt x="1312" y="1913"/>
                      <a:pt x="3179" y="2912"/>
                      <a:pt x="5207" y="2930"/>
                    </a:cubicBezTo>
                    <a:cubicBezTo>
                      <a:pt x="5209" y="2930"/>
                      <a:pt x="5210" y="2930"/>
                      <a:pt x="5212" y="2930"/>
                    </a:cubicBezTo>
                    <a:cubicBezTo>
                      <a:pt x="5607" y="2930"/>
                      <a:pt x="5596" y="2345"/>
                      <a:pt x="5207" y="2316"/>
                    </a:cubicBezTo>
                    <a:cubicBezTo>
                      <a:pt x="3332" y="2173"/>
                      <a:pt x="1720" y="1431"/>
                      <a:pt x="424" y="57"/>
                    </a:cubicBezTo>
                    <a:cubicBezTo>
                      <a:pt x="386" y="17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6151764" y="4124236"/>
                <a:ext cx="1009123" cy="998632"/>
              </a:xfrm>
              <a:custGeom>
                <a:avLst/>
                <a:gdLst/>
                <a:ahLst/>
                <a:cxnLst/>
                <a:rect l="l" t="t" r="r" b="b"/>
                <a:pathLst>
                  <a:path w="30494" h="30177" extrusionOk="0">
                    <a:moveTo>
                      <a:pt x="20913" y="661"/>
                    </a:moveTo>
                    <a:cubicBezTo>
                      <a:pt x="23466" y="1350"/>
                      <a:pt x="30493" y="3243"/>
                      <a:pt x="27949" y="5730"/>
                    </a:cubicBezTo>
                    <a:cubicBezTo>
                      <a:pt x="27373" y="5991"/>
                      <a:pt x="26834" y="6082"/>
                      <a:pt x="26185" y="6082"/>
                    </a:cubicBezTo>
                    <a:cubicBezTo>
                      <a:pt x="26158" y="6082"/>
                      <a:pt x="26131" y="6081"/>
                      <a:pt x="26104" y="6081"/>
                    </a:cubicBezTo>
                    <a:cubicBezTo>
                      <a:pt x="26103" y="6081"/>
                      <a:pt x="26102" y="6081"/>
                      <a:pt x="26101" y="6081"/>
                    </a:cubicBezTo>
                    <a:cubicBezTo>
                      <a:pt x="25968" y="6081"/>
                      <a:pt x="25825" y="6182"/>
                      <a:pt x="25796" y="6315"/>
                    </a:cubicBezTo>
                    <a:cubicBezTo>
                      <a:pt x="25791" y="6335"/>
                      <a:pt x="25788" y="6354"/>
                      <a:pt x="25787" y="6374"/>
                    </a:cubicBezTo>
                    <a:cubicBezTo>
                      <a:pt x="25729" y="6378"/>
                      <a:pt x="25676" y="6404"/>
                      <a:pt x="25638" y="6447"/>
                    </a:cubicBezTo>
                    <a:cubicBezTo>
                      <a:pt x="23831" y="8467"/>
                      <a:pt x="22717" y="11105"/>
                      <a:pt x="22230" y="13753"/>
                    </a:cubicBezTo>
                    <a:cubicBezTo>
                      <a:pt x="22184" y="14001"/>
                      <a:pt x="22379" y="14165"/>
                      <a:pt x="22572" y="14182"/>
                    </a:cubicBezTo>
                    <a:cubicBezTo>
                      <a:pt x="23518" y="16375"/>
                      <a:pt x="24601" y="18508"/>
                      <a:pt x="25606" y="20674"/>
                    </a:cubicBezTo>
                    <a:cubicBezTo>
                      <a:pt x="26692" y="23017"/>
                      <a:pt x="28188" y="25508"/>
                      <a:pt x="28271" y="28136"/>
                    </a:cubicBezTo>
                    <a:cubicBezTo>
                      <a:pt x="28256" y="28159"/>
                      <a:pt x="28245" y="28183"/>
                      <a:pt x="28237" y="28209"/>
                    </a:cubicBezTo>
                    <a:cubicBezTo>
                      <a:pt x="28054" y="29117"/>
                      <a:pt x="27316" y="29418"/>
                      <a:pt x="26393" y="29418"/>
                    </a:cubicBezTo>
                    <a:cubicBezTo>
                      <a:pt x="24843" y="29418"/>
                      <a:pt x="22773" y="28568"/>
                      <a:pt x="21949" y="28324"/>
                    </a:cubicBezTo>
                    <a:cubicBezTo>
                      <a:pt x="20247" y="27819"/>
                      <a:pt x="18559" y="27266"/>
                      <a:pt x="16888" y="26664"/>
                    </a:cubicBezTo>
                    <a:cubicBezTo>
                      <a:pt x="13370" y="25404"/>
                      <a:pt x="9903" y="23955"/>
                      <a:pt x="6570" y="22258"/>
                    </a:cubicBezTo>
                    <a:cubicBezTo>
                      <a:pt x="4873" y="21392"/>
                      <a:pt x="1805" y="19839"/>
                      <a:pt x="2406" y="17406"/>
                    </a:cubicBezTo>
                    <a:cubicBezTo>
                      <a:pt x="2851" y="15598"/>
                      <a:pt x="5097" y="14839"/>
                      <a:pt x="6640" y="14316"/>
                    </a:cubicBezTo>
                    <a:cubicBezTo>
                      <a:pt x="10082" y="13152"/>
                      <a:pt x="13591" y="12596"/>
                      <a:pt x="17142" y="11913"/>
                    </a:cubicBezTo>
                    <a:cubicBezTo>
                      <a:pt x="17277" y="11887"/>
                      <a:pt x="17342" y="11782"/>
                      <a:pt x="17351" y="11668"/>
                    </a:cubicBezTo>
                    <a:cubicBezTo>
                      <a:pt x="17360" y="11658"/>
                      <a:pt x="17369" y="11645"/>
                      <a:pt x="17377" y="11633"/>
                    </a:cubicBezTo>
                    <a:cubicBezTo>
                      <a:pt x="18470" y="9343"/>
                      <a:pt x="19709" y="7064"/>
                      <a:pt x="20572" y="4675"/>
                    </a:cubicBezTo>
                    <a:cubicBezTo>
                      <a:pt x="20616" y="4553"/>
                      <a:pt x="20553" y="4458"/>
                      <a:pt x="20460" y="4410"/>
                    </a:cubicBezTo>
                    <a:cubicBezTo>
                      <a:pt x="20569" y="4323"/>
                      <a:pt x="20615" y="4168"/>
                      <a:pt x="20480" y="4053"/>
                    </a:cubicBezTo>
                    <a:cubicBezTo>
                      <a:pt x="19901" y="3560"/>
                      <a:pt x="19247" y="2978"/>
                      <a:pt x="19186" y="2159"/>
                    </a:cubicBezTo>
                    <a:cubicBezTo>
                      <a:pt x="19121" y="1278"/>
                      <a:pt x="19809" y="697"/>
                      <a:pt x="20617" y="697"/>
                    </a:cubicBezTo>
                    <a:cubicBezTo>
                      <a:pt x="20666" y="697"/>
                      <a:pt x="20716" y="699"/>
                      <a:pt x="20766" y="704"/>
                    </a:cubicBezTo>
                    <a:cubicBezTo>
                      <a:pt x="20772" y="704"/>
                      <a:pt x="20778" y="705"/>
                      <a:pt x="20784" y="705"/>
                    </a:cubicBezTo>
                    <a:cubicBezTo>
                      <a:pt x="20830" y="705"/>
                      <a:pt x="20875" y="689"/>
                      <a:pt x="20913" y="661"/>
                    </a:cubicBezTo>
                    <a:close/>
                    <a:moveTo>
                      <a:pt x="20320" y="0"/>
                    </a:moveTo>
                    <a:cubicBezTo>
                      <a:pt x="20248" y="0"/>
                      <a:pt x="20179" y="31"/>
                      <a:pt x="20132" y="88"/>
                    </a:cubicBezTo>
                    <a:cubicBezTo>
                      <a:pt x="19409" y="180"/>
                      <a:pt x="18771" y="832"/>
                      <a:pt x="18590" y="1557"/>
                    </a:cubicBezTo>
                    <a:cubicBezTo>
                      <a:pt x="18294" y="2736"/>
                      <a:pt x="19156" y="3934"/>
                      <a:pt x="20169" y="4448"/>
                    </a:cubicBezTo>
                    <a:cubicBezTo>
                      <a:pt x="20154" y="4461"/>
                      <a:pt x="20141" y="4474"/>
                      <a:pt x="20131" y="4490"/>
                    </a:cubicBezTo>
                    <a:cubicBezTo>
                      <a:pt x="18824" y="6637"/>
                      <a:pt x="17838" y="9006"/>
                      <a:pt x="16752" y="11269"/>
                    </a:cubicBezTo>
                    <a:cubicBezTo>
                      <a:pt x="16741" y="11295"/>
                      <a:pt x="16735" y="11322"/>
                      <a:pt x="16730" y="11351"/>
                    </a:cubicBezTo>
                    <a:cubicBezTo>
                      <a:pt x="14237" y="11498"/>
                      <a:pt x="11747" y="12050"/>
                      <a:pt x="9344" y="12698"/>
                    </a:cubicBezTo>
                    <a:cubicBezTo>
                      <a:pt x="7327" y="13240"/>
                      <a:pt x="5038" y="13770"/>
                      <a:pt x="3315" y="15018"/>
                    </a:cubicBezTo>
                    <a:cubicBezTo>
                      <a:pt x="1" y="17416"/>
                      <a:pt x="2407" y="20740"/>
                      <a:pt x="5162" y="22288"/>
                    </a:cubicBezTo>
                    <a:cubicBezTo>
                      <a:pt x="9564" y="24763"/>
                      <a:pt x="14424" y="26664"/>
                      <a:pt x="19213" y="28237"/>
                    </a:cubicBezTo>
                    <a:cubicBezTo>
                      <a:pt x="21383" y="28949"/>
                      <a:pt x="23835" y="29978"/>
                      <a:pt x="26124" y="30162"/>
                    </a:cubicBezTo>
                    <a:cubicBezTo>
                      <a:pt x="26240" y="30172"/>
                      <a:pt x="26355" y="30176"/>
                      <a:pt x="26468" y="30176"/>
                    </a:cubicBezTo>
                    <a:cubicBezTo>
                      <a:pt x="27690" y="30176"/>
                      <a:pt x="28701" y="29620"/>
                      <a:pt x="28874" y="28298"/>
                    </a:cubicBezTo>
                    <a:cubicBezTo>
                      <a:pt x="28874" y="28283"/>
                      <a:pt x="28873" y="28268"/>
                      <a:pt x="28870" y="28252"/>
                    </a:cubicBezTo>
                    <a:cubicBezTo>
                      <a:pt x="29211" y="26036"/>
                      <a:pt x="27842" y="23835"/>
                      <a:pt x="26958" y="21881"/>
                    </a:cubicBezTo>
                    <a:cubicBezTo>
                      <a:pt x="25729" y="19153"/>
                      <a:pt x="24499" y="16393"/>
                      <a:pt x="22993" y="13805"/>
                    </a:cubicBezTo>
                    <a:cubicBezTo>
                      <a:pt x="22979" y="13785"/>
                      <a:pt x="22964" y="13768"/>
                      <a:pt x="22947" y="13751"/>
                    </a:cubicBezTo>
                    <a:cubicBezTo>
                      <a:pt x="23514" y="11172"/>
                      <a:pt x="24604" y="8970"/>
                      <a:pt x="26046" y="6761"/>
                    </a:cubicBezTo>
                    <a:cubicBezTo>
                      <a:pt x="26052" y="6747"/>
                      <a:pt x="26058" y="6732"/>
                      <a:pt x="26062" y="6717"/>
                    </a:cubicBezTo>
                    <a:cubicBezTo>
                      <a:pt x="26247" y="6752"/>
                      <a:pt x="26437" y="6769"/>
                      <a:pt x="26630" y="6769"/>
                    </a:cubicBezTo>
                    <a:cubicBezTo>
                      <a:pt x="27296" y="6769"/>
                      <a:pt x="27985" y="6564"/>
                      <a:pt x="28516" y="6196"/>
                    </a:cubicBezTo>
                    <a:cubicBezTo>
                      <a:pt x="28648" y="6104"/>
                      <a:pt x="28688" y="5972"/>
                      <a:pt x="28665" y="5853"/>
                    </a:cubicBezTo>
                    <a:cubicBezTo>
                      <a:pt x="29501" y="4984"/>
                      <a:pt x="29098" y="3537"/>
                      <a:pt x="28199" y="2744"/>
                    </a:cubicBezTo>
                    <a:cubicBezTo>
                      <a:pt x="26234" y="1010"/>
                      <a:pt x="22845" y="472"/>
                      <a:pt x="20371" y="5"/>
                    </a:cubicBezTo>
                    <a:cubicBezTo>
                      <a:pt x="20354" y="2"/>
                      <a:pt x="20337" y="0"/>
                      <a:pt x="203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23"/>
              <p:cNvSpPr/>
              <p:nvPr/>
            </p:nvSpPr>
            <p:spPr>
              <a:xfrm>
                <a:off x="6248791" y="4604540"/>
                <a:ext cx="800077" cy="458497"/>
              </a:xfrm>
              <a:custGeom>
                <a:avLst/>
                <a:gdLst/>
                <a:ahLst/>
                <a:cxnLst/>
                <a:rect l="l" t="t" r="r" b="b"/>
                <a:pathLst>
                  <a:path w="24177" h="13855" extrusionOk="0">
                    <a:moveTo>
                      <a:pt x="6688" y="1"/>
                    </a:moveTo>
                    <a:cubicBezTo>
                      <a:pt x="6683" y="1"/>
                      <a:pt x="6678" y="1"/>
                      <a:pt x="6672" y="2"/>
                    </a:cubicBezTo>
                    <a:cubicBezTo>
                      <a:pt x="4874" y="130"/>
                      <a:pt x="2805" y="671"/>
                      <a:pt x="1348" y="1786"/>
                    </a:cubicBezTo>
                    <a:cubicBezTo>
                      <a:pt x="501" y="2432"/>
                      <a:pt x="0" y="3801"/>
                      <a:pt x="1118" y="4446"/>
                    </a:cubicBezTo>
                    <a:cubicBezTo>
                      <a:pt x="2284" y="6008"/>
                      <a:pt x="4182" y="6874"/>
                      <a:pt x="5900" y="7733"/>
                    </a:cubicBezTo>
                    <a:cubicBezTo>
                      <a:pt x="8234" y="8902"/>
                      <a:pt x="10616" y="9969"/>
                      <a:pt x="13045" y="10937"/>
                    </a:cubicBezTo>
                    <a:cubicBezTo>
                      <a:pt x="15616" y="11959"/>
                      <a:pt x="18297" y="13040"/>
                      <a:pt x="20995" y="13677"/>
                    </a:cubicBezTo>
                    <a:cubicBezTo>
                      <a:pt x="21416" y="13776"/>
                      <a:pt x="21860" y="13855"/>
                      <a:pt x="22280" y="13855"/>
                    </a:cubicBezTo>
                    <a:cubicBezTo>
                      <a:pt x="23022" y="13855"/>
                      <a:pt x="23687" y="13609"/>
                      <a:pt x="24010" y="12789"/>
                    </a:cubicBezTo>
                    <a:cubicBezTo>
                      <a:pt x="24062" y="12656"/>
                      <a:pt x="24013" y="12551"/>
                      <a:pt x="23924" y="12489"/>
                    </a:cubicBezTo>
                    <a:cubicBezTo>
                      <a:pt x="24177" y="11833"/>
                      <a:pt x="24031" y="11158"/>
                      <a:pt x="23699" y="10479"/>
                    </a:cubicBezTo>
                    <a:cubicBezTo>
                      <a:pt x="22976" y="9001"/>
                      <a:pt x="22207" y="7627"/>
                      <a:pt x="21674" y="6056"/>
                    </a:cubicBezTo>
                    <a:cubicBezTo>
                      <a:pt x="21614" y="5877"/>
                      <a:pt x="21466" y="5803"/>
                      <a:pt x="21318" y="5803"/>
                    </a:cubicBezTo>
                    <a:cubicBezTo>
                      <a:pt x="21293" y="5803"/>
                      <a:pt x="21267" y="5805"/>
                      <a:pt x="21242" y="5809"/>
                    </a:cubicBezTo>
                    <a:cubicBezTo>
                      <a:pt x="21182" y="5694"/>
                      <a:pt x="21069" y="5602"/>
                      <a:pt x="20917" y="5602"/>
                    </a:cubicBezTo>
                    <a:cubicBezTo>
                      <a:pt x="20894" y="5602"/>
                      <a:pt x="20870" y="5604"/>
                      <a:pt x="20845" y="5609"/>
                    </a:cubicBezTo>
                    <a:cubicBezTo>
                      <a:pt x="19366" y="5876"/>
                      <a:pt x="17814" y="6136"/>
                      <a:pt x="16286" y="6136"/>
                    </a:cubicBezTo>
                    <a:cubicBezTo>
                      <a:pt x="14713" y="6136"/>
                      <a:pt x="13167" y="5860"/>
                      <a:pt x="11755" y="5034"/>
                    </a:cubicBezTo>
                    <a:cubicBezTo>
                      <a:pt x="10527" y="4318"/>
                      <a:pt x="9738" y="3339"/>
                      <a:pt x="9024" y="2127"/>
                    </a:cubicBezTo>
                    <a:cubicBezTo>
                      <a:pt x="8525" y="1277"/>
                      <a:pt x="8106" y="608"/>
                      <a:pt x="7282" y="55"/>
                    </a:cubicBezTo>
                    <a:cubicBezTo>
                      <a:pt x="7243" y="29"/>
                      <a:pt x="7202" y="18"/>
                      <a:pt x="7163" y="18"/>
                    </a:cubicBezTo>
                    <a:cubicBezTo>
                      <a:pt x="6971" y="18"/>
                      <a:pt x="6809" y="289"/>
                      <a:pt x="6984" y="441"/>
                    </a:cubicBezTo>
                    <a:cubicBezTo>
                      <a:pt x="8078" y="1392"/>
                      <a:pt x="8438" y="2789"/>
                      <a:pt x="9311" y="3906"/>
                    </a:cubicBezTo>
                    <a:cubicBezTo>
                      <a:pt x="10107" y="4926"/>
                      <a:pt x="11199" y="5668"/>
                      <a:pt x="12388" y="6159"/>
                    </a:cubicBezTo>
                    <a:cubicBezTo>
                      <a:pt x="13685" y="6692"/>
                      <a:pt x="15062" y="6899"/>
                      <a:pt x="16451" y="6899"/>
                    </a:cubicBezTo>
                    <a:cubicBezTo>
                      <a:pt x="17975" y="6899"/>
                      <a:pt x="19514" y="6650"/>
                      <a:pt x="20979" y="6312"/>
                    </a:cubicBezTo>
                    <a:cubicBezTo>
                      <a:pt x="21296" y="7287"/>
                      <a:pt x="21686" y="8237"/>
                      <a:pt x="22146" y="9154"/>
                    </a:cubicBezTo>
                    <a:cubicBezTo>
                      <a:pt x="22703" y="10259"/>
                      <a:pt x="23757" y="11438"/>
                      <a:pt x="23271" y="12741"/>
                    </a:cubicBezTo>
                    <a:cubicBezTo>
                      <a:pt x="23268" y="12749"/>
                      <a:pt x="23270" y="12754"/>
                      <a:pt x="23268" y="12760"/>
                    </a:cubicBezTo>
                    <a:cubicBezTo>
                      <a:pt x="22975" y="13021"/>
                      <a:pt x="22555" y="13125"/>
                      <a:pt x="22069" y="13125"/>
                    </a:cubicBezTo>
                    <a:cubicBezTo>
                      <a:pt x="20505" y="13125"/>
                      <a:pt x="18255" y="12056"/>
                      <a:pt x="17343" y="11744"/>
                    </a:cubicBezTo>
                    <a:cubicBezTo>
                      <a:pt x="15433" y="11089"/>
                      <a:pt x="13546" y="10373"/>
                      <a:pt x="11680" y="9597"/>
                    </a:cubicBezTo>
                    <a:cubicBezTo>
                      <a:pt x="8102" y="8111"/>
                      <a:pt x="3898" y="6584"/>
                      <a:pt x="1146" y="3752"/>
                    </a:cubicBezTo>
                    <a:cubicBezTo>
                      <a:pt x="248" y="2049"/>
                      <a:pt x="5802" y="625"/>
                      <a:pt x="6732" y="437"/>
                    </a:cubicBezTo>
                    <a:cubicBezTo>
                      <a:pt x="6968" y="389"/>
                      <a:pt x="6925" y="1"/>
                      <a:pt x="668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3"/>
              <p:cNvSpPr/>
              <p:nvPr/>
            </p:nvSpPr>
            <p:spPr>
              <a:xfrm>
                <a:off x="6738990" y="4680091"/>
                <a:ext cx="94777" cy="84254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2546" extrusionOk="0">
                    <a:moveTo>
                      <a:pt x="1280" y="572"/>
                    </a:moveTo>
                    <a:cubicBezTo>
                      <a:pt x="1669" y="635"/>
                      <a:pt x="2090" y="753"/>
                      <a:pt x="2216" y="1166"/>
                    </a:cubicBezTo>
                    <a:cubicBezTo>
                      <a:pt x="2364" y="1661"/>
                      <a:pt x="1814" y="1955"/>
                      <a:pt x="1398" y="1964"/>
                    </a:cubicBezTo>
                    <a:cubicBezTo>
                      <a:pt x="1389" y="1964"/>
                      <a:pt x="1380" y="1964"/>
                      <a:pt x="1371" y="1964"/>
                    </a:cubicBezTo>
                    <a:cubicBezTo>
                      <a:pt x="1032" y="1964"/>
                      <a:pt x="630" y="1794"/>
                      <a:pt x="569" y="1425"/>
                    </a:cubicBezTo>
                    <a:cubicBezTo>
                      <a:pt x="502" y="1019"/>
                      <a:pt x="785" y="756"/>
                      <a:pt x="1148" y="681"/>
                    </a:cubicBezTo>
                    <a:cubicBezTo>
                      <a:pt x="1208" y="668"/>
                      <a:pt x="1257" y="629"/>
                      <a:pt x="1280" y="572"/>
                    </a:cubicBezTo>
                    <a:close/>
                    <a:moveTo>
                      <a:pt x="1176" y="1"/>
                    </a:moveTo>
                    <a:cubicBezTo>
                      <a:pt x="1152" y="1"/>
                      <a:pt x="1129" y="1"/>
                      <a:pt x="1105" y="2"/>
                    </a:cubicBezTo>
                    <a:cubicBezTo>
                      <a:pt x="961" y="8"/>
                      <a:pt x="865" y="132"/>
                      <a:pt x="843" y="259"/>
                    </a:cubicBezTo>
                    <a:cubicBezTo>
                      <a:pt x="358" y="336"/>
                      <a:pt x="1" y="883"/>
                      <a:pt x="1" y="1365"/>
                    </a:cubicBezTo>
                    <a:cubicBezTo>
                      <a:pt x="2" y="2082"/>
                      <a:pt x="684" y="2528"/>
                      <a:pt x="1343" y="2545"/>
                    </a:cubicBezTo>
                    <a:cubicBezTo>
                      <a:pt x="1355" y="2545"/>
                      <a:pt x="1367" y="2545"/>
                      <a:pt x="1379" y="2545"/>
                    </a:cubicBezTo>
                    <a:cubicBezTo>
                      <a:pt x="2039" y="2545"/>
                      <a:pt x="2794" y="2104"/>
                      <a:pt x="2825" y="1387"/>
                    </a:cubicBezTo>
                    <a:cubicBezTo>
                      <a:pt x="2864" y="496"/>
                      <a:pt x="1967" y="1"/>
                      <a:pt x="117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23"/>
              <p:cNvSpPr/>
              <p:nvPr/>
            </p:nvSpPr>
            <p:spPr>
              <a:xfrm>
                <a:off x="6721815" y="4540804"/>
                <a:ext cx="93817" cy="77999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357" extrusionOk="0">
                    <a:moveTo>
                      <a:pt x="1503" y="510"/>
                    </a:moveTo>
                    <a:cubicBezTo>
                      <a:pt x="1749" y="510"/>
                      <a:pt x="1990" y="652"/>
                      <a:pt x="2061" y="920"/>
                    </a:cubicBezTo>
                    <a:cubicBezTo>
                      <a:pt x="2176" y="1353"/>
                      <a:pt x="1810" y="1804"/>
                      <a:pt x="1382" y="1854"/>
                    </a:cubicBezTo>
                    <a:cubicBezTo>
                      <a:pt x="1354" y="1857"/>
                      <a:pt x="1324" y="1859"/>
                      <a:pt x="1295" y="1859"/>
                    </a:cubicBezTo>
                    <a:cubicBezTo>
                      <a:pt x="967" y="1859"/>
                      <a:pt x="603" y="1659"/>
                      <a:pt x="520" y="1329"/>
                    </a:cubicBezTo>
                    <a:cubicBezTo>
                      <a:pt x="448" y="1039"/>
                      <a:pt x="578" y="785"/>
                      <a:pt x="788" y="621"/>
                    </a:cubicBezTo>
                    <a:cubicBezTo>
                      <a:pt x="833" y="667"/>
                      <a:pt x="895" y="696"/>
                      <a:pt x="963" y="696"/>
                    </a:cubicBezTo>
                    <a:cubicBezTo>
                      <a:pt x="1016" y="696"/>
                      <a:pt x="1073" y="678"/>
                      <a:pt x="1126" y="636"/>
                    </a:cubicBezTo>
                    <a:cubicBezTo>
                      <a:pt x="1236" y="552"/>
                      <a:pt x="1371" y="510"/>
                      <a:pt x="1503" y="510"/>
                    </a:cubicBezTo>
                    <a:close/>
                    <a:moveTo>
                      <a:pt x="1482" y="1"/>
                    </a:moveTo>
                    <a:cubicBezTo>
                      <a:pt x="1298" y="1"/>
                      <a:pt x="1117" y="48"/>
                      <a:pt x="964" y="151"/>
                    </a:cubicBezTo>
                    <a:cubicBezTo>
                      <a:pt x="407" y="209"/>
                      <a:pt x="1" y="797"/>
                      <a:pt x="67" y="1358"/>
                    </a:cubicBezTo>
                    <a:cubicBezTo>
                      <a:pt x="139" y="1971"/>
                      <a:pt x="743" y="2356"/>
                      <a:pt x="1330" y="2356"/>
                    </a:cubicBezTo>
                    <a:cubicBezTo>
                      <a:pt x="1434" y="2356"/>
                      <a:pt x="1537" y="2344"/>
                      <a:pt x="1636" y="2320"/>
                    </a:cubicBezTo>
                    <a:cubicBezTo>
                      <a:pt x="2349" y="2142"/>
                      <a:pt x="2834" y="1254"/>
                      <a:pt x="2479" y="575"/>
                    </a:cubicBezTo>
                    <a:cubicBezTo>
                      <a:pt x="2295" y="222"/>
                      <a:pt x="1881" y="1"/>
                      <a:pt x="148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6838367" y="4387487"/>
                <a:ext cx="70652" cy="67211"/>
              </a:xfrm>
              <a:custGeom>
                <a:avLst/>
                <a:gdLst/>
                <a:ahLst/>
                <a:cxnLst/>
                <a:rect l="l" t="t" r="r" b="b"/>
                <a:pathLst>
                  <a:path w="2135" h="2031" extrusionOk="0">
                    <a:moveTo>
                      <a:pt x="807" y="423"/>
                    </a:moveTo>
                    <a:cubicBezTo>
                      <a:pt x="831" y="453"/>
                      <a:pt x="864" y="476"/>
                      <a:pt x="899" y="488"/>
                    </a:cubicBezTo>
                    <a:cubicBezTo>
                      <a:pt x="1050" y="543"/>
                      <a:pt x="1196" y="520"/>
                      <a:pt x="1332" y="626"/>
                    </a:cubicBezTo>
                    <a:cubicBezTo>
                      <a:pt x="1459" y="727"/>
                      <a:pt x="1547" y="869"/>
                      <a:pt x="1574" y="1030"/>
                    </a:cubicBezTo>
                    <a:cubicBezTo>
                      <a:pt x="1625" y="1357"/>
                      <a:pt x="1336" y="1556"/>
                      <a:pt x="1040" y="1556"/>
                    </a:cubicBezTo>
                    <a:cubicBezTo>
                      <a:pt x="1031" y="1556"/>
                      <a:pt x="1023" y="1556"/>
                      <a:pt x="1014" y="1555"/>
                    </a:cubicBezTo>
                    <a:cubicBezTo>
                      <a:pt x="687" y="1542"/>
                      <a:pt x="427" y="1315"/>
                      <a:pt x="462" y="972"/>
                    </a:cubicBezTo>
                    <a:cubicBezTo>
                      <a:pt x="490" y="710"/>
                      <a:pt x="625" y="549"/>
                      <a:pt x="807" y="423"/>
                    </a:cubicBezTo>
                    <a:close/>
                    <a:moveTo>
                      <a:pt x="924" y="1"/>
                    </a:moveTo>
                    <a:cubicBezTo>
                      <a:pt x="422" y="1"/>
                      <a:pt x="28" y="572"/>
                      <a:pt x="15" y="1039"/>
                    </a:cubicBezTo>
                    <a:cubicBezTo>
                      <a:pt x="0" y="1612"/>
                      <a:pt x="489" y="2031"/>
                      <a:pt x="1041" y="2031"/>
                    </a:cubicBezTo>
                    <a:cubicBezTo>
                      <a:pt x="1053" y="2031"/>
                      <a:pt x="1065" y="2031"/>
                      <a:pt x="1077" y="2030"/>
                    </a:cubicBezTo>
                    <a:cubicBezTo>
                      <a:pt x="1649" y="2012"/>
                      <a:pt x="2135" y="1563"/>
                      <a:pt x="2049" y="967"/>
                    </a:cubicBezTo>
                    <a:cubicBezTo>
                      <a:pt x="1995" y="585"/>
                      <a:pt x="1573" y="25"/>
                      <a:pt x="1134" y="25"/>
                    </a:cubicBezTo>
                    <a:cubicBezTo>
                      <a:pt x="1113" y="25"/>
                      <a:pt x="1093" y="26"/>
                      <a:pt x="1072" y="28"/>
                    </a:cubicBezTo>
                    <a:cubicBezTo>
                      <a:pt x="1061" y="24"/>
                      <a:pt x="1055" y="15"/>
                      <a:pt x="1043" y="11"/>
                    </a:cubicBezTo>
                    <a:cubicBezTo>
                      <a:pt x="1003" y="4"/>
                      <a:pt x="963" y="1"/>
                      <a:pt x="9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7021633" y="4067482"/>
                <a:ext cx="85842" cy="78231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364" extrusionOk="0">
                    <a:moveTo>
                      <a:pt x="1571" y="478"/>
                    </a:moveTo>
                    <a:cubicBezTo>
                      <a:pt x="1827" y="639"/>
                      <a:pt x="2011" y="901"/>
                      <a:pt x="2017" y="1219"/>
                    </a:cubicBezTo>
                    <a:cubicBezTo>
                      <a:pt x="2024" y="1592"/>
                      <a:pt x="1737" y="1832"/>
                      <a:pt x="1385" y="1832"/>
                    </a:cubicBezTo>
                    <a:cubicBezTo>
                      <a:pt x="1369" y="1832"/>
                      <a:pt x="1353" y="1832"/>
                      <a:pt x="1337" y="1831"/>
                    </a:cubicBezTo>
                    <a:cubicBezTo>
                      <a:pt x="976" y="1809"/>
                      <a:pt x="610" y="1550"/>
                      <a:pt x="685" y="1147"/>
                    </a:cubicBezTo>
                    <a:cubicBezTo>
                      <a:pt x="764" y="729"/>
                      <a:pt x="1181" y="518"/>
                      <a:pt x="1571" y="478"/>
                    </a:cubicBezTo>
                    <a:close/>
                    <a:moveTo>
                      <a:pt x="1469" y="0"/>
                    </a:moveTo>
                    <a:cubicBezTo>
                      <a:pt x="1461" y="0"/>
                      <a:pt x="1453" y="0"/>
                      <a:pt x="1446" y="0"/>
                    </a:cubicBezTo>
                    <a:cubicBezTo>
                      <a:pt x="1444" y="0"/>
                      <a:pt x="1443" y="0"/>
                      <a:pt x="1441" y="0"/>
                    </a:cubicBezTo>
                    <a:cubicBezTo>
                      <a:pt x="1380" y="0"/>
                      <a:pt x="1324" y="31"/>
                      <a:pt x="1290" y="82"/>
                    </a:cubicBezTo>
                    <a:cubicBezTo>
                      <a:pt x="1278" y="81"/>
                      <a:pt x="1267" y="81"/>
                      <a:pt x="1255" y="81"/>
                    </a:cubicBezTo>
                    <a:cubicBezTo>
                      <a:pt x="772" y="81"/>
                      <a:pt x="293" y="519"/>
                      <a:pt x="170" y="1007"/>
                    </a:cubicBezTo>
                    <a:cubicBezTo>
                      <a:pt x="0" y="1688"/>
                      <a:pt x="544" y="2262"/>
                      <a:pt x="1193" y="2351"/>
                    </a:cubicBezTo>
                    <a:cubicBezTo>
                      <a:pt x="1253" y="2360"/>
                      <a:pt x="1313" y="2364"/>
                      <a:pt x="1373" y="2364"/>
                    </a:cubicBezTo>
                    <a:cubicBezTo>
                      <a:pt x="1951" y="2364"/>
                      <a:pt x="2472" y="1979"/>
                      <a:pt x="2533" y="1367"/>
                    </a:cubicBezTo>
                    <a:cubicBezTo>
                      <a:pt x="2594" y="744"/>
                      <a:pt x="2148" y="0"/>
                      <a:pt x="14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6945686" y="3887194"/>
                <a:ext cx="132767" cy="126149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3812" extrusionOk="0">
                    <a:moveTo>
                      <a:pt x="2176" y="547"/>
                    </a:moveTo>
                    <a:cubicBezTo>
                      <a:pt x="2764" y="658"/>
                      <a:pt x="3265" y="1073"/>
                      <a:pt x="3333" y="1736"/>
                    </a:cubicBezTo>
                    <a:cubicBezTo>
                      <a:pt x="3409" y="2471"/>
                      <a:pt x="2931" y="3168"/>
                      <a:pt x="2189" y="3277"/>
                    </a:cubicBezTo>
                    <a:cubicBezTo>
                      <a:pt x="2115" y="3287"/>
                      <a:pt x="2041" y="3293"/>
                      <a:pt x="1969" y="3293"/>
                    </a:cubicBezTo>
                    <a:cubicBezTo>
                      <a:pt x="1316" y="3293"/>
                      <a:pt x="728" y="2871"/>
                      <a:pt x="589" y="2203"/>
                    </a:cubicBezTo>
                    <a:cubicBezTo>
                      <a:pt x="434" y="1448"/>
                      <a:pt x="945" y="551"/>
                      <a:pt x="1729" y="551"/>
                    </a:cubicBezTo>
                    <a:cubicBezTo>
                      <a:pt x="1827" y="551"/>
                      <a:pt x="1928" y="565"/>
                      <a:pt x="2033" y="595"/>
                    </a:cubicBezTo>
                    <a:cubicBezTo>
                      <a:pt x="2046" y="599"/>
                      <a:pt x="2059" y="601"/>
                      <a:pt x="2072" y="601"/>
                    </a:cubicBezTo>
                    <a:cubicBezTo>
                      <a:pt x="2112" y="601"/>
                      <a:pt x="2151" y="582"/>
                      <a:pt x="2176" y="547"/>
                    </a:cubicBezTo>
                    <a:close/>
                    <a:moveTo>
                      <a:pt x="1956" y="0"/>
                    </a:moveTo>
                    <a:cubicBezTo>
                      <a:pt x="1773" y="0"/>
                      <a:pt x="1587" y="27"/>
                      <a:pt x="1405" y="83"/>
                    </a:cubicBezTo>
                    <a:cubicBezTo>
                      <a:pt x="1349" y="98"/>
                      <a:pt x="1301" y="134"/>
                      <a:pt x="1270" y="183"/>
                    </a:cubicBezTo>
                    <a:cubicBezTo>
                      <a:pt x="627" y="359"/>
                      <a:pt x="116" y="1132"/>
                      <a:pt x="73" y="1800"/>
                    </a:cubicBezTo>
                    <a:cubicBezTo>
                      <a:pt x="1" y="2923"/>
                      <a:pt x="883" y="3811"/>
                      <a:pt x="1988" y="3811"/>
                    </a:cubicBezTo>
                    <a:cubicBezTo>
                      <a:pt x="2014" y="3811"/>
                      <a:pt x="2041" y="3811"/>
                      <a:pt x="2068" y="3810"/>
                    </a:cubicBezTo>
                    <a:cubicBezTo>
                      <a:pt x="3214" y="3765"/>
                      <a:pt x="4012" y="2695"/>
                      <a:pt x="3843" y="1581"/>
                    </a:cubicBezTo>
                    <a:cubicBezTo>
                      <a:pt x="3702" y="644"/>
                      <a:pt x="2856" y="0"/>
                      <a:pt x="19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7" name="Google Shape;517;p23"/>
            <p:cNvGrpSpPr/>
            <p:nvPr/>
          </p:nvGrpSpPr>
          <p:grpSpPr>
            <a:xfrm>
              <a:off x="6648515" y="5156391"/>
              <a:ext cx="174596" cy="44774"/>
              <a:chOff x="6648515" y="5156391"/>
              <a:chExt cx="174596" cy="44774"/>
            </a:xfrm>
          </p:grpSpPr>
          <p:sp>
            <p:nvSpPr>
              <p:cNvPr id="518" name="Google Shape;518;p23"/>
              <p:cNvSpPr/>
              <p:nvPr/>
            </p:nvSpPr>
            <p:spPr>
              <a:xfrm>
                <a:off x="6648515" y="5156556"/>
                <a:ext cx="117875" cy="44609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1348" extrusionOk="0">
                    <a:moveTo>
                      <a:pt x="178" y="1"/>
                    </a:moveTo>
                    <a:cubicBezTo>
                      <a:pt x="70" y="1"/>
                      <a:pt x="1" y="168"/>
                      <a:pt x="114" y="245"/>
                    </a:cubicBezTo>
                    <a:cubicBezTo>
                      <a:pt x="1087" y="909"/>
                      <a:pt x="2176" y="1275"/>
                      <a:pt x="3351" y="1347"/>
                    </a:cubicBezTo>
                    <a:cubicBezTo>
                      <a:pt x="3354" y="1348"/>
                      <a:pt x="3358" y="1348"/>
                      <a:pt x="3362" y="1348"/>
                    </a:cubicBezTo>
                    <a:cubicBezTo>
                      <a:pt x="3562" y="1348"/>
                      <a:pt x="3560" y="1024"/>
                      <a:pt x="3349" y="1015"/>
                    </a:cubicBezTo>
                    <a:cubicBezTo>
                      <a:pt x="2223" y="971"/>
                      <a:pt x="1190" y="637"/>
                      <a:pt x="246" y="23"/>
                    </a:cubicBezTo>
                    <a:cubicBezTo>
                      <a:pt x="223" y="7"/>
                      <a:pt x="200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3"/>
              <p:cNvSpPr/>
              <p:nvPr/>
            </p:nvSpPr>
            <p:spPr>
              <a:xfrm>
                <a:off x="6713178" y="5156391"/>
                <a:ext cx="109933" cy="37262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1126" extrusionOk="0">
                    <a:moveTo>
                      <a:pt x="173" y="1"/>
                    </a:moveTo>
                    <a:cubicBezTo>
                      <a:pt x="43" y="1"/>
                      <a:pt x="0" y="207"/>
                      <a:pt x="142" y="250"/>
                    </a:cubicBezTo>
                    <a:cubicBezTo>
                      <a:pt x="1113" y="541"/>
                      <a:pt x="2087" y="821"/>
                      <a:pt x="3055" y="1118"/>
                    </a:cubicBezTo>
                    <a:cubicBezTo>
                      <a:pt x="3073" y="1123"/>
                      <a:pt x="3089" y="1126"/>
                      <a:pt x="3104" y="1126"/>
                    </a:cubicBezTo>
                    <a:cubicBezTo>
                      <a:pt x="3264" y="1126"/>
                      <a:pt x="3321" y="859"/>
                      <a:pt x="3140" y="810"/>
                    </a:cubicBezTo>
                    <a:cubicBezTo>
                      <a:pt x="2161" y="550"/>
                      <a:pt x="1187" y="273"/>
                      <a:pt x="210" y="6"/>
                    </a:cubicBezTo>
                    <a:cubicBezTo>
                      <a:pt x="197" y="3"/>
                      <a:pt x="185" y="1"/>
                      <a:pt x="1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0" name="Google Shape;520;p23"/>
          <p:cNvGrpSpPr/>
          <p:nvPr/>
        </p:nvGrpSpPr>
        <p:grpSpPr>
          <a:xfrm>
            <a:off x="5415126" y="4313149"/>
            <a:ext cx="2288411" cy="1569756"/>
            <a:chOff x="5751609" y="213662"/>
            <a:chExt cx="1480128" cy="1386642"/>
          </a:xfrm>
        </p:grpSpPr>
        <p:grpSp>
          <p:nvGrpSpPr>
            <p:cNvPr id="521" name="Google Shape;521;p23"/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522" name="Google Shape;522;p23"/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3"/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3"/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3"/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3"/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23"/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23"/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3"/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23"/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23"/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23"/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33" name="Google Shape;533;p23"/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534" name="Google Shape;534;p23"/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23"/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36" name="Google Shape;536;p23"/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537" name="Google Shape;537;p23"/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23"/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23"/>
          <p:cNvGrpSpPr/>
          <p:nvPr/>
        </p:nvGrpSpPr>
        <p:grpSpPr>
          <a:xfrm>
            <a:off x="9794941" y="4685524"/>
            <a:ext cx="720049" cy="831989"/>
            <a:chOff x="7346204" y="3514142"/>
            <a:chExt cx="540037" cy="623992"/>
          </a:xfrm>
        </p:grpSpPr>
        <p:sp>
          <p:nvSpPr>
            <p:cNvPr id="544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7" name="Google Shape;547;p23"/>
          <p:cNvGrpSpPr/>
          <p:nvPr/>
        </p:nvGrpSpPr>
        <p:grpSpPr>
          <a:xfrm>
            <a:off x="9980391" y="5907654"/>
            <a:ext cx="1834604" cy="1232100"/>
            <a:chOff x="7485292" y="4430739"/>
            <a:chExt cx="1375953" cy="924075"/>
          </a:xfrm>
        </p:grpSpPr>
        <p:sp>
          <p:nvSpPr>
            <p:cNvPr id="548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1" name="Google Shape;551;p23"/>
          <p:cNvGrpSpPr/>
          <p:nvPr/>
        </p:nvGrpSpPr>
        <p:grpSpPr>
          <a:xfrm>
            <a:off x="11320682" y="2655411"/>
            <a:ext cx="715284" cy="940621"/>
            <a:chOff x="8490510" y="1991557"/>
            <a:chExt cx="536463" cy="705466"/>
          </a:xfrm>
        </p:grpSpPr>
        <p:grpSp>
          <p:nvGrpSpPr>
            <p:cNvPr id="552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553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55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23"/>
          <p:cNvGrpSpPr/>
          <p:nvPr/>
        </p:nvGrpSpPr>
        <p:grpSpPr>
          <a:xfrm>
            <a:off x="9020489" y="3360323"/>
            <a:ext cx="1884993" cy="1082080"/>
            <a:chOff x="6765365" y="2520242"/>
            <a:chExt cx="1413745" cy="811560"/>
          </a:xfrm>
        </p:grpSpPr>
        <p:sp>
          <p:nvSpPr>
            <p:cNvPr id="558" name="Google Shape;558;p23"/>
            <p:cNvSpPr/>
            <p:nvPr/>
          </p:nvSpPr>
          <p:spPr>
            <a:xfrm>
              <a:off x="6765365" y="2520242"/>
              <a:ext cx="1413745" cy="811560"/>
            </a:xfrm>
            <a:custGeom>
              <a:avLst/>
              <a:gdLst/>
              <a:ahLst/>
              <a:cxnLst/>
              <a:rect l="l" t="t" r="r" b="b"/>
              <a:pathLst>
                <a:path w="42721" h="24524" extrusionOk="0">
                  <a:moveTo>
                    <a:pt x="38221" y="615"/>
                  </a:moveTo>
                  <a:cubicBezTo>
                    <a:pt x="39552" y="2782"/>
                    <a:pt x="40791" y="4929"/>
                    <a:pt x="41921" y="7207"/>
                  </a:cubicBezTo>
                  <a:cubicBezTo>
                    <a:pt x="41182" y="7583"/>
                    <a:pt x="40437" y="7953"/>
                    <a:pt x="39693" y="8320"/>
                  </a:cubicBezTo>
                  <a:cubicBezTo>
                    <a:pt x="39558" y="8118"/>
                    <a:pt x="39364" y="7933"/>
                    <a:pt x="39197" y="7773"/>
                  </a:cubicBezTo>
                  <a:cubicBezTo>
                    <a:pt x="38975" y="7564"/>
                    <a:pt x="38734" y="7377"/>
                    <a:pt x="38475" y="7213"/>
                  </a:cubicBezTo>
                  <a:cubicBezTo>
                    <a:pt x="38438" y="7189"/>
                    <a:pt x="38402" y="7179"/>
                    <a:pt x="38368" y="7179"/>
                  </a:cubicBezTo>
                  <a:cubicBezTo>
                    <a:pt x="38195" y="7179"/>
                    <a:pt x="38087" y="7446"/>
                    <a:pt x="38267" y="7571"/>
                  </a:cubicBezTo>
                  <a:cubicBezTo>
                    <a:pt x="38500" y="7732"/>
                    <a:pt x="38714" y="7914"/>
                    <a:pt x="38910" y="8120"/>
                  </a:cubicBezTo>
                  <a:cubicBezTo>
                    <a:pt x="39036" y="8250"/>
                    <a:pt x="39137" y="8400"/>
                    <a:pt x="39246" y="8542"/>
                  </a:cubicBezTo>
                  <a:cubicBezTo>
                    <a:pt x="38393" y="8962"/>
                    <a:pt x="37536" y="9378"/>
                    <a:pt x="36680" y="9790"/>
                  </a:cubicBezTo>
                  <a:cubicBezTo>
                    <a:pt x="36567" y="9653"/>
                    <a:pt x="36441" y="9522"/>
                    <a:pt x="36327" y="9391"/>
                  </a:cubicBezTo>
                  <a:cubicBezTo>
                    <a:pt x="36127" y="9166"/>
                    <a:pt x="35930" y="8939"/>
                    <a:pt x="35720" y="8723"/>
                  </a:cubicBezTo>
                  <a:cubicBezTo>
                    <a:pt x="35681" y="8682"/>
                    <a:pt x="35633" y="8665"/>
                    <a:pt x="35585" y="8665"/>
                  </a:cubicBezTo>
                  <a:cubicBezTo>
                    <a:pt x="35437" y="8665"/>
                    <a:pt x="35288" y="8827"/>
                    <a:pt x="35395" y="8973"/>
                  </a:cubicBezTo>
                  <a:cubicBezTo>
                    <a:pt x="35565" y="9204"/>
                    <a:pt x="35745" y="9427"/>
                    <a:pt x="35925" y="9651"/>
                  </a:cubicBezTo>
                  <a:cubicBezTo>
                    <a:pt x="36020" y="9767"/>
                    <a:pt x="36112" y="9895"/>
                    <a:pt x="36209" y="10016"/>
                  </a:cubicBezTo>
                  <a:cubicBezTo>
                    <a:pt x="35532" y="10340"/>
                    <a:pt x="34856" y="10670"/>
                    <a:pt x="34176" y="10988"/>
                  </a:cubicBezTo>
                  <a:cubicBezTo>
                    <a:pt x="34086" y="10797"/>
                    <a:pt x="33937" y="10618"/>
                    <a:pt x="33810" y="10464"/>
                  </a:cubicBezTo>
                  <a:cubicBezTo>
                    <a:pt x="33623" y="10244"/>
                    <a:pt x="33407" y="10049"/>
                    <a:pt x="33168" y="9888"/>
                  </a:cubicBezTo>
                  <a:cubicBezTo>
                    <a:pt x="33138" y="9868"/>
                    <a:pt x="33107" y="9858"/>
                    <a:pt x="33077" y="9858"/>
                  </a:cubicBezTo>
                  <a:cubicBezTo>
                    <a:pt x="32932" y="9858"/>
                    <a:pt x="32810" y="10066"/>
                    <a:pt x="32942" y="10183"/>
                  </a:cubicBezTo>
                  <a:cubicBezTo>
                    <a:pt x="33139" y="10357"/>
                    <a:pt x="33326" y="10552"/>
                    <a:pt x="33479" y="10769"/>
                  </a:cubicBezTo>
                  <a:cubicBezTo>
                    <a:pt x="33574" y="10905"/>
                    <a:pt x="33646" y="11056"/>
                    <a:pt x="33727" y="11200"/>
                  </a:cubicBezTo>
                  <a:cubicBezTo>
                    <a:pt x="32913" y="11581"/>
                    <a:pt x="32096" y="11961"/>
                    <a:pt x="31278" y="12336"/>
                  </a:cubicBezTo>
                  <a:cubicBezTo>
                    <a:pt x="31133" y="12163"/>
                    <a:pt x="30955" y="12013"/>
                    <a:pt x="30796" y="11855"/>
                  </a:cubicBezTo>
                  <a:lnTo>
                    <a:pt x="30186" y="11255"/>
                  </a:lnTo>
                  <a:cubicBezTo>
                    <a:pt x="30153" y="11222"/>
                    <a:pt x="30117" y="11208"/>
                    <a:pt x="30082" y="11208"/>
                  </a:cubicBezTo>
                  <a:cubicBezTo>
                    <a:pt x="29970" y="11208"/>
                    <a:pt x="29877" y="11355"/>
                    <a:pt x="29970" y="11469"/>
                  </a:cubicBezTo>
                  <a:lnTo>
                    <a:pt x="30488" y="12096"/>
                  </a:lnTo>
                  <a:cubicBezTo>
                    <a:pt x="30603" y="12235"/>
                    <a:pt x="30715" y="12394"/>
                    <a:pt x="30839" y="12537"/>
                  </a:cubicBezTo>
                  <a:cubicBezTo>
                    <a:pt x="29954" y="12941"/>
                    <a:pt x="29067" y="13345"/>
                    <a:pt x="28180" y="13747"/>
                  </a:cubicBezTo>
                  <a:cubicBezTo>
                    <a:pt x="28178" y="13745"/>
                    <a:pt x="28178" y="13742"/>
                    <a:pt x="28177" y="13740"/>
                  </a:cubicBezTo>
                  <a:cubicBezTo>
                    <a:pt x="28045" y="13578"/>
                    <a:pt x="27881" y="13433"/>
                    <a:pt x="27737" y="13281"/>
                  </a:cubicBezTo>
                  <a:cubicBezTo>
                    <a:pt x="27592" y="13131"/>
                    <a:pt x="27448" y="12969"/>
                    <a:pt x="27292" y="12826"/>
                  </a:cubicBezTo>
                  <a:cubicBezTo>
                    <a:pt x="27260" y="12797"/>
                    <a:pt x="27222" y="12784"/>
                    <a:pt x="27185" y="12784"/>
                  </a:cubicBezTo>
                  <a:cubicBezTo>
                    <a:pt x="27071" y="12784"/>
                    <a:pt x="26961" y="12900"/>
                    <a:pt x="27041" y="13019"/>
                  </a:cubicBezTo>
                  <a:cubicBezTo>
                    <a:pt x="27165" y="13204"/>
                    <a:pt x="27310" y="13377"/>
                    <a:pt x="27446" y="13554"/>
                  </a:cubicBezTo>
                  <a:cubicBezTo>
                    <a:pt x="27544" y="13682"/>
                    <a:pt x="27641" y="13815"/>
                    <a:pt x="27742" y="13943"/>
                  </a:cubicBezTo>
                  <a:cubicBezTo>
                    <a:pt x="26967" y="14290"/>
                    <a:pt x="26190" y="14641"/>
                    <a:pt x="25414" y="14986"/>
                  </a:cubicBezTo>
                  <a:cubicBezTo>
                    <a:pt x="25435" y="14906"/>
                    <a:pt x="25417" y="14822"/>
                    <a:pt x="25365" y="14759"/>
                  </a:cubicBezTo>
                  <a:cubicBezTo>
                    <a:pt x="25226" y="14584"/>
                    <a:pt x="25048" y="14430"/>
                    <a:pt x="24890" y="14269"/>
                  </a:cubicBezTo>
                  <a:cubicBezTo>
                    <a:pt x="24734" y="14108"/>
                    <a:pt x="24581" y="13933"/>
                    <a:pt x="24409" y="13785"/>
                  </a:cubicBezTo>
                  <a:cubicBezTo>
                    <a:pt x="24377" y="13756"/>
                    <a:pt x="24338" y="13744"/>
                    <a:pt x="24300" y="13744"/>
                  </a:cubicBezTo>
                  <a:cubicBezTo>
                    <a:pt x="24184" y="13744"/>
                    <a:pt x="24074" y="13858"/>
                    <a:pt x="24153" y="13982"/>
                  </a:cubicBezTo>
                  <a:cubicBezTo>
                    <a:pt x="24282" y="14182"/>
                    <a:pt x="24441" y="14365"/>
                    <a:pt x="24585" y="14555"/>
                  </a:cubicBezTo>
                  <a:cubicBezTo>
                    <a:pt x="24726" y="14739"/>
                    <a:pt x="24856" y="14941"/>
                    <a:pt x="25014" y="15110"/>
                  </a:cubicBezTo>
                  <a:cubicBezTo>
                    <a:pt x="25028" y="15122"/>
                    <a:pt x="25043" y="15133"/>
                    <a:pt x="25059" y="15142"/>
                  </a:cubicBezTo>
                  <a:cubicBezTo>
                    <a:pt x="24104" y="15563"/>
                    <a:pt x="23149" y="15981"/>
                    <a:pt x="22192" y="16396"/>
                  </a:cubicBezTo>
                  <a:cubicBezTo>
                    <a:pt x="21976" y="16039"/>
                    <a:pt x="21686" y="15712"/>
                    <a:pt x="21438" y="15378"/>
                  </a:cubicBezTo>
                  <a:cubicBezTo>
                    <a:pt x="21392" y="15315"/>
                    <a:pt x="21327" y="15289"/>
                    <a:pt x="21265" y="15289"/>
                  </a:cubicBezTo>
                  <a:cubicBezTo>
                    <a:pt x="21120" y="15289"/>
                    <a:pt x="20983" y="15428"/>
                    <a:pt x="21086" y="15584"/>
                  </a:cubicBezTo>
                  <a:cubicBezTo>
                    <a:pt x="21303" y="15915"/>
                    <a:pt x="21507" y="16269"/>
                    <a:pt x="21747" y="16588"/>
                  </a:cubicBezTo>
                  <a:cubicBezTo>
                    <a:pt x="20968" y="16925"/>
                    <a:pt x="20190" y="17258"/>
                    <a:pt x="19412" y="17594"/>
                  </a:cubicBezTo>
                  <a:cubicBezTo>
                    <a:pt x="19404" y="17563"/>
                    <a:pt x="19390" y="17534"/>
                    <a:pt x="19372" y="17510"/>
                  </a:cubicBezTo>
                  <a:cubicBezTo>
                    <a:pt x="19236" y="17343"/>
                    <a:pt x="19038" y="17228"/>
                    <a:pt x="18885" y="17073"/>
                  </a:cubicBezTo>
                  <a:cubicBezTo>
                    <a:pt x="18730" y="16915"/>
                    <a:pt x="18592" y="16741"/>
                    <a:pt x="18474" y="16552"/>
                  </a:cubicBezTo>
                  <a:cubicBezTo>
                    <a:pt x="18429" y="16481"/>
                    <a:pt x="18364" y="16451"/>
                    <a:pt x="18299" y="16451"/>
                  </a:cubicBezTo>
                  <a:cubicBezTo>
                    <a:pt x="18154" y="16451"/>
                    <a:pt x="18010" y="16602"/>
                    <a:pt x="18104" y="16770"/>
                  </a:cubicBezTo>
                  <a:cubicBezTo>
                    <a:pt x="18300" y="17119"/>
                    <a:pt x="18609" y="17565"/>
                    <a:pt x="18989" y="17773"/>
                  </a:cubicBezTo>
                  <a:cubicBezTo>
                    <a:pt x="18160" y="18127"/>
                    <a:pt x="17332" y="18479"/>
                    <a:pt x="16503" y="18831"/>
                  </a:cubicBezTo>
                  <a:cubicBezTo>
                    <a:pt x="16499" y="18827"/>
                    <a:pt x="16499" y="18822"/>
                    <a:pt x="16494" y="18818"/>
                  </a:cubicBezTo>
                  <a:cubicBezTo>
                    <a:pt x="16353" y="18657"/>
                    <a:pt x="16180" y="18524"/>
                    <a:pt x="16036" y="18364"/>
                  </a:cubicBezTo>
                  <a:cubicBezTo>
                    <a:pt x="15894" y="18203"/>
                    <a:pt x="15768" y="18030"/>
                    <a:pt x="15636" y="17863"/>
                  </a:cubicBezTo>
                  <a:cubicBezTo>
                    <a:pt x="15601" y="17819"/>
                    <a:pt x="15558" y="17800"/>
                    <a:pt x="15516" y="17800"/>
                  </a:cubicBezTo>
                  <a:cubicBezTo>
                    <a:pt x="15394" y="17800"/>
                    <a:pt x="15276" y="17957"/>
                    <a:pt x="15342" y="18090"/>
                  </a:cubicBezTo>
                  <a:cubicBezTo>
                    <a:pt x="15502" y="18413"/>
                    <a:pt x="15753" y="18767"/>
                    <a:pt x="16033" y="19029"/>
                  </a:cubicBezTo>
                  <a:cubicBezTo>
                    <a:pt x="15426" y="19286"/>
                    <a:pt x="14818" y="19542"/>
                    <a:pt x="14212" y="19799"/>
                  </a:cubicBezTo>
                  <a:cubicBezTo>
                    <a:pt x="14120" y="19622"/>
                    <a:pt x="13982" y="19455"/>
                    <a:pt x="13860" y="19314"/>
                  </a:cubicBezTo>
                  <a:cubicBezTo>
                    <a:pt x="13676" y="19103"/>
                    <a:pt x="13458" y="18923"/>
                    <a:pt x="13218" y="18782"/>
                  </a:cubicBezTo>
                  <a:cubicBezTo>
                    <a:pt x="13200" y="18772"/>
                    <a:pt x="13182" y="18768"/>
                    <a:pt x="13164" y="18768"/>
                  </a:cubicBezTo>
                  <a:cubicBezTo>
                    <a:pt x="13070" y="18768"/>
                    <a:pt x="12989" y="18893"/>
                    <a:pt x="13075" y="18968"/>
                  </a:cubicBezTo>
                  <a:cubicBezTo>
                    <a:pt x="13267" y="19132"/>
                    <a:pt x="13446" y="19312"/>
                    <a:pt x="13587" y="19524"/>
                  </a:cubicBezTo>
                  <a:cubicBezTo>
                    <a:pt x="13682" y="19663"/>
                    <a:pt x="13740" y="19818"/>
                    <a:pt x="13809" y="19968"/>
                  </a:cubicBezTo>
                  <a:cubicBezTo>
                    <a:pt x="13106" y="20263"/>
                    <a:pt x="12403" y="20558"/>
                    <a:pt x="11699" y="20853"/>
                  </a:cubicBezTo>
                  <a:cubicBezTo>
                    <a:pt x="11699" y="20852"/>
                    <a:pt x="11697" y="20850"/>
                    <a:pt x="11696" y="20849"/>
                  </a:cubicBezTo>
                  <a:cubicBezTo>
                    <a:pt x="11333" y="20446"/>
                    <a:pt x="11011" y="20055"/>
                    <a:pt x="10763" y="19568"/>
                  </a:cubicBezTo>
                  <a:cubicBezTo>
                    <a:pt x="10728" y="19500"/>
                    <a:pt x="10664" y="19471"/>
                    <a:pt x="10599" y="19471"/>
                  </a:cubicBezTo>
                  <a:cubicBezTo>
                    <a:pt x="10470" y="19471"/>
                    <a:pt x="10333" y="19582"/>
                    <a:pt x="10391" y="19726"/>
                  </a:cubicBezTo>
                  <a:cubicBezTo>
                    <a:pt x="10582" y="20202"/>
                    <a:pt x="10858" y="20679"/>
                    <a:pt x="11222" y="21052"/>
                  </a:cubicBezTo>
                  <a:cubicBezTo>
                    <a:pt x="10389" y="21400"/>
                    <a:pt x="9557" y="21748"/>
                    <a:pt x="8726" y="22094"/>
                  </a:cubicBezTo>
                  <a:cubicBezTo>
                    <a:pt x="8452" y="21669"/>
                    <a:pt x="8116" y="21288"/>
                    <a:pt x="7732" y="20962"/>
                  </a:cubicBezTo>
                  <a:cubicBezTo>
                    <a:pt x="7695" y="20930"/>
                    <a:pt x="7654" y="20916"/>
                    <a:pt x="7615" y="20916"/>
                  </a:cubicBezTo>
                  <a:cubicBezTo>
                    <a:pt x="7478" y="20916"/>
                    <a:pt x="7362" y="21083"/>
                    <a:pt x="7487" y="21207"/>
                  </a:cubicBezTo>
                  <a:cubicBezTo>
                    <a:pt x="7813" y="21529"/>
                    <a:pt x="8073" y="21884"/>
                    <a:pt x="8302" y="22270"/>
                  </a:cubicBezTo>
                  <a:lnTo>
                    <a:pt x="6663" y="22951"/>
                  </a:lnTo>
                  <a:cubicBezTo>
                    <a:pt x="6655" y="22938"/>
                    <a:pt x="6646" y="22924"/>
                    <a:pt x="6635" y="22912"/>
                  </a:cubicBezTo>
                  <a:cubicBezTo>
                    <a:pt x="6431" y="22693"/>
                    <a:pt x="6162" y="22538"/>
                    <a:pt x="5954" y="22316"/>
                  </a:cubicBezTo>
                  <a:cubicBezTo>
                    <a:pt x="5745" y="22094"/>
                    <a:pt x="5611" y="21826"/>
                    <a:pt x="5405" y="21608"/>
                  </a:cubicBezTo>
                  <a:cubicBezTo>
                    <a:pt x="5376" y="21577"/>
                    <a:pt x="5342" y="21564"/>
                    <a:pt x="5308" y="21564"/>
                  </a:cubicBezTo>
                  <a:cubicBezTo>
                    <a:pt x="5222" y="21564"/>
                    <a:pt x="5142" y="21652"/>
                    <a:pt x="5162" y="21751"/>
                  </a:cubicBezTo>
                  <a:cubicBezTo>
                    <a:pt x="5223" y="22054"/>
                    <a:pt x="5445" y="22337"/>
                    <a:pt x="5634" y="22575"/>
                  </a:cubicBezTo>
                  <a:cubicBezTo>
                    <a:pt x="5787" y="22766"/>
                    <a:pt x="5975" y="22994"/>
                    <a:pt x="6191" y="23147"/>
                  </a:cubicBezTo>
                  <a:lnTo>
                    <a:pt x="3979" y="24066"/>
                  </a:lnTo>
                  <a:cubicBezTo>
                    <a:pt x="3962" y="24074"/>
                    <a:pt x="3946" y="24083"/>
                    <a:pt x="3931" y="24093"/>
                  </a:cubicBezTo>
                  <a:lnTo>
                    <a:pt x="3931" y="24093"/>
                  </a:lnTo>
                  <a:cubicBezTo>
                    <a:pt x="4034" y="23988"/>
                    <a:pt x="4079" y="23829"/>
                    <a:pt x="3987" y="23664"/>
                  </a:cubicBezTo>
                  <a:cubicBezTo>
                    <a:pt x="3332" y="22487"/>
                    <a:pt x="2704" y="21297"/>
                    <a:pt x="2120" y="20083"/>
                  </a:cubicBezTo>
                  <a:cubicBezTo>
                    <a:pt x="1569" y="18939"/>
                    <a:pt x="1155" y="17606"/>
                    <a:pt x="403" y="16580"/>
                  </a:cubicBezTo>
                  <a:cubicBezTo>
                    <a:pt x="6646" y="14148"/>
                    <a:pt x="12783" y="11428"/>
                    <a:pt x="18954" y="8823"/>
                  </a:cubicBezTo>
                  <a:cubicBezTo>
                    <a:pt x="25337" y="6125"/>
                    <a:pt x="31758" y="3497"/>
                    <a:pt x="38102" y="710"/>
                  </a:cubicBezTo>
                  <a:cubicBezTo>
                    <a:pt x="38149" y="690"/>
                    <a:pt x="38190" y="656"/>
                    <a:pt x="38221" y="615"/>
                  </a:cubicBezTo>
                  <a:close/>
                  <a:moveTo>
                    <a:pt x="37933" y="0"/>
                  </a:moveTo>
                  <a:cubicBezTo>
                    <a:pt x="37895" y="0"/>
                    <a:pt x="37855" y="8"/>
                    <a:pt x="37814" y="25"/>
                  </a:cubicBezTo>
                  <a:cubicBezTo>
                    <a:pt x="31594" y="2575"/>
                    <a:pt x="25434" y="5283"/>
                    <a:pt x="19249" y="7917"/>
                  </a:cubicBezTo>
                  <a:cubicBezTo>
                    <a:pt x="12879" y="10631"/>
                    <a:pt x="6448" y="13232"/>
                    <a:pt x="157" y="16121"/>
                  </a:cubicBezTo>
                  <a:cubicBezTo>
                    <a:pt x="22" y="16182"/>
                    <a:pt x="3" y="16329"/>
                    <a:pt x="54" y="16445"/>
                  </a:cubicBezTo>
                  <a:cubicBezTo>
                    <a:pt x="17" y="16477"/>
                    <a:pt x="0" y="16525"/>
                    <a:pt x="8" y="16571"/>
                  </a:cubicBezTo>
                  <a:cubicBezTo>
                    <a:pt x="138" y="17756"/>
                    <a:pt x="755" y="18896"/>
                    <a:pt x="1255" y="19968"/>
                  </a:cubicBezTo>
                  <a:cubicBezTo>
                    <a:pt x="1899" y="21352"/>
                    <a:pt x="2599" y="22706"/>
                    <a:pt x="3348" y="24037"/>
                  </a:cubicBezTo>
                  <a:cubicBezTo>
                    <a:pt x="3420" y="24165"/>
                    <a:pt x="3531" y="24218"/>
                    <a:pt x="3642" y="24218"/>
                  </a:cubicBezTo>
                  <a:cubicBezTo>
                    <a:pt x="3729" y="24218"/>
                    <a:pt x="3817" y="24186"/>
                    <a:pt x="3887" y="24132"/>
                  </a:cubicBezTo>
                  <a:lnTo>
                    <a:pt x="3887" y="24132"/>
                  </a:lnTo>
                  <a:cubicBezTo>
                    <a:pt x="3764" y="24271"/>
                    <a:pt x="3834" y="24523"/>
                    <a:pt x="4022" y="24523"/>
                  </a:cubicBezTo>
                  <a:cubicBezTo>
                    <a:pt x="4046" y="24523"/>
                    <a:pt x="4073" y="24519"/>
                    <a:pt x="4102" y="24509"/>
                  </a:cubicBezTo>
                  <a:cubicBezTo>
                    <a:pt x="17310" y="20086"/>
                    <a:pt x="30122" y="14042"/>
                    <a:pt x="42514" y="7723"/>
                  </a:cubicBezTo>
                  <a:cubicBezTo>
                    <a:pt x="42681" y="7642"/>
                    <a:pt x="42721" y="7493"/>
                    <a:pt x="42687" y="7357"/>
                  </a:cubicBezTo>
                  <a:cubicBezTo>
                    <a:pt x="42701" y="7302"/>
                    <a:pt x="42698" y="7243"/>
                    <a:pt x="42678" y="7190"/>
                  </a:cubicBezTo>
                  <a:cubicBezTo>
                    <a:pt x="41716" y="4678"/>
                    <a:pt x="40281" y="2189"/>
                    <a:pt x="38504" y="166"/>
                  </a:cubicBezTo>
                  <a:cubicBezTo>
                    <a:pt x="38459" y="114"/>
                    <a:pt x="38404" y="93"/>
                    <a:pt x="38348" y="93"/>
                  </a:cubicBezTo>
                  <a:cubicBezTo>
                    <a:pt x="38293" y="93"/>
                    <a:pt x="38239" y="114"/>
                    <a:pt x="38194" y="149"/>
                  </a:cubicBezTo>
                  <a:cubicBezTo>
                    <a:pt x="38130" y="62"/>
                    <a:pt x="38039" y="0"/>
                    <a:pt x="379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6863484" y="3117827"/>
              <a:ext cx="66317" cy="60361"/>
            </a:xfrm>
            <a:custGeom>
              <a:avLst/>
              <a:gdLst/>
              <a:ahLst/>
              <a:cxnLst/>
              <a:rect l="l" t="t" r="r" b="b"/>
              <a:pathLst>
                <a:path w="2004" h="1824" extrusionOk="0">
                  <a:moveTo>
                    <a:pt x="720" y="496"/>
                  </a:moveTo>
                  <a:lnTo>
                    <a:pt x="720" y="496"/>
                  </a:lnTo>
                  <a:cubicBezTo>
                    <a:pt x="736" y="501"/>
                    <a:pt x="752" y="504"/>
                    <a:pt x="769" y="505"/>
                  </a:cubicBezTo>
                  <a:cubicBezTo>
                    <a:pt x="776" y="505"/>
                    <a:pt x="784" y="505"/>
                    <a:pt x="791" y="505"/>
                  </a:cubicBezTo>
                  <a:cubicBezTo>
                    <a:pt x="1039" y="505"/>
                    <a:pt x="1296" y="559"/>
                    <a:pt x="1385" y="833"/>
                  </a:cubicBezTo>
                  <a:cubicBezTo>
                    <a:pt x="1459" y="1064"/>
                    <a:pt x="1282" y="1262"/>
                    <a:pt x="1071" y="1329"/>
                  </a:cubicBezTo>
                  <a:lnTo>
                    <a:pt x="1071" y="1328"/>
                  </a:lnTo>
                  <a:cubicBezTo>
                    <a:pt x="1016" y="1345"/>
                    <a:pt x="966" y="1353"/>
                    <a:pt x="919" y="1353"/>
                  </a:cubicBezTo>
                  <a:cubicBezTo>
                    <a:pt x="520" y="1353"/>
                    <a:pt x="435" y="767"/>
                    <a:pt x="720" y="496"/>
                  </a:cubicBezTo>
                  <a:close/>
                  <a:moveTo>
                    <a:pt x="967" y="1"/>
                  </a:moveTo>
                  <a:cubicBezTo>
                    <a:pt x="861" y="1"/>
                    <a:pt x="754" y="24"/>
                    <a:pt x="653" y="77"/>
                  </a:cubicBezTo>
                  <a:cubicBezTo>
                    <a:pt x="612" y="98"/>
                    <a:pt x="579" y="133"/>
                    <a:pt x="561" y="176"/>
                  </a:cubicBezTo>
                  <a:cubicBezTo>
                    <a:pt x="547" y="178"/>
                    <a:pt x="533" y="182"/>
                    <a:pt x="521" y="188"/>
                  </a:cubicBezTo>
                  <a:cubicBezTo>
                    <a:pt x="134" y="407"/>
                    <a:pt x="0" y="901"/>
                    <a:pt x="164" y="1305"/>
                  </a:cubicBezTo>
                  <a:cubicBezTo>
                    <a:pt x="300" y="1640"/>
                    <a:pt x="613" y="1824"/>
                    <a:pt x="947" y="1824"/>
                  </a:cubicBezTo>
                  <a:cubicBezTo>
                    <a:pt x="1057" y="1824"/>
                    <a:pt x="1169" y="1804"/>
                    <a:pt x="1278" y="1763"/>
                  </a:cubicBezTo>
                  <a:cubicBezTo>
                    <a:pt x="1719" y="1597"/>
                    <a:pt x="2004" y="1138"/>
                    <a:pt x="1852" y="672"/>
                  </a:cubicBezTo>
                  <a:cubicBezTo>
                    <a:pt x="1733" y="309"/>
                    <a:pt x="1352" y="1"/>
                    <a:pt x="9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7444754" y="2556545"/>
              <a:ext cx="102653" cy="56588"/>
            </a:xfrm>
            <a:custGeom>
              <a:avLst/>
              <a:gdLst/>
              <a:ahLst/>
              <a:cxnLst/>
              <a:rect l="l" t="t" r="r" b="b"/>
              <a:pathLst>
                <a:path w="3102" h="1710" extrusionOk="0">
                  <a:moveTo>
                    <a:pt x="2826" y="0"/>
                  </a:moveTo>
                  <a:cubicBezTo>
                    <a:pt x="2792" y="0"/>
                    <a:pt x="2754" y="10"/>
                    <a:pt x="2715" y="32"/>
                  </a:cubicBezTo>
                  <a:cubicBezTo>
                    <a:pt x="1873" y="513"/>
                    <a:pt x="1090" y="1002"/>
                    <a:pt x="184" y="1362"/>
                  </a:cubicBezTo>
                  <a:cubicBezTo>
                    <a:pt x="0" y="1435"/>
                    <a:pt x="46" y="1709"/>
                    <a:pt x="216" y="1709"/>
                  </a:cubicBezTo>
                  <a:cubicBezTo>
                    <a:pt x="235" y="1709"/>
                    <a:pt x="255" y="1706"/>
                    <a:pt x="277" y="1699"/>
                  </a:cubicBezTo>
                  <a:cubicBezTo>
                    <a:pt x="1191" y="1389"/>
                    <a:pt x="2158" y="990"/>
                    <a:pt x="2927" y="395"/>
                  </a:cubicBezTo>
                  <a:cubicBezTo>
                    <a:pt x="3101" y="262"/>
                    <a:pt x="3005" y="0"/>
                    <a:pt x="28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7490388" y="2588082"/>
              <a:ext cx="121085" cy="54536"/>
            </a:xfrm>
            <a:custGeom>
              <a:avLst/>
              <a:gdLst/>
              <a:ahLst/>
              <a:cxnLst/>
              <a:rect l="l" t="t" r="r" b="b"/>
              <a:pathLst>
                <a:path w="3659" h="1648" extrusionOk="0">
                  <a:moveTo>
                    <a:pt x="3399" y="1"/>
                  </a:moveTo>
                  <a:cubicBezTo>
                    <a:pt x="3375" y="1"/>
                    <a:pt x="3349" y="6"/>
                    <a:pt x="3321" y="17"/>
                  </a:cubicBezTo>
                  <a:cubicBezTo>
                    <a:pt x="2264" y="424"/>
                    <a:pt x="1211" y="851"/>
                    <a:pt x="172" y="1300"/>
                  </a:cubicBezTo>
                  <a:cubicBezTo>
                    <a:pt x="1" y="1375"/>
                    <a:pt x="95" y="1647"/>
                    <a:pt x="260" y="1647"/>
                  </a:cubicBezTo>
                  <a:cubicBezTo>
                    <a:pt x="277" y="1647"/>
                    <a:pt x="296" y="1644"/>
                    <a:pt x="315" y="1637"/>
                  </a:cubicBezTo>
                  <a:cubicBezTo>
                    <a:pt x="1361" y="1257"/>
                    <a:pt x="2404" y="853"/>
                    <a:pt x="3435" y="432"/>
                  </a:cubicBezTo>
                  <a:cubicBezTo>
                    <a:pt x="3659" y="339"/>
                    <a:pt x="3599" y="1"/>
                    <a:pt x="33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23"/>
          <p:cNvGrpSpPr/>
          <p:nvPr/>
        </p:nvGrpSpPr>
        <p:grpSpPr>
          <a:xfrm>
            <a:off x="11272720" y="1419515"/>
            <a:ext cx="1122497" cy="792676"/>
            <a:chOff x="8454538" y="1064636"/>
            <a:chExt cx="841873" cy="594507"/>
          </a:xfrm>
        </p:grpSpPr>
        <p:sp>
          <p:nvSpPr>
            <p:cNvPr id="563" name="Google Shape;563;p23"/>
            <p:cNvSpPr/>
            <p:nvPr/>
          </p:nvSpPr>
          <p:spPr>
            <a:xfrm>
              <a:off x="8457550" y="1064636"/>
              <a:ext cx="838862" cy="594507"/>
            </a:xfrm>
            <a:custGeom>
              <a:avLst/>
              <a:gdLst/>
              <a:ahLst/>
              <a:cxnLst/>
              <a:rect l="l" t="t" r="r" b="b"/>
              <a:pathLst>
                <a:path w="25349" h="17965" extrusionOk="0">
                  <a:moveTo>
                    <a:pt x="12831" y="685"/>
                  </a:moveTo>
                  <a:cubicBezTo>
                    <a:pt x="13661" y="685"/>
                    <a:pt x="14498" y="764"/>
                    <a:pt x="15327" y="912"/>
                  </a:cubicBezTo>
                  <a:cubicBezTo>
                    <a:pt x="18805" y="1532"/>
                    <a:pt x="22034" y="3240"/>
                    <a:pt x="23293" y="6725"/>
                  </a:cubicBezTo>
                  <a:cubicBezTo>
                    <a:pt x="24521" y="10122"/>
                    <a:pt x="23762" y="13755"/>
                    <a:pt x="23019" y="17165"/>
                  </a:cubicBezTo>
                  <a:cubicBezTo>
                    <a:pt x="22509" y="17089"/>
                    <a:pt x="22000" y="17006"/>
                    <a:pt x="21492" y="16923"/>
                  </a:cubicBezTo>
                  <a:cubicBezTo>
                    <a:pt x="21539" y="16709"/>
                    <a:pt x="21584" y="16493"/>
                    <a:pt x="21628" y="16279"/>
                  </a:cubicBezTo>
                  <a:cubicBezTo>
                    <a:pt x="21670" y="16073"/>
                    <a:pt x="21493" y="15944"/>
                    <a:pt x="21334" y="15944"/>
                  </a:cubicBezTo>
                  <a:cubicBezTo>
                    <a:pt x="21228" y="15944"/>
                    <a:pt x="21129" y="16003"/>
                    <a:pt x="21110" y="16136"/>
                  </a:cubicBezTo>
                  <a:cubicBezTo>
                    <a:pt x="21078" y="16374"/>
                    <a:pt x="21048" y="16609"/>
                    <a:pt x="21018" y="16847"/>
                  </a:cubicBezTo>
                  <a:cubicBezTo>
                    <a:pt x="20415" y="16747"/>
                    <a:pt x="19813" y="16646"/>
                    <a:pt x="19213" y="16541"/>
                  </a:cubicBezTo>
                  <a:cubicBezTo>
                    <a:pt x="19291" y="16269"/>
                    <a:pt x="19363" y="15991"/>
                    <a:pt x="19360" y="15730"/>
                  </a:cubicBezTo>
                  <a:cubicBezTo>
                    <a:pt x="19358" y="15585"/>
                    <a:pt x="19215" y="15477"/>
                    <a:pt x="19083" y="15477"/>
                  </a:cubicBezTo>
                  <a:cubicBezTo>
                    <a:pt x="19005" y="15477"/>
                    <a:pt x="18931" y="15515"/>
                    <a:pt x="18891" y="15603"/>
                  </a:cubicBezTo>
                  <a:cubicBezTo>
                    <a:pt x="18778" y="15857"/>
                    <a:pt x="18732" y="16156"/>
                    <a:pt x="18694" y="16449"/>
                  </a:cubicBezTo>
                  <a:cubicBezTo>
                    <a:pt x="18066" y="16338"/>
                    <a:pt x="17438" y="16231"/>
                    <a:pt x="16811" y="16115"/>
                  </a:cubicBezTo>
                  <a:cubicBezTo>
                    <a:pt x="17001" y="15816"/>
                    <a:pt x="17156" y="15484"/>
                    <a:pt x="17243" y="15173"/>
                  </a:cubicBezTo>
                  <a:cubicBezTo>
                    <a:pt x="17297" y="14981"/>
                    <a:pt x="17153" y="14864"/>
                    <a:pt x="17004" y="14864"/>
                  </a:cubicBezTo>
                  <a:cubicBezTo>
                    <a:pt x="16903" y="14864"/>
                    <a:pt x="16799" y="14917"/>
                    <a:pt x="16753" y="15038"/>
                  </a:cubicBezTo>
                  <a:cubicBezTo>
                    <a:pt x="16660" y="15277"/>
                    <a:pt x="16588" y="15522"/>
                    <a:pt x="16479" y="15756"/>
                  </a:cubicBezTo>
                  <a:cubicBezTo>
                    <a:pt x="16436" y="15848"/>
                    <a:pt x="16387" y="15939"/>
                    <a:pt x="16338" y="16029"/>
                  </a:cubicBezTo>
                  <a:cubicBezTo>
                    <a:pt x="15624" y="15896"/>
                    <a:pt x="14910" y="15761"/>
                    <a:pt x="14198" y="15622"/>
                  </a:cubicBezTo>
                  <a:cubicBezTo>
                    <a:pt x="14237" y="15525"/>
                    <a:pt x="14275" y="15429"/>
                    <a:pt x="14316" y="15332"/>
                  </a:cubicBezTo>
                  <a:cubicBezTo>
                    <a:pt x="14411" y="15118"/>
                    <a:pt x="14548" y="14914"/>
                    <a:pt x="14612" y="14689"/>
                  </a:cubicBezTo>
                  <a:cubicBezTo>
                    <a:pt x="14655" y="14538"/>
                    <a:pt x="14513" y="14390"/>
                    <a:pt x="14374" y="14390"/>
                  </a:cubicBezTo>
                  <a:cubicBezTo>
                    <a:pt x="14320" y="14390"/>
                    <a:pt x="14267" y="14412"/>
                    <a:pt x="14226" y="14464"/>
                  </a:cubicBezTo>
                  <a:cubicBezTo>
                    <a:pt x="13998" y="14745"/>
                    <a:pt x="13861" y="15151"/>
                    <a:pt x="13788" y="15540"/>
                  </a:cubicBezTo>
                  <a:cubicBezTo>
                    <a:pt x="13099" y="15406"/>
                    <a:pt x="12409" y="15271"/>
                    <a:pt x="11720" y="15131"/>
                  </a:cubicBezTo>
                  <a:cubicBezTo>
                    <a:pt x="11823" y="14801"/>
                    <a:pt x="11944" y="14481"/>
                    <a:pt x="12106" y="14167"/>
                  </a:cubicBezTo>
                  <a:cubicBezTo>
                    <a:pt x="12209" y="13966"/>
                    <a:pt x="12052" y="13808"/>
                    <a:pt x="11889" y="13808"/>
                  </a:cubicBezTo>
                  <a:cubicBezTo>
                    <a:pt x="11798" y="13808"/>
                    <a:pt x="11705" y="13857"/>
                    <a:pt x="11656" y="13977"/>
                  </a:cubicBezTo>
                  <a:cubicBezTo>
                    <a:pt x="11510" y="14323"/>
                    <a:pt x="11399" y="14683"/>
                    <a:pt x="11324" y="15050"/>
                  </a:cubicBezTo>
                  <a:cubicBezTo>
                    <a:pt x="10660" y="14917"/>
                    <a:pt x="9997" y="14782"/>
                    <a:pt x="9334" y="14644"/>
                  </a:cubicBezTo>
                  <a:cubicBezTo>
                    <a:pt x="9513" y="14307"/>
                    <a:pt x="9692" y="13963"/>
                    <a:pt x="9807" y="13611"/>
                  </a:cubicBezTo>
                  <a:cubicBezTo>
                    <a:pt x="9863" y="13440"/>
                    <a:pt x="9718" y="13319"/>
                    <a:pt x="9573" y="13319"/>
                  </a:cubicBezTo>
                  <a:cubicBezTo>
                    <a:pt x="9498" y="13319"/>
                    <a:pt x="9423" y="13352"/>
                    <a:pt x="9375" y="13428"/>
                  </a:cubicBezTo>
                  <a:cubicBezTo>
                    <a:pt x="9167" y="13768"/>
                    <a:pt x="9014" y="14163"/>
                    <a:pt x="8864" y="14546"/>
                  </a:cubicBezTo>
                  <a:cubicBezTo>
                    <a:pt x="8202" y="14409"/>
                    <a:pt x="7540" y="14268"/>
                    <a:pt x="6880" y="14127"/>
                  </a:cubicBezTo>
                  <a:cubicBezTo>
                    <a:pt x="6946" y="13920"/>
                    <a:pt x="7009" y="13712"/>
                    <a:pt x="7076" y="13508"/>
                  </a:cubicBezTo>
                  <a:cubicBezTo>
                    <a:pt x="7138" y="13323"/>
                    <a:pt x="6977" y="13199"/>
                    <a:pt x="6824" y="13199"/>
                  </a:cubicBezTo>
                  <a:cubicBezTo>
                    <a:pt x="6724" y="13199"/>
                    <a:pt x="6627" y="13252"/>
                    <a:pt x="6596" y="13375"/>
                  </a:cubicBezTo>
                  <a:cubicBezTo>
                    <a:pt x="6540" y="13592"/>
                    <a:pt x="6481" y="13810"/>
                    <a:pt x="6424" y="14029"/>
                  </a:cubicBezTo>
                  <a:cubicBezTo>
                    <a:pt x="5873" y="13911"/>
                    <a:pt x="5323" y="13791"/>
                    <a:pt x="4773" y="13673"/>
                  </a:cubicBezTo>
                  <a:cubicBezTo>
                    <a:pt x="4899" y="13286"/>
                    <a:pt x="5009" y="12880"/>
                    <a:pt x="5058" y="12491"/>
                  </a:cubicBezTo>
                  <a:cubicBezTo>
                    <a:pt x="5077" y="12346"/>
                    <a:pt x="4974" y="12278"/>
                    <a:pt x="4861" y="12278"/>
                  </a:cubicBezTo>
                  <a:cubicBezTo>
                    <a:pt x="4762" y="12278"/>
                    <a:pt x="4656" y="12330"/>
                    <a:pt x="4617" y="12431"/>
                  </a:cubicBezTo>
                  <a:cubicBezTo>
                    <a:pt x="4479" y="12784"/>
                    <a:pt x="4388" y="13185"/>
                    <a:pt x="4320" y="13575"/>
                  </a:cubicBezTo>
                  <a:cubicBezTo>
                    <a:pt x="3745" y="13450"/>
                    <a:pt x="3171" y="13326"/>
                    <a:pt x="2597" y="13200"/>
                  </a:cubicBezTo>
                  <a:cubicBezTo>
                    <a:pt x="2777" y="12826"/>
                    <a:pt x="2947" y="12437"/>
                    <a:pt x="3076" y="12053"/>
                  </a:cubicBezTo>
                  <a:cubicBezTo>
                    <a:pt x="3128" y="11898"/>
                    <a:pt x="2982" y="11774"/>
                    <a:pt x="2846" y="11774"/>
                  </a:cubicBezTo>
                  <a:cubicBezTo>
                    <a:pt x="2777" y="11774"/>
                    <a:pt x="2710" y="11806"/>
                    <a:pt x="2673" y="11883"/>
                  </a:cubicBezTo>
                  <a:cubicBezTo>
                    <a:pt x="2486" y="12272"/>
                    <a:pt x="2338" y="12696"/>
                    <a:pt x="2203" y="13114"/>
                  </a:cubicBezTo>
                  <a:lnTo>
                    <a:pt x="535" y="12750"/>
                  </a:lnTo>
                  <a:cubicBezTo>
                    <a:pt x="1877" y="9530"/>
                    <a:pt x="2904" y="6294"/>
                    <a:pt x="5364" y="3684"/>
                  </a:cubicBezTo>
                  <a:cubicBezTo>
                    <a:pt x="7359" y="1569"/>
                    <a:pt x="10051" y="685"/>
                    <a:pt x="12831" y="685"/>
                  </a:cubicBezTo>
                  <a:close/>
                  <a:moveTo>
                    <a:pt x="12799" y="0"/>
                  </a:moveTo>
                  <a:cubicBezTo>
                    <a:pt x="10250" y="0"/>
                    <a:pt x="7711" y="688"/>
                    <a:pt x="5738" y="2383"/>
                  </a:cubicBezTo>
                  <a:cubicBezTo>
                    <a:pt x="2935" y="4790"/>
                    <a:pt x="578" y="9076"/>
                    <a:pt x="117" y="12744"/>
                  </a:cubicBezTo>
                  <a:cubicBezTo>
                    <a:pt x="114" y="12768"/>
                    <a:pt x="115" y="12793"/>
                    <a:pt x="121" y="12816"/>
                  </a:cubicBezTo>
                  <a:cubicBezTo>
                    <a:pt x="0" y="12960"/>
                    <a:pt x="14" y="13209"/>
                    <a:pt x="250" y="13280"/>
                  </a:cubicBezTo>
                  <a:cubicBezTo>
                    <a:pt x="7001" y="15266"/>
                    <a:pt x="14005" y="16605"/>
                    <a:pt x="20977" y="17645"/>
                  </a:cubicBezTo>
                  <a:cubicBezTo>
                    <a:pt x="21013" y="17696"/>
                    <a:pt x="21077" y="17723"/>
                    <a:pt x="21141" y="17723"/>
                  </a:cubicBezTo>
                  <a:cubicBezTo>
                    <a:pt x="21185" y="17723"/>
                    <a:pt x="21228" y="17711"/>
                    <a:pt x="21264" y="17686"/>
                  </a:cubicBezTo>
                  <a:cubicBezTo>
                    <a:pt x="21888" y="17778"/>
                    <a:pt x="22512" y="17871"/>
                    <a:pt x="23135" y="17960"/>
                  </a:cubicBezTo>
                  <a:cubicBezTo>
                    <a:pt x="23156" y="17963"/>
                    <a:pt x="23177" y="17965"/>
                    <a:pt x="23197" y="17965"/>
                  </a:cubicBezTo>
                  <a:cubicBezTo>
                    <a:pt x="23444" y="17965"/>
                    <a:pt x="23603" y="17748"/>
                    <a:pt x="23613" y="17548"/>
                  </a:cubicBezTo>
                  <a:cubicBezTo>
                    <a:pt x="23668" y="17502"/>
                    <a:pt x="23706" y="17440"/>
                    <a:pt x="23722" y="17369"/>
                  </a:cubicBezTo>
                  <a:cubicBezTo>
                    <a:pt x="24573" y="13629"/>
                    <a:pt x="25348" y="9587"/>
                    <a:pt x="23765" y="5927"/>
                  </a:cubicBezTo>
                  <a:cubicBezTo>
                    <a:pt x="22261" y="2448"/>
                    <a:pt x="18807" y="784"/>
                    <a:pt x="15226" y="200"/>
                  </a:cubicBezTo>
                  <a:cubicBezTo>
                    <a:pt x="14428" y="70"/>
                    <a:pt x="13613" y="0"/>
                    <a:pt x="127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682546" y="1188600"/>
              <a:ext cx="424312" cy="302234"/>
            </a:xfrm>
            <a:custGeom>
              <a:avLst/>
              <a:gdLst/>
              <a:ahLst/>
              <a:cxnLst/>
              <a:rect l="l" t="t" r="r" b="b"/>
              <a:pathLst>
                <a:path w="12822" h="9133" extrusionOk="0">
                  <a:moveTo>
                    <a:pt x="6897" y="673"/>
                  </a:moveTo>
                  <a:cubicBezTo>
                    <a:pt x="7008" y="673"/>
                    <a:pt x="7121" y="676"/>
                    <a:pt x="7234" y="681"/>
                  </a:cubicBezTo>
                  <a:cubicBezTo>
                    <a:pt x="11532" y="894"/>
                    <a:pt x="12035" y="4720"/>
                    <a:pt x="11720" y="8161"/>
                  </a:cubicBezTo>
                  <a:cubicBezTo>
                    <a:pt x="11247" y="8019"/>
                    <a:pt x="10697" y="7990"/>
                    <a:pt x="10247" y="7904"/>
                  </a:cubicBezTo>
                  <a:cubicBezTo>
                    <a:pt x="9116" y="7688"/>
                    <a:pt x="7984" y="7474"/>
                    <a:pt x="6854" y="7264"/>
                  </a:cubicBezTo>
                  <a:cubicBezTo>
                    <a:pt x="4765" y="6870"/>
                    <a:pt x="2674" y="6481"/>
                    <a:pt x="575" y="6166"/>
                  </a:cubicBezTo>
                  <a:cubicBezTo>
                    <a:pt x="1244" y="3083"/>
                    <a:pt x="3624" y="673"/>
                    <a:pt x="6897" y="673"/>
                  </a:cubicBezTo>
                  <a:close/>
                  <a:moveTo>
                    <a:pt x="6926" y="0"/>
                  </a:moveTo>
                  <a:cubicBezTo>
                    <a:pt x="3348" y="0"/>
                    <a:pt x="356" y="2743"/>
                    <a:pt x="11" y="6334"/>
                  </a:cubicBezTo>
                  <a:cubicBezTo>
                    <a:pt x="0" y="6446"/>
                    <a:pt x="66" y="6523"/>
                    <a:pt x="153" y="6561"/>
                  </a:cubicBezTo>
                  <a:cubicBezTo>
                    <a:pt x="182" y="6582"/>
                    <a:pt x="216" y="6598"/>
                    <a:pt x="251" y="6605"/>
                  </a:cubicBezTo>
                  <a:cubicBezTo>
                    <a:pt x="2151" y="7062"/>
                    <a:pt x="4067" y="7451"/>
                    <a:pt x="5981" y="7835"/>
                  </a:cubicBezTo>
                  <a:cubicBezTo>
                    <a:pt x="6883" y="8016"/>
                    <a:pt x="7787" y="8195"/>
                    <a:pt x="8689" y="8373"/>
                  </a:cubicBezTo>
                  <a:cubicBezTo>
                    <a:pt x="9470" y="8528"/>
                    <a:pt x="10758" y="8560"/>
                    <a:pt x="11550" y="8903"/>
                  </a:cubicBezTo>
                  <a:cubicBezTo>
                    <a:pt x="11581" y="8970"/>
                    <a:pt x="11634" y="9025"/>
                    <a:pt x="11702" y="9057"/>
                  </a:cubicBezTo>
                  <a:lnTo>
                    <a:pt x="11757" y="9085"/>
                  </a:lnTo>
                  <a:cubicBezTo>
                    <a:pt x="11821" y="9117"/>
                    <a:pt x="11885" y="9132"/>
                    <a:pt x="11946" y="9132"/>
                  </a:cubicBezTo>
                  <a:cubicBezTo>
                    <a:pt x="12073" y="9132"/>
                    <a:pt x="12188" y="9068"/>
                    <a:pt x="12273" y="8950"/>
                  </a:cubicBezTo>
                  <a:lnTo>
                    <a:pt x="12320" y="8884"/>
                  </a:lnTo>
                  <a:cubicBezTo>
                    <a:pt x="12363" y="8823"/>
                    <a:pt x="12382" y="8748"/>
                    <a:pt x="12374" y="8675"/>
                  </a:cubicBezTo>
                  <a:cubicBezTo>
                    <a:pt x="12380" y="8656"/>
                    <a:pt x="12386" y="8636"/>
                    <a:pt x="12391" y="8618"/>
                  </a:cubicBezTo>
                  <a:cubicBezTo>
                    <a:pt x="12821" y="4732"/>
                    <a:pt x="12224" y="422"/>
                    <a:pt x="7522" y="26"/>
                  </a:cubicBezTo>
                  <a:cubicBezTo>
                    <a:pt x="7322" y="9"/>
                    <a:pt x="7123" y="0"/>
                    <a:pt x="69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8470754" y="1133435"/>
              <a:ext cx="70983" cy="92990"/>
            </a:xfrm>
            <a:custGeom>
              <a:avLst/>
              <a:gdLst/>
              <a:ahLst/>
              <a:cxnLst/>
              <a:rect l="l" t="t" r="r" b="b"/>
              <a:pathLst>
                <a:path w="2145" h="2810" extrusionOk="0">
                  <a:moveTo>
                    <a:pt x="1870" y="0"/>
                  </a:moveTo>
                  <a:cubicBezTo>
                    <a:pt x="1808" y="0"/>
                    <a:pt x="1748" y="32"/>
                    <a:pt x="1707" y="107"/>
                  </a:cubicBezTo>
                  <a:cubicBezTo>
                    <a:pt x="1254" y="971"/>
                    <a:pt x="753" y="1775"/>
                    <a:pt x="110" y="2515"/>
                  </a:cubicBezTo>
                  <a:cubicBezTo>
                    <a:pt x="1" y="2642"/>
                    <a:pt x="109" y="2810"/>
                    <a:pt x="237" y="2810"/>
                  </a:cubicBezTo>
                  <a:cubicBezTo>
                    <a:pt x="276" y="2810"/>
                    <a:pt x="317" y="2794"/>
                    <a:pt x="353" y="2757"/>
                  </a:cubicBezTo>
                  <a:cubicBezTo>
                    <a:pt x="1055" y="2053"/>
                    <a:pt x="1666" y="1230"/>
                    <a:pt x="2070" y="319"/>
                  </a:cubicBezTo>
                  <a:cubicBezTo>
                    <a:pt x="2144" y="153"/>
                    <a:pt x="2005" y="0"/>
                    <a:pt x="18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454538" y="1100574"/>
              <a:ext cx="79852" cy="60625"/>
            </a:xfrm>
            <a:custGeom>
              <a:avLst/>
              <a:gdLst/>
              <a:ahLst/>
              <a:cxnLst/>
              <a:rect l="l" t="t" r="r" b="b"/>
              <a:pathLst>
                <a:path w="2413" h="1832" extrusionOk="0">
                  <a:moveTo>
                    <a:pt x="2114" y="0"/>
                  </a:moveTo>
                  <a:cubicBezTo>
                    <a:pt x="2068" y="0"/>
                    <a:pt x="2018" y="17"/>
                    <a:pt x="1969" y="57"/>
                  </a:cubicBezTo>
                  <a:cubicBezTo>
                    <a:pt x="1352" y="566"/>
                    <a:pt x="726" y="1062"/>
                    <a:pt x="108" y="1571"/>
                  </a:cubicBezTo>
                  <a:cubicBezTo>
                    <a:pt x="1" y="1659"/>
                    <a:pt x="101" y="1832"/>
                    <a:pt x="217" y="1832"/>
                  </a:cubicBezTo>
                  <a:cubicBezTo>
                    <a:pt x="242" y="1832"/>
                    <a:pt x="267" y="1824"/>
                    <a:pt x="291" y="1807"/>
                  </a:cubicBezTo>
                  <a:cubicBezTo>
                    <a:pt x="937" y="1336"/>
                    <a:pt x="1574" y="854"/>
                    <a:pt x="2220" y="384"/>
                  </a:cubicBezTo>
                  <a:cubicBezTo>
                    <a:pt x="2412" y="245"/>
                    <a:pt x="2290" y="0"/>
                    <a:pt x="21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23"/>
          <p:cNvGrpSpPr/>
          <p:nvPr/>
        </p:nvGrpSpPr>
        <p:grpSpPr>
          <a:xfrm>
            <a:off x="10615412" y="-269704"/>
            <a:ext cx="1353968" cy="1229983"/>
            <a:chOff x="7961559" y="-202278"/>
            <a:chExt cx="1015476" cy="922487"/>
          </a:xfrm>
        </p:grpSpPr>
        <p:grpSp>
          <p:nvGrpSpPr>
            <p:cNvPr id="568" name="Google Shape;568;p23"/>
            <p:cNvGrpSpPr/>
            <p:nvPr/>
          </p:nvGrpSpPr>
          <p:grpSpPr>
            <a:xfrm>
              <a:off x="7961559" y="-121102"/>
              <a:ext cx="1015476" cy="841311"/>
              <a:chOff x="7961559" y="-121102"/>
              <a:chExt cx="1015476" cy="841311"/>
            </a:xfrm>
          </p:grpSpPr>
          <p:sp>
            <p:nvSpPr>
              <p:cNvPr id="569" name="Google Shape;569;p23"/>
              <p:cNvSpPr/>
              <p:nvPr/>
            </p:nvSpPr>
            <p:spPr>
              <a:xfrm>
                <a:off x="7961559" y="-121102"/>
                <a:ext cx="1015476" cy="841311"/>
              </a:xfrm>
              <a:custGeom>
                <a:avLst/>
                <a:gdLst/>
                <a:ahLst/>
                <a:cxnLst/>
                <a:rect l="l" t="t" r="r" b="b"/>
                <a:pathLst>
                  <a:path w="30686" h="25423" extrusionOk="0">
                    <a:moveTo>
                      <a:pt x="27538" y="752"/>
                    </a:moveTo>
                    <a:cubicBezTo>
                      <a:pt x="27287" y="1203"/>
                      <a:pt x="27189" y="1722"/>
                      <a:pt x="27229" y="2252"/>
                    </a:cubicBezTo>
                    <a:cubicBezTo>
                      <a:pt x="27242" y="2432"/>
                      <a:pt x="27378" y="2530"/>
                      <a:pt x="27529" y="2530"/>
                    </a:cubicBezTo>
                    <a:cubicBezTo>
                      <a:pt x="27584" y="2530"/>
                      <a:pt x="27642" y="2516"/>
                      <a:pt x="27696" y="2489"/>
                    </a:cubicBezTo>
                    <a:cubicBezTo>
                      <a:pt x="28142" y="2266"/>
                      <a:pt x="28598" y="2111"/>
                      <a:pt x="29096" y="2059"/>
                    </a:cubicBezTo>
                    <a:cubicBezTo>
                      <a:pt x="29200" y="2047"/>
                      <a:pt x="29304" y="2044"/>
                      <a:pt x="29409" y="2044"/>
                    </a:cubicBezTo>
                    <a:cubicBezTo>
                      <a:pt x="29493" y="2044"/>
                      <a:pt x="29577" y="2046"/>
                      <a:pt x="29661" y="2047"/>
                    </a:cubicBezTo>
                    <a:cubicBezTo>
                      <a:pt x="28577" y="2661"/>
                      <a:pt x="27722" y="3836"/>
                      <a:pt x="27269" y="4955"/>
                    </a:cubicBezTo>
                    <a:cubicBezTo>
                      <a:pt x="26258" y="4491"/>
                      <a:pt x="25141" y="4157"/>
                      <a:pt x="24210" y="3855"/>
                    </a:cubicBezTo>
                    <a:cubicBezTo>
                      <a:pt x="24605" y="3218"/>
                      <a:pt x="24959" y="2587"/>
                      <a:pt x="25514" y="2045"/>
                    </a:cubicBezTo>
                    <a:cubicBezTo>
                      <a:pt x="26111" y="1462"/>
                      <a:pt x="26791" y="1079"/>
                      <a:pt x="27538" y="752"/>
                    </a:cubicBezTo>
                    <a:close/>
                    <a:moveTo>
                      <a:pt x="12595" y="1027"/>
                    </a:moveTo>
                    <a:cubicBezTo>
                      <a:pt x="15327" y="1811"/>
                      <a:pt x="18070" y="2529"/>
                      <a:pt x="20766" y="3434"/>
                    </a:cubicBezTo>
                    <a:cubicBezTo>
                      <a:pt x="22397" y="3983"/>
                      <a:pt x="24013" y="4574"/>
                      <a:pt x="25612" y="5209"/>
                    </a:cubicBezTo>
                    <a:cubicBezTo>
                      <a:pt x="27209" y="5845"/>
                      <a:pt x="29143" y="6369"/>
                      <a:pt x="29309" y="8354"/>
                    </a:cubicBezTo>
                    <a:cubicBezTo>
                      <a:pt x="29451" y="10072"/>
                      <a:pt x="28035" y="11633"/>
                      <a:pt x="27068" y="12924"/>
                    </a:cubicBezTo>
                    <a:cubicBezTo>
                      <a:pt x="26195" y="14088"/>
                      <a:pt x="25311" y="15246"/>
                      <a:pt x="24418" y="16396"/>
                    </a:cubicBezTo>
                    <a:cubicBezTo>
                      <a:pt x="22826" y="18445"/>
                      <a:pt x="21188" y="20459"/>
                      <a:pt x="19539" y="22464"/>
                    </a:cubicBezTo>
                    <a:cubicBezTo>
                      <a:pt x="19524" y="22195"/>
                      <a:pt x="19461" y="21928"/>
                      <a:pt x="19354" y="21680"/>
                    </a:cubicBezTo>
                    <a:cubicBezTo>
                      <a:pt x="19115" y="20637"/>
                      <a:pt x="18355" y="20086"/>
                      <a:pt x="17460" y="19565"/>
                    </a:cubicBezTo>
                    <a:cubicBezTo>
                      <a:pt x="15714" y="18549"/>
                      <a:pt x="13820" y="17727"/>
                      <a:pt x="11936" y="17003"/>
                    </a:cubicBezTo>
                    <a:cubicBezTo>
                      <a:pt x="8809" y="15800"/>
                      <a:pt x="5502" y="14826"/>
                      <a:pt x="2152" y="14518"/>
                    </a:cubicBezTo>
                    <a:cubicBezTo>
                      <a:pt x="2111" y="14475"/>
                      <a:pt x="2060" y="14445"/>
                      <a:pt x="2004" y="14426"/>
                    </a:cubicBezTo>
                    <a:cubicBezTo>
                      <a:pt x="5650" y="10068"/>
                      <a:pt x="8995" y="5438"/>
                      <a:pt x="12592" y="1034"/>
                    </a:cubicBezTo>
                    <a:cubicBezTo>
                      <a:pt x="12593" y="1033"/>
                      <a:pt x="12593" y="1030"/>
                      <a:pt x="12595" y="1027"/>
                    </a:cubicBezTo>
                    <a:close/>
                    <a:moveTo>
                      <a:pt x="2405" y="15057"/>
                    </a:moveTo>
                    <a:cubicBezTo>
                      <a:pt x="5033" y="15632"/>
                      <a:pt x="7651" y="16183"/>
                      <a:pt x="10204" y="17071"/>
                    </a:cubicBezTo>
                    <a:cubicBezTo>
                      <a:pt x="11792" y="17624"/>
                      <a:pt x="13350" y="18265"/>
                      <a:pt x="14867" y="18991"/>
                    </a:cubicBezTo>
                    <a:cubicBezTo>
                      <a:pt x="16188" y="19622"/>
                      <a:pt x="18404" y="20363"/>
                      <a:pt x="18730" y="21948"/>
                    </a:cubicBezTo>
                    <a:cubicBezTo>
                      <a:pt x="18739" y="21996"/>
                      <a:pt x="18761" y="22041"/>
                      <a:pt x="18790" y="22080"/>
                    </a:cubicBezTo>
                    <a:cubicBezTo>
                      <a:pt x="19171" y="23986"/>
                      <a:pt x="17751" y="24564"/>
                      <a:pt x="15860" y="24564"/>
                    </a:cubicBezTo>
                    <a:cubicBezTo>
                      <a:pt x="13387" y="24564"/>
                      <a:pt x="10109" y="23576"/>
                      <a:pt x="9006" y="23279"/>
                    </a:cubicBezTo>
                    <a:cubicBezTo>
                      <a:pt x="6257" y="22539"/>
                      <a:pt x="3624" y="21521"/>
                      <a:pt x="932" y="20620"/>
                    </a:cubicBezTo>
                    <a:cubicBezTo>
                      <a:pt x="2540" y="19294"/>
                      <a:pt x="3100" y="17006"/>
                      <a:pt x="2405" y="15057"/>
                    </a:cubicBezTo>
                    <a:close/>
                    <a:moveTo>
                      <a:pt x="27764" y="0"/>
                    </a:moveTo>
                    <a:cubicBezTo>
                      <a:pt x="27737" y="0"/>
                      <a:pt x="27709" y="3"/>
                      <a:pt x="27679" y="10"/>
                    </a:cubicBezTo>
                    <a:cubicBezTo>
                      <a:pt x="26022" y="379"/>
                      <a:pt x="24126" y="1942"/>
                      <a:pt x="23728" y="3695"/>
                    </a:cubicBezTo>
                    <a:cubicBezTo>
                      <a:pt x="23634" y="3662"/>
                      <a:pt x="23538" y="3630"/>
                      <a:pt x="23451" y="3600"/>
                    </a:cubicBezTo>
                    <a:cubicBezTo>
                      <a:pt x="19951" y="2322"/>
                      <a:pt x="16358" y="1151"/>
                      <a:pt x="12702" y="420"/>
                    </a:cubicBezTo>
                    <a:cubicBezTo>
                      <a:pt x="12679" y="415"/>
                      <a:pt x="12656" y="412"/>
                      <a:pt x="12633" y="412"/>
                    </a:cubicBezTo>
                    <a:cubicBezTo>
                      <a:pt x="12569" y="412"/>
                      <a:pt x="12506" y="433"/>
                      <a:pt x="12455" y="474"/>
                    </a:cubicBezTo>
                    <a:cubicBezTo>
                      <a:pt x="12407" y="450"/>
                      <a:pt x="12355" y="436"/>
                      <a:pt x="12303" y="436"/>
                    </a:cubicBezTo>
                    <a:cubicBezTo>
                      <a:pt x="12219" y="436"/>
                      <a:pt x="12133" y="471"/>
                      <a:pt x="12062" y="558"/>
                    </a:cubicBezTo>
                    <a:cubicBezTo>
                      <a:pt x="8338" y="5062"/>
                      <a:pt x="4468" y="9613"/>
                      <a:pt x="1242" y="14492"/>
                    </a:cubicBezTo>
                    <a:cubicBezTo>
                      <a:pt x="1115" y="14685"/>
                      <a:pt x="1310" y="14886"/>
                      <a:pt x="1501" y="14886"/>
                    </a:cubicBezTo>
                    <a:cubicBezTo>
                      <a:pt x="1521" y="14886"/>
                      <a:pt x="1540" y="14884"/>
                      <a:pt x="1560" y="14880"/>
                    </a:cubicBezTo>
                    <a:lnTo>
                      <a:pt x="1560" y="14880"/>
                    </a:lnTo>
                    <a:cubicBezTo>
                      <a:pt x="2429" y="16854"/>
                      <a:pt x="1870" y="18960"/>
                      <a:pt x="296" y="20395"/>
                    </a:cubicBezTo>
                    <a:cubicBezTo>
                      <a:pt x="285" y="20407"/>
                      <a:pt x="275" y="20421"/>
                      <a:pt x="267" y="20436"/>
                    </a:cubicBezTo>
                    <a:cubicBezTo>
                      <a:pt x="72" y="20485"/>
                      <a:pt x="0" y="20810"/>
                      <a:pt x="215" y="20919"/>
                    </a:cubicBezTo>
                    <a:cubicBezTo>
                      <a:pt x="4382" y="23005"/>
                      <a:pt x="9201" y="24296"/>
                      <a:pt x="13762" y="25160"/>
                    </a:cubicBezTo>
                    <a:cubicBezTo>
                      <a:pt x="14470" y="25294"/>
                      <a:pt x="15236" y="25423"/>
                      <a:pt x="15986" y="25423"/>
                    </a:cubicBezTo>
                    <a:cubicBezTo>
                      <a:pt x="16943" y="25423"/>
                      <a:pt x="17873" y="25213"/>
                      <a:pt x="18618" y="24538"/>
                    </a:cubicBezTo>
                    <a:cubicBezTo>
                      <a:pt x="18768" y="24399"/>
                      <a:pt x="18905" y="24244"/>
                      <a:pt x="19026" y="24079"/>
                    </a:cubicBezTo>
                    <a:cubicBezTo>
                      <a:pt x="19122" y="24074"/>
                      <a:pt x="19213" y="24028"/>
                      <a:pt x="19272" y="23953"/>
                    </a:cubicBezTo>
                    <a:cubicBezTo>
                      <a:pt x="21734" y="21049"/>
                      <a:pt x="24101" y="18061"/>
                      <a:pt x="26408" y="15033"/>
                    </a:cubicBezTo>
                    <a:cubicBezTo>
                      <a:pt x="27851" y="13140"/>
                      <a:pt x="30686" y="10362"/>
                      <a:pt x="30053" y="7700"/>
                    </a:cubicBezTo>
                    <a:cubicBezTo>
                      <a:pt x="29791" y="6592"/>
                      <a:pt x="28912" y="5820"/>
                      <a:pt x="27834" y="5237"/>
                    </a:cubicBezTo>
                    <a:cubicBezTo>
                      <a:pt x="28111" y="4632"/>
                      <a:pt x="28428" y="4065"/>
                      <a:pt x="28857" y="3549"/>
                    </a:cubicBezTo>
                    <a:cubicBezTo>
                      <a:pt x="29274" y="3051"/>
                      <a:pt x="29768" y="2661"/>
                      <a:pt x="30231" y="2214"/>
                    </a:cubicBezTo>
                    <a:cubicBezTo>
                      <a:pt x="30297" y="2151"/>
                      <a:pt x="30297" y="2062"/>
                      <a:pt x="30263" y="1988"/>
                    </a:cubicBezTo>
                    <a:cubicBezTo>
                      <a:pt x="30427" y="1923"/>
                      <a:pt x="30404" y="1685"/>
                      <a:pt x="30266" y="1601"/>
                    </a:cubicBezTo>
                    <a:cubicBezTo>
                      <a:pt x="30017" y="1447"/>
                      <a:pt x="29715" y="1385"/>
                      <a:pt x="29395" y="1385"/>
                    </a:cubicBezTo>
                    <a:cubicBezTo>
                      <a:pt x="28865" y="1385"/>
                      <a:pt x="28286" y="1555"/>
                      <a:pt x="27812" y="1762"/>
                    </a:cubicBezTo>
                    <a:cubicBezTo>
                      <a:pt x="27835" y="1327"/>
                      <a:pt x="27984" y="930"/>
                      <a:pt x="28228" y="535"/>
                    </a:cubicBezTo>
                    <a:cubicBezTo>
                      <a:pt x="28316" y="393"/>
                      <a:pt x="28203" y="256"/>
                      <a:pt x="28070" y="230"/>
                    </a:cubicBezTo>
                    <a:cubicBezTo>
                      <a:pt x="28032" y="105"/>
                      <a:pt x="27921" y="0"/>
                      <a:pt x="2776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3"/>
              <p:cNvSpPr/>
              <p:nvPr/>
            </p:nvSpPr>
            <p:spPr>
              <a:xfrm>
                <a:off x="8300393" y="-9514"/>
                <a:ext cx="454393" cy="23846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7206" extrusionOk="0">
                    <a:moveTo>
                      <a:pt x="3405" y="398"/>
                    </a:moveTo>
                    <a:cubicBezTo>
                      <a:pt x="6672" y="1199"/>
                      <a:pt x="9840" y="2187"/>
                      <a:pt x="13011" y="3312"/>
                    </a:cubicBezTo>
                    <a:cubicBezTo>
                      <a:pt x="12479" y="3907"/>
                      <a:pt x="12000" y="4550"/>
                      <a:pt x="11473" y="5149"/>
                    </a:cubicBezTo>
                    <a:cubicBezTo>
                      <a:pt x="11067" y="5608"/>
                      <a:pt x="10614" y="6052"/>
                      <a:pt x="10240" y="6544"/>
                    </a:cubicBezTo>
                    <a:cubicBezTo>
                      <a:pt x="10193" y="6499"/>
                      <a:pt x="10133" y="6469"/>
                      <a:pt x="10070" y="6455"/>
                    </a:cubicBezTo>
                    <a:cubicBezTo>
                      <a:pt x="6912" y="5792"/>
                      <a:pt x="3808" y="4954"/>
                      <a:pt x="694" y="4118"/>
                    </a:cubicBezTo>
                    <a:cubicBezTo>
                      <a:pt x="1630" y="2949"/>
                      <a:pt x="2576" y="1722"/>
                      <a:pt x="3379" y="460"/>
                    </a:cubicBezTo>
                    <a:cubicBezTo>
                      <a:pt x="3391" y="441"/>
                      <a:pt x="3400" y="419"/>
                      <a:pt x="3405" y="398"/>
                    </a:cubicBezTo>
                    <a:close/>
                    <a:moveTo>
                      <a:pt x="3390" y="1"/>
                    </a:moveTo>
                    <a:cubicBezTo>
                      <a:pt x="3293" y="1"/>
                      <a:pt x="3228" y="67"/>
                      <a:pt x="3207" y="145"/>
                    </a:cubicBezTo>
                    <a:cubicBezTo>
                      <a:pt x="3193" y="142"/>
                      <a:pt x="3178" y="141"/>
                      <a:pt x="3164" y="141"/>
                    </a:cubicBezTo>
                    <a:cubicBezTo>
                      <a:pt x="3106" y="141"/>
                      <a:pt x="3049" y="162"/>
                      <a:pt x="3007" y="202"/>
                    </a:cubicBezTo>
                    <a:cubicBezTo>
                      <a:pt x="1927" y="1257"/>
                      <a:pt x="951" y="2528"/>
                      <a:pt x="109" y="3779"/>
                    </a:cubicBezTo>
                    <a:cubicBezTo>
                      <a:pt x="0" y="3940"/>
                      <a:pt x="81" y="4110"/>
                      <a:pt x="218" y="4202"/>
                    </a:cubicBezTo>
                    <a:cubicBezTo>
                      <a:pt x="152" y="4348"/>
                      <a:pt x="198" y="4559"/>
                      <a:pt x="394" y="4628"/>
                    </a:cubicBezTo>
                    <a:cubicBezTo>
                      <a:pt x="3495" y="5723"/>
                      <a:pt x="6690" y="6516"/>
                      <a:pt x="9906" y="7192"/>
                    </a:cubicBezTo>
                    <a:cubicBezTo>
                      <a:pt x="9929" y="7196"/>
                      <a:pt x="9953" y="7198"/>
                      <a:pt x="9976" y="7198"/>
                    </a:cubicBezTo>
                    <a:cubicBezTo>
                      <a:pt x="10025" y="7198"/>
                      <a:pt x="10074" y="7189"/>
                      <a:pt x="10119" y="7169"/>
                    </a:cubicBezTo>
                    <a:cubicBezTo>
                      <a:pt x="10161" y="7192"/>
                      <a:pt x="10209" y="7206"/>
                      <a:pt x="10256" y="7206"/>
                    </a:cubicBezTo>
                    <a:cubicBezTo>
                      <a:pt x="10298" y="7206"/>
                      <a:pt x="10339" y="7195"/>
                      <a:pt x="10377" y="7172"/>
                    </a:cubicBezTo>
                    <a:cubicBezTo>
                      <a:pt x="11037" y="6764"/>
                      <a:pt x="11583" y="6120"/>
                      <a:pt x="12095" y="5545"/>
                    </a:cubicBezTo>
                    <a:cubicBezTo>
                      <a:pt x="12622" y="4956"/>
                      <a:pt x="13156" y="4348"/>
                      <a:pt x="13591" y="3686"/>
                    </a:cubicBezTo>
                    <a:cubicBezTo>
                      <a:pt x="13731" y="3473"/>
                      <a:pt x="13565" y="3257"/>
                      <a:pt x="13360" y="3204"/>
                    </a:cubicBezTo>
                    <a:cubicBezTo>
                      <a:pt x="13446" y="3060"/>
                      <a:pt x="13441" y="2847"/>
                      <a:pt x="13259" y="2773"/>
                    </a:cubicBezTo>
                    <a:cubicBezTo>
                      <a:pt x="10102" y="1488"/>
                      <a:pt x="6785" y="578"/>
                      <a:pt x="3428" y="4"/>
                    </a:cubicBezTo>
                    <a:cubicBezTo>
                      <a:pt x="3415" y="2"/>
                      <a:pt x="3402" y="1"/>
                      <a:pt x="339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3"/>
              <p:cNvSpPr/>
              <p:nvPr/>
            </p:nvSpPr>
            <p:spPr>
              <a:xfrm>
                <a:off x="8035852" y="538101"/>
                <a:ext cx="467895" cy="136871"/>
              </a:xfrm>
              <a:custGeom>
                <a:avLst/>
                <a:gdLst/>
                <a:ahLst/>
                <a:cxnLst/>
                <a:rect l="l" t="t" r="r" b="b"/>
                <a:pathLst>
                  <a:path w="14139" h="4136" extrusionOk="0">
                    <a:moveTo>
                      <a:pt x="214" y="0"/>
                    </a:moveTo>
                    <a:cubicBezTo>
                      <a:pt x="73" y="0"/>
                      <a:pt x="1" y="223"/>
                      <a:pt x="148" y="285"/>
                    </a:cubicBezTo>
                    <a:cubicBezTo>
                      <a:pt x="4430" y="2105"/>
                      <a:pt x="9175" y="3165"/>
                      <a:pt x="13711" y="4129"/>
                    </a:cubicBezTo>
                    <a:cubicBezTo>
                      <a:pt x="13733" y="4134"/>
                      <a:pt x="13753" y="4136"/>
                      <a:pt x="13772" y="4136"/>
                    </a:cubicBezTo>
                    <a:cubicBezTo>
                      <a:pt x="14058" y="4136"/>
                      <a:pt x="14139" y="3678"/>
                      <a:pt x="13826" y="3612"/>
                    </a:cubicBezTo>
                    <a:cubicBezTo>
                      <a:pt x="9221" y="2642"/>
                      <a:pt x="4795" y="1178"/>
                      <a:pt x="250" y="5"/>
                    </a:cubicBezTo>
                    <a:cubicBezTo>
                      <a:pt x="238" y="2"/>
                      <a:pt x="226" y="0"/>
                      <a:pt x="2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3"/>
              <p:cNvSpPr/>
              <p:nvPr/>
            </p:nvSpPr>
            <p:spPr>
              <a:xfrm>
                <a:off x="8065073" y="496669"/>
                <a:ext cx="284728" cy="96829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2926" extrusionOk="0">
                    <a:moveTo>
                      <a:pt x="215" y="0"/>
                    </a:moveTo>
                    <a:cubicBezTo>
                      <a:pt x="39" y="0"/>
                      <a:pt x="1" y="272"/>
                      <a:pt x="187" y="332"/>
                    </a:cubicBezTo>
                    <a:cubicBezTo>
                      <a:pt x="2858" y="1203"/>
                      <a:pt x="5540" y="2122"/>
                      <a:pt x="8234" y="2917"/>
                    </a:cubicBezTo>
                    <a:cubicBezTo>
                      <a:pt x="8253" y="2923"/>
                      <a:pt x="8272" y="2925"/>
                      <a:pt x="8291" y="2925"/>
                    </a:cubicBezTo>
                    <a:cubicBezTo>
                      <a:pt x="8497" y="2925"/>
                      <a:pt x="8604" y="2586"/>
                      <a:pt x="8387" y="2496"/>
                    </a:cubicBezTo>
                    <a:cubicBezTo>
                      <a:pt x="5794" y="1431"/>
                      <a:pt x="2990" y="626"/>
                      <a:pt x="259" y="6"/>
                    </a:cubicBezTo>
                    <a:cubicBezTo>
                      <a:pt x="243" y="2"/>
                      <a:pt x="229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3"/>
              <p:cNvSpPr/>
              <p:nvPr/>
            </p:nvSpPr>
            <p:spPr>
              <a:xfrm>
                <a:off x="8062458" y="453450"/>
                <a:ext cx="442447" cy="137566"/>
              </a:xfrm>
              <a:custGeom>
                <a:avLst/>
                <a:gdLst/>
                <a:ahLst/>
                <a:cxnLst/>
                <a:rect l="l" t="t" r="r" b="b"/>
                <a:pathLst>
                  <a:path w="13370" h="4157" extrusionOk="0">
                    <a:moveTo>
                      <a:pt x="229" y="0"/>
                    </a:moveTo>
                    <a:cubicBezTo>
                      <a:pt x="49" y="0"/>
                      <a:pt x="1" y="275"/>
                      <a:pt x="194" y="325"/>
                    </a:cubicBezTo>
                    <a:cubicBezTo>
                      <a:pt x="4520" y="1454"/>
                      <a:pt x="8735" y="2768"/>
                      <a:pt x="12987" y="4146"/>
                    </a:cubicBezTo>
                    <a:cubicBezTo>
                      <a:pt x="13009" y="4154"/>
                      <a:pt x="13030" y="4157"/>
                      <a:pt x="13051" y="4157"/>
                    </a:cubicBezTo>
                    <a:cubicBezTo>
                      <a:pt x="13262" y="4157"/>
                      <a:pt x="13370" y="3801"/>
                      <a:pt x="13146" y="3708"/>
                    </a:cubicBezTo>
                    <a:cubicBezTo>
                      <a:pt x="9037" y="2045"/>
                      <a:pt x="4617" y="824"/>
                      <a:pt x="264" y="4"/>
                    </a:cubicBezTo>
                    <a:cubicBezTo>
                      <a:pt x="252" y="1"/>
                      <a:pt x="240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3"/>
              <p:cNvSpPr/>
              <p:nvPr/>
            </p:nvSpPr>
            <p:spPr>
              <a:xfrm>
                <a:off x="8133177" y="416684"/>
                <a:ext cx="277381" cy="106657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3223" extrusionOk="0">
                    <a:moveTo>
                      <a:pt x="213" y="0"/>
                    </a:moveTo>
                    <a:cubicBezTo>
                      <a:pt x="41" y="0"/>
                      <a:pt x="0" y="259"/>
                      <a:pt x="181" y="314"/>
                    </a:cubicBezTo>
                    <a:cubicBezTo>
                      <a:pt x="2848" y="1118"/>
                      <a:pt x="5404" y="2014"/>
                      <a:pt x="7928" y="3198"/>
                    </a:cubicBezTo>
                    <a:cubicBezTo>
                      <a:pt x="7964" y="3215"/>
                      <a:pt x="8000" y="3222"/>
                      <a:pt x="8033" y="3222"/>
                    </a:cubicBezTo>
                    <a:cubicBezTo>
                      <a:pt x="8252" y="3222"/>
                      <a:pt x="8382" y="2897"/>
                      <a:pt x="8145" y="2778"/>
                    </a:cubicBezTo>
                    <a:cubicBezTo>
                      <a:pt x="5669" y="1537"/>
                      <a:pt x="2973" y="533"/>
                      <a:pt x="250" y="4"/>
                    </a:cubicBezTo>
                    <a:cubicBezTo>
                      <a:pt x="237" y="2"/>
                      <a:pt x="225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75" name="Google Shape;575;p23"/>
            <p:cNvGrpSpPr/>
            <p:nvPr/>
          </p:nvGrpSpPr>
          <p:grpSpPr>
            <a:xfrm>
              <a:off x="8502092" y="-202278"/>
              <a:ext cx="136937" cy="83459"/>
              <a:chOff x="8502092" y="-202278"/>
              <a:chExt cx="136937" cy="83459"/>
            </a:xfrm>
          </p:grpSpPr>
          <p:sp>
            <p:nvSpPr>
              <p:cNvPr id="576" name="Google Shape;576;p23"/>
              <p:cNvSpPr/>
              <p:nvPr/>
            </p:nvSpPr>
            <p:spPr>
              <a:xfrm>
                <a:off x="8502092" y="-153466"/>
                <a:ext cx="103910" cy="34648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47" extrusionOk="0">
                    <a:moveTo>
                      <a:pt x="230" y="0"/>
                    </a:moveTo>
                    <a:cubicBezTo>
                      <a:pt x="60" y="0"/>
                      <a:pt x="1" y="269"/>
                      <a:pt x="188" y="320"/>
                    </a:cubicBezTo>
                    <a:cubicBezTo>
                      <a:pt x="1065" y="565"/>
                      <a:pt x="1943" y="839"/>
                      <a:pt x="2833" y="1041"/>
                    </a:cubicBezTo>
                    <a:cubicBezTo>
                      <a:pt x="2849" y="1045"/>
                      <a:pt x="2865" y="1047"/>
                      <a:pt x="2880" y="1047"/>
                    </a:cubicBezTo>
                    <a:cubicBezTo>
                      <a:pt x="3074" y="1047"/>
                      <a:pt x="3140" y="752"/>
                      <a:pt x="2929" y="689"/>
                    </a:cubicBezTo>
                    <a:cubicBezTo>
                      <a:pt x="2056" y="424"/>
                      <a:pt x="1159" y="229"/>
                      <a:pt x="273" y="6"/>
                    </a:cubicBezTo>
                    <a:cubicBezTo>
                      <a:pt x="258" y="2"/>
                      <a:pt x="244" y="0"/>
                      <a:pt x="2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3"/>
              <p:cNvSpPr/>
              <p:nvPr/>
            </p:nvSpPr>
            <p:spPr>
              <a:xfrm>
                <a:off x="8542101" y="-202278"/>
                <a:ext cx="96928" cy="43881"/>
              </a:xfrm>
              <a:custGeom>
                <a:avLst/>
                <a:gdLst/>
                <a:ahLst/>
                <a:cxnLst/>
                <a:rect l="l" t="t" r="r" b="b"/>
                <a:pathLst>
                  <a:path w="2929" h="1326" extrusionOk="0">
                    <a:moveTo>
                      <a:pt x="234" y="0"/>
                    </a:moveTo>
                    <a:cubicBezTo>
                      <a:pt x="88" y="0"/>
                      <a:pt x="0" y="234"/>
                      <a:pt x="153" y="305"/>
                    </a:cubicBezTo>
                    <a:cubicBezTo>
                      <a:pt x="944" y="674"/>
                      <a:pt x="1772" y="1012"/>
                      <a:pt x="2592" y="1311"/>
                    </a:cubicBezTo>
                    <a:cubicBezTo>
                      <a:pt x="2619" y="1321"/>
                      <a:pt x="2645" y="1326"/>
                      <a:pt x="2669" y="1326"/>
                    </a:cubicBezTo>
                    <a:cubicBezTo>
                      <a:pt x="2872" y="1326"/>
                      <a:pt x="2929" y="989"/>
                      <a:pt x="2706" y="897"/>
                    </a:cubicBezTo>
                    <a:cubicBezTo>
                      <a:pt x="1916" y="571"/>
                      <a:pt x="1094" y="266"/>
                      <a:pt x="279" y="7"/>
                    </a:cubicBezTo>
                    <a:cubicBezTo>
                      <a:pt x="263" y="2"/>
                      <a:pt x="248" y="0"/>
                      <a:pt x="2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78" name="Google Shape;578;p23"/>
          <p:cNvGrpSpPr/>
          <p:nvPr/>
        </p:nvGrpSpPr>
        <p:grpSpPr>
          <a:xfrm>
            <a:off x="2700791" y="2910551"/>
            <a:ext cx="1029751" cy="663659"/>
            <a:chOff x="4816519" y="4288164"/>
            <a:chExt cx="772313" cy="497744"/>
          </a:xfrm>
        </p:grpSpPr>
        <p:sp>
          <p:nvSpPr>
            <p:cNvPr id="579" name="Google Shape;579;p23"/>
            <p:cNvSpPr/>
            <p:nvPr/>
          </p:nvSpPr>
          <p:spPr>
            <a:xfrm>
              <a:off x="4925186" y="4301061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4816519" y="42881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23"/>
          <p:cNvGrpSpPr/>
          <p:nvPr/>
        </p:nvGrpSpPr>
        <p:grpSpPr>
          <a:xfrm>
            <a:off x="4390355" y="3567317"/>
            <a:ext cx="1134852" cy="1213965"/>
            <a:chOff x="1637980" y="2854741"/>
            <a:chExt cx="851139" cy="910474"/>
          </a:xfrm>
        </p:grpSpPr>
        <p:grpSp>
          <p:nvGrpSpPr>
            <p:cNvPr id="582" name="Google Shape;582;p23"/>
            <p:cNvGrpSpPr/>
            <p:nvPr/>
          </p:nvGrpSpPr>
          <p:grpSpPr>
            <a:xfrm>
              <a:off x="1637980" y="2854741"/>
              <a:ext cx="851139" cy="910474"/>
              <a:chOff x="1637980" y="2854741"/>
              <a:chExt cx="851139" cy="910474"/>
            </a:xfrm>
          </p:grpSpPr>
          <p:sp>
            <p:nvSpPr>
              <p:cNvPr id="583" name="Google Shape;583;p23"/>
              <p:cNvSpPr/>
              <p:nvPr/>
            </p:nvSpPr>
            <p:spPr>
              <a:xfrm>
                <a:off x="1659027" y="2860301"/>
                <a:ext cx="177475" cy="191539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5788" extrusionOk="0">
                    <a:moveTo>
                      <a:pt x="1470" y="1"/>
                    </a:moveTo>
                    <a:cubicBezTo>
                      <a:pt x="747" y="1"/>
                      <a:pt x="1" y="780"/>
                      <a:pt x="456" y="1627"/>
                    </a:cubicBezTo>
                    <a:cubicBezTo>
                      <a:pt x="661" y="2011"/>
                      <a:pt x="604" y="2480"/>
                      <a:pt x="623" y="2901"/>
                    </a:cubicBezTo>
                    <a:cubicBezTo>
                      <a:pt x="646" y="3408"/>
                      <a:pt x="716" y="3869"/>
                      <a:pt x="923" y="4334"/>
                    </a:cubicBezTo>
                    <a:cubicBezTo>
                      <a:pt x="1288" y="5159"/>
                      <a:pt x="2009" y="5787"/>
                      <a:pt x="2933" y="5787"/>
                    </a:cubicBezTo>
                    <a:cubicBezTo>
                      <a:pt x="2965" y="5787"/>
                      <a:pt x="2998" y="5786"/>
                      <a:pt x="3030" y="5785"/>
                    </a:cubicBezTo>
                    <a:cubicBezTo>
                      <a:pt x="3767" y="5750"/>
                      <a:pt x="4217" y="5125"/>
                      <a:pt x="4073" y="4416"/>
                    </a:cubicBezTo>
                    <a:cubicBezTo>
                      <a:pt x="4009" y="4091"/>
                      <a:pt x="3943" y="3768"/>
                      <a:pt x="3877" y="3445"/>
                    </a:cubicBezTo>
                    <a:lnTo>
                      <a:pt x="3877" y="3445"/>
                    </a:lnTo>
                    <a:cubicBezTo>
                      <a:pt x="3909" y="3446"/>
                      <a:pt x="3940" y="3451"/>
                      <a:pt x="3971" y="3452"/>
                    </a:cubicBezTo>
                    <a:cubicBezTo>
                      <a:pt x="3993" y="3453"/>
                      <a:pt x="4016" y="3454"/>
                      <a:pt x="4038" y="3454"/>
                    </a:cubicBezTo>
                    <a:cubicBezTo>
                      <a:pt x="5362" y="3454"/>
                      <a:pt x="5337" y="1359"/>
                      <a:pt x="3971" y="1288"/>
                    </a:cubicBezTo>
                    <a:cubicBezTo>
                      <a:pt x="3603" y="1270"/>
                      <a:pt x="3393" y="1092"/>
                      <a:pt x="3165" y="815"/>
                    </a:cubicBezTo>
                    <a:cubicBezTo>
                      <a:pt x="2959" y="565"/>
                      <a:pt x="2716" y="463"/>
                      <a:pt x="2475" y="463"/>
                    </a:cubicBezTo>
                    <a:cubicBezTo>
                      <a:pt x="2412" y="463"/>
                      <a:pt x="2350" y="470"/>
                      <a:pt x="2289" y="482"/>
                    </a:cubicBezTo>
                    <a:cubicBezTo>
                      <a:pt x="2084" y="143"/>
                      <a:pt x="1779" y="1"/>
                      <a:pt x="1470" y="1"/>
                    </a:cubicBezTo>
                    <a:close/>
                  </a:path>
                </a:pathLst>
              </a:custGeom>
              <a:solidFill>
                <a:srgbClr val="FEB8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23"/>
              <p:cNvSpPr/>
              <p:nvPr/>
            </p:nvSpPr>
            <p:spPr>
              <a:xfrm>
                <a:off x="1977310" y="3359865"/>
                <a:ext cx="481198" cy="382053"/>
              </a:xfrm>
              <a:custGeom>
                <a:avLst/>
                <a:gdLst/>
                <a:ahLst/>
                <a:cxnLst/>
                <a:rect l="l" t="t" r="r" b="b"/>
                <a:pathLst>
                  <a:path w="14541" h="11545" extrusionOk="0">
                    <a:moveTo>
                      <a:pt x="5344" y="0"/>
                    </a:moveTo>
                    <a:cubicBezTo>
                      <a:pt x="5114" y="0"/>
                      <a:pt x="4888" y="70"/>
                      <a:pt x="4709" y="224"/>
                    </a:cubicBezTo>
                    <a:cubicBezTo>
                      <a:pt x="4594" y="258"/>
                      <a:pt x="4483" y="303"/>
                      <a:pt x="4375" y="356"/>
                    </a:cubicBezTo>
                    <a:cubicBezTo>
                      <a:pt x="3835" y="636"/>
                      <a:pt x="3584" y="1096"/>
                      <a:pt x="3510" y="1618"/>
                    </a:cubicBezTo>
                    <a:cubicBezTo>
                      <a:pt x="3195" y="1804"/>
                      <a:pt x="2838" y="1905"/>
                      <a:pt x="2448" y="1905"/>
                    </a:cubicBezTo>
                    <a:cubicBezTo>
                      <a:pt x="2249" y="1905"/>
                      <a:pt x="2041" y="1878"/>
                      <a:pt x="1825" y="1823"/>
                    </a:cubicBezTo>
                    <a:cubicBezTo>
                      <a:pt x="1723" y="1798"/>
                      <a:pt x="1626" y="1785"/>
                      <a:pt x="1533" y="1785"/>
                    </a:cubicBezTo>
                    <a:cubicBezTo>
                      <a:pt x="399" y="1785"/>
                      <a:pt x="1" y="3594"/>
                      <a:pt x="1249" y="3911"/>
                    </a:cubicBezTo>
                    <a:cubicBezTo>
                      <a:pt x="1427" y="3954"/>
                      <a:pt x="1606" y="3989"/>
                      <a:pt x="1787" y="4014"/>
                    </a:cubicBezTo>
                    <a:cubicBezTo>
                      <a:pt x="1830" y="4184"/>
                      <a:pt x="1908" y="4344"/>
                      <a:pt x="2017" y="4484"/>
                    </a:cubicBezTo>
                    <a:cubicBezTo>
                      <a:pt x="4601" y="7780"/>
                      <a:pt x="9244" y="9063"/>
                      <a:pt x="12588" y="11377"/>
                    </a:cubicBezTo>
                    <a:cubicBezTo>
                      <a:pt x="12756" y="11494"/>
                      <a:pt x="12934" y="11544"/>
                      <a:pt x="13109" y="11544"/>
                    </a:cubicBezTo>
                    <a:cubicBezTo>
                      <a:pt x="13858" y="11544"/>
                      <a:pt x="14540" y="10612"/>
                      <a:pt x="14067" y="9896"/>
                    </a:cubicBezTo>
                    <a:cubicBezTo>
                      <a:pt x="12569" y="7628"/>
                      <a:pt x="10683" y="5613"/>
                      <a:pt x="8937" y="3536"/>
                    </a:cubicBezTo>
                    <a:cubicBezTo>
                      <a:pt x="8345" y="2834"/>
                      <a:pt x="7452" y="1362"/>
                      <a:pt x="6391" y="617"/>
                    </a:cubicBezTo>
                    <a:cubicBezTo>
                      <a:pt x="6200" y="234"/>
                      <a:pt x="5764" y="0"/>
                      <a:pt x="5344" y="0"/>
                    </a:cubicBezTo>
                    <a:close/>
                  </a:path>
                </a:pathLst>
              </a:custGeom>
              <a:solidFill>
                <a:srgbClr val="FED5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23"/>
              <p:cNvSpPr/>
              <p:nvPr/>
            </p:nvSpPr>
            <p:spPr>
              <a:xfrm>
                <a:off x="1637980" y="2854741"/>
                <a:ext cx="851139" cy="910474"/>
              </a:xfrm>
              <a:custGeom>
                <a:avLst/>
                <a:gdLst/>
                <a:ahLst/>
                <a:cxnLst/>
                <a:rect l="l" t="t" r="r" b="b"/>
                <a:pathLst>
                  <a:path w="25720" h="27513" extrusionOk="0">
                    <a:moveTo>
                      <a:pt x="994" y="589"/>
                    </a:moveTo>
                    <a:cubicBezTo>
                      <a:pt x="2625" y="839"/>
                      <a:pt x="4230" y="1315"/>
                      <a:pt x="5575" y="2259"/>
                    </a:cubicBezTo>
                    <a:cubicBezTo>
                      <a:pt x="5570" y="2279"/>
                      <a:pt x="5567" y="2300"/>
                      <a:pt x="5567" y="2321"/>
                    </a:cubicBezTo>
                    <a:cubicBezTo>
                      <a:pt x="5598" y="2841"/>
                      <a:pt x="5255" y="3270"/>
                      <a:pt x="4790" y="3270"/>
                    </a:cubicBezTo>
                    <a:cubicBezTo>
                      <a:pt x="4666" y="3270"/>
                      <a:pt x="4532" y="3239"/>
                      <a:pt x="4395" y="3171"/>
                    </a:cubicBezTo>
                    <a:cubicBezTo>
                      <a:pt x="4367" y="3157"/>
                      <a:pt x="4337" y="3150"/>
                      <a:pt x="4306" y="3150"/>
                    </a:cubicBezTo>
                    <a:cubicBezTo>
                      <a:pt x="4278" y="3150"/>
                      <a:pt x="4249" y="3156"/>
                      <a:pt x="4224" y="3168"/>
                    </a:cubicBezTo>
                    <a:cubicBezTo>
                      <a:pt x="4189" y="3133"/>
                      <a:pt x="4155" y="3099"/>
                      <a:pt x="4121" y="3067"/>
                    </a:cubicBezTo>
                    <a:cubicBezTo>
                      <a:pt x="4060" y="3010"/>
                      <a:pt x="3992" y="2985"/>
                      <a:pt x="3926" y="2985"/>
                    </a:cubicBezTo>
                    <a:cubicBezTo>
                      <a:pt x="3700" y="2985"/>
                      <a:pt x="3504" y="3272"/>
                      <a:pt x="3709" y="3478"/>
                    </a:cubicBezTo>
                    <a:cubicBezTo>
                      <a:pt x="4187" y="3956"/>
                      <a:pt x="4882" y="4591"/>
                      <a:pt x="4648" y="5351"/>
                    </a:cubicBezTo>
                    <a:cubicBezTo>
                      <a:pt x="4528" y="5738"/>
                      <a:pt x="4188" y="5875"/>
                      <a:pt x="3830" y="5875"/>
                    </a:cubicBezTo>
                    <a:cubicBezTo>
                      <a:pt x="3746" y="5875"/>
                      <a:pt x="3660" y="5867"/>
                      <a:pt x="3576" y="5853"/>
                    </a:cubicBezTo>
                    <a:cubicBezTo>
                      <a:pt x="3357" y="5818"/>
                      <a:pt x="2515" y="5634"/>
                      <a:pt x="2548" y="5354"/>
                    </a:cubicBezTo>
                    <a:cubicBezTo>
                      <a:pt x="2562" y="5237"/>
                      <a:pt x="2449" y="5161"/>
                      <a:pt x="2342" y="5161"/>
                    </a:cubicBezTo>
                    <a:cubicBezTo>
                      <a:pt x="2290" y="5161"/>
                      <a:pt x="2239" y="5179"/>
                      <a:pt x="2205" y="5221"/>
                    </a:cubicBezTo>
                    <a:cubicBezTo>
                      <a:pt x="2198" y="5041"/>
                      <a:pt x="2190" y="4864"/>
                      <a:pt x="2175" y="4689"/>
                    </a:cubicBezTo>
                    <a:lnTo>
                      <a:pt x="2176" y="4689"/>
                    </a:lnTo>
                    <a:cubicBezTo>
                      <a:pt x="2055" y="3234"/>
                      <a:pt x="1635" y="1885"/>
                      <a:pt x="994" y="589"/>
                    </a:cubicBezTo>
                    <a:close/>
                    <a:moveTo>
                      <a:pt x="6094" y="2655"/>
                    </a:moveTo>
                    <a:cubicBezTo>
                      <a:pt x="6247" y="2785"/>
                      <a:pt x="6400" y="2916"/>
                      <a:pt x="6544" y="3060"/>
                    </a:cubicBezTo>
                    <a:cubicBezTo>
                      <a:pt x="8160" y="4679"/>
                      <a:pt x="9485" y="8566"/>
                      <a:pt x="6181" y="9191"/>
                    </a:cubicBezTo>
                    <a:cubicBezTo>
                      <a:pt x="5969" y="9231"/>
                      <a:pt x="5744" y="9251"/>
                      <a:pt x="5515" y="9251"/>
                    </a:cubicBezTo>
                    <a:cubicBezTo>
                      <a:pt x="4588" y="9251"/>
                      <a:pt x="3582" y="8921"/>
                      <a:pt x="2980" y="8253"/>
                    </a:cubicBezTo>
                    <a:cubicBezTo>
                      <a:pt x="2349" y="7553"/>
                      <a:pt x="2262" y="6640"/>
                      <a:pt x="2225" y="5737"/>
                    </a:cubicBezTo>
                    <a:lnTo>
                      <a:pt x="2225" y="5737"/>
                    </a:lnTo>
                    <a:cubicBezTo>
                      <a:pt x="2384" y="5954"/>
                      <a:pt x="2724" y="6091"/>
                      <a:pt x="2982" y="6192"/>
                    </a:cubicBezTo>
                    <a:cubicBezTo>
                      <a:pt x="3280" y="6309"/>
                      <a:pt x="3609" y="6398"/>
                      <a:pt x="3930" y="6398"/>
                    </a:cubicBezTo>
                    <a:cubicBezTo>
                      <a:pt x="4205" y="6398"/>
                      <a:pt x="4474" y="6332"/>
                      <a:pt x="4714" y="6163"/>
                    </a:cubicBezTo>
                    <a:cubicBezTo>
                      <a:pt x="5659" y="5495"/>
                      <a:pt x="5247" y="4440"/>
                      <a:pt x="4654" y="3662"/>
                    </a:cubicBezTo>
                    <a:lnTo>
                      <a:pt x="4654" y="3662"/>
                    </a:lnTo>
                    <a:cubicBezTo>
                      <a:pt x="4708" y="3668"/>
                      <a:pt x="4763" y="3672"/>
                      <a:pt x="4817" y="3672"/>
                    </a:cubicBezTo>
                    <a:cubicBezTo>
                      <a:pt x="5417" y="3672"/>
                      <a:pt x="5993" y="3268"/>
                      <a:pt x="6094" y="2655"/>
                    </a:cubicBezTo>
                    <a:close/>
                    <a:moveTo>
                      <a:pt x="8192" y="8998"/>
                    </a:moveTo>
                    <a:cubicBezTo>
                      <a:pt x="10846" y="10302"/>
                      <a:pt x="13138" y="12431"/>
                      <a:pt x="15184" y="14668"/>
                    </a:cubicBezTo>
                    <a:cubicBezTo>
                      <a:pt x="15103" y="14689"/>
                      <a:pt x="15031" y="14744"/>
                      <a:pt x="14997" y="14853"/>
                    </a:cubicBezTo>
                    <a:cubicBezTo>
                      <a:pt x="14311" y="17071"/>
                      <a:pt x="12095" y="16968"/>
                      <a:pt x="10195" y="17014"/>
                    </a:cubicBezTo>
                    <a:cubicBezTo>
                      <a:pt x="8564" y="14957"/>
                      <a:pt x="7344" y="12595"/>
                      <a:pt x="6746" y="9884"/>
                    </a:cubicBezTo>
                    <a:cubicBezTo>
                      <a:pt x="7301" y="9724"/>
                      <a:pt x="7802" y="9433"/>
                      <a:pt x="8191" y="8998"/>
                    </a:cubicBezTo>
                    <a:close/>
                    <a:moveTo>
                      <a:pt x="15524" y="15043"/>
                    </a:moveTo>
                    <a:cubicBezTo>
                      <a:pt x="16137" y="15724"/>
                      <a:pt x="16726" y="16412"/>
                      <a:pt x="17297" y="17084"/>
                    </a:cubicBezTo>
                    <a:cubicBezTo>
                      <a:pt x="19805" y="20045"/>
                      <a:pt x="21773" y="23480"/>
                      <a:pt x="24243" y="26450"/>
                    </a:cubicBezTo>
                    <a:cubicBezTo>
                      <a:pt x="19213" y="24483"/>
                      <a:pt x="14031" y="21609"/>
                      <a:pt x="10543" y="17441"/>
                    </a:cubicBezTo>
                    <a:lnTo>
                      <a:pt x="10545" y="17441"/>
                    </a:lnTo>
                    <a:cubicBezTo>
                      <a:pt x="10847" y="17475"/>
                      <a:pt x="11166" y="17494"/>
                      <a:pt x="11490" y="17494"/>
                    </a:cubicBezTo>
                    <a:cubicBezTo>
                      <a:pt x="13251" y="17494"/>
                      <a:pt x="15172" y="16929"/>
                      <a:pt x="15524" y="15043"/>
                    </a:cubicBezTo>
                    <a:close/>
                    <a:moveTo>
                      <a:pt x="278" y="1"/>
                    </a:moveTo>
                    <a:cubicBezTo>
                      <a:pt x="44" y="1"/>
                      <a:pt x="1" y="264"/>
                      <a:pt x="127" y="407"/>
                    </a:cubicBezTo>
                    <a:cubicBezTo>
                      <a:pt x="110" y="493"/>
                      <a:pt x="125" y="580"/>
                      <a:pt x="167" y="657"/>
                    </a:cubicBezTo>
                    <a:cubicBezTo>
                      <a:pt x="1167" y="2554"/>
                      <a:pt x="1292" y="4320"/>
                      <a:pt x="1487" y="6402"/>
                    </a:cubicBezTo>
                    <a:cubicBezTo>
                      <a:pt x="1588" y="7481"/>
                      <a:pt x="1914" y="8420"/>
                      <a:pt x="2783" y="9111"/>
                    </a:cubicBezTo>
                    <a:cubicBezTo>
                      <a:pt x="3523" y="9700"/>
                      <a:pt x="4568" y="10039"/>
                      <a:pt x="5590" y="10039"/>
                    </a:cubicBezTo>
                    <a:cubicBezTo>
                      <a:pt x="5812" y="10039"/>
                      <a:pt x="6032" y="10023"/>
                      <a:pt x="6249" y="9990"/>
                    </a:cubicBezTo>
                    <a:cubicBezTo>
                      <a:pt x="6866" y="14289"/>
                      <a:pt x="9685" y="17887"/>
                      <a:pt x="12848" y="20720"/>
                    </a:cubicBezTo>
                    <a:cubicBezTo>
                      <a:pt x="16285" y="23799"/>
                      <a:pt x="20649" y="26464"/>
                      <a:pt x="25188" y="27502"/>
                    </a:cubicBezTo>
                    <a:cubicBezTo>
                      <a:pt x="25219" y="27509"/>
                      <a:pt x="25248" y="27512"/>
                      <a:pt x="25275" y="27512"/>
                    </a:cubicBezTo>
                    <a:cubicBezTo>
                      <a:pt x="25618" y="27512"/>
                      <a:pt x="25720" y="27008"/>
                      <a:pt x="25360" y="26876"/>
                    </a:cubicBezTo>
                    <a:lnTo>
                      <a:pt x="25305" y="26854"/>
                    </a:lnTo>
                    <a:cubicBezTo>
                      <a:pt x="25300" y="26831"/>
                      <a:pt x="25294" y="26807"/>
                      <a:pt x="25283" y="26785"/>
                    </a:cubicBezTo>
                    <a:cubicBezTo>
                      <a:pt x="23295" y="22973"/>
                      <a:pt x="20229" y="19324"/>
                      <a:pt x="17415" y="16083"/>
                    </a:cubicBezTo>
                    <a:cubicBezTo>
                      <a:pt x="14916" y="13202"/>
                      <a:pt x="12036" y="10180"/>
                      <a:pt x="8479" y="8632"/>
                    </a:cubicBezTo>
                    <a:cubicBezTo>
                      <a:pt x="9520" y="7034"/>
                      <a:pt x="8878" y="4830"/>
                      <a:pt x="7815" y="3401"/>
                    </a:cubicBezTo>
                    <a:cubicBezTo>
                      <a:pt x="6046" y="1024"/>
                      <a:pt x="3143" y="127"/>
                      <a:pt x="292" y="1"/>
                    </a:cubicBezTo>
                    <a:cubicBezTo>
                      <a:pt x="287" y="1"/>
                      <a:pt x="283" y="1"/>
                      <a:pt x="2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86" name="Google Shape;586;p23"/>
            <p:cNvGrpSpPr/>
            <p:nvPr/>
          </p:nvGrpSpPr>
          <p:grpSpPr>
            <a:xfrm>
              <a:off x="2299466" y="3346165"/>
              <a:ext cx="124295" cy="108279"/>
              <a:chOff x="2299466" y="3346165"/>
              <a:chExt cx="124295" cy="108279"/>
            </a:xfrm>
          </p:grpSpPr>
          <p:sp>
            <p:nvSpPr>
              <p:cNvPr id="587" name="Google Shape;587;p23"/>
              <p:cNvSpPr/>
              <p:nvPr/>
            </p:nvSpPr>
            <p:spPr>
              <a:xfrm>
                <a:off x="2299466" y="3346165"/>
                <a:ext cx="89581" cy="92924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808" extrusionOk="0">
                    <a:moveTo>
                      <a:pt x="177" y="0"/>
                    </a:moveTo>
                    <a:cubicBezTo>
                      <a:pt x="83" y="0"/>
                      <a:pt x="1" y="137"/>
                      <a:pt x="88" y="208"/>
                    </a:cubicBezTo>
                    <a:cubicBezTo>
                      <a:pt x="990" y="939"/>
                      <a:pt x="1641" y="1795"/>
                      <a:pt x="2315" y="2726"/>
                    </a:cubicBezTo>
                    <a:cubicBezTo>
                      <a:pt x="2357" y="2783"/>
                      <a:pt x="2413" y="2808"/>
                      <a:pt x="2469" y="2808"/>
                    </a:cubicBezTo>
                    <a:cubicBezTo>
                      <a:pt x="2592" y="2808"/>
                      <a:pt x="2707" y="2687"/>
                      <a:pt x="2628" y="2544"/>
                    </a:cubicBezTo>
                    <a:cubicBezTo>
                      <a:pt x="2066" y="1541"/>
                      <a:pt x="1151" y="694"/>
                      <a:pt x="235" y="20"/>
                    </a:cubicBezTo>
                    <a:cubicBezTo>
                      <a:pt x="216" y="6"/>
                      <a:pt x="196" y="0"/>
                      <a:pt x="1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3"/>
              <p:cNvSpPr/>
              <p:nvPr/>
            </p:nvSpPr>
            <p:spPr>
              <a:xfrm>
                <a:off x="2361680" y="3363936"/>
                <a:ext cx="62082" cy="90508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735" extrusionOk="0">
                    <a:moveTo>
                      <a:pt x="183" y="1"/>
                    </a:moveTo>
                    <a:cubicBezTo>
                      <a:pt x="91" y="1"/>
                      <a:pt x="1" y="96"/>
                      <a:pt x="60" y="201"/>
                    </a:cubicBezTo>
                    <a:cubicBezTo>
                      <a:pt x="518" y="1016"/>
                      <a:pt x="988" y="1824"/>
                      <a:pt x="1445" y="2641"/>
                    </a:cubicBezTo>
                    <a:cubicBezTo>
                      <a:pt x="1482" y="2707"/>
                      <a:pt x="1540" y="2734"/>
                      <a:pt x="1599" y="2734"/>
                    </a:cubicBezTo>
                    <a:cubicBezTo>
                      <a:pt x="1735" y="2734"/>
                      <a:pt x="1875" y="2591"/>
                      <a:pt x="1781" y="2443"/>
                    </a:cubicBezTo>
                    <a:cubicBezTo>
                      <a:pt x="1281" y="1653"/>
                      <a:pt x="794" y="855"/>
                      <a:pt x="294" y="65"/>
                    </a:cubicBezTo>
                    <a:cubicBezTo>
                      <a:pt x="266" y="19"/>
                      <a:pt x="224" y="1"/>
                      <a:pt x="18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67" name="Title 1">
            <a:extLst>
              <a:ext uri="{FF2B5EF4-FFF2-40B4-BE49-F238E27FC236}">
                <a16:creationId xmlns:a16="http://schemas.microsoft.com/office/drawing/2014/main" id="{43EDE1A2-C875-4E21-A888-C88BEF904700}"/>
              </a:ext>
            </a:extLst>
          </p:cNvPr>
          <p:cNvSpPr txBox="1">
            <a:spLocks/>
          </p:cNvSpPr>
          <p:nvPr/>
        </p:nvSpPr>
        <p:spPr>
          <a:xfrm>
            <a:off x="2073798" y="1670884"/>
            <a:ext cx="9108079" cy="2368543"/>
          </a:xfrm>
          <a:prstGeom prst="rect">
            <a:avLst/>
          </a:prstGeom>
        </p:spPr>
        <p:txBody>
          <a:bodyPr vert="horz" anchor="b">
            <a:normAutofit fontScale="900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UNIT 2 : WHAT’S THIS ?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Lato Black" panose="020F0A02020204030203" pitchFamily="34" charset="0"/>
              <a:ea typeface="+mj-ea"/>
              <a:cs typeface="Lato Black" panose="020F0A0202020403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normalizeH="0" baseline="0" noProof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Lesson 5: Sounds and Letters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Lato Black" panose="020F0A02020204030203" pitchFamily="34" charset="0"/>
              <a:cs typeface="Lato Black" panose="020F0A02020204030203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Lato Black" panose="020F0A02020204030203" pitchFamily="34" charset="0"/>
                <a:ea typeface="+mj-ea"/>
                <a:cs typeface="Lato Black" panose="020F0A02020204030203" pitchFamily="34" charset="0"/>
              </a:rPr>
              <a:t>( P. 20 )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8AEB759-7C56-40E4-8844-0CB5628A67A0}"/>
              </a:ext>
            </a:extLst>
          </p:cNvPr>
          <p:cNvSpPr txBox="1">
            <a:spLocks/>
          </p:cNvSpPr>
          <p:nvPr/>
        </p:nvSpPr>
        <p:spPr>
          <a:xfrm>
            <a:off x="848668" y="2630281"/>
            <a:ext cx="6908800" cy="1422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0666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legreya Sans SC Black" panose="00000A00000000000000" pitchFamily="2" charset="0"/>
              </a:rPr>
              <a:t>REVIEW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3D559F-0C01-43ED-B028-DEF773F59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3626"/>
            <a:ext cx="3719513" cy="21508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29410D-FA60-41BE-B440-459E96D94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13" y="5073626"/>
            <a:ext cx="3719513" cy="21508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71BEAE-E6FB-4B13-8804-4E8149271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51759"/>
            <a:ext cx="6858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114C50-5FA7-4D3A-BFA8-19F083B31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619" y="0"/>
            <a:ext cx="3056587" cy="303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04519FC-D513-4808-8D56-72E2743BC570}"/>
              </a:ext>
            </a:extLst>
          </p:cNvPr>
          <p:cNvSpPr txBox="1">
            <a:spLocks/>
          </p:cNvSpPr>
          <p:nvPr/>
        </p:nvSpPr>
        <p:spPr>
          <a:xfrm>
            <a:off x="2662282" y="96660"/>
            <a:ext cx="6007575" cy="1440330"/>
          </a:xfrm>
          <a:prstGeom prst="rect">
            <a:avLst/>
          </a:prstGeom>
        </p:spPr>
        <p:txBody>
          <a:bodyPr vert="horz" anchor="b">
            <a:prstTxWarp prst="textPlain">
              <a:avLst>
                <a:gd name="adj" fmla="val 49810"/>
              </a:avLst>
            </a:prstTxWarp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8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rint MT Shadow" panose="04020605060303030202" pitchFamily="82" charset="0"/>
                <a:cs typeface="Lato Black" panose="020F0A02020204030203" pitchFamily="34" charset="0"/>
              </a:rPr>
              <a:t>Matching</a:t>
            </a:r>
            <a:endParaRPr kumimoji="0" lang="en-US" sz="6600" i="0" u="none" strike="noStrike" kern="120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Imprint MT Shadow" panose="04020605060303030202" pitchFamily="82" charset="0"/>
              <a:cs typeface="Lato Black" panose="020F0A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08808D-95F1-413A-893C-507B0ED17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45" y="4067246"/>
            <a:ext cx="1916424" cy="2706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36D13-E7A1-4EE7-9573-79C8FB6EF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62" y="4181479"/>
            <a:ext cx="1882592" cy="25798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AF106D-F551-4058-8ABF-8CDFFBDA61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396">
            <a:off x="667611" y="1220917"/>
            <a:ext cx="1748001" cy="2233770"/>
          </a:xfrm>
          <a:prstGeom prst="rect">
            <a:avLst/>
          </a:prstGeom>
        </p:spPr>
      </p:pic>
      <p:pic>
        <p:nvPicPr>
          <p:cNvPr id="1026" name="Picture 2" descr="Cute dog puppy tongue tail ear flat - Transparent PNG &amp; SVG vector ...">
            <a:extLst>
              <a:ext uri="{FF2B5EF4-FFF2-40B4-BE49-F238E27FC236}">
                <a16:creationId xmlns:a16="http://schemas.microsoft.com/office/drawing/2014/main" id="{3E82A990-7423-4F57-A7AF-FBB187D41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814" y="1680344"/>
            <a:ext cx="2593516" cy="227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828F22-F3D5-4853-8FAE-867B335C94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854" y="4067246"/>
            <a:ext cx="2858878" cy="25075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B90509-92F3-43ED-9B2F-F0EADAB73315}"/>
              </a:ext>
            </a:extLst>
          </p:cNvPr>
          <p:cNvSpPr/>
          <p:nvPr/>
        </p:nvSpPr>
        <p:spPr>
          <a:xfrm rot="20420840">
            <a:off x="8007105" y="3442816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Cooper" panose="020B7200000000000000" pitchFamily="34" charset="0"/>
              </a:rPr>
              <a:t>Cc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B48857-4BAB-4D47-85A3-510992AD1C91}"/>
              </a:ext>
            </a:extLst>
          </p:cNvPr>
          <p:cNvSpPr/>
          <p:nvPr/>
        </p:nvSpPr>
        <p:spPr>
          <a:xfrm rot="847828">
            <a:off x="9989237" y="1249435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Cooper" panose="020B7200000000000000" pitchFamily="34" charset="0"/>
              </a:rPr>
              <a:t>Bb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73F04D-7A40-4309-BC95-AC8AC5EE084B}"/>
              </a:ext>
            </a:extLst>
          </p:cNvPr>
          <p:cNvSpPr/>
          <p:nvPr/>
        </p:nvSpPr>
        <p:spPr>
          <a:xfrm rot="20420840">
            <a:off x="7455697" y="1727685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Cooper" panose="020B7200000000000000" pitchFamily="34" charset="0"/>
              </a:rPr>
              <a:t>Aa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D1C56B-15E6-47BF-829E-5CA17A88F39C}"/>
              </a:ext>
            </a:extLst>
          </p:cNvPr>
          <p:cNvSpPr/>
          <p:nvPr/>
        </p:nvSpPr>
        <p:spPr>
          <a:xfrm rot="847828">
            <a:off x="9989238" y="4193531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Cooper" panose="020B7200000000000000" pitchFamily="34" charset="0"/>
              </a:rPr>
              <a:t>Dd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B04D01-B0A3-4D90-85D1-0789238CCEBF}"/>
              </a:ext>
            </a:extLst>
          </p:cNvPr>
          <p:cNvSpPr/>
          <p:nvPr/>
        </p:nvSpPr>
        <p:spPr>
          <a:xfrm rot="20420840">
            <a:off x="8201058" y="5091236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Cooper" panose="020B7200000000000000" pitchFamily="34" charset="0"/>
              </a:rPr>
              <a:t>Ee</a:t>
            </a:r>
            <a:endParaRPr lang="en-US" sz="8800" b="1" cap="none" spc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9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08808D-95F1-413A-893C-507B0ED17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1" y="2544356"/>
            <a:ext cx="1916424" cy="41334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36D13-E7A1-4EE7-9573-79C8FB6EF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24" y="3249385"/>
            <a:ext cx="1882592" cy="3218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AF106D-F551-4058-8ABF-8CDFFBDA61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396">
            <a:off x="1707534" y="175295"/>
            <a:ext cx="1748001" cy="2233770"/>
          </a:xfrm>
          <a:prstGeom prst="rect">
            <a:avLst/>
          </a:prstGeom>
        </p:spPr>
      </p:pic>
      <p:pic>
        <p:nvPicPr>
          <p:cNvPr id="1026" name="Picture 2" descr="Cute dog puppy tongue tail ear flat - Transparent PNG &amp; SVG vector ...">
            <a:extLst>
              <a:ext uri="{FF2B5EF4-FFF2-40B4-BE49-F238E27FC236}">
                <a16:creationId xmlns:a16="http://schemas.microsoft.com/office/drawing/2014/main" id="{3E82A990-7423-4F57-A7AF-FBB187D41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41" y="182232"/>
            <a:ext cx="2593516" cy="259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828F22-F3D5-4853-8FAE-867B335C94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18" y="3429000"/>
            <a:ext cx="2858878" cy="285887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B90509-92F3-43ED-9B2F-F0EADAB73315}"/>
              </a:ext>
            </a:extLst>
          </p:cNvPr>
          <p:cNvSpPr/>
          <p:nvPr/>
        </p:nvSpPr>
        <p:spPr>
          <a:xfrm rot="20420840">
            <a:off x="8291251" y="2604391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Cc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B48857-4BAB-4D47-85A3-510992AD1C91}"/>
              </a:ext>
            </a:extLst>
          </p:cNvPr>
          <p:cNvSpPr/>
          <p:nvPr/>
        </p:nvSpPr>
        <p:spPr>
          <a:xfrm rot="847828">
            <a:off x="9893239" y="1560902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Bb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473F04D-7A40-4309-BC95-AC8AC5EE084B}"/>
              </a:ext>
            </a:extLst>
          </p:cNvPr>
          <p:cNvSpPr/>
          <p:nvPr/>
        </p:nvSpPr>
        <p:spPr>
          <a:xfrm rot="20420840">
            <a:off x="7445388" y="755715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Aa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D1C56B-15E6-47BF-829E-5CA17A88F39C}"/>
              </a:ext>
            </a:extLst>
          </p:cNvPr>
          <p:cNvSpPr/>
          <p:nvPr/>
        </p:nvSpPr>
        <p:spPr>
          <a:xfrm rot="847828">
            <a:off x="9917603" y="3804300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Dd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B04D01-B0A3-4D90-85D1-0789238CCEBF}"/>
              </a:ext>
            </a:extLst>
          </p:cNvPr>
          <p:cNvSpPr/>
          <p:nvPr/>
        </p:nvSpPr>
        <p:spPr>
          <a:xfrm rot="20420840">
            <a:off x="9270656" y="5373746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Ee</a:t>
            </a:r>
            <a:endParaRPr kumimoji="0" lang="en-US" sz="88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.VnCooper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9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6481 L 0.00208 0.06505 C 0.00169 0.07083 0.00182 0.07731 0.00117 0.08333 C 0.00091 0.08704 -0.00052 0.08958 -0.00104 0.09305 C -0.00156 0.09676 -0.00117 0.10093 -0.00169 0.1044 C -0.00235 0.10741 -0.00339 0.10926 -0.00404 0.1118 C -0.00482 0.11505 -0.00534 0.11829 -0.00612 0.12153 C -0.00677 0.12407 -0.00768 0.12639 -0.00833 0.12893 C -0.00912 0.13218 -0.00964 0.13542 -0.01042 0.13866 C -0.01185 0.14305 -0.01341 0.14722 -0.01485 0.15185 C -0.01979 0.16736 -0.01094 0.14352 -0.01992 0.16713 C -0.02136 0.17778 -0.01953 0.16875 -0.02279 0.17454 C -0.0237 0.17616 -0.02409 0.1787 -0.025 0.18032 C -0.02643 0.18241 -0.02787 0.18403 -0.0293 0.18565 C -0.0349 0.2 -0.02813 0.18449 -0.03451 0.19352 C -0.03685 0.19676 -0.0388 0.20185 -0.04102 0.20486 C -0.04544 0.21065 -0.05104 0.21227 -0.0556 0.21458 C -0.06289 0.22245 -0.0638 0.22477 -0.0724 0.22963 C -0.07578 0.23125 -0.07917 0.23218 -0.08255 0.2331 C -0.09675 0.23843 -0.09297 0.23634 -0.10807 0.24097 C -0.11211 0.24213 -0.11641 0.24375 -0.12057 0.24491 C -0.15534 0.25278 -0.12617 0.24514 -0.15391 0.25023 C -0.16979 0.25347 -0.16875 0.25417 -0.18386 0.2581 L -0.2013 0.26204 L -0.2888 0.2581 C -0.29323 0.25741 -0.29753 0.25555 -0.30195 0.25417 C -0.30482 0.25347 -0.30768 0.25278 -0.31055 0.25231 C -0.32018 0.24745 -0.30833 0.25417 -0.31797 0.24653 C -0.31914 0.24583 -0.32031 0.24537 -0.32162 0.24491 C -0.32279 0.24282 -0.32383 0.24051 -0.32513 0.23889 C -0.32617 0.23796 -0.32722 0.23843 -0.32813 0.23704 C -0.32917 0.23588 -0.32995 0.2331 -0.33099 0.23125 C -0.33268 0.2287 -0.33438 0.22639 -0.33607 0.22384 C -0.33763 0.22153 -0.33919 0.21898 -0.3405 0.21597 C -0.3418 0.21389 -0.34284 0.21088 -0.34414 0.20856 C -0.34466 0.20764 -0.34557 0.20741 -0.34623 0.20671 C -0.35547 0.18611 -0.34818 0.20162 -0.35365 0.19167 C -0.35755 0.18449 -0.35508 0.18704 -0.35873 0.18403 C -0.36419 0.17315 -0.35873 0.1831 -0.36667 0.17245 C -0.3681 0.17083 -0.36914 0.16875 -0.37044 0.16713 C -0.37409 0.1618 -0.37292 0.16412 -0.37695 0.15926 C -0.38828 0.14606 -0.37253 0.16412 -0.38203 0.15185 C -0.38268 0.15093 -0.38347 0.15046 -0.38412 0.15 C -0.38516 0.14792 -0.38633 0.1463 -0.38724 0.14421 C -0.38985 0.13727 -0.38763 0.13958 -0.38919 0.13079 C -0.39089 0.12245 -0.39154 0.1213 -0.39375 0.11574 C -0.3944 0.10741 -0.39375 0.10995 -0.39492 0.10625 L -0.39492 0.10671 " pathEditMode="relative" rAng="0" ptsTypes="AAAAAAAAAAAAAAAAAAAAAAAAAAAAAAAAAAAAAAAAAAAAAAAA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57" y="98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31 0.0794 L -0.07331 0.07963 L -0.10469 0.08148 C -0.125 0.08333 -0.12904 0.0831 -0.15234 0.08565 C -0.15872 0.08611 -0.16536 0.08727 -0.17188 0.08819 L -0.19531 0.09051 C -0.21602 0.09699 -0.1901 0.08912 -0.21484 0.09583 C -0.21771 0.09653 -0.22044 0.09792 -0.22331 0.09838 C -0.22995 0.09931 -0.23646 0.09931 -0.24284 0.09977 C -0.24648 0.10185 -0.25026 0.10417 -0.25378 0.10625 C -0.25677 0.10764 -0.25977 0.10833 -0.2625 0.11019 C -0.26862 0.11366 -0.27422 0.11944 -0.28047 0.12269 C -0.28372 0.12454 -0.28685 0.12616 -0.28984 0.12801 C -0.29596 0.13194 -0.30156 0.1375 -0.30781 0.14097 C -0.31016 0.14213 -0.31263 0.14306 -0.31497 0.14468 C -0.3181 0.14722 -0.32096 0.15046 -0.32422 0.15232 C -0.32643 0.15394 -0.32904 0.1537 -0.33112 0.15509 C -0.33737 0.15857 -0.33958 0.16181 -0.34531 0.16667 C -0.35156 0.17176 -0.353 0.17222 -0.35938 0.17569 C -0.37604 0.19931 -0.35599 0.17338 -0.3694 0.18449 C -0.37604 0.19005 -0.38164 0.19792 -0.38815 0.20278 C -0.39063 0.2044 -0.39297 0.20625 -0.39531 0.20787 C -0.43646 0.2419 -0.38815 0.20463 -0.42734 0.23125 C -0.43047 0.23333 -0.43346 0.23681 -0.43685 0.23866 C -0.44023 0.24097 -0.44414 0.2419 -0.44766 0.24398 C -0.46237 0.25278 -0.45091 0.24653 -0.46172 0.2581 C -0.46367 0.26019 -0.47409 0.26829 -0.47643 0.26968 C -0.4776 0.27037 -0.47865 0.27037 -0.47982 0.27083 C -0.48216 0.27269 -0.48451 0.27407 -0.48685 0.27639 C -0.49375 0.28241 -0.4862 0.27847 -0.49297 0.28148 C -0.50534 0.29306 -0.49987 0.28935 -0.50859 0.29421 C -0.51016 0.29583 -0.51172 0.29792 -0.51341 0.29931 C -0.51445 0.30046 -0.51602 0.30185 -0.51719 0.30324 C -0.51953 0.30602 -0.52175 0.30972 -0.52422 0.31227 C -0.52604 0.31389 -0.528 0.31528 -0.52982 0.31759 C -0.53086 0.31875 -0.53164 0.32083 -0.53294 0.32269 C -0.53516 0.32546 -0.53893 0.32801 -0.54128 0.33009 C -0.54271 0.33171 -0.54427 0.33264 -0.54531 0.33426 C -0.54714 0.33634 -0.54844 0.33935 -0.55 0.3419 C -0.55456 0.34884 -0.55625 0.35 -0.56172 0.35602 C -0.56341 0.36366 -0.56146 0.35787 -0.5681 0.36389 C -0.56914 0.36482 -0.57031 0.36597 -0.57122 0.36782 C -0.57188 0.36875 -0.57201 0.3706 -0.57266 0.3713 C -0.57409 0.37315 -0.57591 0.37407 -0.57747 0.37523 C -0.57917 0.38426 -0.57643 0.37431 -0.58359 0.3831 C -0.58425 0.38403 -0.58385 0.38588 -0.58451 0.38681 C -0.58555 0.38889 -0.58711 0.39028 -0.58828 0.3919 C -0.5888 0.39306 -0.58945 0.39375 -0.58997 0.39468 C -0.59349 0.40162 -0.59544 0.40671 -0.6 0.41273 C -0.60286 0.41644 -0.60651 0.41944 -0.60951 0.42315 C -0.61263 0.42708 -0.61536 0.43194 -0.61875 0.43588 C -0.62109 0.43866 -0.62357 0.43982 -0.62578 0.44236 C -0.63737 0.45532 -0.62539 0.44583 -0.63672 0.45417 C -0.6375 0.45556 -0.63815 0.45741 -0.63906 0.45926 C -0.64544 0.46968 -0.63919 0.45278 -0.64857 0.47338 C -0.65026 0.47732 -0.65091 0.47917 -0.65313 0.48218 C -0.65417 0.4838 -0.65521 0.48495 -0.65638 0.48611 C -0.65677 0.48773 -0.65703 0.49005 -0.65781 0.49144 C -0.65833 0.49213 -0.65964 0.49144 -0.66016 0.49259 C -0.66068 0.49375 -0.66042 0.49537 -0.66107 0.4963 C -0.66263 0.50046 -0.66328 0.50046 -0.66576 0.50162 C -0.66628 0.5044 -0.66667 0.50741 -0.66784 0.50949 C -0.66888 0.51065 -0.67005 0.51111 -0.67122 0.51181 C -0.67175 0.51343 -0.67201 0.51458 -0.67266 0.51597 C -0.67539 0.52083 -0.67878 0.52431 -0.68203 0.52732 C -0.6832 0.52847 -0.68411 0.52917 -0.68529 0.53009 C -0.68685 0.53148 -0.68828 0.53357 -0.68997 0.53519 C -0.69076 0.53611 -0.69128 0.53704 -0.69232 0.5375 C -0.69336 0.53866 -0.69453 0.53935 -0.69531 0.54028 C -0.69675 0.54144 -0.69792 0.54329 -0.69935 0.54421 C -0.70729 0.54931 -0.70365 0.54398 -0.70612 0.54815 L -0.70612 0.54861 " pathEditMode="relative" rAng="0" ptsTypes="AAAAAAAAAAAAAAAAAAAAAAAAAAAAAAAAAAAAAAAAAAAAAAAAAAAAAAAAAAAAAAAAAAAAAAAA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1" y="2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05902 L 0.0069 0.05925 C 0.00638 0.06689 0.00612 0.07592 0.0056 0.08333 C 0.00534 0.0868 0.00469 0.08796 0.00443 0.09097 C 0.00208 0.11875 0.00521 0.09606 0.0026 0.11342 C 0.00221 0.11921 0.00195 0.12523 0.00143 0.13078 C 0.00052 0.13865 -0.00143 0.14513 -0.00247 0.15069 C -0.003 0.1537 -0.00339 0.15787 -0.00404 0.16064 C -0.00469 0.16365 -0.0056 0.1655 -0.00625 0.16805 C -0.00912 0.17847 -0.00716 0.17314 -0.00938 0.17777 C -0.0099 0.18032 -0.01029 0.18333 -0.01094 0.18564 C -0.01172 0.18842 -0.0125 0.19097 -0.01328 0.19305 C -0.01393 0.19467 -0.01875 0.2074 -0.02057 0.21041 C -0.02122 0.21134 -0.02188 0.21226 -0.02253 0.21273 C -0.02565 0.22314 -0.02227 0.21342 -0.02747 0.22037 C -0.02826 0.22152 -0.02904 0.22407 -0.02982 0.22523 C -0.03464 0.23379 -0.03359 0.23217 -0.03789 0.23541 C -0.03867 0.23657 -0.03945 0.23865 -0.04023 0.24004 C -0.04076 0.2412 -0.04128 0.24189 -0.0418 0.24259 C -0.04258 0.24444 -0.04349 0.24606 -0.0444 0.24768 C -0.04492 0.24837 -0.04544 0.24907 -0.04596 0.25023 C -0.04961 0.25879 -0.04492 0.25277 -0.05026 0.2574 C -0.05508 0.27037 -0.04896 0.25532 -0.05443 0.26504 C -0.05508 0.2662 -0.05573 0.26851 -0.05638 0.27037 C -0.0569 0.27106 -0.05742 0.27199 -0.05794 0.27291 C -0.05859 0.27523 -0.05912 0.27824 -0.0599 0.28009 C -0.06042 0.28148 -0.06107 0.28148 -0.06172 0.2824 C -0.06211 0.2831 -0.0625 0.28402 -0.06289 0.28495 C -0.0638 0.2875 -0.06471 0.28981 -0.06563 0.29259 C -0.06615 0.29375 -0.06667 0.29606 -0.06719 0.29722 C -0.06758 0.29837 -0.06797 0.2993 -0.06836 0.29976 C -0.0694 0.30185 -0.07135 0.30509 -0.07135 0.30532 L -0.07279 0.31504 L -0.07279 0.31574 " pathEditMode="relative" rAng="0" ptsTypes="AAAAAAAAAAAAAAAAAAAAAAAAAAAAAAAA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84" y="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0.11388 L -0.01718 0.11412 C -0.04557 0.10393 -0.00703 0.11759 -0.0388 0.10555 C -0.04883 0.10208 -0.05638 0.10023 -0.06614 0.09513 C -0.08919 0.08402 -0.07591 0.08935 -0.09674 0.07592 C -0.10312 0.07152 -0.11562 0.0655 -0.12239 0.05972 C -0.12669 0.05601 -0.13086 0.05162 -0.13476 0.04722 C -0.13828 0.04282 -0.14153 0.03819 -0.14466 0.03333 C -0.14843 0.02777 -0.15221 0.02245 -0.15547 0.0162 C -0.1681 -0.00857 -0.17591 -0.02547 -0.18424 -0.05163 C -0.18685 -0.05903 -0.18854 -0.06713 -0.19088 -0.07454 C -0.19323 -0.08125 -0.19622 -0.0875 -0.19843 -0.09399 C -0.20338 -0.10973 -0.20768 -0.12547 -0.2125 -0.14121 C -0.21484 -0.14885 -0.21758 -0.15625 -0.21992 -0.16413 C -0.22304 -0.17385 -0.22552 -0.18357 -0.22903 -0.19283 C -0.23151 -0.19931 -0.23411 -0.20579 -0.23646 -0.21227 C -0.2388 -0.21875 -0.24075 -0.22524 -0.2431 -0.23172 C -0.24622 -0.24075 -0.25 -0.24908 -0.25299 -0.25834 C -0.25416 -0.26158 -0.25534 -0.26505 -0.25638 -0.26852 C -0.25716 -0.272 -0.25755 -0.2757 -0.25872 -0.27894 C -0.26002 -0.28195 -0.26237 -0.2838 -0.26367 -0.28681 C -0.26536 -0.29051 -0.2664 -0.29468 -0.26797 -0.29838 C -0.26888 -0.30093 -0.27018 -0.30301 -0.27109 -0.3051 C -0.272 -0.30718 -0.27265 -0.30926 -0.27369 -0.31112 C -0.27461 -0.31274 -0.27604 -0.31389 -0.27695 -0.31551 C -0.27786 -0.31737 -0.27864 -0.31945 -0.27942 -0.32153 C -0.28021 -0.32292 -0.28112 -0.32431 -0.28203 -0.32593 C -0.28229 -0.32709 -0.28229 -0.32825 -0.28281 -0.3294 C -0.28411 -0.33264 -0.28515 -0.33403 -0.28685 -0.33635 C -0.2875 -0.3382 -0.28789 -0.34028 -0.28854 -0.34213 C -0.28906 -0.34329 -0.28958 -0.34422 -0.2901 -0.34538 C -0.29205 -0.34908 -0.29427 -0.35209 -0.29609 -0.35579 C -0.29648 -0.35695 -0.297 -0.35811 -0.29765 -0.35926 C -0.30013 -0.36366 -0.30299 -0.36737 -0.30508 -0.37176 C -0.30807 -0.37801 -0.30742 -0.37686 -0.3125 -0.38565 C -0.31406 -0.38843 -0.31575 -0.39121 -0.31744 -0.39375 L -0.32409 -0.40278 C -0.32461 -0.40371 -0.325 -0.40487 -0.32578 -0.40533 C -0.32721 -0.40602 -0.32838 -0.40672 -0.32981 -0.40741 C -0.33125 -0.40788 -0.33268 -0.40857 -0.33411 -0.40857 C -0.34726 -0.40973 -0.36054 -0.41019 -0.37369 -0.41088 C -0.37565 -0.41135 -0.3776 -0.41158 -0.37955 -0.41204 C -0.38034 -0.41227 -0.38138 -0.41227 -0.38203 -0.4132 C -0.38255 -0.41413 -0.38268 -0.41644 -0.38268 -0.41644 L -0.38268 -0.41644 " pathEditMode="relative" rAng="0" ptsTypes="AAAAAAAAAAAAAAAAAAAAAAAAAAAAAAAAAAAAAAAAAAAAA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81" y="-2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6 0.06342 L -0.08646 0.06342 C -0.08906 0.06643 -0.09141 0.07037 -0.09414 0.07292 C -0.09557 0.07407 -0.09727 0.07361 -0.09883 0.0743 C -0.12188 0.08611 -0.0974 0.07801 -0.12709 0.0838 C -0.13073 0.08449 -0.13425 0.08588 -0.13776 0.08657 C -0.14388 0.08773 -0.15 0.08842 -0.15612 0.08935 L -0.23112 0.08796 C -0.23581 0.08773 -0.23972 0.08611 -0.24414 0.0838 C -0.24571 0.0831 -0.24714 0.08171 -0.24883 0.08102 C -0.25104 0.08032 -0.25339 0.08009 -0.2556 0.07963 C -0.2569 0.0787 -0.25834 0.07824 -0.25951 0.07708 C -0.26159 0.075 -0.26341 0.07199 -0.26563 0.07014 C -0.2668 0.06921 -0.2681 0.06921 -0.2694 0.06875 C -0.27149 0.0669 -0.27357 0.06551 -0.27552 0.06342 C -0.27669 0.06227 -0.27748 0.05995 -0.27865 0.05926 C -0.28034 0.0581 -0.28216 0.05833 -0.28399 0.05787 C -0.28503 0.05694 -0.28607 0.05625 -0.28698 0.05509 C -0.28815 0.05393 -0.28893 0.05185 -0.29011 0.05116 C -0.2918 0.05 -0.29362 0.05023 -0.29544 0.04977 C -0.2961 0.04884 -0.29974 0.04398 -0.30078 0.04305 C -0.30938 0.03542 -0.29505 0.05023 -0.30612 0.03889 C -0.30703 0.03796 -0.30755 0.03657 -0.30847 0.03611 C -0.31589 0.03264 -0.32383 0.03102 -0.33138 0.03079 L -0.38112 0.0294 C -0.3819 0.02893 -0.38281 0.0287 -0.38347 0.02801 C -0.3849 0.02616 -0.38802 0.01875 -0.3888 0.01713 C -0.38932 0.01389 -0.38946 0.00995 -0.39115 0.00764 C -0.3918 0.00671 -0.39271 0.00671 -0.39336 0.00625 C -0.39922 -0.00417 -0.39245 0.00671 -0.39805 0.00069 C -0.39857 1.11111E-6 -0.39948 -0.00185 -0.39948 -0.00185 L -0.39948 -0.00185 " pathEditMode="relative" ptsTypes="AAAAAAAAAAAAAAAAAAAAAAAAAAAAAAAA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434EFA-33F4-8713-C94E-DD74D829947F}"/>
              </a:ext>
            </a:extLst>
          </p:cNvPr>
          <p:cNvSpPr/>
          <p:nvPr/>
        </p:nvSpPr>
        <p:spPr>
          <a:xfrm>
            <a:off x="-5663" y="2323258"/>
            <a:ext cx="21547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Aa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CD500-F85D-22D0-5F93-46BAC7259ED2}"/>
              </a:ext>
            </a:extLst>
          </p:cNvPr>
          <p:cNvSpPr txBox="1"/>
          <p:nvPr/>
        </p:nvSpPr>
        <p:spPr>
          <a:xfrm>
            <a:off x="2117931" y="2323258"/>
            <a:ext cx="19920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Bb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5A9E3-8ED4-DC19-9E23-19F6399FEEC2}"/>
              </a:ext>
            </a:extLst>
          </p:cNvPr>
          <p:cNvSpPr txBox="1"/>
          <p:nvPr/>
        </p:nvSpPr>
        <p:spPr>
          <a:xfrm>
            <a:off x="4331488" y="2323258"/>
            <a:ext cx="162197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Cooper" panose="020B7200000000000000" pitchFamily="34" charset="0"/>
              </a:rPr>
              <a:t>Cc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2F17E-5727-B551-47DA-6F8438BAD898}"/>
              </a:ext>
            </a:extLst>
          </p:cNvPr>
          <p:cNvSpPr txBox="1"/>
          <p:nvPr/>
        </p:nvSpPr>
        <p:spPr>
          <a:xfrm>
            <a:off x="6096000" y="2323258"/>
            <a:ext cx="206828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Cooper" panose="020B7200000000000000" pitchFamily="34" charset="0"/>
              </a:rPr>
              <a:t>Dd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5CC08-2607-0663-CA67-74864907807F}"/>
              </a:ext>
            </a:extLst>
          </p:cNvPr>
          <p:cNvSpPr txBox="1"/>
          <p:nvPr/>
        </p:nvSpPr>
        <p:spPr>
          <a:xfrm>
            <a:off x="8306824" y="2323258"/>
            <a:ext cx="167830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.VnCooper" panose="020B7200000000000000" pitchFamily="34" charset="0"/>
                <a:ea typeface="+mn-ea"/>
                <a:cs typeface="+mn-cs"/>
              </a:rPr>
              <a:t>Ee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4988F592-A41E-5195-503C-70840863A50A}"/>
              </a:ext>
            </a:extLst>
          </p:cNvPr>
          <p:cNvSpPr/>
          <p:nvPr/>
        </p:nvSpPr>
        <p:spPr>
          <a:xfrm>
            <a:off x="1839686" y="3046533"/>
            <a:ext cx="530908" cy="262724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84E23C85-F845-85B8-7F8F-07F42E81B612}"/>
              </a:ext>
            </a:extLst>
          </p:cNvPr>
          <p:cNvSpPr/>
          <p:nvPr/>
        </p:nvSpPr>
        <p:spPr>
          <a:xfrm>
            <a:off x="3893914" y="3034914"/>
            <a:ext cx="530908" cy="262724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15488D39-EB2E-A3C4-D2C9-BC211480A919}"/>
              </a:ext>
            </a:extLst>
          </p:cNvPr>
          <p:cNvSpPr/>
          <p:nvPr/>
        </p:nvSpPr>
        <p:spPr>
          <a:xfrm>
            <a:off x="5759277" y="3024761"/>
            <a:ext cx="530908" cy="262724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0191929E-C181-F37B-4836-00BCB37F5047}"/>
              </a:ext>
            </a:extLst>
          </p:cNvPr>
          <p:cNvSpPr/>
          <p:nvPr/>
        </p:nvSpPr>
        <p:spPr>
          <a:xfrm>
            <a:off x="7970101" y="2981218"/>
            <a:ext cx="530908" cy="262724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23FF15CC-513E-8BAD-CE50-517A9225CA87}"/>
              </a:ext>
            </a:extLst>
          </p:cNvPr>
          <p:cNvSpPr/>
          <p:nvPr/>
        </p:nvSpPr>
        <p:spPr>
          <a:xfrm>
            <a:off x="9844202" y="2981218"/>
            <a:ext cx="530908" cy="262724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Question Mark Gif - IceGif">
            <a:extLst>
              <a:ext uri="{FF2B5EF4-FFF2-40B4-BE49-F238E27FC236}">
                <a16:creationId xmlns:a16="http://schemas.microsoft.com/office/drawing/2014/main" id="{ED6EE345-8CBD-5016-027F-FB6AB1505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17" y="409638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fused Question Mark Sticker by Pusheen for iOS &amp; Android | GIPHY">
            <a:extLst>
              <a:ext uri="{FF2B5EF4-FFF2-40B4-BE49-F238E27FC236}">
                <a16:creationId xmlns:a16="http://schemas.microsoft.com/office/drawing/2014/main" id="{05915C2C-6E12-A09E-FC54-D8F986DF1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8055" y="2073355"/>
            <a:ext cx="1740248" cy="166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FA3F9FA-A65F-2C7B-FA05-D5ED53B1656F}"/>
              </a:ext>
            </a:extLst>
          </p:cNvPr>
          <p:cNvSpPr txBox="1"/>
          <p:nvPr/>
        </p:nvSpPr>
        <p:spPr>
          <a:xfrm>
            <a:off x="2606040" y="651510"/>
            <a:ext cx="63779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Calligraphy" panose="03010101010101010101" pitchFamily="66" charset="0"/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157430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5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">
            <a:hlinkClick r:id="" action="ppaction://media"/>
            <a:extLst>
              <a:ext uri="{FF2B5EF4-FFF2-40B4-BE49-F238E27FC236}">
                <a16:creationId xmlns:a16="http://schemas.microsoft.com/office/drawing/2014/main" id="{479DE493-5306-4B57-9DE9-C8189851D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41819" y="5606932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121A69-577F-4E0E-976D-B52C255FB2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421" y="446271"/>
            <a:ext cx="7924800" cy="78584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0B026F-A1FC-4102-9610-35F137E2B2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87" b="-1"/>
          <a:stretch/>
        </p:blipFill>
        <p:spPr>
          <a:xfrm>
            <a:off x="-215900" y="0"/>
            <a:ext cx="6486157" cy="239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3F5DFF-C537-4EB8-8CD7-EDBB9696D2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1125" r="47722" b="17231"/>
          <a:stretch/>
        </p:blipFill>
        <p:spPr>
          <a:xfrm>
            <a:off x="1271749" y="3101110"/>
            <a:ext cx="1656813" cy="2726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81C479-DB1B-4F40-867C-D1E3A08EBCD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7" b="74492" l="50916" r="94546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5462" r="9983" b="17231"/>
          <a:stretch/>
        </p:blipFill>
        <p:spPr>
          <a:xfrm>
            <a:off x="2315649" y="3185451"/>
            <a:ext cx="1793628" cy="27262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E1FDBB-018E-497F-938D-AC15ACE3FE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8" r="85991" b="63082"/>
          <a:stretch/>
        </p:blipFill>
        <p:spPr>
          <a:xfrm>
            <a:off x="1271749" y="3246302"/>
            <a:ext cx="2976773" cy="28926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571ABE-148D-4EEC-AC06-819175019D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741" y="6366236"/>
            <a:ext cx="1338912" cy="13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1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cashreg.wav"/>
          </p:stSnd>
        </p:sndAc>
      </p:transition>
    </mc:Choice>
    <mc:Fallback xmlns="">
      <p:transition spd="slow">
        <p:sndAc>
          <p:stSnd>
            <p:snd r:embed="rId18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2852 -0.54098 L 0.02852 -0.54074 C 0.02852 -0.54028 0.03086 -0.44399 0.03151 -0.43588 C 0.03204 -0.42963 0.03269 -0.42362 0.03308 -0.4176 C 0.03347 -0.41343 0.03373 -0.40926 0.03386 -0.40487 C 0.03425 -0.40024 0.03425 -0.39561 0.03464 -0.39098 C 0.03503 -0.38612 0.03568 -0.38149 0.0362 -0.37686 C 0.03685 -0.34769 0.03763 -0.3382 0.0362 -0.30949 C 0.03594 -0.30417 0.03516 -0.29931 0.03464 -0.29399 C 0.03438 -0.29074 0.03334 -0.27014 0.03308 -0.26737 C 0.03282 -0.26181 0.03243 -0.25625 0.0323 -0.25047 C 0.03217 -0.24491 0.0323 -0.23936 0.0323 -0.23357 L 0.03151 -0.2463 " pathEditMode="relative" rAng="0" ptsTypes="AAAAAAAAAAAAA">
                                      <p:cBhvr>
                                        <p:cTn id="8" dur="1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5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4571 -0.54723 L 0.04571 -0.54723 L 0.12552 -0.54723 L 0.12552 -0.54723 " pathEditMode="relative" ptsTypes="AAAA">
                                      <p:cBhvr>
                                        <p:cTn id="10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4362 -0.42662 L 0.04362 -0.42639 C 0.05404 -0.42639 0.06459 -0.42662 0.07513 -0.42547 C 0.07657 -0.42524 0.07774 -0.42315 0.07904 -0.42269 C 0.08086 -0.42176 0.08282 -0.42176 0.08464 -0.4213 C 0.0892 -0.41852 0.0862 -0.41991 0.09414 -0.41991 L 0.09414 -0.41968 " pathEditMode="relative" rAng="0" ptsTypes="AAAAAAA">
                                      <p:cBhvr>
                                        <p:cTn id="12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3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20378 -0.52987 L 0.20378 -0.52963 C 0.20052 -0.53264 0.1974 -0.53542 0.19427 -0.53843 C 0.19336 -0.53912 0.19271 -0.54051 0.19193 -0.54121 C 0.18698 -0.54561 0.18933 -0.5426 0.18477 -0.54537 C 0.18347 -0.54607 0.18204 -0.54699 0.18086 -0.54815 C 0.17995 -0.54885 0.1793 -0.55047 0.17839 -0.55093 C 0.17722 -0.55186 0.17579 -0.55162 0.17448 -0.55232 C 0.17214 -0.55371 0.16745 -0.55649 0.16745 -0.55625 C 0.16576 -0.55556 0.16407 -0.55533 0.16263 -0.55371 C 0.16185 -0.55301 0.16172 -0.55093 0.16107 -0.54954 C 0.15912 -0.54561 0.15651 -0.5426 0.15482 -0.53843 C 0.15391 -0.53658 0.15339 -0.53449 0.15235 -0.53264 C 0.1517 -0.53149 0.15065 -0.53102 0.15 -0.52987 C 0.14909 -0.52824 0.14857 -0.52616 0.14766 -0.52431 C 0.14662 -0.52223 0.14558 -0.52061 0.14454 -0.51875 C 0.14297 -0.51065 0.1448 -0.51829 0.14128 -0.51019 C 0.14024 -0.50764 0.13815 -0.50186 0.13815 -0.50162 C 0.13789 -0.5 0.13776 -0.49815 0.13737 -0.4963 C 0.13698 -0.49422 0.13633 -0.4926 0.13581 -0.49074 C 0.13529 -0.48843 0.13477 -0.48588 0.13425 -0.48357 C 0.1323 -0.47454 0.13477 -0.48496 0.13269 -0.47107 C 0.13204 -0.46667 0.13034 -0.45834 0.13034 -0.45811 C 0.1267 -0.37454 0.12891 -0.43287 0.13034 -0.23936 C 0.13034 -0.23241 0.13112 -0.22547 0.13112 -0.21829 L 0.13112 -0.21806 " pathEditMode="relative" rAng="0" ptsTypes="AAAAAAAAAAAAAAAAAAAAAAAAAA">
                                      <p:cBhvr>
                                        <p:cTn id="14" dur="8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142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0.13503 -0.43241 L 0.13503 -0.4301 C 0.2017 -0.45093 0.17136 -0.4463 0.22618 -0.4463 L 0.22618 -0.44399 " pathEditMode="relative" rAng="0" ptsTypes="AAAA">
                                      <p:cBhvr>
                                        <p:cTn id="16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-60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sh">
            <a:hlinkClick r:id="" action="ppaction://media"/>
            <a:extLst>
              <a:ext uri="{FF2B5EF4-FFF2-40B4-BE49-F238E27FC236}">
                <a16:creationId xmlns:a16="http://schemas.microsoft.com/office/drawing/2014/main" id="{BAD1B99B-4943-461C-9462-C87342C72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611" y="462873"/>
            <a:ext cx="609600" cy="6096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24668965-154C-4236-A71B-B5E3834519B7}"/>
              </a:ext>
            </a:extLst>
          </p:cNvPr>
          <p:cNvSpPr/>
          <p:nvPr/>
        </p:nvSpPr>
        <p:spPr>
          <a:xfrm>
            <a:off x="556832" y="-864890"/>
            <a:ext cx="1893467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latin typeface=".VnVogue" panose="020B7200000000000000" pitchFamily="34" charset="0"/>
              </a:rPr>
              <a:t>f</a:t>
            </a:r>
            <a:endParaRPr lang="en-US" sz="3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  <a:latin typeface=".VnVogue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8C6C01-4FE1-481C-81A2-142A8276B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016" y="3606800"/>
            <a:ext cx="2579187" cy="302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minika Sticker for iOS &amp; Android | GIPHY">
            <a:extLst>
              <a:ext uri="{FF2B5EF4-FFF2-40B4-BE49-F238E27FC236}">
                <a16:creationId xmlns:a16="http://schemas.microsoft.com/office/drawing/2014/main" id="{F56D6582-BF36-42F9-B158-483DB04CF6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30" y="2431711"/>
            <a:ext cx="7101914" cy="399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ater PNG Transparent Images | PNG All">
            <a:extLst>
              <a:ext uri="{FF2B5EF4-FFF2-40B4-BE49-F238E27FC236}">
                <a16:creationId xmlns:a16="http://schemas.microsoft.com/office/drawing/2014/main" id="{C5DB5417-2943-4155-949A-8A6CEAFA9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693" y="2095500"/>
            <a:ext cx="8534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188EC-AAC4-4554-A2EC-D0D5FDC1E9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57" y="-864890"/>
            <a:ext cx="3772362" cy="3676650"/>
          </a:xfrm>
          <a:prstGeom prst="rect">
            <a:avLst/>
          </a:prstGeom>
        </p:spPr>
      </p:pic>
      <p:pic>
        <p:nvPicPr>
          <p:cNvPr id="1030" name="Picture 6" descr="Ocean's Balance">
            <a:extLst>
              <a:ext uri="{FF2B5EF4-FFF2-40B4-BE49-F238E27FC236}">
                <a16:creationId xmlns:a16="http://schemas.microsoft.com/office/drawing/2014/main" id="{9E1B6D48-0794-4101-8581-89C7EC9612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870" y="4057088"/>
            <a:ext cx="2375901" cy="3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Ocean's Balance">
            <a:extLst>
              <a:ext uri="{FF2B5EF4-FFF2-40B4-BE49-F238E27FC236}">
                <a16:creationId xmlns:a16="http://schemas.microsoft.com/office/drawing/2014/main" id="{B19A61FA-887C-40E1-96DA-BED6A14630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493" y="4802765"/>
            <a:ext cx="2375901" cy="3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Ocean's Balance">
            <a:extLst>
              <a:ext uri="{FF2B5EF4-FFF2-40B4-BE49-F238E27FC236}">
                <a16:creationId xmlns:a16="http://schemas.microsoft.com/office/drawing/2014/main" id="{A141DAD6-9E61-46F1-A674-9DD18A353A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196">
            <a:off x="9374540" y="3676914"/>
            <a:ext cx="2785272" cy="360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Ocean's Balance">
            <a:extLst>
              <a:ext uri="{FF2B5EF4-FFF2-40B4-BE49-F238E27FC236}">
                <a16:creationId xmlns:a16="http://schemas.microsoft.com/office/drawing/2014/main" id="{669AC9AB-DA30-41E0-BDEB-A05630AEFC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434" y="4057088"/>
            <a:ext cx="2375901" cy="3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Ocean's Balance">
            <a:extLst>
              <a:ext uri="{FF2B5EF4-FFF2-40B4-BE49-F238E27FC236}">
                <a16:creationId xmlns:a16="http://schemas.microsoft.com/office/drawing/2014/main" id="{1CD2E708-BBCA-4843-8522-C10802A589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30" y="5060534"/>
            <a:ext cx="2375901" cy="3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4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5" name="wind.wav"/>
          </p:stSnd>
        </p:sndAc>
      </p:transition>
    </mc:Choice>
    <mc:Fallback xmlns="">
      <p:transition spd="slow">
        <p:circl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1.8|4.4|4.7|4.4|5.1|3.7|5.5|4.4"/>
</p:tagLst>
</file>

<file path=ppt/theme/theme1.xml><?xml version="1.0" encoding="utf-8"?>
<a:theme xmlns:a="http://schemas.openxmlformats.org/drawingml/2006/main" name="1_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1981</TotalTime>
  <Words>815</Words>
  <Application>Microsoft Office PowerPoint</Application>
  <PresentationFormat>Widescreen</PresentationFormat>
  <Paragraphs>131</Paragraphs>
  <Slides>28</Slides>
  <Notes>19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.VnCooper</vt:lpstr>
      <vt:lpstr>.VnVogue</vt:lpstr>
      <vt:lpstr>Alegreya Sans SC Black</vt:lpstr>
      <vt:lpstr>Arial</vt:lpstr>
      <vt:lpstr>Arial Black</vt:lpstr>
      <vt:lpstr>Bellota Text</vt:lpstr>
      <vt:lpstr>Bellota Text Light</vt:lpstr>
      <vt:lpstr>Britannic Bold</vt:lpstr>
      <vt:lpstr>Calibri</vt:lpstr>
      <vt:lpstr>Catamaran</vt:lpstr>
      <vt:lpstr>Catamaran ExtraBold</vt:lpstr>
      <vt:lpstr>Cooper Black</vt:lpstr>
      <vt:lpstr>Imprint MT Shadow</vt:lpstr>
      <vt:lpstr>Lato Black</vt:lpstr>
      <vt:lpstr>Lucida Calligraphy</vt:lpstr>
      <vt:lpstr>1_Bagot template</vt:lpstr>
      <vt:lpstr>PowerPoint Presentation</vt:lpstr>
      <vt:lpstr>                                                                                                        bbbbcvvgggpooggg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Drake Tran</dc:creator>
  <cp:lastModifiedBy>Trần Thị Thanh Loan</cp:lastModifiedBy>
  <cp:revision>199</cp:revision>
  <dcterms:created xsi:type="dcterms:W3CDTF">2020-06-17T10:58:58Z</dcterms:created>
  <dcterms:modified xsi:type="dcterms:W3CDTF">2023-11-13T02:50:57Z</dcterms:modified>
</cp:coreProperties>
</file>