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295" r:id="rId4"/>
    <p:sldId id="312" r:id="rId5"/>
    <p:sldId id="313" r:id="rId6"/>
    <p:sldId id="339" r:id="rId7"/>
    <p:sldId id="319" r:id="rId8"/>
    <p:sldId id="327" r:id="rId9"/>
    <p:sldId id="337" r:id="rId10"/>
    <p:sldId id="328" r:id="rId11"/>
    <p:sldId id="338" r:id="rId12"/>
    <p:sldId id="316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296" r:id="rId22"/>
    <p:sldId id="297" r:id="rId23"/>
    <p:sldId id="298" r:id="rId24"/>
    <p:sldId id="325" r:id="rId25"/>
    <p:sldId id="326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F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95A9A-D242-40DF-AA19-BA84ECFB819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A9460-BE04-4099-BBAC-05C34770E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0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98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39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78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3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772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66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68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91EE3-B4EE-4820-A3AE-060641DB2B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49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11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25689-44D2-45D6-9CB4-8B0D070C1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989459-CC2F-4C73-8ACB-FAAA1D447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D63FA-B586-4229-A99B-D7E0872E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36A97D-3AC3-491F-AAA0-73DE85F9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AB86B-9DFD-404E-9AE5-FF6E99DE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0269D-D1C6-4D06-97C0-1DF16CEB2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01922-EEE9-41C0-9D6B-DEE1F6639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DEB4BE-4D24-435F-85FF-1330873C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D4DD7-7DA8-403F-9097-E82956A1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57483-E6AC-4457-95BF-60A493C0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B4EAB-CE26-4864-A4E3-5DEF86E7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216D9-E7C5-4077-BDB4-FCE9BDFF2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830428-F4A9-489E-9BE0-A4241D7C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D64D66-33BA-47B5-B15C-BF1934DB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74D085-8BCF-492A-B67F-02D13E2F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0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8BD27-05E9-48C8-98F7-82465FCD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2DAB5A-555A-437B-84D4-0FFB1FB46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AE94ED-EAEF-4E33-965C-0150E4FE7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586498-9E67-4246-8C38-08B6F242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958DB6-87F9-4A9A-84BF-AEDF1EA7B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C0D8BD-9160-44BE-9934-26DBCA2E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6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ACFBA-E8E6-490F-88DC-C2501171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7AE3AD-8C9D-49E5-961C-2579BA315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AC9086-7628-4403-8F73-798AA3E81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D4C43-A561-4588-88E4-38B6B31605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55F35E-20DF-488E-99A9-67D280F73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6587DE-48C2-4238-93FA-2E2A2352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9561C6-43CB-4B00-B3BB-00B0383B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70344E-E757-4CC6-9DFF-7E95CEC8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B3601-2924-46A0-B496-EA14030B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EF180F-908F-41E2-876E-A4072E1A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7CBA19-7341-4A76-B581-C2787BB7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0012B-4DB8-4DB4-8D61-8CE5A16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4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A1E014-1EFE-4FAC-ABBE-72E64753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3F24BE-092E-406D-B590-F3C5CB21D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6D95FA-6EE9-4654-8063-EEC4FAB51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7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FCBB-917F-4C7C-A389-7A071F69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A07AC0-CB03-4E32-B6E7-F405256C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D778DF-D9D0-4C46-AEC0-3BB371286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EF020-C8A5-489A-8345-730986B3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ADE5A9-2C4A-4EEC-8AC4-94A2152E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A4346-192D-49E8-AA4A-FC7CB80B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5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53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21CCA-6DA5-4641-814C-CE4CF05D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AC2920-F16C-4A69-925D-D592529F6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B60CB5-534B-41FD-B57B-773A9D5FF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FA2427-92A0-45C4-A494-78144C56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4FDA1-EA15-48CF-8BDD-59D585374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05790C-AC58-4DDC-B262-DB3CC116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3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32E1C-0487-4C4B-8233-9DA1B48A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9E9DCA-3CA3-4C3F-B52C-317C295F0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16320-D36A-435E-9460-3117FF52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7CBDA4-2E00-4A66-BA3E-1F94486F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BCABEE-9299-4A9A-A7F0-729FFA94B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1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BC4E5B-71BE-4276-8C3D-2B0A8E07F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D7AEE4-C0AE-44A9-B1FC-4D8134C70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1FB11B-B42F-4942-B0FC-CB204436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318021-A0E9-48DF-B821-3DC481A1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17E20-8E4A-4299-B8C6-D3920529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2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904A-0328-4B0F-A989-CC13FD37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2C25-CCA8-41EF-9803-454F4A2B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D63DF-099F-4EE3-AC8A-727E6D2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0384-95FE-477F-8EA4-5901898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4CA1-D3FF-464D-B0CD-3C8E43A0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51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0308-DDF8-44D4-9AB3-AA7569BB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6FD6-EFBA-4657-B2A4-93EDDE38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381F-2CD3-482A-9251-718ADB4F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0C94-9D20-47F5-9148-D43723F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F4CC-914B-4AF2-A763-BA6BD30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56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5475-9570-43CE-9FFD-DAAE7409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E6F7E-23C3-4CAF-BE15-208B1CCE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7FD5-9D6D-4FCC-9C95-1CDD157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074D-9248-473D-9771-C7E72D6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731E4-0F9A-4B47-A1D5-0580FB66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78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E24-2290-4F48-B1FD-ED6DAA8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DB9F-2FA5-42D6-9723-8310568E1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2D8BB-C27B-4132-B168-5EEF84B09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C3C4-6BA5-4F74-8897-461D4F15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6809-21D7-4A67-9B53-61EA6235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63FD-EDBF-41BA-91C8-E8828FD2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78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F26B-B895-40B4-B146-FE98E3F0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93AC-76A8-4492-BA16-146B4D5B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8645-01C0-4B1E-BE8F-C2DC7C32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6D157-06D5-40F8-A0B9-7FE4B3D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8A8-14E5-44A9-B31F-C2081E7B2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D6E3-7508-4DF7-9CEE-38327CA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6E8BE-CF29-4AEB-9CB0-1AA74099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1647-F9EA-468E-8193-E0AD1892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51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9BC9-17FB-44F7-9EE4-FF39261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A05BD-CFA4-4D76-B1D7-88B2E44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F427-9913-43BD-AB9F-513BE80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4F5A8-F8F8-44A4-9BBD-D1242B1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24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A644A-BBBD-4C19-9254-FECB99D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20C4-CD07-4786-8351-BC1AE0A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184A-C3BC-4A31-B407-136B3A29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7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2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357-01CF-405A-9928-65C8032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0057-758D-47CC-8A2E-DC5671E4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D0A9-1F4F-4D28-BD2D-2708C187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9927A-C69B-4228-8E9A-F14D1C71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069E-705B-44FA-B569-000D663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FA11-FCDB-496E-ADAF-B7709C64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10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88C-7A75-4C37-BBA4-8EAF951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C89CF-299D-4DB4-8D44-C108A257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807D-51A4-4793-A722-2052F9FA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54C93-494B-4FC5-95ED-DA67BBC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378C1-9E2D-4C79-B728-328E8B57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085F-92EC-4A35-84F8-95152A89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53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3DF7-5E33-472C-A33E-8D0D86B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F6701-8B31-4977-B672-2F6DD6E0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9338-1EF4-4E24-84F0-1299A537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DE24-E28D-43E7-8CE7-CB01596E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79B9-A999-4ACD-AEA8-9A9FC5C1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70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6E6C3-E7B1-4789-8AD3-AED199B34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5CD8-80F7-441C-BFEE-5DB4C0BAF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E573-593D-4072-AD11-FB8F2ACD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782-1B76-4C18-A2FB-08D389EE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09C2-C07E-4BE2-B1ED-8661A02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6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2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96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2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7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6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1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06303-06EB-42DD-8288-8BBC7BEB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7BC20-86EA-45DE-9211-1715EBE4B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BECE79-4B7B-4145-A17E-D98391A23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8465C-1486-415C-921C-CC45DF171C6A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A3B82-A540-465B-81D3-A470CF365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F7AF5-9DF9-4DDF-A56D-0361665E3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26891-89BD-4017-8CD5-C7123A8B4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11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457C-2063-4B7D-8C93-8179463F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C783-F8A4-4B72-B8C5-ABC36273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97B-0395-44C0-84CC-E594117CE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BDBA-DFDD-42F6-915F-DFBEFF928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5802-C30E-4C6A-9A50-E6E0C04CC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1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2.wav"/><Relationship Id="rId11" Type="http://schemas.openxmlformats.org/officeDocument/2006/relationships/image" Target="../media/image16.gif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microsoft.com/office/2007/relationships/media" Target="../media/media6.wav"/><Relationship Id="rId21" Type="http://schemas.openxmlformats.org/officeDocument/2006/relationships/image" Target="../media/image23.gif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3.jpg"/><Relationship Id="rId17" Type="http://schemas.openxmlformats.org/officeDocument/2006/relationships/image" Target="../media/image20.gif"/><Relationship Id="rId2" Type="http://schemas.openxmlformats.org/officeDocument/2006/relationships/audio" Target="../media/media5.wav"/><Relationship Id="rId16" Type="http://schemas.openxmlformats.org/officeDocument/2006/relationships/image" Target="../media/image19.png"/><Relationship Id="rId20" Type="http://schemas.openxmlformats.org/officeDocument/2006/relationships/image" Target="../media/image22.gif"/><Relationship Id="rId1" Type="http://schemas.microsoft.com/office/2007/relationships/media" Target="../media/media5.wav"/><Relationship Id="rId6" Type="http://schemas.openxmlformats.org/officeDocument/2006/relationships/audio" Target="../media/media7.mp3"/><Relationship Id="rId11" Type="http://schemas.openxmlformats.org/officeDocument/2006/relationships/audio" Target="../media/audio2.wav"/><Relationship Id="rId5" Type="http://schemas.microsoft.com/office/2007/relationships/media" Target="../media/media7.mp3"/><Relationship Id="rId15" Type="http://schemas.openxmlformats.org/officeDocument/2006/relationships/image" Target="../media/image16.gif"/><Relationship Id="rId10" Type="http://schemas.openxmlformats.org/officeDocument/2006/relationships/audio" Target="../media/audio4.wav"/><Relationship Id="rId19" Type="http://schemas.openxmlformats.org/officeDocument/2006/relationships/image" Target="../media/image10.png"/><Relationship Id="rId4" Type="http://schemas.openxmlformats.org/officeDocument/2006/relationships/audio" Target="../media/media6.wav"/><Relationship Id="rId9" Type="http://schemas.openxmlformats.org/officeDocument/2006/relationships/audio" Target="../media/audio3.wav"/><Relationship Id="rId1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audio" Target="../media/audio2.wav"/><Relationship Id="rId18" Type="http://schemas.openxmlformats.org/officeDocument/2006/relationships/image" Target="../media/image19.png"/><Relationship Id="rId3" Type="http://schemas.microsoft.com/office/2007/relationships/media" Target="../media/media6.wav"/><Relationship Id="rId21" Type="http://schemas.openxmlformats.org/officeDocument/2006/relationships/image" Target="../media/image10.png"/><Relationship Id="rId7" Type="http://schemas.microsoft.com/office/2007/relationships/media" Target="../media/media7.mp3"/><Relationship Id="rId12" Type="http://schemas.openxmlformats.org/officeDocument/2006/relationships/audio" Target="../media/audio4.wav"/><Relationship Id="rId17" Type="http://schemas.openxmlformats.org/officeDocument/2006/relationships/image" Target="../media/image16.gif"/><Relationship Id="rId2" Type="http://schemas.openxmlformats.org/officeDocument/2006/relationships/audio" Target="../media/media5.wav"/><Relationship Id="rId16" Type="http://schemas.openxmlformats.org/officeDocument/2006/relationships/image" Target="../media/image18.gif"/><Relationship Id="rId20" Type="http://schemas.openxmlformats.org/officeDocument/2006/relationships/image" Target="../media/image21.gif"/><Relationship Id="rId1" Type="http://schemas.microsoft.com/office/2007/relationships/media" Target="../media/media5.wav"/><Relationship Id="rId6" Type="http://schemas.openxmlformats.org/officeDocument/2006/relationships/audio" Target="../media/media8.wav"/><Relationship Id="rId11" Type="http://schemas.openxmlformats.org/officeDocument/2006/relationships/audio" Target="../media/audio3.wav"/><Relationship Id="rId5" Type="http://schemas.microsoft.com/office/2007/relationships/media" Target="../media/media8.wav"/><Relationship Id="rId15" Type="http://schemas.openxmlformats.org/officeDocument/2006/relationships/image" Target="../media/image17.png"/><Relationship Id="rId23" Type="http://schemas.openxmlformats.org/officeDocument/2006/relationships/image" Target="../media/image24.gif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20.gif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3.jpg"/><Relationship Id="rId22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microsoft.com/office/2007/relationships/media" Target="../media/media6.wav"/><Relationship Id="rId21" Type="http://schemas.openxmlformats.org/officeDocument/2006/relationships/image" Target="../media/image25.gif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3.jpg"/><Relationship Id="rId17" Type="http://schemas.openxmlformats.org/officeDocument/2006/relationships/image" Target="../media/image20.gif"/><Relationship Id="rId2" Type="http://schemas.openxmlformats.org/officeDocument/2006/relationships/audio" Target="../media/media5.wav"/><Relationship Id="rId16" Type="http://schemas.openxmlformats.org/officeDocument/2006/relationships/image" Target="../media/image19.png"/><Relationship Id="rId20" Type="http://schemas.openxmlformats.org/officeDocument/2006/relationships/image" Target="../media/image22.gif"/><Relationship Id="rId1" Type="http://schemas.microsoft.com/office/2007/relationships/media" Target="../media/media5.wav"/><Relationship Id="rId6" Type="http://schemas.openxmlformats.org/officeDocument/2006/relationships/audio" Target="../media/media7.mp3"/><Relationship Id="rId11" Type="http://schemas.openxmlformats.org/officeDocument/2006/relationships/audio" Target="../media/audio2.wav"/><Relationship Id="rId5" Type="http://schemas.microsoft.com/office/2007/relationships/media" Target="../media/media7.mp3"/><Relationship Id="rId15" Type="http://schemas.openxmlformats.org/officeDocument/2006/relationships/image" Target="../media/image16.gif"/><Relationship Id="rId10" Type="http://schemas.openxmlformats.org/officeDocument/2006/relationships/audio" Target="../media/audio4.wav"/><Relationship Id="rId19" Type="http://schemas.openxmlformats.org/officeDocument/2006/relationships/image" Target="../media/image10.png"/><Relationship Id="rId4" Type="http://schemas.openxmlformats.org/officeDocument/2006/relationships/audio" Target="../media/media6.wav"/><Relationship Id="rId9" Type="http://schemas.openxmlformats.org/officeDocument/2006/relationships/audio" Target="../media/audio3.wav"/><Relationship Id="rId1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audio" Target="../media/audio3.wav"/><Relationship Id="rId18" Type="http://schemas.openxmlformats.org/officeDocument/2006/relationships/image" Target="../media/image18.gif"/><Relationship Id="rId3" Type="http://schemas.microsoft.com/office/2007/relationships/media" Target="../media/media6.wav"/><Relationship Id="rId21" Type="http://schemas.openxmlformats.org/officeDocument/2006/relationships/image" Target="../media/image20.gif"/><Relationship Id="rId7" Type="http://schemas.microsoft.com/office/2007/relationships/media" Target="../media/media9.wav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17.png"/><Relationship Id="rId25" Type="http://schemas.openxmlformats.org/officeDocument/2006/relationships/image" Target="../media/image26.gif"/><Relationship Id="rId2" Type="http://schemas.openxmlformats.org/officeDocument/2006/relationships/audio" Target="../media/media5.wav"/><Relationship Id="rId16" Type="http://schemas.openxmlformats.org/officeDocument/2006/relationships/image" Target="../media/image13.jpg"/><Relationship Id="rId20" Type="http://schemas.openxmlformats.org/officeDocument/2006/relationships/image" Target="../media/image19.png"/><Relationship Id="rId1" Type="http://schemas.microsoft.com/office/2007/relationships/media" Target="../media/media5.wav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22.gif"/><Relationship Id="rId5" Type="http://schemas.microsoft.com/office/2007/relationships/media" Target="../media/media8.wav"/><Relationship Id="rId15" Type="http://schemas.openxmlformats.org/officeDocument/2006/relationships/audio" Target="../media/audio2.wav"/><Relationship Id="rId23" Type="http://schemas.openxmlformats.org/officeDocument/2006/relationships/image" Target="../media/image10.png"/><Relationship Id="rId10" Type="http://schemas.openxmlformats.org/officeDocument/2006/relationships/audio" Target="../media/media7.mp3"/><Relationship Id="rId19" Type="http://schemas.openxmlformats.org/officeDocument/2006/relationships/image" Target="../media/image16.gif"/><Relationship Id="rId4" Type="http://schemas.openxmlformats.org/officeDocument/2006/relationships/audio" Target="../media/media6.wav"/><Relationship Id="rId9" Type="http://schemas.microsoft.com/office/2007/relationships/media" Target="../media/media7.mp3"/><Relationship Id="rId14" Type="http://schemas.openxmlformats.org/officeDocument/2006/relationships/audio" Target="../media/audio4.wav"/><Relationship Id="rId22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7.png"/><Relationship Id="rId18" Type="http://schemas.openxmlformats.org/officeDocument/2006/relationships/image" Target="../media/image21.gif"/><Relationship Id="rId3" Type="http://schemas.microsoft.com/office/2007/relationships/media" Target="../media/media6.wav"/><Relationship Id="rId21" Type="http://schemas.openxmlformats.org/officeDocument/2006/relationships/image" Target="../media/image27.gif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3.jpg"/><Relationship Id="rId17" Type="http://schemas.openxmlformats.org/officeDocument/2006/relationships/image" Target="../media/image20.gif"/><Relationship Id="rId2" Type="http://schemas.openxmlformats.org/officeDocument/2006/relationships/audio" Target="../media/media5.wav"/><Relationship Id="rId16" Type="http://schemas.openxmlformats.org/officeDocument/2006/relationships/image" Target="../media/image19.png"/><Relationship Id="rId20" Type="http://schemas.openxmlformats.org/officeDocument/2006/relationships/image" Target="../media/image22.gif"/><Relationship Id="rId1" Type="http://schemas.microsoft.com/office/2007/relationships/media" Target="../media/media5.wav"/><Relationship Id="rId6" Type="http://schemas.openxmlformats.org/officeDocument/2006/relationships/audio" Target="../media/media7.mp3"/><Relationship Id="rId11" Type="http://schemas.openxmlformats.org/officeDocument/2006/relationships/audio" Target="../media/audio2.wav"/><Relationship Id="rId5" Type="http://schemas.microsoft.com/office/2007/relationships/media" Target="../media/media7.mp3"/><Relationship Id="rId15" Type="http://schemas.openxmlformats.org/officeDocument/2006/relationships/image" Target="../media/image16.gif"/><Relationship Id="rId10" Type="http://schemas.openxmlformats.org/officeDocument/2006/relationships/audio" Target="../media/audio4.wav"/><Relationship Id="rId19" Type="http://schemas.openxmlformats.org/officeDocument/2006/relationships/image" Target="../media/image10.png"/><Relationship Id="rId4" Type="http://schemas.openxmlformats.org/officeDocument/2006/relationships/audio" Target="../media/media6.wav"/><Relationship Id="rId9" Type="http://schemas.openxmlformats.org/officeDocument/2006/relationships/audio" Target="../media/audio3.wav"/><Relationship Id="rId1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audio" Target="../media/audio2.wav"/><Relationship Id="rId18" Type="http://schemas.openxmlformats.org/officeDocument/2006/relationships/image" Target="../media/image19.png"/><Relationship Id="rId3" Type="http://schemas.microsoft.com/office/2007/relationships/media" Target="../media/media6.wav"/><Relationship Id="rId21" Type="http://schemas.openxmlformats.org/officeDocument/2006/relationships/image" Target="../media/image10.png"/><Relationship Id="rId7" Type="http://schemas.microsoft.com/office/2007/relationships/media" Target="../media/media7.mp3"/><Relationship Id="rId12" Type="http://schemas.openxmlformats.org/officeDocument/2006/relationships/audio" Target="../media/audio4.wav"/><Relationship Id="rId17" Type="http://schemas.openxmlformats.org/officeDocument/2006/relationships/image" Target="../media/image16.gif"/><Relationship Id="rId2" Type="http://schemas.openxmlformats.org/officeDocument/2006/relationships/audio" Target="../media/media5.wav"/><Relationship Id="rId16" Type="http://schemas.openxmlformats.org/officeDocument/2006/relationships/image" Target="../media/image18.gif"/><Relationship Id="rId20" Type="http://schemas.openxmlformats.org/officeDocument/2006/relationships/image" Target="../media/image21.gif"/><Relationship Id="rId1" Type="http://schemas.microsoft.com/office/2007/relationships/media" Target="../media/media5.wav"/><Relationship Id="rId6" Type="http://schemas.openxmlformats.org/officeDocument/2006/relationships/audio" Target="../media/media10.wav"/><Relationship Id="rId11" Type="http://schemas.openxmlformats.org/officeDocument/2006/relationships/audio" Target="../media/audio3.wav"/><Relationship Id="rId5" Type="http://schemas.microsoft.com/office/2007/relationships/media" Target="../media/media10.wav"/><Relationship Id="rId15" Type="http://schemas.openxmlformats.org/officeDocument/2006/relationships/image" Target="../media/image17.png"/><Relationship Id="rId23" Type="http://schemas.openxmlformats.org/officeDocument/2006/relationships/image" Target="../media/image28.gif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20.gif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3.jpg"/><Relationship Id="rId22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audio" Target="../media/audio2.wav"/><Relationship Id="rId18" Type="http://schemas.openxmlformats.org/officeDocument/2006/relationships/image" Target="../media/image19.png"/><Relationship Id="rId3" Type="http://schemas.microsoft.com/office/2007/relationships/media" Target="../media/media6.wav"/><Relationship Id="rId21" Type="http://schemas.openxmlformats.org/officeDocument/2006/relationships/image" Target="../media/image10.png"/><Relationship Id="rId7" Type="http://schemas.microsoft.com/office/2007/relationships/media" Target="../media/media7.mp3"/><Relationship Id="rId12" Type="http://schemas.openxmlformats.org/officeDocument/2006/relationships/audio" Target="../media/audio4.wav"/><Relationship Id="rId17" Type="http://schemas.openxmlformats.org/officeDocument/2006/relationships/image" Target="../media/image16.gif"/><Relationship Id="rId2" Type="http://schemas.openxmlformats.org/officeDocument/2006/relationships/audio" Target="../media/media5.wav"/><Relationship Id="rId16" Type="http://schemas.openxmlformats.org/officeDocument/2006/relationships/image" Target="../media/image18.gif"/><Relationship Id="rId20" Type="http://schemas.openxmlformats.org/officeDocument/2006/relationships/image" Target="../media/image21.gif"/><Relationship Id="rId1" Type="http://schemas.microsoft.com/office/2007/relationships/media" Target="../media/media5.wav"/><Relationship Id="rId6" Type="http://schemas.openxmlformats.org/officeDocument/2006/relationships/audio" Target="../media/media8.wav"/><Relationship Id="rId11" Type="http://schemas.openxmlformats.org/officeDocument/2006/relationships/audio" Target="../media/audio3.wav"/><Relationship Id="rId5" Type="http://schemas.microsoft.com/office/2007/relationships/media" Target="../media/media8.wav"/><Relationship Id="rId15" Type="http://schemas.openxmlformats.org/officeDocument/2006/relationships/image" Target="../media/image17.png"/><Relationship Id="rId23" Type="http://schemas.openxmlformats.org/officeDocument/2006/relationships/image" Target="../media/image29.gif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20.gif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3.jpg"/><Relationship Id="rId22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0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3513519" y="2714093"/>
            <a:ext cx="573727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</a:rPr>
              <a:t>Lesson 4:</a:t>
            </a:r>
            <a:r>
              <a:rPr kumimoji="0" lang="en-US" sz="6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  <a:r>
              <a:rPr lang="en-US" sz="6000" b="1" dirty="0">
                <a:ln/>
                <a:solidFill>
                  <a:srgbClr val="FF0000"/>
                </a:solidFill>
                <a:latin typeface="Forte" panose="03060902040502070203" pitchFamily="66" charset="0"/>
              </a:rPr>
              <a:t>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1363020" y="2041666"/>
            <a:ext cx="103180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latin typeface="Gill Sans Ultra Bold" panose="020B0A02020104020203" pitchFamily="34" charset="0"/>
              </a:rPr>
              <a:t>UNIT 6: WHOSE JACKET IS THIS ?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2" descr="Kết quả hình ảnh cho SOCCER CARTOON GIF">
            <a:extLst>
              <a:ext uri="{FF2B5EF4-FFF2-40B4-BE49-F238E27FC236}">
                <a16:creationId xmlns:a16="http://schemas.microsoft.com/office/drawing/2014/main" id="{17B086FD-BF93-4C9B-ACB2-F07868D0BA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36" y="3844013"/>
            <a:ext cx="5137688" cy="23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276260-DA59-CD95-CDAE-D1CBF3AA8677}"/>
              </a:ext>
            </a:extLst>
          </p:cNvPr>
          <p:cNvSpPr txBox="1"/>
          <p:nvPr/>
        </p:nvSpPr>
        <p:spPr>
          <a:xfrm>
            <a:off x="2774930" y="122744"/>
            <a:ext cx="609470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COMMITTEE OF PEOPLE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 DISTRICT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DEPARTMENT OF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63630-59E9-325A-CDD9-134DF2F436D3}"/>
              </a:ext>
            </a:extLst>
          </p:cNvPr>
          <p:cNvSpPr txBox="1"/>
          <p:nvPr/>
        </p:nvSpPr>
        <p:spPr>
          <a:xfrm>
            <a:off x="3048646" y="956080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dirty="0">
                <a:solidFill>
                  <a:srgbClr val="7030A0"/>
                </a:solidFill>
                <a:latin typeface="Bahnschrift" panose="020B0502040204020203" pitchFamily="34" charset="0"/>
              </a:rPr>
              <a:t>NGUY</a:t>
            </a:r>
            <a:r>
              <a:rPr lang="en-US" sz="1800" dirty="0">
                <a:solidFill>
                  <a:srgbClr val="7030A0"/>
                </a:solidFill>
                <a:latin typeface="Bahnschrift" panose="020B0502040204020203" pitchFamily="34" charset="0"/>
              </a:rPr>
              <a:t>E</a:t>
            </a:r>
            <a:r>
              <a:rPr lang="vi-VN" sz="1800" dirty="0">
                <a:solidFill>
                  <a:srgbClr val="7030A0"/>
                </a:solidFill>
                <a:latin typeface="Bahnschrift" panose="020B0502040204020203" pitchFamily="34" charset="0"/>
              </a:rPr>
              <a:t>N TH</a:t>
            </a:r>
            <a:r>
              <a:rPr lang="en-US" sz="1800" dirty="0">
                <a:solidFill>
                  <a:srgbClr val="7030A0"/>
                </a:solidFill>
                <a:latin typeface="Bahnschrift" panose="020B0502040204020203" pitchFamily="34" charset="0"/>
              </a:rPr>
              <a:t>I</a:t>
            </a:r>
            <a:r>
              <a:rPr lang="vi-VN" sz="1800" dirty="0">
                <a:solidFill>
                  <a:srgbClr val="7030A0"/>
                </a:solidFill>
                <a:latin typeface="Bahnschrift" panose="020B0502040204020203" pitchFamily="34" charset="0"/>
              </a:rPr>
              <a:t> MINH KHAI PRIMARY SCHOOL</a:t>
            </a:r>
            <a:endParaRPr lang="en-US" sz="1800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D577D-201B-9F9C-5E75-04F36099F1D5}"/>
              </a:ext>
            </a:extLst>
          </p:cNvPr>
          <p:cNvSpPr txBox="1"/>
          <p:nvPr/>
        </p:nvSpPr>
        <p:spPr>
          <a:xfrm>
            <a:off x="4232974" y="6396335"/>
            <a:ext cx="6094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Teacher: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Tran </a:t>
            </a:r>
            <a:r>
              <a:rPr lang="en-US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Thi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 SemiConden" panose="020B0502040204020203" pitchFamily="34" charset="0"/>
              </a:rPr>
              <a:t> Thanh Loan</a:t>
            </a:r>
          </a:p>
        </p:txBody>
      </p:sp>
    </p:spTree>
    <p:extLst>
      <p:ext uri="{BB962C8B-B14F-4D97-AF65-F5344CB8AC3E}">
        <p14:creationId xmlns:p14="http://schemas.microsoft.com/office/powerpoint/2010/main" val="16772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375">
              <a:schemeClr val="accent1">
                <a:lumMod val="60000"/>
                <a:lumOff val="40000"/>
              </a:schemeClr>
            </a:gs>
            <a:gs pos="0">
              <a:srgbClr val="FFC000"/>
            </a:gs>
            <a:gs pos="21234">
              <a:schemeClr val="bg1"/>
            </a:gs>
            <a:gs pos="38054">
              <a:schemeClr val="bg1"/>
            </a:gs>
            <a:gs pos="59274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7C3-BF01-4140-A689-458D5141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Jokerman" panose="04090605060D06020702" pitchFamily="82" charset="0"/>
              </a:rPr>
              <a:t>WORK IN PAIRS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E0A3F5-C93E-49FD-A410-094B27B0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16" y="1365504"/>
            <a:ext cx="7849842" cy="3998976"/>
          </a:xfrm>
        </p:spPr>
      </p:pic>
    </p:spTree>
    <p:extLst>
      <p:ext uri="{BB962C8B-B14F-4D97-AF65-F5344CB8AC3E}">
        <p14:creationId xmlns:p14="http://schemas.microsoft.com/office/powerpoint/2010/main" val="87267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C5802E-2AE8-4AC3-8D23-FEB2749C11FF}"/>
              </a:ext>
            </a:extLst>
          </p:cNvPr>
          <p:cNvSpPr txBox="1"/>
          <p:nvPr/>
        </p:nvSpPr>
        <p:spPr>
          <a:xfrm>
            <a:off x="3545970" y="2444462"/>
            <a:ext cx="46208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ll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” or “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rr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F4FC5-5AAE-484F-A247-575D045B18F6}"/>
              </a:ext>
            </a:extLst>
          </p:cNvPr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989CA-29F8-4C4C-8273-350FB1E777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4" y="3502475"/>
            <a:ext cx="2667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9208B68-1B78-4FC6-AEBF-9C00B6A29B23}"/>
              </a:ext>
            </a:extLst>
          </p:cNvPr>
          <p:cNvGrpSpPr/>
          <p:nvPr/>
        </p:nvGrpSpPr>
        <p:grpSpPr>
          <a:xfrm>
            <a:off x="8983258" y="4080709"/>
            <a:ext cx="2158353" cy="2777292"/>
            <a:chOff x="8983258" y="4080709"/>
            <a:chExt cx="2158353" cy="2777292"/>
          </a:xfrm>
        </p:grpSpPr>
        <p:pic>
          <p:nvPicPr>
            <p:cNvPr id="5" name="Picture 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08DF45F-685D-49D3-832D-37B26045ED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3258" y="4080709"/>
              <a:ext cx="2158353" cy="2777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61AD74E-5ECC-428A-B6F9-40444C3B6B66}"/>
                </a:ext>
              </a:extLst>
            </p:cNvPr>
            <p:cNvSpPr txBox="1"/>
            <p:nvPr/>
          </p:nvSpPr>
          <p:spPr>
            <a:xfrm>
              <a:off x="9340148" y="5469355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youcandoit3">
            <a:hlinkClick r:id="" action="ppaction://media"/>
            <a:extLst>
              <a:ext uri="{FF2B5EF4-FFF2-40B4-BE49-F238E27FC236}">
                <a16:creationId xmlns:a16="http://schemas.microsoft.com/office/drawing/2014/main" id="{6E114924-E590-4539-A4C4-F6D871960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8208" y="659458"/>
            <a:ext cx="609600" cy="609600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8410B1D2-AAF7-4A3C-8AC3-78C5D09063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03" y="647023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6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9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19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ED7F91-D8BA-4682-985A-38CA7414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1303C23-5496-49CA-A50A-E6661C695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6EE1C-FB43-4C7C-9D26-A2DB3D032AA7}"/>
              </a:ext>
            </a:extLst>
          </p:cNvPr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FC8F3786-F375-478B-A5F0-52F60C525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03" y="647023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F4FC5-5AAE-484F-A247-575D045B18F6}"/>
              </a:ext>
            </a:extLst>
          </p:cNvPr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149421D-F047-45AB-8946-1990D2AF9F1E}"/>
              </a:ext>
            </a:extLst>
          </p:cNvPr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055736A-309B-45F9-9174-7603E1CBB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865BFF-4842-4FE2-8B3F-C3FB633C818E}"/>
                </a:ext>
              </a:extLst>
            </p:cNvPr>
            <p:cNvSpPr txBox="1"/>
            <p:nvPr/>
          </p:nvSpPr>
          <p:spPr>
            <a:xfrm>
              <a:off x="6940276" y="581400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ll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53C610BA-95FC-4494-9489-4684BBEAEB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4C3B4C7-E079-419F-9702-811B3E1F71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8E6A751-D678-4B44-A91D-BBE118167231}"/>
              </a:ext>
            </a:extLst>
          </p:cNvPr>
          <p:cNvGrpSpPr/>
          <p:nvPr/>
        </p:nvGrpSpPr>
        <p:grpSpPr>
          <a:xfrm>
            <a:off x="4490937" y="5639434"/>
            <a:ext cx="1070482" cy="1068341"/>
            <a:chOff x="4490937" y="5639434"/>
            <a:chExt cx="1070482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F9D4FE7-9781-4E1E-B44E-E00EF33B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41E867-9A57-4825-A95E-83CAFB80FD1D}"/>
                </a:ext>
              </a:extLst>
            </p:cNvPr>
            <p:cNvSpPr txBox="1"/>
            <p:nvPr/>
          </p:nvSpPr>
          <p:spPr>
            <a:xfrm>
              <a:off x="4752000" y="5866836"/>
              <a:ext cx="511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rr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  <a:extLst>
              <a:ext uri="{FF2B5EF4-FFF2-40B4-BE49-F238E27FC236}">
                <a16:creationId xmlns:a16="http://schemas.microsoft.com/office/drawing/2014/main" id="{D9D38936-C779-41C5-B99C-572523975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680851D-653F-4576-B1C5-7798FEE793BE}"/>
              </a:ext>
            </a:extLst>
          </p:cNvPr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26783AA-92CE-452E-A6A6-7D35559C78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3D59C2-5687-43E7-99B1-FEA18A44B437}"/>
                </a:ext>
              </a:extLst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90AF1ECF-296E-494D-BE0D-B1B2D89D2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E7BB8D69-4728-4CCC-8710-E3BF306C6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  <a:extLst>
              <a:ext uri="{FF2B5EF4-FFF2-40B4-BE49-F238E27FC236}">
                <a16:creationId xmlns:a16="http://schemas.microsoft.com/office/drawing/2014/main" id="{877236EA-3CD9-48C5-9753-9327ABE867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2856" y="2164391"/>
            <a:ext cx="609600" cy="6096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DE4DBEA-D899-4455-91DE-669C9198044D}"/>
              </a:ext>
            </a:extLst>
          </p:cNvPr>
          <p:cNvSpPr/>
          <p:nvPr/>
        </p:nvSpPr>
        <p:spPr>
          <a:xfrm>
            <a:off x="3435411" y="5602994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F5FD3C-960B-495D-971F-AC3CC2EB53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30" y="479858"/>
            <a:ext cx="2875722" cy="16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56 -0.00532 L -0.00456 -0.00532 C 0.00195 -0.04051 -0.00404 -0.00949 0.0026 -0.0419 C 0.00312 -0.04421 0.00325 -0.04653 0.00391 -0.04838 C 0.00495 -0.05231 0.00625 -0.05556 0.00742 -0.05926 C 0.00781 -0.06204 0.00833 -0.06505 0.00872 -0.06782 C 0.00911 -0.0713 0.00911 -0.07523 0.0099 -0.07847 C 0.01081 -0.08241 0.0125 -0.08565 0.01354 -0.08935 C 0.01406 -0.09144 0.01432 -0.09352 0.01471 -0.09583 C 0.01523 -0.09861 0.01523 -0.10185 0.01589 -0.1044 C 0.0168 -0.10764 0.01849 -0.10995 0.01953 -0.11296 C 0.02057 -0.11574 0.02083 -0.11921 0.022 -0.12153 C 0.02409 -0.12639 0.02708 -0.12986 0.0293 -0.13449 C 0.03034 -0.13704 0.03073 -0.14051 0.03164 -0.14306 C 0.03477 -0.15116 0.03815 -0.1588 0.04141 -0.16667 C 0.04336 -0.17176 0.04518 -0.17708 0.0474 -0.18194 C 0.0556 -0.19931 0.05117 -0.19074 0.06068 -0.20764 C 0.06185 -0.20972 0.06341 -0.21157 0.06432 -0.21412 C 0.0651 -0.2162 0.06562 -0.21898 0.0668 -0.2206 C 0.06771 -0.22199 0.06914 -0.22199 0.07031 -0.22269 C 0.07161 -0.22407 0.07292 -0.22546 0.07396 -0.22708 C 0.07786 -0.23264 0.08034 -0.23981 0.08372 -0.2463 C 0.09714 -0.27199 0.08867 -0.25556 0.09935 -0.27222 C 0.10065 -0.27407 0.10169 -0.27662 0.10299 -0.2787 C 0.10417 -0.28032 0.1056 -0.28125 0.10664 -0.28287 C 0.10794 -0.28495 0.10898 -0.2875 0.11029 -0.28935 C 0.11146 -0.29097 0.11289 -0.2919 0.11393 -0.29375 C 0.11536 -0.2963 0.11602 -0.3 0.11758 -0.30231 C 0.11966 -0.30579 0.12279 -0.30718 0.12487 -0.31088 C 0.13359 -0.32639 0.12591 -0.31389 0.13333 -0.32384 C 0.13529 -0.32662 0.13711 -0.33009 0.13932 -0.33241 C 0.14115 -0.33449 0.14349 -0.33495 0.14531 -0.33681 C 0.14714 -0.33843 0.14844 -0.34144 0.15026 -0.34306 C 0.15208 -0.34514 0.1543 -0.34583 0.15625 -0.34745 C 0.15755 -0.34861 0.15859 -0.35069 0.1599 -0.35185 C 0.16185 -0.35347 0.16393 -0.3544 0.16589 -0.35602 C 0.16836 -0.3581 0.1707 -0.36065 0.17318 -0.3625 C 0.18503 -0.37199 0.17448 -0.36296 0.18281 -0.36898 C 0.18568 -0.37106 0.18854 -0.37292 0.19128 -0.37546 C 0.19831 -0.38171 0.19128 -0.37847 0.19987 -0.38403 C 0.2013 -0.38519 0.20299 -0.38542 0.20469 -0.38611 C 0.20625 -0.38773 0.20781 -0.38935 0.2095 -0.39051 C 0.21107 -0.39144 0.21276 -0.3919 0.21432 -0.39259 C 0.22266 -0.39699 0.21211 -0.39306 0.22526 -0.39699 C 0.24466 -0.41065 0.21654 -0.39167 0.23854 -0.40347 C 0.24023 -0.4044 0.24167 -0.40648 0.24336 -0.40764 C 0.24492 -0.4088 0.24661 -0.40903 0.24818 -0.40995 C 0.25065 -0.41111 0.25299 -0.41319 0.25547 -0.41412 C 0.26029 -0.41597 0.26992 -0.41852 0.26992 -0.41852 C 0.27721 -0.42269 0.27878 -0.42407 0.28685 -0.42708 C 0.29336 -0.4294 0.29987 -0.43125 0.30625 -0.43356 C 0.30833 -0.43426 0.31029 -0.43495 0.31224 -0.43565 C 0.31471 -0.43634 0.31719 -0.43681 0.31953 -0.43773 C 0.33464 -0.44352 0.32383 -0.44005 0.33646 -0.44653 C 0.33971 -0.44815 0.3431 -0.44861 0.34622 -0.45069 C 0.34818 -0.45208 0.35013 -0.4537 0.35221 -0.45509 C 0.35378 -0.45602 0.35547 -0.45671 0.35703 -0.45718 C 0.36289 -0.45926 0.3681 -0.46019 0.37396 -0.46157 C 0.3849 -0.46644 0.37161 -0.46019 0.38854 -0.47014 C 0.39284 -0.47269 0.3974 -0.47338 0.40182 -0.47431 C 0.41003 -0.47917 0.39987 -0.47361 0.41276 -0.4787 C 0.41758 -0.48056 0.4224 -0.4831 0.42721 -0.48519 C 0.42878 -0.48588 0.43047 -0.48681 0.43203 -0.48727 C 0.43685 -0.48866 0.4418 -0.48958 0.44661 -0.49167 C 0.44818 -0.49236 0.44974 -0.49329 0.45143 -0.49375 C 0.45456 -0.49468 0.45781 -0.49514 0.46107 -0.49583 C 0.46354 -0.49722 0.46575 -0.49954 0.46836 -0.50023 L 0.47799 -0.50231 C 0.48047 -0.50301 0.48281 -0.50394 0.48529 -0.5044 C 0.48893 -0.50532 0.49258 -0.50602 0.49622 -0.50671 C 0.50521 -0.51204 0.49453 -0.50625 0.51315 -0.51088 C 0.51432 -0.51134 0.51549 -0.51273 0.5168 -0.51319 C 0.51914 -0.51412 0.52161 -0.51435 0.52396 -0.51528 C 0.52891 -0.51713 0.53346 -0.5213 0.53854 -0.52176 L 0.55911 -0.52384 C 0.56745 -0.52894 0.56068 -0.52546 0.57721 -0.52824 C 0.58464 -0.5294 0.58854 -0.53009 0.59531 -0.53241 C 0.59935 -0.5338 0.60339 -0.53542 0.60742 -0.53681 C 0.6095 -0.5375 0.61159 -0.53773 0.61354 -0.53889 C 0.62227 -0.54398 0.61133 -0.53773 0.622 -0.54329 C 0.62318 -0.54375 0.62435 -0.54468 0.62565 -0.54537 C 0.62721 -0.5463 0.62878 -0.54676 0.63047 -0.54745 C 0.63164 -0.54815 0.63281 -0.54931 0.63411 -0.54977 C 0.64792 -0.55417 0.66068 -0.55185 0.67526 -0.55185 " pathEditMode="relative" ptsTypes="AAAAAAAAAAAAAAAAAAAAAAAAAAAAAAAAAAAAAAAAA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38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8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625 -0.00764 L 0.00625 -0.00764 C 0.00534 -0.01481 0.00482 -0.02222 0.00378 -0.02917 C 0.00326 -0.0331 0.00182 -0.03634 0.0013 -0.04005 C 0.00065 -0.0456 0.00078 -0.05162 0.00013 -0.05718 C -0.00013 -0.05949 -0.00065 -0.06157 -0.00104 -0.06366 C -0.00195 -0.06875 -0.00273 -0.07361 -0.00352 -0.0787 C -0.00391 -0.08519 -0.0043 -0.09167 -0.00469 -0.09815 C -0.00521 -0.10671 -0.00508 -0.11551 -0.00586 -0.12384 C -0.00625 -0.12708 -0.00755 -0.12963 -0.00833 -0.13241 C -0.01055 -0.15579 -0.00833 -0.13704 -0.01081 -0.15185 C -0.0112 -0.15463 -0.01133 -0.15764 -0.01198 -0.16042 C -0.01263 -0.16343 -0.01354 -0.1662 -0.01432 -0.16898 C -0.01484 -0.17269 -0.01471 -0.17639 -0.01562 -0.17986 C -0.01641 -0.1831 -0.0181 -0.18542 -0.01927 -0.18843 C -0.02187 -0.19514 -0.02461 -0.20347 -0.02773 -0.20995 C -0.02878 -0.21227 -0.03021 -0.21412 -0.03138 -0.21644 C -0.03229 -0.21829 -0.03281 -0.22083 -0.03372 -0.22292 C -0.0349 -0.22523 -0.03633 -0.22685 -0.03737 -0.22917 C -0.03919 -0.23333 -0.0401 -0.23843 -0.04219 -0.24213 C -0.05117 -0.2581 -0.0401 -0.23796 -0.04948 -0.25718 C -0.05612 -0.27083 -0.05 -0.25741 -0.05677 -0.26806 C -0.07383 -0.29514 -0.05833 -0.2706 -0.06641 -0.28727 C -0.06784 -0.29051 -0.06979 -0.29282 -0.07122 -0.29583 C -0.07656 -0.30718 -0.07031 -0.29838 -0.07734 -0.30671 C -0.08229 -0.31991 -0.07669 -0.30694 -0.08333 -0.31736 C -0.08594 -0.32153 -0.08776 -0.32685 -0.09062 -0.33032 L -0.09792 -0.33889 C -0.09909 -0.34028 -0.10052 -0.34144 -0.10143 -0.34329 C -0.10716 -0.35324 -0.10365 -0.34792 -0.11237 -0.35833 L -0.11602 -0.3625 C -0.11719 -0.36412 -0.11823 -0.36597 -0.11966 -0.3669 L -0.12331 -0.36898 C -0.12448 -0.37037 -0.12565 -0.37176 -0.12695 -0.37338 C -0.12852 -0.37546 -0.12995 -0.37824 -0.13177 -0.37986 C -0.13398 -0.38171 -0.13672 -0.38218 -0.13893 -0.38403 C -0.14713 -0.3912 -0.14049 -0.38611 -0.1487 -0.39051 C -0.15117 -0.3919 -0.15352 -0.39352 -0.15599 -0.39491 C -0.15716 -0.3956 -0.15833 -0.39653 -0.1595 -0.39699 C -0.1612 -0.39769 -0.16276 -0.39838 -0.16445 -0.39907 C -0.16562 -0.39977 -0.1668 -0.40069 -0.16797 -0.40139 C -0.16966 -0.40208 -0.17122 -0.40255 -0.17292 -0.40347 C -0.17409 -0.40417 -0.17526 -0.40556 -0.17643 -0.40556 C -0.19141 -0.40694 -0.20638 -0.40694 -0.22122 -0.40764 C -0.22409 -0.40556 -0.22786 -0.40556 -0.22969 -0.40139 C -0.2306 -0.39931 -0.22747 -0.39792 -0.22604 -0.39699 C -0.22253 -0.39444 -0.21888 -0.39259 -0.21523 -0.39051 C -0.21393 -0.38981 -0.21276 -0.38935 -0.21159 -0.38843 C -0.21003 -0.38704 -0.20833 -0.38565 -0.20677 -0.38403 C -0.20469 -0.38218 -0.20286 -0.3794 -0.20065 -0.37755 C -0.19375 -0.37222 -0.19818 -0.3787 -0.19219 -0.37338 C -0.19088 -0.37222 -0.18984 -0.37014 -0.18854 -0.36898 C -0.1875 -0.36806 -0.1862 -0.36782 -0.1849 -0.3669 C -0.17461 -0.35903 -0.18568 -0.36667 -0.17526 -0.35625 C -0.17422 -0.35509 -0.17292 -0.35463 -0.17161 -0.35394 C -0.17005 -0.35185 -0.16849 -0.34954 -0.1668 -0.34745 C -0.16562 -0.34606 -0.16432 -0.34491 -0.16315 -0.34329 C -0.16068 -0.33912 -0.15833 -0.33472 -0.15599 -0.33032 L -0.15234 -0.32384 C -0.15143 -0.31968 -0.1513 -0.31481 -0.14987 -0.31088 C -0.14622 -0.30139 -0.14805 -0.30694 -0.14505 -0.29375 C -0.14466 -0.29028 -0.14427 -0.28657 -0.14388 -0.2831 C -0.14349 -0.28079 -0.14284 -0.2787 -0.14258 -0.27662 C -0.13932 -0.25046 -0.14388 -0.27685 -0.13893 -0.25069 L -0.13776 -0.24421 C -0.13737 -0.24213 -0.13724 -0.23981 -0.13659 -0.23796 C -0.13581 -0.23565 -0.13437 -0.23403 -0.13411 -0.23148 C -0.13346 -0.22292 -0.13411 -0.21412 -0.13411 -0.20556 L -0.13411 -0.20556 " pathEditMode="relative" ptsTypes="AAAAAAAAAAAAAAAAAAAAAAAAAAAAAAAAAAAAAAAAAAAAAAAAAAAAAAAAAAAAAAAAAAA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38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38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8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91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4242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ED7F91-D8BA-4682-985A-38CA7414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1303C23-5496-49CA-A50A-E6661C695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6EE1C-FB43-4C7C-9D26-A2DB3D032AA7}"/>
              </a:ext>
            </a:extLst>
          </p:cNvPr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FC8F3786-F375-478B-A5F0-52F60C525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03" y="647023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F4FC5-5AAE-484F-A247-575D045B18F6}"/>
              </a:ext>
            </a:extLst>
          </p:cNvPr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149421D-F047-45AB-8946-1990D2AF9F1E}"/>
              </a:ext>
            </a:extLst>
          </p:cNvPr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055736A-309B-45F9-9174-7603E1CBB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865BFF-4842-4FE2-8B3F-C3FB633C818E}"/>
                </a:ext>
              </a:extLst>
            </p:cNvPr>
            <p:cNvSpPr txBox="1"/>
            <p:nvPr/>
          </p:nvSpPr>
          <p:spPr>
            <a:xfrm>
              <a:off x="6993286" y="581400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ll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53C610BA-95FC-4494-9489-4684BBEAEB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4C3B4C7-E079-419F-9702-811B3E1F71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8E6A751-D678-4B44-A91D-BBE118167231}"/>
              </a:ext>
            </a:extLst>
          </p:cNvPr>
          <p:cNvGrpSpPr/>
          <p:nvPr/>
        </p:nvGrpSpPr>
        <p:grpSpPr>
          <a:xfrm>
            <a:off x="4490937" y="5639434"/>
            <a:ext cx="1070482" cy="1068341"/>
            <a:chOff x="4490937" y="5639434"/>
            <a:chExt cx="1070482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F9D4FE7-9781-4E1E-B44E-E00EF33B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41E867-9A57-4825-A95E-83CAFB80FD1D}"/>
                </a:ext>
              </a:extLst>
            </p:cNvPr>
            <p:cNvSpPr txBox="1"/>
            <p:nvPr/>
          </p:nvSpPr>
          <p:spPr>
            <a:xfrm>
              <a:off x="4752000" y="5866836"/>
              <a:ext cx="511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rr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  <a:extLst>
              <a:ext uri="{FF2B5EF4-FFF2-40B4-BE49-F238E27FC236}">
                <a16:creationId xmlns:a16="http://schemas.microsoft.com/office/drawing/2014/main" id="{D9D38936-C779-41C5-B99C-572523975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680851D-653F-4576-B1C5-7798FEE793BE}"/>
              </a:ext>
            </a:extLst>
          </p:cNvPr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26783AA-92CE-452E-A6A6-7D35559C78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3D59C2-5687-43E7-99B1-FEA18A44B437}"/>
                </a:ext>
              </a:extLst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90AF1ECF-296E-494D-BE0D-B1B2D89D2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E7BB8D69-4728-4CCC-8710-E3BF306C6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19" name="ехэй">
            <a:hlinkClick r:id="" action="ppaction://media"/>
            <a:extLst>
              <a:ext uri="{FF2B5EF4-FFF2-40B4-BE49-F238E27FC236}">
                <a16:creationId xmlns:a16="http://schemas.microsoft.com/office/drawing/2014/main" id="{024CA4EF-05BF-4DA9-A3C2-814AA13853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2856" y="2179305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  <a:extLst>
              <a:ext uri="{FF2B5EF4-FFF2-40B4-BE49-F238E27FC236}">
                <a16:creationId xmlns:a16="http://schemas.microsoft.com/office/drawing/2014/main" id="{877236EA-3CD9-48C5-9753-9327ABE867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9574" y="2171848"/>
            <a:ext cx="609600" cy="6096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CFDD43A-E0B6-43C5-BB97-19B6F1D0A401}"/>
              </a:ext>
            </a:extLst>
          </p:cNvPr>
          <p:cNvSpPr/>
          <p:nvPr/>
        </p:nvSpPr>
        <p:spPr>
          <a:xfrm>
            <a:off x="6013079" y="6137165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E26472-CF91-4E20-8553-803308AFBB9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238">
            <a:off x="5368351" y="213094"/>
            <a:ext cx="1632082" cy="31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6 0.00532 L 0.0026 0.00532 C 0.00339 -0.04074 0.00352 -0.08657 0.00495 -0.13241 C 0.00508 -0.13796 0.01003 -0.16065 0.01107 -0.16458 C 0.01211 -0.16968 0.01354 -0.17477 0.01458 -0.17986 C 0.0155 -0.18403 0.01615 -0.18843 0.01706 -0.19259 C 0.02669 -0.23519 0.01758 -0.19282 0.02552 -0.225 C 0.02721 -0.23194 0.02878 -0.23935 0.03034 -0.24653 C 0.03112 -0.25 0.03125 -0.2544 0.03281 -0.25718 C 0.03398 -0.25926 0.03542 -0.26111 0.03646 -0.26366 C 0.04063 -0.27407 0.03737 -0.26921 0.03997 -0.2787 C 0.04323 -0.29005 0.04167 -0.28056 0.04609 -0.29167 C 0.04714 -0.29421 0.0474 -0.29769 0.04844 -0.30023 C 0.04948 -0.30278 0.05104 -0.3044 0.05208 -0.30671 C 0.053 -0.30856 0.05352 -0.31111 0.05456 -0.31319 C 0.06315 -0.33032 0.05951 -0.3213 0.06784 -0.33449 C 0.06953 -0.33727 0.07096 -0.34051 0.07266 -0.34329 C 0.07565 -0.34769 0.08047 -0.35093 0.08359 -0.35394 C 0.08568 -0.35602 0.0875 -0.35833 0.08958 -0.36042 C 0.09115 -0.36204 0.09284 -0.36319 0.0944 -0.36481 C 0.0957 -0.36597 0.09675 -0.36782 0.09805 -0.36898 C 0.1 -0.37083 0.10221 -0.37176 0.10417 -0.37338 C 0.10573 -0.37454 0.10729 -0.37639 0.10898 -0.37755 C 0.11094 -0.37917 0.11315 -0.38009 0.11497 -0.38194 C 0.12721 -0.39375 0.11745 -0.38843 0.12708 -0.39259 C 0.12839 -0.39421 0.12943 -0.39583 0.13073 -0.39699 C 0.13581 -0.40093 0.13893 -0.40162 0.14401 -0.40347 C 0.14518 -0.40463 0.15456 -0.41435 0.15729 -0.41644 C 0.16042 -0.41829 0.16289 -0.41806 0.16576 -0.4206 C 0.16706 -0.42176 0.1681 -0.42384 0.1694 -0.425 C 0.17175 -0.42685 0.17435 -0.42755 0.17669 -0.42917 C 0.18802 -0.43704 0.18307 -0.43565 0.19609 -0.44213 C 0.21628 -0.45208 0.21432 -0.45 0.23477 -0.45718 C 0.23841 -0.45856 0.24193 -0.46065 0.2457 -0.46157 C 0.25091 -0.46273 0.25612 -0.46273 0.26133 -0.46366 C 0.26458 -0.46412 0.26784 -0.46528 0.27109 -0.46574 C 0.2763 -0.46667 0.28151 -0.46713 0.28672 -0.46782 L 0.39193 -0.46366 C 0.39492 -0.46343 0.39753 -0.46019 0.40039 -0.45926 C 0.40482 -0.4581 0.40938 -0.45787 0.4138 -0.45718 C 0.43555 -0.4412 0.42734 -0.4463 0.43789 -0.44005 C 0.44193 -0.43356 0.44609 -0.42731 0.45 -0.4206 C 0.45247 -0.41644 0.45469 -0.41181 0.45729 -0.40764 C 0.45885 -0.40532 0.46068 -0.4037 0.46211 -0.40116 C 0.46628 -0.39444 0.46953 -0.38542 0.47422 -0.37986 C 0.47539 -0.37824 0.47682 -0.37708 0.47787 -0.37546 C 0.47995 -0.37222 0.48177 -0.36806 0.48385 -0.36481 C 0.48672 -0.36019 0.49115 -0.35532 0.49362 -0.34977 C 0.49388 -0.34907 0.49362 -0.34815 0.49362 -0.34745 L 0.49362 -0.34745 " pathEditMode="relative" ptsTypes="AAAAAAA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38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8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9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2 0.00532 L -0.0082 0.00532 C -0.00742 -0.01412 -0.00664 -0.03356 -0.00586 -0.05278 C -0.00547 -0.06134 -0.00521 -0.07014 -0.00469 -0.0787 C -0.00365 -0.09514 -0.00286 -0.09699 -0.00104 -0.11528 C -0.00078 -0.11713 0.00091 -0.14028 0.00143 -0.14306 C 0.00273 -0.15046 0.00482 -0.15741 0.00625 -0.16458 C 0.00729 -0.17037 0.00742 -0.17639 0.00872 -0.18194 C 0.01575 -0.21458 0.02318 -0.23912 0.03529 -0.26782 C 0.03945 -0.27778 0.0418 -0.2838 0.0474 -0.29375 C 0.04883 -0.2963 0.05052 -0.29838 0.05221 -0.30023 C 0.06536 -0.31343 0.06406 -0.30995 0.07878 -0.31944 C 0.10599 -0.33681 0.08281 -0.325 0.11146 -0.33657 C 0.1168 -0.33889 0.12422 -0.34236 0.12956 -0.34537 C 0.13203 -0.34653 0.13437 -0.34838 0.13685 -0.34954 C 0.1388 -0.35046 0.14102 -0.35069 0.14297 -0.35162 C 0.14779 -0.3544 0.1526 -0.35718 0.15742 -0.36042 C 0.16068 -0.3625 0.1638 -0.36505 0.16706 -0.36667 C 0.17109 -0.36875 0.17526 -0.36875 0.17917 -0.37106 C 0.18281 -0.37315 0.18633 -0.37708 0.1901 -0.37755 C 0.21992 -0.38056 0.20378 -0.37917 0.23854 -0.38171 C 0.23529 -0.37824 0.23177 -0.37523 0.22878 -0.37106 C 0.2276 -0.36944 0.22734 -0.36667 0.22643 -0.36458 C 0.22526 -0.36227 0.22383 -0.36065 0.22279 -0.3581 C 0.22135 -0.35486 0.22057 -0.35069 0.21914 -0.34745 C 0.21732 -0.34352 0.21497 -0.34051 0.21302 -0.33657 C 0.19935 -0.3088 0.20742 -0.31921 0.19857 -0.3088 C 0.18841 -0.27847 0.20143 -0.31875 0.19258 -0.28495 C 0.19075 -0.27847 0.18828 -0.27222 0.18646 -0.26574 C 0.18555 -0.26227 0.18503 -0.25833 0.18398 -0.25486 C 0.18229 -0.24907 0.17995 -0.24352 0.17799 -0.23773 C 0.17708 -0.23495 0.1763 -0.23218 0.17552 -0.22917 C 0.17396 -0.22269 0.17227 -0.20671 0.172 -0.20347 C 0.17174 -0.20046 0.172 -0.19769 0.172 -0.19468 L 0.172 -0.19468 " pathEditMode="relative" ptsTypes="AAAAAAAAAAAAAAAAAAAAAAAAAAAAAAAAA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38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38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38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697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ED7F91-D8BA-4682-985A-38CA7414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1303C23-5496-49CA-A50A-E6661C695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6EE1C-FB43-4C7C-9D26-A2DB3D032AA7}"/>
              </a:ext>
            </a:extLst>
          </p:cNvPr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FC8F3786-F375-478B-A5F0-52F60C525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03" y="647023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F4FC5-5AAE-484F-A247-575D045B18F6}"/>
              </a:ext>
            </a:extLst>
          </p:cNvPr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149421D-F047-45AB-8946-1990D2AF9F1E}"/>
              </a:ext>
            </a:extLst>
          </p:cNvPr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055736A-309B-45F9-9174-7603E1CBB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865BFF-4842-4FE2-8B3F-C3FB633C818E}"/>
                </a:ext>
              </a:extLst>
            </p:cNvPr>
            <p:cNvSpPr txBox="1"/>
            <p:nvPr/>
          </p:nvSpPr>
          <p:spPr>
            <a:xfrm>
              <a:off x="6993286" y="581400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ll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53C610BA-95FC-4494-9489-4684BBEAEB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4C3B4C7-E079-419F-9702-811B3E1F71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8E6A751-D678-4B44-A91D-BBE118167231}"/>
              </a:ext>
            </a:extLst>
          </p:cNvPr>
          <p:cNvGrpSpPr/>
          <p:nvPr/>
        </p:nvGrpSpPr>
        <p:grpSpPr>
          <a:xfrm>
            <a:off x="4490937" y="5639434"/>
            <a:ext cx="1070482" cy="1068341"/>
            <a:chOff x="4490937" y="5639434"/>
            <a:chExt cx="1070482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F9D4FE7-9781-4E1E-B44E-E00EF33B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41E867-9A57-4825-A95E-83CAFB80FD1D}"/>
                </a:ext>
              </a:extLst>
            </p:cNvPr>
            <p:cNvSpPr txBox="1"/>
            <p:nvPr/>
          </p:nvSpPr>
          <p:spPr>
            <a:xfrm>
              <a:off x="4752000" y="5866836"/>
              <a:ext cx="511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rr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  <a:extLst>
              <a:ext uri="{FF2B5EF4-FFF2-40B4-BE49-F238E27FC236}">
                <a16:creationId xmlns:a16="http://schemas.microsoft.com/office/drawing/2014/main" id="{D9D38936-C779-41C5-B99C-572523975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680851D-653F-4576-B1C5-7798FEE793BE}"/>
              </a:ext>
            </a:extLst>
          </p:cNvPr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26783AA-92CE-452E-A6A6-7D35559C78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3D59C2-5687-43E7-99B1-FEA18A44B437}"/>
                </a:ext>
              </a:extLst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90AF1ECF-296E-494D-BE0D-B1B2D89D2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E7BB8D69-4728-4CCC-8710-E3BF306C6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  <a:extLst>
              <a:ext uri="{FF2B5EF4-FFF2-40B4-BE49-F238E27FC236}">
                <a16:creationId xmlns:a16="http://schemas.microsoft.com/office/drawing/2014/main" id="{877236EA-3CD9-48C5-9753-9327ABE867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7932" y="2171848"/>
            <a:ext cx="609600" cy="6096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7B2028D-D195-44E4-A5AA-499A6F85A3AD}"/>
              </a:ext>
            </a:extLst>
          </p:cNvPr>
          <p:cNvSpPr/>
          <p:nvPr/>
        </p:nvSpPr>
        <p:spPr>
          <a:xfrm>
            <a:off x="3654160" y="5516504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1C8C21-4F8C-492E-AAD6-1F13BA066C2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65" y="44977"/>
            <a:ext cx="2392164" cy="20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26 -0.01204 L 0.00026 -0.01204 C -0.0125 -0.07199 0.00325 -0.00231 -0.04701 -0.13032 C -0.05951 -0.16227 -0.07135 -0.19514 -0.08203 -0.22917 C -0.1155 -0.33565 -0.09284 -0.2919 -0.12318 -0.3625 C -0.12891 -0.37593 -0.13398 -0.39074 -0.14128 -0.40116 C -0.16797 -0.43935 -0.2082 -0.46644 -0.23932 -0.48287 C -0.29596 -0.51319 -0.36445 -0.52801 -0.42188 -0.52801 L -0.50898 -0.52801 " pathEditMode="relative" ptsTypes="AAAAAAA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38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8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33 -0.00324 L -0.00833 -0.00324 C -0.00794 -0.01852 -0.00846 -0.03356 -0.00716 -0.04861 C -0.00638 -0.05741 -0.00365 -0.06551 -0.00234 -0.07431 C -0.0013 -0.08125 -0.00091 -0.08866 0.00013 -0.09583 C 0.00156 -0.10671 0.00352 -0.11713 0.00495 -0.12801 C 0.00872 -0.15694 0.01211 -0.18611 0.01823 -0.21412 L 0.02669 -0.25278 C 0.02943 -0.26481 0.02956 -0.26505 0.03281 -0.27847 C 0.03398 -0.28356 0.03451 -0.28935 0.03646 -0.29352 C 0.03919 -0.3 0.04245 -0.30602 0.04492 -0.31296 C 0.04648 -0.31759 0.04896 -0.32708 0.05208 -0.33009 C 0.05443 -0.33241 0.05938 -0.33449 0.05938 -0.33449 C 0.06146 -0.33727 0.06315 -0.34074 0.0655 -0.34306 C 0.06771 -0.34514 0.07279 -0.34722 0.07279 -0.34722 C 0.07188 -0.34514 0.07122 -0.34282 0.07031 -0.34097 C 0.06836 -0.33657 0.06602 -0.33264 0.06419 -0.32801 C 0.06224 -0.32269 0.06081 -0.31667 0.05938 -0.31088 C 0.05833 -0.30602 0.05794 -0.30069 0.05703 -0.29583 C 0.05508 -0.28565 0.05287 -0.27569 0.05091 -0.26574 C 0.05052 -0.26343 0.05026 -0.26134 0.04974 -0.25926 L 0.04609 -0.24421 C 0.04466 -0.2162 0.04492 -0.22847 0.04492 -0.20764 L 0.04492 -0.20764 " pathEditMode="relative" ptsTypes="AAAAAAAAAAAAAAAAAAAAAA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38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38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8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91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66667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9697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ED7F91-D8BA-4682-985A-38CA7414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1303C23-5496-49CA-A50A-E6661C695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6EE1C-FB43-4C7C-9D26-A2DB3D032AA7}"/>
              </a:ext>
            </a:extLst>
          </p:cNvPr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FC8F3786-F375-478B-A5F0-52F60C525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03" y="647023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F4FC5-5AAE-484F-A247-575D045B18F6}"/>
              </a:ext>
            </a:extLst>
          </p:cNvPr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149421D-F047-45AB-8946-1990D2AF9F1E}"/>
              </a:ext>
            </a:extLst>
          </p:cNvPr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055736A-309B-45F9-9174-7603E1CBB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865BFF-4842-4FE2-8B3F-C3FB633C818E}"/>
                </a:ext>
              </a:extLst>
            </p:cNvPr>
            <p:cNvSpPr txBox="1"/>
            <p:nvPr/>
          </p:nvSpPr>
          <p:spPr>
            <a:xfrm>
              <a:off x="6980033" y="581400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ll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53C610BA-95FC-4494-9489-4684BBEAEB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4C3B4C7-E079-419F-9702-811B3E1F71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8E6A751-D678-4B44-A91D-BBE118167231}"/>
              </a:ext>
            </a:extLst>
          </p:cNvPr>
          <p:cNvGrpSpPr/>
          <p:nvPr/>
        </p:nvGrpSpPr>
        <p:grpSpPr>
          <a:xfrm>
            <a:off x="4490937" y="5639434"/>
            <a:ext cx="1070482" cy="1068341"/>
            <a:chOff x="4490937" y="5639434"/>
            <a:chExt cx="1070482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F9D4FE7-9781-4E1E-B44E-E00EF33B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41E867-9A57-4825-A95E-83CAFB80FD1D}"/>
                </a:ext>
              </a:extLst>
            </p:cNvPr>
            <p:cNvSpPr txBox="1"/>
            <p:nvPr/>
          </p:nvSpPr>
          <p:spPr>
            <a:xfrm>
              <a:off x="4752000" y="5866836"/>
              <a:ext cx="511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rr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  <a:extLst>
              <a:ext uri="{FF2B5EF4-FFF2-40B4-BE49-F238E27FC236}">
                <a16:creationId xmlns:a16="http://schemas.microsoft.com/office/drawing/2014/main" id="{D9D38936-C779-41C5-B99C-572523975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680851D-653F-4576-B1C5-7798FEE793BE}"/>
              </a:ext>
            </a:extLst>
          </p:cNvPr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26783AA-92CE-452E-A6A6-7D35559C78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3D59C2-5687-43E7-99B1-FEA18A44B437}"/>
                </a:ext>
              </a:extLst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90AF1ECF-296E-494D-BE0D-B1B2D89D2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E7BB8D69-4728-4CCC-8710-E3BF306C6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19" name="ехэй">
            <a:hlinkClick r:id="" action="ppaction://media"/>
            <a:extLst>
              <a:ext uri="{FF2B5EF4-FFF2-40B4-BE49-F238E27FC236}">
                <a16:creationId xmlns:a16="http://schemas.microsoft.com/office/drawing/2014/main" id="{024CA4EF-05BF-4DA9-A3C2-814AA13853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2856" y="2179305"/>
            <a:ext cx="609600" cy="609600"/>
          </a:xfrm>
          <a:prstGeom prst="rect">
            <a:avLst/>
          </a:prstGeom>
        </p:spPr>
      </p:pic>
      <p:pic>
        <p:nvPicPr>
          <p:cNvPr id="21" name="ого">
            <a:hlinkClick r:id="" action="ppaction://media"/>
            <a:extLst>
              <a:ext uri="{FF2B5EF4-FFF2-40B4-BE49-F238E27FC236}">
                <a16:creationId xmlns:a16="http://schemas.microsoft.com/office/drawing/2014/main" id="{9BB57C45-F74A-4BE5-9FA2-A0F2C22CE6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2856" y="2164391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  <a:extLst>
              <a:ext uri="{FF2B5EF4-FFF2-40B4-BE49-F238E27FC236}">
                <a16:creationId xmlns:a16="http://schemas.microsoft.com/office/drawing/2014/main" id="{877236EA-3CD9-48C5-9753-9327ABE8674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2856" y="2179305"/>
            <a:ext cx="609600" cy="6096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FBEFFB-6603-4C9C-8009-A8A2DC844859}"/>
              </a:ext>
            </a:extLst>
          </p:cNvPr>
          <p:cNvSpPr/>
          <p:nvPr/>
        </p:nvSpPr>
        <p:spPr>
          <a:xfrm>
            <a:off x="5881711" y="5639432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19C167-D229-420E-B59D-5F93F74D627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05" y="94706"/>
            <a:ext cx="2117039" cy="201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4 -0.00324 L -0.00104 -0.00324 C 0.02422 -0.07847 0.00078 -0.0037 0.01341 -0.05486 C 0.01471 -0.06019 0.01667 -0.06505 0.01823 -0.07014 C 0.01953 -0.07431 0.02057 -0.0787 0.02188 -0.08287 C 0.02422 -0.09028 0.02695 -0.09699 0.02917 -0.1044 C 0.03789 -0.13356 0.02279 -0.09213 0.03633 -0.13032 C 0.0375 -0.13333 0.0388 -0.13588 0.03997 -0.13889 C 0.04167 -0.14306 0.0431 -0.14769 0.04492 -0.15185 C 0.04753 -0.15833 0.05078 -0.16435 0.05339 -0.17106 C 0.05521 -0.17593 0.05625 -0.18148 0.0582 -0.18611 C 0.06263 -0.19676 0.06862 -0.20532 0.07266 -0.2162 C 0.08555 -0.25046 0.07383 -0.22199 0.08841 -0.25069 C 0.09336 -0.26042 0.09727 -0.27222 0.10287 -0.28079 C 0.10573 -0.28519 0.10872 -0.28912 0.11133 -0.29375 C 0.11445 -0.29907 0.11667 -0.30579 0.11992 -0.31088 C 0.12279 -0.31574 0.12643 -0.31921 0.12956 -0.32384 C 0.1349 -0.33148 0.14037 -0.33889 0.14531 -0.34745 C 0.153 -0.36111 0.16224 -0.3787 0.17188 -0.38611 C 0.17474 -0.38843 0.17773 -0.38981 0.18034 -0.39259 C 0.18997 -0.40278 0.18841 -0.40579 0.19727 -0.41412 C 0.20078 -0.41736 0.20469 -0.41944 0.2082 -0.42269 C 0.21159 -0.42593 0.21445 -0.43056 0.21784 -0.43356 C 0.22292 -0.43773 0.22878 -0.43912 0.23359 -0.44421 C 0.24453 -0.45602 0.23438 -0.44583 0.24805 -0.45718 C 0.2513 -0.45995 0.25456 -0.46273 0.25781 -0.46574 C 0.25977 -0.46782 0.26172 -0.47037 0.2638 -0.47222 C 0.27175 -0.4787 0.27331 -0.47778 0.28073 -0.48287 C 0.28359 -0.48495 0.28633 -0.48773 0.28919 -0.48935 C 0.29479 -0.49259 0.30078 -0.49398 0.30612 -0.49792 C 0.30898 -0.50023 0.31172 -0.50278 0.31458 -0.5044 C 0.31784 -0.50648 0.32643 -0.50787 0.32917 -0.5088 C 0.33242 -0.50995 0.33555 -0.51181 0.3388 -0.51296 C 0.34245 -0.51458 0.34609 -0.51574 0.34974 -0.51736 C 0.3526 -0.51852 0.35534 -0.5206 0.3582 -0.52176 C 0.36302 -0.52338 0.37266 -0.52593 0.37266 -0.52593 C 0.38607 -0.53542 0.37175 -0.52662 0.39688 -0.53241 C 0.40013 -0.5331 0.40326 -0.53565 0.40651 -0.53681 C 0.41016 -0.53773 0.4138 -0.53796 0.41745 -0.53889 C 0.42031 -0.53958 0.42305 -0.54028 0.42591 -0.54097 C 0.45026 -0.54653 0.42487 -0.54005 0.44531 -0.54537 C 0.45221 -0.54954 0.44622 -0.5463 0.45729 -0.54954 C 0.45938 -0.55023 0.46146 -0.55093 0.46341 -0.55185 C 0.46458 -0.55231 0.46576 -0.55347 0.46706 -0.55394 C 0.47266 -0.55579 0.47826 -0.5581 0.48398 -0.5581 L 0.50339 -0.5581 L 0.50339 -0.5581 " pathEditMode="relative" ptsTypes="AAAA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38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8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9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2727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56 -0.01181 L -0.00456 -0.01181 C -0.00508 -0.02199 -0.00521 -0.03194 -0.00586 -0.04213 C -0.00599 -0.04421 -0.00677 -0.0463 -0.00703 -0.04838 C -0.00755 -0.05347 -0.00781 -0.05856 -0.0082 -0.06343 C -0.00859 -0.06713 -0.00911 -0.0706 -0.00951 -0.07431 C -0.0099 -0.08218 -0.01003 -0.09005 -0.01068 -0.09792 C -0.01094 -0.10093 -0.01159 -0.1037 -0.01185 -0.10648 C -0.01276 -0.11366 -0.01328 -0.12083 -0.01432 -0.12801 C -0.01471 -0.13079 -0.01523 -0.1338 -0.0155 -0.13657 C -0.01771 -0.15556 -0.01563 -0.14352 -0.01797 -0.15602 C -0.02109 -0.18912 -0.01693 -0.15255 -0.02161 -0.17755 C -0.02227 -0.18102 -0.0224 -0.18472 -0.02279 -0.18819 C -0.02461 -0.20324 -0.02344 -0.19097 -0.02643 -0.20972 C -0.0276 -0.21713 -0.02904 -0.22569 -0.03008 -0.23333 C -0.0306 -0.23773 -0.03112 -0.24606 -0.03242 -0.25069 C -0.03307 -0.25301 -0.03425 -0.25463 -0.0349 -0.25694 C -0.03542 -0.25903 -0.03555 -0.26157 -0.03607 -0.26343 C -0.03672 -0.26574 -0.03776 -0.26759 -0.03854 -0.26991 C -0.04466 -0.28912 -0.0375 -0.26921 -0.04336 -0.28495 C -0.04583 -0.29815 -0.04375 -0.28981 -0.05313 -0.30648 L -0.06159 -0.32153 C -0.06276 -0.32361 -0.0638 -0.32639 -0.06523 -0.32801 L -0.06875 -0.33218 C -0.06706 -0.31713 -0.06823 -0.325 -0.06523 -0.30856 L -0.06523 -0.30856 L -0.06276 -0.29144 C -0.05938 -0.23773 -0.06406 -0.2963 -0.05911 -0.26134 C -0.05521 -0.23333 -0.05794 -0.24398 -0.05547 -0.21829 C -0.05378 -0.2 -0.0543 -0.22569 -0.0543 -0.20324 L -0.0543 -0.20324 " pathEditMode="relative" ptsTypes="AAAAAAAAAAAAAAAAAAAAAAAAAAAAA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38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38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38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697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72727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ED7F91-D8BA-4682-985A-38CA7414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1303C23-5496-49CA-A50A-E6661C695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6EE1C-FB43-4C7C-9D26-A2DB3D032AA7}"/>
              </a:ext>
            </a:extLst>
          </p:cNvPr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FC8F3786-F375-478B-A5F0-52F60C525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03" y="647023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F4FC5-5AAE-484F-A247-575D045B18F6}"/>
              </a:ext>
            </a:extLst>
          </p:cNvPr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149421D-F047-45AB-8946-1990D2AF9F1E}"/>
              </a:ext>
            </a:extLst>
          </p:cNvPr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055736A-309B-45F9-9174-7603E1CBB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865BFF-4842-4FE2-8B3F-C3FB633C818E}"/>
                </a:ext>
              </a:extLst>
            </p:cNvPr>
            <p:cNvSpPr txBox="1"/>
            <p:nvPr/>
          </p:nvSpPr>
          <p:spPr>
            <a:xfrm>
              <a:off x="6927024" y="581400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ll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53C610BA-95FC-4494-9489-4684BBEAEB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4C3B4C7-E079-419F-9702-811B3E1F71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8E6A751-D678-4B44-A91D-BBE118167231}"/>
              </a:ext>
            </a:extLst>
          </p:cNvPr>
          <p:cNvGrpSpPr/>
          <p:nvPr/>
        </p:nvGrpSpPr>
        <p:grpSpPr>
          <a:xfrm>
            <a:off x="4490937" y="5639434"/>
            <a:ext cx="1070482" cy="1068341"/>
            <a:chOff x="4490937" y="5639434"/>
            <a:chExt cx="1070482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F9D4FE7-9781-4E1E-B44E-E00EF33B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41E867-9A57-4825-A95E-83CAFB80FD1D}"/>
                </a:ext>
              </a:extLst>
            </p:cNvPr>
            <p:cNvSpPr txBox="1"/>
            <p:nvPr/>
          </p:nvSpPr>
          <p:spPr>
            <a:xfrm>
              <a:off x="4752000" y="5866836"/>
              <a:ext cx="511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rr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  <a:extLst>
              <a:ext uri="{FF2B5EF4-FFF2-40B4-BE49-F238E27FC236}">
                <a16:creationId xmlns:a16="http://schemas.microsoft.com/office/drawing/2014/main" id="{D9D38936-C779-41C5-B99C-572523975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680851D-653F-4576-B1C5-7798FEE793BE}"/>
              </a:ext>
            </a:extLst>
          </p:cNvPr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26783AA-92CE-452E-A6A6-7D35559C78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3D59C2-5687-43E7-99B1-FEA18A44B437}"/>
                </a:ext>
              </a:extLst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90AF1ECF-296E-494D-BE0D-B1B2D89D2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E7BB8D69-4728-4CCC-8710-E3BF306C6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  <a:extLst>
              <a:ext uri="{FF2B5EF4-FFF2-40B4-BE49-F238E27FC236}">
                <a16:creationId xmlns:a16="http://schemas.microsoft.com/office/drawing/2014/main" id="{877236EA-3CD9-48C5-9753-9327ABE867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2856" y="2164391"/>
            <a:ext cx="609600" cy="6096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80FE537-9A79-4371-A7E5-2B032F736D35}"/>
              </a:ext>
            </a:extLst>
          </p:cNvPr>
          <p:cNvSpPr/>
          <p:nvPr/>
        </p:nvSpPr>
        <p:spPr>
          <a:xfrm>
            <a:off x="3922931" y="5584778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4DB2E30-93E3-4EC4-B1A7-1DBC25BADB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22" y="0"/>
            <a:ext cx="4271755" cy="23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26 -0.01204 L 0.00026 -0.01204 C -0.0125 -0.07199 0.00325 -0.00231 -0.04701 -0.13032 C -0.05951 -0.16227 -0.07135 -0.19514 -0.08203 -0.22917 C -0.1155 -0.33565 -0.09284 -0.2919 -0.12318 -0.3625 C -0.12891 -0.37593 -0.13398 -0.39074 -0.14128 -0.40116 C -0.16797 -0.43935 -0.2082 -0.46644 -0.23932 -0.48287 C -0.29596 -0.51319 -0.36445 -0.52801 -0.42188 -0.52801 L -0.50898 -0.52801 " pathEditMode="relative" ptsTypes="AAAAAAA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38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8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42 -0.0162 L 0.00742 -0.0162 C 0.00573 -0.11157 0.00573 -0.20694 0.00247 -0.30231 C 0.00208 -0.31412 -0.00156 -0.325 -0.00352 -0.33657 C -0.00482 -0.34444 -0.00534 -0.35278 -0.00716 -0.36019 C -0.00898 -0.36806 -0.01016 -0.37801 -0.01445 -0.38171 C -0.0194 -0.38634 -0.02187 -0.38866 -0.02773 -0.39259 C -0.03125 -0.39491 -0.03503 -0.39676 -0.03854 -0.39884 C -0.04661 -0.39815 -0.05482 -0.39954 -0.06276 -0.39676 C -0.06497 -0.39606 -0.07643 -0.38218 -0.07852 -0.37963 C -0.0793 -0.37755 -0.08034 -0.37546 -0.08086 -0.37315 C -0.08281 -0.36644 -0.08437 -0.35648 -0.08581 -0.34954 C -0.09336 -0.31204 -0.08607 -0.35 -0.0918 -0.31944 C -0.09193 -0.31806 -0.09362 -0.27894 -0.09427 -0.27431 C -0.09453 -0.27176 -0.09583 -0.26991 -0.09661 -0.26782 C -0.097 -0.26435 -0.09713 -0.26042 -0.09792 -0.25718 C -0.09831 -0.25463 -0.09961 -0.25301 -0.10026 -0.25069 C -0.10078 -0.24861 -0.10104 -0.2463 -0.10143 -0.24421 C -0.10169 -0.24097 -0.10182 -0.22315 -0.10391 -0.2162 C -0.10963 -0.19792 -0.10872 -0.21019 -0.10872 -0.19468 L -0.10872 -0.19468 " pathEditMode="relative" ptsTypes="AAAAAAAAAAAAAAAAAAA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38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38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8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91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2727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ED7F91-D8BA-4682-985A-38CA7414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1303C23-5496-49CA-A50A-E6661C695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6EE1C-FB43-4C7C-9D26-A2DB3D032AA7}"/>
              </a:ext>
            </a:extLst>
          </p:cNvPr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FC8F3786-F375-478B-A5F0-52F60C525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03" y="647023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F4FC5-5AAE-484F-A247-575D045B18F6}"/>
              </a:ext>
            </a:extLst>
          </p:cNvPr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149421D-F047-45AB-8946-1990D2AF9F1E}"/>
              </a:ext>
            </a:extLst>
          </p:cNvPr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055736A-309B-45F9-9174-7603E1CBB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865BFF-4842-4FE2-8B3F-C3FB633C818E}"/>
                </a:ext>
              </a:extLst>
            </p:cNvPr>
            <p:cNvSpPr txBox="1"/>
            <p:nvPr/>
          </p:nvSpPr>
          <p:spPr>
            <a:xfrm>
              <a:off x="6980034" y="581400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ll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53C610BA-95FC-4494-9489-4684BBEAEB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4C3B4C7-E079-419F-9702-811B3E1F71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8E6A751-D678-4B44-A91D-BBE118167231}"/>
              </a:ext>
            </a:extLst>
          </p:cNvPr>
          <p:cNvGrpSpPr/>
          <p:nvPr/>
        </p:nvGrpSpPr>
        <p:grpSpPr>
          <a:xfrm>
            <a:off x="4490937" y="5639434"/>
            <a:ext cx="1070482" cy="1068341"/>
            <a:chOff x="4490937" y="5639434"/>
            <a:chExt cx="1070482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F9D4FE7-9781-4E1E-B44E-E00EF33B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41E867-9A57-4825-A95E-83CAFB80FD1D}"/>
                </a:ext>
              </a:extLst>
            </p:cNvPr>
            <p:cNvSpPr txBox="1"/>
            <p:nvPr/>
          </p:nvSpPr>
          <p:spPr>
            <a:xfrm>
              <a:off x="4752000" y="5866836"/>
              <a:ext cx="511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rr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  <a:extLst>
              <a:ext uri="{FF2B5EF4-FFF2-40B4-BE49-F238E27FC236}">
                <a16:creationId xmlns:a16="http://schemas.microsoft.com/office/drawing/2014/main" id="{D9D38936-C779-41C5-B99C-572523975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680851D-653F-4576-B1C5-7798FEE793BE}"/>
              </a:ext>
            </a:extLst>
          </p:cNvPr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26783AA-92CE-452E-A6A6-7D35559C78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3D59C2-5687-43E7-99B1-FEA18A44B437}"/>
                </a:ext>
              </a:extLst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90AF1ECF-296E-494D-BE0D-B1B2D89D2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E7BB8D69-4728-4CCC-8710-E3BF306C6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19" name="уху муж">
            <a:hlinkClick r:id="" action="ppaction://media"/>
            <a:extLst>
              <a:ext uri="{FF2B5EF4-FFF2-40B4-BE49-F238E27FC236}">
                <a16:creationId xmlns:a16="http://schemas.microsoft.com/office/drawing/2014/main" id="{BF7B157E-EC2E-41F5-94B0-954F7246CA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6138" y="2179305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  <a:extLst>
              <a:ext uri="{FF2B5EF4-FFF2-40B4-BE49-F238E27FC236}">
                <a16:creationId xmlns:a16="http://schemas.microsoft.com/office/drawing/2014/main" id="{877236EA-3CD9-48C5-9753-9327ABE867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2856" y="2164391"/>
            <a:ext cx="609600" cy="6096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2C4C4DA-7838-4352-9EB4-5DEC2490791E}"/>
              </a:ext>
            </a:extLst>
          </p:cNvPr>
          <p:cNvSpPr/>
          <p:nvPr/>
        </p:nvSpPr>
        <p:spPr>
          <a:xfrm>
            <a:off x="3250332" y="5602994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B44842-8067-41A6-98BD-94AEEE97646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55" y="203916"/>
            <a:ext cx="1425490" cy="18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116 L -0.00573 -0.00116 C -0.00339 -0.00903 -0.00078 -0.0169 0.00143 -0.02477 C 0.00208 -0.02685 0.00195 -0.0294 0.00273 -0.03125 C 0.00365 -0.0338 0.00534 -0.03542 0.00625 -0.03773 C 0.00768 -0.0412 0.00872 -0.04491 0.0099 -0.04861 C 0.01315 -0.05764 0.01419 -0.06157 0.01836 -0.06782 C 0.01992 -0.07014 0.02148 -0.07245 0.02318 -0.07431 C 0.03464 -0.08704 0.0224 -0.07106 0.03164 -0.08287 C 0.04154 -0.09537 0.03164 -0.08495 0.0487 -0.10023 C 0.05104 -0.10231 0.05365 -0.10394 0.05586 -0.10671 C 0.05716 -0.1081 0.0582 -0.10972 0.0595 -0.11088 C 0.06589 -0.11667 0.07187 -0.11782 0.07891 -0.12176 C 0.09167 -0.1287 0.07721 -0.12407 0.09453 -0.13032 C 0.09922 -0.13194 0.10977 -0.1338 0.11393 -0.13449 C 0.12044 -0.13588 0.12682 -0.13773 0.13333 -0.13889 L 0.15755 -0.14329 C 0.16237 -0.14398 0.16719 -0.14444 0.172 -0.14537 C 0.17891 -0.14653 0.18568 -0.14815 0.19258 -0.14954 C 0.3349 -0.14236 0.27682 -0.15856 0.34857 -0.13241 C 0.35469 -0.13032 0.36094 -0.12986 0.3668 -0.12593 C 0.38984 -0.11065 0.36094 -0.12917 0.38971 -0.11296 C 0.40143 -0.10648 0.41237 -0.09514 0.42357 -0.08727 C 0.42565 -0.08588 0.4276 -0.08426 0.42969 -0.08287 C 0.43685 -0.07847 0.44427 -0.075 0.45143 -0.07014 C 0.50768 -0.03009 0.42565 -0.08912 0.47318 -0.05278 C 0.47943 -0.04815 0.48763 -0.04583 0.49375 -0.04213 C 0.51628 -0.02801 0.48203 -0.04306 0.51185 -0.03125 C 0.5151 -0.02847 0.51823 -0.02523 0.52161 -0.02269 C 0.5263 -0.01898 0.53203 -0.01782 0.53607 -0.01204 C 0.56029 0.02338 0.53945 -0.00324 0.55781 0.01389 C 0.56276 0.01852 0.56719 0.02546 0.5724 0.02894 C 0.5776 0.03264 0.58281 0.03657 0.58802 0.03958 C 0.59049 0.0412 0.59297 0.04213 0.59531 0.04398 C 0.5987 0.04653 0.60195 0.04907 0.60508 0.05255 C 0.60625 0.05394 0.60729 0.05579 0.60859 0.05694 C 0.61055 0.05856 0.61276 0.05926 0.61471 0.06111 C 0.61849 0.06505 0.62161 0.07106 0.62552 0.07407 C 0.63607 0.08194 0.64049 0.08449 0.64974 0.09352 C 0.65104 0.09468 0.65221 0.0963 0.65339 0.09769 C 0.66719 0.1169 0.67995 0.13866 0.69453 0.15579 C 0.70352 0.16667 0.69245 0.15278 0.70182 0.16667 C 0.70286 0.16829 0.70547 0.17106 0.70547 0.17106 " pathEditMode="relative" ptsTypes="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38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8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742 0.00116 L 0.00742 0.00116 C -0.00352 -0.06343 -0.01367 -0.12847 -0.02526 -0.19259 C -0.02656 -0.19954 -0.02943 -0.20532 -0.03138 -0.21204 C -0.03281 -0.2169 -0.03945 -0.24213 -0.04219 -0.24861 C -0.04622 -0.25787 -0.05742 -0.28333 -0.06523 -0.29583 C -0.06836 -0.30093 -0.07148 -0.30625 -0.07487 -0.31088 C -0.07682 -0.31343 -0.07904 -0.31505 -0.08099 -0.31736 C -0.08424 -0.32153 -0.08724 -0.32639 -0.09062 -0.33032 C -0.10052 -0.34167 -0.09922 -0.33889 -0.10755 -0.34537 C -0.1112 -0.34815 -0.11471 -0.35139 -0.11849 -0.35394 C -0.1237 -0.35741 -0.13268 -0.36042 -0.13776 -0.3625 C -0.13945 -0.36319 -0.14102 -0.36389 -0.14271 -0.36481 C -0.14596 -0.36667 -0.14896 -0.37014 -0.15234 -0.3713 C -0.15911 -0.37315 -0.16602 -0.37269 -0.17292 -0.37338 C -0.19466 -0.37269 -0.21654 -0.37569 -0.23815 -0.3713 C -0.24323 -0.37014 -0.22865 -0.36505 -0.2237 -0.3625 C -0.22174 -0.36157 -0.21966 -0.36134 -0.21771 -0.36042 C -0.2026 -0.35301 -0.20312 -0.35278 -0.18984 -0.34329 C -0.18503 -0.33611 -0.18021 -0.3287 -0.17526 -0.32176 C -0.1737 -0.31944 -0.17174 -0.31782 -0.17044 -0.31528 C -0.16602 -0.30625 -0.16771 -0.30648 -0.16562 -0.29792 C -0.16497 -0.29514 -0.16393 -0.29236 -0.16315 -0.28935 C -0.16224 -0.28519 -0.16185 -0.28056 -0.16081 -0.27662 C -0.14753 -0.22523 -0.16211 -0.28889 -0.15352 -0.25069 C -0.15091 -0.22708 -0.15417 -0.25162 -0.14987 -0.23125 C -0.14935 -0.22847 -0.14909 -0.22569 -0.1487 -0.22269 C -0.14609 -0.20069 -0.14622 -0.2081 -0.14622 -0.19468 L -0.14622 -0.19468 " pathEditMode="relative" ptsTypes="AAAAAAAAAAAAAAAAAAAAAAAAAAA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38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38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38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91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8182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5303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ED7F91-D8BA-4682-985A-38CA7414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13" y="-2140393"/>
            <a:ext cx="1283158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1303C23-5496-49CA-A50A-E6661C695B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" y="3401503"/>
            <a:ext cx="1857375" cy="3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6EE1C-FB43-4C7C-9D26-A2DB3D032AA7}"/>
              </a:ext>
            </a:extLst>
          </p:cNvPr>
          <p:cNvSpPr txBox="1"/>
          <p:nvPr/>
        </p:nvSpPr>
        <p:spPr>
          <a:xfrm>
            <a:off x="76544" y="32326"/>
            <a:ext cx="3709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Choose the correct answer.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FC8F3786-F375-478B-A5F0-52F60C525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503" y="647023"/>
            <a:ext cx="2046626" cy="20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F4FC5-5AAE-484F-A247-575D045B18F6}"/>
              </a:ext>
            </a:extLst>
          </p:cNvPr>
          <p:cNvSpPr txBox="1"/>
          <p:nvPr/>
        </p:nvSpPr>
        <p:spPr>
          <a:xfrm>
            <a:off x="4566855" y="1926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149421D-F047-45AB-8946-1990D2AF9F1E}"/>
              </a:ext>
            </a:extLst>
          </p:cNvPr>
          <p:cNvGrpSpPr/>
          <p:nvPr/>
        </p:nvGrpSpPr>
        <p:grpSpPr>
          <a:xfrm>
            <a:off x="6630583" y="5639433"/>
            <a:ext cx="1070482" cy="1068341"/>
            <a:chOff x="6630583" y="5639433"/>
            <a:chExt cx="1070482" cy="1068341"/>
          </a:xfrm>
        </p:grpSpPr>
        <p:pic>
          <p:nvPicPr>
            <p:cNvPr id="14" name="Рисунок 13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055736A-309B-45F9-9174-7603E1CBB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583" y="5639433"/>
              <a:ext cx="1070482" cy="10683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865BFF-4842-4FE2-8B3F-C3FB633C818E}"/>
                </a:ext>
              </a:extLst>
            </p:cNvPr>
            <p:cNvSpPr txBox="1"/>
            <p:nvPr/>
          </p:nvSpPr>
          <p:spPr>
            <a:xfrm>
              <a:off x="7019791" y="5814000"/>
              <a:ext cx="412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ll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53C610BA-95FC-4494-9489-4684BBEAEB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" y="3231940"/>
            <a:ext cx="2629595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4C3B4C7-E079-419F-9702-811B3E1F71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" y="3231940"/>
            <a:ext cx="2196609" cy="36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8E6A751-D678-4B44-A91D-BBE118167231}"/>
              </a:ext>
            </a:extLst>
          </p:cNvPr>
          <p:cNvGrpSpPr/>
          <p:nvPr/>
        </p:nvGrpSpPr>
        <p:grpSpPr>
          <a:xfrm>
            <a:off x="4490937" y="5639434"/>
            <a:ext cx="1070482" cy="1068341"/>
            <a:chOff x="4490937" y="5639434"/>
            <a:chExt cx="1070482" cy="1068341"/>
          </a:xfrm>
        </p:grpSpPr>
        <p:pic>
          <p:nvPicPr>
            <p:cNvPr id="13" name="Рисунок 12" descr="Изображение выглядит как футбол, внутренний, игр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FF9D4FE7-9781-4E1E-B44E-E00EF33B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937" y="5639434"/>
              <a:ext cx="1070482" cy="10683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41E867-9A57-4825-A95E-83CAFB80FD1D}"/>
                </a:ext>
              </a:extLst>
            </p:cNvPr>
            <p:cNvSpPr txBox="1"/>
            <p:nvPr/>
          </p:nvSpPr>
          <p:spPr>
            <a:xfrm>
              <a:off x="4752000" y="5866836"/>
              <a:ext cx="511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rr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ву">
            <a:hlinkClick r:id="" action="ppaction://media"/>
            <a:extLst>
              <a:ext uri="{FF2B5EF4-FFF2-40B4-BE49-F238E27FC236}">
                <a16:creationId xmlns:a16="http://schemas.microsoft.com/office/drawing/2014/main" id="{D9D38936-C779-41C5-B99C-572523975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680851D-653F-4576-B1C5-7798FEE793BE}"/>
              </a:ext>
            </a:extLst>
          </p:cNvPr>
          <p:cNvGrpSpPr/>
          <p:nvPr/>
        </p:nvGrpSpPr>
        <p:grpSpPr>
          <a:xfrm>
            <a:off x="9252163" y="3111294"/>
            <a:ext cx="3335735" cy="3143250"/>
            <a:chOff x="9252163" y="3111294"/>
            <a:chExt cx="3335735" cy="3143250"/>
          </a:xfrm>
        </p:grpSpPr>
        <p:pic>
          <p:nvPicPr>
            <p:cNvPr id="5" name="Picture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26783AA-92CE-452E-A6A6-7D35559C78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52163" y="3111294"/>
              <a:ext cx="3335735" cy="314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3D59C2-5687-43E7-99B1-FEA18A44B437}"/>
                </a:ext>
              </a:extLst>
            </p:cNvPr>
            <p:cNvSpPr txBox="1"/>
            <p:nvPr/>
          </p:nvSpPr>
          <p:spPr>
            <a:xfrm>
              <a:off x="9762179" y="4421309"/>
              <a:ext cx="97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90AF1ECF-296E-494D-BE0D-B1B2D89D2B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9574" y="2179305"/>
            <a:ext cx="609600" cy="609600"/>
          </a:xfrm>
          <a:prstGeom prst="rect">
            <a:avLst/>
          </a:prstGeom>
        </p:spPr>
      </p:pic>
      <p:pic>
        <p:nvPicPr>
          <p:cNvPr id="12" name="мяч-пнуть">
            <a:hlinkClick r:id="" action="ppaction://media"/>
            <a:extLst>
              <a:ext uri="{FF2B5EF4-FFF2-40B4-BE49-F238E27FC236}">
                <a16:creationId xmlns:a16="http://schemas.microsoft.com/office/drawing/2014/main" id="{E7BB8D69-4728-4CCC-8710-E3BF306C6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9574" y="2164391"/>
            <a:ext cx="609600" cy="609600"/>
          </a:xfrm>
          <a:prstGeom prst="rect">
            <a:avLst/>
          </a:prstGeom>
        </p:spPr>
      </p:pic>
      <p:pic>
        <p:nvPicPr>
          <p:cNvPr id="19" name="ехэй">
            <a:hlinkClick r:id="" action="ppaction://media"/>
            <a:extLst>
              <a:ext uri="{FF2B5EF4-FFF2-40B4-BE49-F238E27FC236}">
                <a16:creationId xmlns:a16="http://schemas.microsoft.com/office/drawing/2014/main" id="{024CA4EF-05BF-4DA9-A3C2-814AA13853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2856" y="2179305"/>
            <a:ext cx="609600" cy="609600"/>
          </a:xfrm>
          <a:prstGeom prst="rect">
            <a:avLst/>
          </a:prstGeom>
        </p:spPr>
      </p:pic>
      <p:pic>
        <p:nvPicPr>
          <p:cNvPr id="20" name="авации болельщиков">
            <a:hlinkClick r:id="" action="ppaction://media"/>
            <a:extLst>
              <a:ext uri="{FF2B5EF4-FFF2-40B4-BE49-F238E27FC236}">
                <a16:creationId xmlns:a16="http://schemas.microsoft.com/office/drawing/2014/main" id="{877236EA-3CD9-48C5-9753-9327ABE867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9574" y="2171848"/>
            <a:ext cx="609600" cy="6096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90FDDFC-D720-4B7B-8C00-B56A18AC5699}"/>
              </a:ext>
            </a:extLst>
          </p:cNvPr>
          <p:cNvSpPr/>
          <p:nvPr/>
        </p:nvSpPr>
        <p:spPr>
          <a:xfrm>
            <a:off x="5518971" y="5789659"/>
            <a:ext cx="1070481" cy="10683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E37DA9-055E-446B-B4A1-D03C3CA762AF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78332">
            <a:off x="5239065" y="-21156"/>
            <a:ext cx="1897225" cy="25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9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4.81481E-6 L 2.08333E-6 0.00024 C 0.00078 -0.04606 0.00091 -0.09189 0.00234 -0.13773 C 0.00247 -0.14328 0.00742 -0.16597 0.00846 -0.1699 C 0.0095 -0.175 0.01094 -0.18009 0.01198 -0.18518 C 0.01289 -0.18935 0.01354 -0.19375 0.01445 -0.19791 C 0.02409 -0.2405 0.01497 -0.19814 0.02291 -0.23032 C 0.02461 -0.23726 0.02617 -0.24467 0.02773 -0.25185 C 0.02851 -0.25532 0.02864 -0.25972 0.03021 -0.2625 C 0.03138 -0.26458 0.03281 -0.26643 0.03385 -0.26898 C 0.03802 -0.27939 0.03476 -0.27453 0.03737 -0.28402 C 0.04062 -0.29537 0.03906 -0.28587 0.04349 -0.29699 C 0.04453 -0.29953 0.04479 -0.303 0.04583 -0.30555 C 0.04687 -0.3081 0.04844 -0.30972 0.04948 -0.31203 C 0.05039 -0.31388 0.05091 -0.31643 0.05195 -0.31851 C 0.06054 -0.33564 0.0569 -0.32662 0.06523 -0.33981 C 0.06693 -0.34259 0.06836 -0.34583 0.07005 -0.34861 C 0.07304 -0.353 0.07786 -0.35625 0.08099 -0.35925 C 0.08307 -0.36134 0.08489 -0.36365 0.08698 -0.36574 C 0.08854 -0.36736 0.09023 -0.36851 0.09179 -0.37013 C 0.0931 -0.37129 0.09414 -0.37314 0.09544 -0.3743 C 0.09739 -0.37615 0.09961 -0.37708 0.10156 -0.3787 C 0.10312 -0.37986 0.10469 -0.38171 0.10638 -0.38287 C 0.10833 -0.38449 0.11054 -0.38541 0.11237 -0.38726 C 0.12461 -0.39907 0.11484 -0.39375 0.12448 -0.39791 C 0.12578 -0.39953 0.12682 -0.40115 0.12812 -0.40231 C 0.1332 -0.40625 0.13633 -0.40694 0.1414 -0.40879 C 0.14258 -0.40995 0.15195 -0.41967 0.15469 -0.42175 C 0.15781 -0.42361 0.16028 -0.42337 0.16315 -0.42592 C 0.16445 -0.42708 0.16549 -0.42916 0.16679 -0.43032 C 0.16914 -0.43217 0.17174 -0.43287 0.17409 -0.43449 C 0.18541 -0.44236 0.18047 -0.44097 0.19349 -0.44745 C 0.21367 -0.4574 0.21172 -0.45532 0.23216 -0.4625 C 0.23581 -0.46388 0.23932 -0.46597 0.2431 -0.46689 C 0.24831 -0.46805 0.25351 -0.46805 0.25872 -0.46898 C 0.26198 -0.46944 0.26523 -0.4706 0.26849 -0.47106 C 0.2737 -0.47199 0.2789 -0.47245 0.28411 -0.47314 L 0.38932 -0.46898 C 0.39232 -0.46875 0.39492 -0.4655 0.39778 -0.46458 C 0.40221 -0.46342 0.40677 -0.46319 0.4112 -0.4625 C 0.43294 -0.44652 0.42474 -0.45162 0.43528 -0.44537 C 0.43932 -0.43888 0.44349 -0.43263 0.44739 -0.42592 C 0.44987 -0.42175 0.45208 -0.41712 0.45469 -0.41296 C 0.45625 -0.41064 0.45807 -0.40902 0.4595 -0.40648 C 0.46367 -0.39976 0.46693 -0.39074 0.47161 -0.38518 C 0.47278 -0.38356 0.47422 -0.3824 0.47526 -0.38078 C 0.47734 -0.37754 0.47916 -0.37337 0.48125 -0.37013 C 0.48411 -0.3655 0.48854 -0.36064 0.49101 -0.35509 C 0.49127 -0.35439 0.49101 -0.35347 0.49101 -0.35277 L 0.49101 -0.35254 " pathEditMode="relative" rAng="0" ptsTypes="AAAAAAA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4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38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8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свисток-трене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5909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4242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2 0.00532 L -0.0082 0.00532 C -0.00742 -0.01412 -0.00664 -0.03356 -0.00586 -0.05278 C -0.00547 -0.06134 -0.00521 -0.07014 -0.00469 -0.0787 C -0.00365 -0.09514 -0.00286 -0.09699 -0.00104 -0.11528 C -0.00078 -0.11713 0.00091 -0.14028 0.00143 -0.14306 C 0.00273 -0.15046 0.00482 -0.15741 0.00625 -0.16458 C 0.00729 -0.17037 0.00742 -0.17639 0.00872 -0.18194 C 0.01575 -0.21458 0.02318 -0.23912 0.03529 -0.26782 C 0.03945 -0.27778 0.0418 -0.2838 0.0474 -0.29375 C 0.04883 -0.2963 0.05052 -0.29838 0.05221 -0.30023 C 0.06536 -0.31343 0.06406 -0.30995 0.07878 -0.31944 C 0.10599 -0.33681 0.08281 -0.325 0.11146 -0.33657 C 0.1168 -0.33889 0.12422 -0.34236 0.12956 -0.34537 C 0.13203 -0.34653 0.13437 -0.34838 0.13685 -0.34954 C 0.1388 -0.35046 0.14102 -0.35069 0.14297 -0.35162 C 0.14779 -0.3544 0.1526 -0.35718 0.15742 -0.36042 C 0.16068 -0.3625 0.1638 -0.36505 0.16706 -0.36667 C 0.17109 -0.36875 0.17526 -0.36875 0.17917 -0.37106 C 0.18281 -0.37315 0.18633 -0.37708 0.1901 -0.37755 C 0.21992 -0.38056 0.20378 -0.37917 0.23854 -0.38171 C 0.23529 -0.37824 0.23177 -0.37523 0.22878 -0.37106 C 0.2276 -0.36944 0.22734 -0.36667 0.22643 -0.36458 C 0.22526 -0.36227 0.22383 -0.36065 0.22279 -0.3581 C 0.22135 -0.35486 0.22057 -0.35069 0.21914 -0.34745 C 0.21732 -0.34352 0.21497 -0.34051 0.21302 -0.33657 C 0.19935 -0.3088 0.20742 -0.31921 0.19857 -0.3088 C 0.18841 -0.27847 0.20143 -0.31875 0.19258 -0.28495 C 0.19075 -0.27847 0.18828 -0.27222 0.18646 -0.26574 C 0.18555 -0.26227 0.18503 -0.25833 0.18398 -0.25486 C 0.18229 -0.24907 0.17995 -0.24352 0.17799 -0.23773 C 0.17708 -0.23495 0.1763 -0.23218 0.17552 -0.22917 C 0.17396 -0.22269 0.17227 -0.20671 0.172 -0.20347 C 0.17174 -0.20046 0.172 -0.19769 0.172 -0.19468 L 0.172 -0.19468 " pathEditMode="relative" ptsTypes="AAAAAAAAAAAAAAAAAAAAAAAAAAAAAAAAA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38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38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38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апплодисменты-1-че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ег по песк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697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375">
              <a:schemeClr val="accent1">
                <a:lumMod val="60000"/>
                <a:lumOff val="40000"/>
              </a:schemeClr>
            </a:gs>
            <a:gs pos="0">
              <a:srgbClr val="FFC000"/>
            </a:gs>
            <a:gs pos="21234">
              <a:schemeClr val="bg1"/>
            </a:gs>
            <a:gs pos="38054">
              <a:schemeClr val="bg1"/>
            </a:gs>
            <a:gs pos="59274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885932-34EE-44FC-9B6F-2769488387BB}"/>
              </a:ext>
            </a:extLst>
          </p:cNvPr>
          <p:cNvSpPr txBox="1"/>
          <p:nvPr/>
        </p:nvSpPr>
        <p:spPr>
          <a:xfrm>
            <a:off x="225631" y="576688"/>
            <a:ext cx="7517080" cy="618630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OpenSans"/>
              </a:rPr>
              <a:t>I'm waiting at the door, looking in the mirror, and brushing my hair.</a:t>
            </a:r>
          </a:p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OpenSans"/>
              </a:rPr>
              <a:t>I'm going to beach with my friend today!</a:t>
            </a:r>
          </a:p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OpenSans"/>
              </a:rPr>
              <a:t>I'm going to take my doll. Her name is Carrie.</a:t>
            </a:r>
          </a:p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OpenSans"/>
              </a:rPr>
              <a:t>We have a picnic: sandwiches, cheese, carrots, and cherries. We're going to look for shells and smell the ocean air. Oh! I can hear the doorbell.</a:t>
            </a:r>
          </a:p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  <a:latin typeface="OpenSans"/>
              </a:rPr>
              <a:t>My friend is here.</a:t>
            </a:r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E560A66-8F25-4E72-BFE2-BA6EF735C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83" y="2084264"/>
            <a:ext cx="4307112" cy="445324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B58487-44BB-4C9C-9AAD-D50BE9C561E7}"/>
              </a:ext>
            </a:extLst>
          </p:cNvPr>
          <p:cNvSpPr txBox="1"/>
          <p:nvPr/>
        </p:nvSpPr>
        <p:spPr>
          <a:xfrm>
            <a:off x="7553574" y="1073124"/>
            <a:ext cx="399010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READ</a:t>
            </a:r>
          </a:p>
        </p:txBody>
      </p:sp>
      <p:pic>
        <p:nvPicPr>
          <p:cNvPr id="7" name="track-55ff5">
            <a:hlinkClick r:id="" action="ppaction://media"/>
            <a:extLst>
              <a:ext uri="{FF2B5EF4-FFF2-40B4-BE49-F238E27FC236}">
                <a16:creationId xmlns:a16="http://schemas.microsoft.com/office/drawing/2014/main" id="{0BF86F36-CBB8-4B53-A412-678B77603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302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50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375">
              <a:schemeClr val="accent1">
                <a:lumMod val="60000"/>
                <a:lumOff val="40000"/>
              </a:schemeClr>
            </a:gs>
            <a:gs pos="0">
              <a:srgbClr val="FFC000"/>
            </a:gs>
            <a:gs pos="21234">
              <a:schemeClr val="bg1"/>
            </a:gs>
            <a:gs pos="38054">
              <a:schemeClr val="bg1"/>
            </a:gs>
            <a:gs pos="59274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885932-34EE-44FC-9B6F-2769488387BB}"/>
              </a:ext>
            </a:extLst>
          </p:cNvPr>
          <p:cNvSpPr txBox="1"/>
          <p:nvPr/>
        </p:nvSpPr>
        <p:spPr>
          <a:xfrm>
            <a:off x="225631" y="576688"/>
            <a:ext cx="7517080" cy="618630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I'm waiting at the door, looking in the mirror, and brushing my hair.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I'm going to beach with my friend today!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I'm going to take my doll. Her name is Carrie.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We have a picnic: sandwiches, cheese, carrots, and cherries. We're going to look for shells and smell the ocean air. Oh! I can hear the doorbell.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My friend is here.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E560A66-8F25-4E72-BFE2-BA6EF735C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88" y="0"/>
            <a:ext cx="4307112" cy="445324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B58487-44BB-4C9C-9AAD-D50BE9C561E7}"/>
              </a:ext>
            </a:extLst>
          </p:cNvPr>
          <p:cNvSpPr txBox="1"/>
          <p:nvPr/>
        </p:nvSpPr>
        <p:spPr>
          <a:xfrm>
            <a:off x="7531272" y="4240071"/>
            <a:ext cx="4660728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dirty="0">
                <a:solidFill>
                  <a:srgbClr val="0070C0"/>
                </a:solidFill>
                <a:effectLst/>
                <a:latin typeface="OpenSans"/>
              </a:rPr>
              <a:t>READ AGAIN. CIRCLE THE WORDS WITH "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OpenSans"/>
              </a:rPr>
              <a:t>LL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OpenSans"/>
              </a:rPr>
              <a:t>" AND UNDERLINE THE WORDS WITH "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OpenSans"/>
              </a:rPr>
              <a:t>RR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OpenSans"/>
              </a:rPr>
              <a:t>".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59DEAF-E1C3-4C5B-B16E-AACA1D3D2F73}"/>
              </a:ext>
            </a:extLst>
          </p:cNvPr>
          <p:cNvSpPr/>
          <p:nvPr/>
        </p:nvSpPr>
        <p:spPr>
          <a:xfrm>
            <a:off x="4125951" y="2843561"/>
            <a:ext cx="814040" cy="4683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C312CF-FC2B-490B-BE02-B7531A1FF310}"/>
              </a:ext>
            </a:extLst>
          </p:cNvPr>
          <p:cNvSpPr/>
          <p:nvPr/>
        </p:nvSpPr>
        <p:spPr>
          <a:xfrm>
            <a:off x="1706137" y="5062654"/>
            <a:ext cx="1293541" cy="4683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47F59B-6E9F-4002-A24F-21EAFD65C1E2}"/>
              </a:ext>
            </a:extLst>
          </p:cNvPr>
          <p:cNvSpPr/>
          <p:nvPr/>
        </p:nvSpPr>
        <p:spPr>
          <a:xfrm>
            <a:off x="3724508" y="5040351"/>
            <a:ext cx="1115122" cy="4683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5053F4-6EB6-4519-BB85-D7DA760C16E3}"/>
              </a:ext>
            </a:extLst>
          </p:cNvPr>
          <p:cNvSpPr/>
          <p:nvPr/>
        </p:nvSpPr>
        <p:spPr>
          <a:xfrm>
            <a:off x="3668751" y="5575610"/>
            <a:ext cx="1784195" cy="4683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375">
              <a:schemeClr val="accent1">
                <a:lumMod val="60000"/>
                <a:lumOff val="40000"/>
              </a:schemeClr>
            </a:gs>
            <a:gs pos="0">
              <a:srgbClr val="FFC000"/>
            </a:gs>
            <a:gs pos="21234">
              <a:schemeClr val="bg1"/>
            </a:gs>
            <a:gs pos="38054">
              <a:schemeClr val="bg1"/>
            </a:gs>
            <a:gs pos="59274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A6B409-069F-4F50-B6DB-E0928497E77D}"/>
              </a:ext>
            </a:extLst>
          </p:cNvPr>
          <p:cNvSpPr txBox="1"/>
          <p:nvPr/>
        </p:nvSpPr>
        <p:spPr>
          <a:xfrm>
            <a:off x="175705" y="434227"/>
            <a:ext cx="16412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OpenSansBold"/>
              </a:rPr>
              <a:t>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OpenSansBold"/>
              </a:rPr>
              <a:t>Match and write.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35AC932-28DE-481D-99BA-C4D1D4EBA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74" y="142800"/>
            <a:ext cx="10030074" cy="6588639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E1E2522B-9505-47FA-BDC7-CB02B355D99A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15561" y="1628076"/>
            <a:ext cx="1405056" cy="1371601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2BDEB60-466A-4565-AA27-630A62BA4E22}"/>
              </a:ext>
            </a:extLst>
          </p:cNvPr>
          <p:cNvCxnSpPr>
            <a:cxnSpLocks/>
          </p:cNvCxnSpPr>
          <p:nvPr/>
        </p:nvCxnSpPr>
        <p:spPr>
          <a:xfrm>
            <a:off x="4177993" y="3140924"/>
            <a:ext cx="2233958" cy="1219203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1D0015B2-AC89-4B06-B8D3-FEEA41C92A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66879" y="3746809"/>
            <a:ext cx="1665249" cy="654203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17856FB3-E1E3-411A-855D-2D10F7441A2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90332" y="4527393"/>
            <a:ext cx="2966226" cy="1572323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2C603D84-2F3B-4319-A9AF-EB0517996126}"/>
              </a:ext>
            </a:extLst>
          </p:cNvPr>
          <p:cNvCxnSpPr>
            <a:cxnSpLocks/>
          </p:cNvCxnSpPr>
          <p:nvPr/>
        </p:nvCxnSpPr>
        <p:spPr>
          <a:xfrm rot="10800000">
            <a:off x="7567961" y="3152078"/>
            <a:ext cx="2869580" cy="2613103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2CBEB5-76AB-465D-972A-C42852ED279B}"/>
              </a:ext>
            </a:extLst>
          </p:cNvPr>
          <p:cNvSpPr txBox="1"/>
          <p:nvPr/>
        </p:nvSpPr>
        <p:spPr>
          <a:xfrm>
            <a:off x="9210907" y="1538868"/>
            <a:ext cx="1471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cript MT Bold" panose="03040602040607080904" pitchFamily="66" charset="0"/>
              </a:rPr>
              <a:t>bell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9EFDC9-9356-4A0E-B837-0D3E83BA37CA}"/>
              </a:ext>
            </a:extLst>
          </p:cNvPr>
          <p:cNvSpPr txBox="1"/>
          <p:nvPr/>
        </p:nvSpPr>
        <p:spPr>
          <a:xfrm>
            <a:off x="2921620" y="3969834"/>
            <a:ext cx="17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cript MT Bold" panose="03040602040607080904" pitchFamily="66" charset="0"/>
              </a:rPr>
              <a:t>mirror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D6FFBB-99AB-4919-9A6B-E9EDBF22141F}"/>
              </a:ext>
            </a:extLst>
          </p:cNvPr>
          <p:cNvSpPr txBox="1"/>
          <p:nvPr/>
        </p:nvSpPr>
        <p:spPr>
          <a:xfrm>
            <a:off x="9578898" y="3992137"/>
            <a:ext cx="1594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cript MT Bold" panose="03040602040607080904" pitchFamily="66" charset="0"/>
              </a:rPr>
              <a:t>carrot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9B9A79-7931-4343-8907-52EE0570BC72}"/>
              </a:ext>
            </a:extLst>
          </p:cNvPr>
          <p:cNvSpPr txBox="1"/>
          <p:nvPr/>
        </p:nvSpPr>
        <p:spPr>
          <a:xfrm>
            <a:off x="3914078" y="5865542"/>
            <a:ext cx="1839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cript MT Bold" panose="03040602040607080904" pitchFamily="66" charset="0"/>
              </a:rPr>
              <a:t>cherry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D39A27-6555-4691-9A78-CDDAD12A4808}"/>
              </a:ext>
            </a:extLst>
          </p:cNvPr>
          <p:cNvSpPr txBox="1"/>
          <p:nvPr/>
        </p:nvSpPr>
        <p:spPr>
          <a:xfrm>
            <a:off x="9021337" y="5910146"/>
            <a:ext cx="1471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cript MT Bold" panose="03040602040607080904" pitchFamily="66" charset="0"/>
              </a:rPr>
              <a:t>smell</a:t>
            </a:r>
          </a:p>
        </p:txBody>
      </p:sp>
    </p:spTree>
    <p:extLst>
      <p:ext uri="{BB962C8B-B14F-4D97-AF65-F5344CB8AC3E}">
        <p14:creationId xmlns:p14="http://schemas.microsoft.com/office/powerpoint/2010/main" val="20051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375">
              <a:schemeClr val="accent1">
                <a:lumMod val="60000"/>
                <a:lumOff val="40000"/>
              </a:schemeClr>
            </a:gs>
            <a:gs pos="0">
              <a:srgbClr val="FFC000"/>
            </a:gs>
            <a:gs pos="23000">
              <a:schemeClr val="accent1">
                <a:lumMod val="40000"/>
                <a:lumOff val="60000"/>
              </a:schemeClr>
            </a:gs>
            <a:gs pos="38054">
              <a:schemeClr val="bg1"/>
            </a:gs>
            <a:gs pos="59274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375">
              <a:schemeClr val="accent1">
                <a:lumMod val="60000"/>
                <a:lumOff val="40000"/>
              </a:schemeClr>
            </a:gs>
            <a:gs pos="0">
              <a:srgbClr val="FFC000"/>
            </a:gs>
            <a:gs pos="23000">
              <a:schemeClr val="accent1">
                <a:lumMod val="40000"/>
                <a:lumOff val="60000"/>
              </a:schemeClr>
            </a:gs>
            <a:gs pos="38054">
              <a:schemeClr val="bg1"/>
            </a:gs>
            <a:gs pos="59274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7745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375">
              <a:schemeClr val="accent1">
                <a:lumMod val="60000"/>
                <a:lumOff val="40000"/>
              </a:schemeClr>
            </a:gs>
            <a:gs pos="0">
              <a:srgbClr val="FFC000"/>
            </a:gs>
            <a:gs pos="23000">
              <a:schemeClr val="accent1">
                <a:lumMod val="40000"/>
                <a:lumOff val="60000"/>
              </a:schemeClr>
            </a:gs>
            <a:gs pos="38054">
              <a:schemeClr val="bg1"/>
            </a:gs>
            <a:gs pos="59274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C882-D8CC-469B-BA4F-9575DE5A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LISTEN AND SING</a:t>
            </a:r>
          </a:p>
        </p:txBody>
      </p:sp>
      <p:pic>
        <p:nvPicPr>
          <p:cNvPr id="5" name="Content Placeholder 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6F71C767-824F-4352-BCF6-B358CC10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825624"/>
            <a:ext cx="5089557" cy="5089557"/>
          </a:xfrm>
        </p:spPr>
      </p:pic>
    </p:spTree>
    <p:extLst>
      <p:ext uri="{BB962C8B-B14F-4D97-AF65-F5344CB8AC3E}">
        <p14:creationId xmlns:p14="http://schemas.microsoft.com/office/powerpoint/2010/main" val="78331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6 song">
            <a:hlinkClick r:id="" action="ppaction://media"/>
            <a:extLst>
              <a:ext uri="{FF2B5EF4-FFF2-40B4-BE49-F238E27FC236}">
                <a16:creationId xmlns:a16="http://schemas.microsoft.com/office/drawing/2014/main" id="{34E651BD-BD2A-4BCB-8214-13DF85C8E1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5031"/>
            <a:ext cx="12192000" cy="6864888"/>
          </a:xfrm>
        </p:spPr>
      </p:pic>
    </p:spTree>
    <p:extLst>
      <p:ext uri="{BB962C8B-B14F-4D97-AF65-F5344CB8AC3E}">
        <p14:creationId xmlns:p14="http://schemas.microsoft.com/office/powerpoint/2010/main" val="18598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D366416-8C04-4389-8497-EE6D14E6C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46760"/>
            <a:ext cx="10668000" cy="5090160"/>
          </a:xfrm>
          <a:prstGeom prst="rect">
            <a:avLst/>
          </a:prstGeom>
        </p:spPr>
      </p:pic>
      <p:pic>
        <p:nvPicPr>
          <p:cNvPr id="6" name="track-54ff5">
            <a:hlinkClick r:id="" action="ppaction://media"/>
            <a:extLst>
              <a:ext uri="{FF2B5EF4-FFF2-40B4-BE49-F238E27FC236}">
                <a16:creationId xmlns:a16="http://schemas.microsoft.com/office/drawing/2014/main" id="{6A6F415A-A2C5-443D-BD36-0E8F3828E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720" y="137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933753"/>
            <a:ext cx="4990494" cy="49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D366416-8C04-4389-8497-EE6D14E6C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46760"/>
            <a:ext cx="10668000" cy="5090160"/>
          </a:xfrm>
          <a:prstGeom prst="rect">
            <a:avLst/>
          </a:prstGeom>
        </p:spPr>
      </p:pic>
      <p:pic>
        <p:nvPicPr>
          <p:cNvPr id="6" name="track-54ff5">
            <a:hlinkClick r:id="" action="ppaction://media"/>
            <a:extLst>
              <a:ext uri="{FF2B5EF4-FFF2-40B4-BE49-F238E27FC236}">
                <a16:creationId xmlns:a16="http://schemas.microsoft.com/office/drawing/2014/main" id="{6A6F415A-A2C5-443D-BD36-0E8F3828E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720" y="137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0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311</Words>
  <Application>Microsoft Office PowerPoint</Application>
  <PresentationFormat>Widescreen</PresentationFormat>
  <Paragraphs>69</Paragraphs>
  <Slides>24</Slides>
  <Notes>8</Notes>
  <HiddenSlides>0</HiddenSlides>
  <MMClips>40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Bahnschrift</vt:lpstr>
      <vt:lpstr>Bahnschrift SemiBold SemiConden</vt:lpstr>
      <vt:lpstr>Calibri</vt:lpstr>
      <vt:lpstr>Calibri Light</vt:lpstr>
      <vt:lpstr>Forte</vt:lpstr>
      <vt:lpstr>Gill Sans MT</vt:lpstr>
      <vt:lpstr>Gill Sans Ultra Bold</vt:lpstr>
      <vt:lpstr>Goudy Old Style</vt:lpstr>
      <vt:lpstr>Jokerman</vt:lpstr>
      <vt:lpstr>OpenSans</vt:lpstr>
      <vt:lpstr>OpenSansBold</vt:lpstr>
      <vt:lpstr>Script MT Bold</vt:lpstr>
      <vt:lpstr>Times New Roman</vt:lpstr>
      <vt:lpstr>ClassicFrameVTI</vt:lpstr>
      <vt:lpstr>Тема Office</vt:lpstr>
      <vt:lpstr>Office Theme</vt:lpstr>
      <vt:lpstr>PowerPoint Presentation</vt:lpstr>
      <vt:lpstr>PowerPoint Presentation</vt:lpstr>
      <vt:lpstr>PowerPoint Presentation</vt:lpstr>
      <vt:lpstr>LISTEN AND SING</vt:lpstr>
      <vt:lpstr>PowerPoint Presentation</vt:lpstr>
      <vt:lpstr>LISTEN AND POINT</vt:lpstr>
      <vt:lpstr>PowerPoint Presentation</vt:lpstr>
      <vt:lpstr>LISTEN AND REPEAT</vt:lpstr>
      <vt:lpstr>PowerPoint Presentation</vt:lpstr>
      <vt:lpstr>WORK IN PAIRS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loantranvp05@gmail.com</cp:lastModifiedBy>
  <cp:revision>34</cp:revision>
  <dcterms:created xsi:type="dcterms:W3CDTF">2021-02-22T13:16:26Z</dcterms:created>
  <dcterms:modified xsi:type="dcterms:W3CDTF">2023-12-13T01:56:10Z</dcterms:modified>
</cp:coreProperties>
</file>