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690" r:id="rId3"/>
  </p:sldMasterIdLst>
  <p:sldIdLst>
    <p:sldId id="256" r:id="rId4"/>
    <p:sldId id="259" r:id="rId5"/>
    <p:sldId id="260" r:id="rId6"/>
    <p:sldId id="261" r:id="rId7"/>
    <p:sldId id="303" r:id="rId8"/>
    <p:sldId id="304" r:id="rId9"/>
    <p:sldId id="305" r:id="rId10"/>
    <p:sldId id="307" r:id="rId11"/>
    <p:sldId id="309" r:id="rId12"/>
    <p:sldId id="310" r:id="rId13"/>
    <p:sldId id="312" r:id="rId14"/>
    <p:sldId id="311" r:id="rId15"/>
    <p:sldId id="313" r:id="rId16"/>
    <p:sldId id="314" r:id="rId17"/>
    <p:sldId id="315" r:id="rId18"/>
    <p:sldId id="316" r:id="rId19"/>
    <p:sldId id="306" r:id="rId20"/>
    <p:sldId id="302" r:id="rId21"/>
  </p:sldIdLst>
  <p:sldSz cx="18288000" cy="10287000"/>
  <p:notesSz cx="6858000" cy="9144000"/>
  <p:embeddedFontLst>
    <p:embeddedFont>
      <p:font typeface="#9Slide03 BoosterNextFYBlack" panose="020B0604020202020204" charset="0"/>
      <p:regular r:id="rId22"/>
    </p:embeddedFont>
    <p:embeddedFont>
      <p:font typeface="Calibri" panose="020F0502020204030204" pitchFamily="34" charset="0"/>
      <p:regular r:id="rId23"/>
      <p:bold r:id="rId24"/>
      <p:italic r:id="rId25"/>
      <p:boldItalic r:id="rId26"/>
    </p:embeddedFont>
    <p:embeddedFont>
      <p:font typeface="Montserrat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12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0054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325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628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3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7377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07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506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74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305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304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059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59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384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31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447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91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153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58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81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63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209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30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8684A925-548F-A17E-B331-6514F1879CB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DE16A064-0E61-DE17-5B9F-3C4BAD64282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2863983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BFB18569-F395-937F-6225-C09FED8D2D8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7162191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png"/><Relationship Id="rId18" Type="http://schemas.openxmlformats.org/officeDocument/2006/relationships/image" Target="../media/image32.svg"/><Relationship Id="rId26" Type="http://schemas.openxmlformats.org/officeDocument/2006/relationships/image" Target="../media/image37.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9.svg"/><Relationship Id="rId17" Type="http://schemas.openxmlformats.org/officeDocument/2006/relationships/image" Target="../media/image17.png"/><Relationship Id="rId25" Type="http://schemas.openxmlformats.org/officeDocument/2006/relationships/image" Target="../media/image36.png"/><Relationship Id="rId2" Type="http://schemas.openxmlformats.org/officeDocument/2006/relationships/image" Target="../media/image2.jpeg"/><Relationship Id="rId16" Type="http://schemas.openxmlformats.org/officeDocument/2006/relationships/image" Target="../media/image31.svg"/><Relationship Id="rId20" Type="http://schemas.openxmlformats.org/officeDocument/2006/relationships/image" Target="../media/image33.svg"/><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11.png"/><Relationship Id="rId24" Type="http://schemas.openxmlformats.org/officeDocument/2006/relationships/image" Target="../media/image35.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28.svg"/><Relationship Id="rId19" Type="http://schemas.openxmlformats.org/officeDocument/2006/relationships/image" Target="../media/image19.png"/><Relationship Id="rId4" Type="http://schemas.openxmlformats.org/officeDocument/2006/relationships/image" Target="../media/image25.svg"/><Relationship Id="rId9" Type="http://schemas.openxmlformats.org/officeDocument/2006/relationships/image" Target="../media/image9.png"/><Relationship Id="rId14" Type="http://schemas.openxmlformats.org/officeDocument/2006/relationships/image" Target="../media/image30.svg"/><Relationship Id="rId22"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png"/><Relationship Id="rId18" Type="http://schemas.openxmlformats.org/officeDocument/2006/relationships/image" Target="../media/image32.svg"/><Relationship Id="rId26" Type="http://schemas.openxmlformats.org/officeDocument/2006/relationships/image" Target="../media/image37.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9.svg"/><Relationship Id="rId17" Type="http://schemas.openxmlformats.org/officeDocument/2006/relationships/image" Target="../media/image17.png"/><Relationship Id="rId25" Type="http://schemas.openxmlformats.org/officeDocument/2006/relationships/image" Target="../media/image36.png"/><Relationship Id="rId2" Type="http://schemas.openxmlformats.org/officeDocument/2006/relationships/image" Target="../media/image2.jpeg"/><Relationship Id="rId16" Type="http://schemas.openxmlformats.org/officeDocument/2006/relationships/image" Target="../media/image31.svg"/><Relationship Id="rId20" Type="http://schemas.openxmlformats.org/officeDocument/2006/relationships/image" Target="../media/image33.svg"/><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11.png"/><Relationship Id="rId24" Type="http://schemas.openxmlformats.org/officeDocument/2006/relationships/image" Target="../media/image35.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28.svg"/><Relationship Id="rId19" Type="http://schemas.openxmlformats.org/officeDocument/2006/relationships/image" Target="../media/image19.png"/><Relationship Id="rId4" Type="http://schemas.openxmlformats.org/officeDocument/2006/relationships/image" Target="../media/image25.svg"/><Relationship Id="rId9" Type="http://schemas.openxmlformats.org/officeDocument/2006/relationships/image" Target="../media/image9.png"/><Relationship Id="rId14" Type="http://schemas.openxmlformats.org/officeDocument/2006/relationships/image" Target="../media/image30.svg"/><Relationship Id="rId22"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png"/><Relationship Id="rId18" Type="http://schemas.openxmlformats.org/officeDocument/2006/relationships/image" Target="../media/image32.svg"/><Relationship Id="rId26" Type="http://schemas.openxmlformats.org/officeDocument/2006/relationships/image" Target="../media/image37.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9.svg"/><Relationship Id="rId17" Type="http://schemas.openxmlformats.org/officeDocument/2006/relationships/image" Target="../media/image17.png"/><Relationship Id="rId25" Type="http://schemas.openxmlformats.org/officeDocument/2006/relationships/image" Target="../media/image36.png"/><Relationship Id="rId2" Type="http://schemas.openxmlformats.org/officeDocument/2006/relationships/image" Target="../media/image2.jpeg"/><Relationship Id="rId16" Type="http://schemas.openxmlformats.org/officeDocument/2006/relationships/image" Target="../media/image31.svg"/><Relationship Id="rId20" Type="http://schemas.openxmlformats.org/officeDocument/2006/relationships/image" Target="../media/image33.svg"/><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11.png"/><Relationship Id="rId24" Type="http://schemas.openxmlformats.org/officeDocument/2006/relationships/image" Target="../media/image35.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28.svg"/><Relationship Id="rId19" Type="http://schemas.openxmlformats.org/officeDocument/2006/relationships/image" Target="../media/image19.png"/><Relationship Id="rId4" Type="http://schemas.openxmlformats.org/officeDocument/2006/relationships/image" Target="../media/image25.svg"/><Relationship Id="rId9" Type="http://schemas.openxmlformats.org/officeDocument/2006/relationships/image" Target="../media/image9.png"/><Relationship Id="rId14" Type="http://schemas.openxmlformats.org/officeDocument/2006/relationships/image" Target="../media/image30.svg"/><Relationship Id="rId22"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3.png"/><Relationship Id="rId18" Type="http://schemas.openxmlformats.org/officeDocument/2006/relationships/image" Target="../media/image32.svg"/><Relationship Id="rId26" Type="http://schemas.openxmlformats.org/officeDocument/2006/relationships/image" Target="../media/image37.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9.svg"/><Relationship Id="rId17" Type="http://schemas.openxmlformats.org/officeDocument/2006/relationships/image" Target="../media/image17.png"/><Relationship Id="rId25" Type="http://schemas.openxmlformats.org/officeDocument/2006/relationships/image" Target="../media/image36.png"/><Relationship Id="rId2" Type="http://schemas.openxmlformats.org/officeDocument/2006/relationships/image" Target="../media/image2.jpeg"/><Relationship Id="rId16" Type="http://schemas.openxmlformats.org/officeDocument/2006/relationships/image" Target="../media/image31.svg"/><Relationship Id="rId20" Type="http://schemas.openxmlformats.org/officeDocument/2006/relationships/image" Target="../media/image33.svg"/><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11.png"/><Relationship Id="rId24" Type="http://schemas.openxmlformats.org/officeDocument/2006/relationships/image" Target="../media/image35.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28.svg"/><Relationship Id="rId19" Type="http://schemas.openxmlformats.org/officeDocument/2006/relationships/image" Target="../media/image19.png"/><Relationship Id="rId4" Type="http://schemas.openxmlformats.org/officeDocument/2006/relationships/image" Target="../media/image25.svg"/><Relationship Id="rId9" Type="http://schemas.openxmlformats.org/officeDocument/2006/relationships/image" Target="../media/image9.png"/><Relationship Id="rId14" Type="http://schemas.openxmlformats.org/officeDocument/2006/relationships/image" Target="../media/image30.svg"/><Relationship Id="rId22"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4" name="TextBox 19">
            <a:extLst>
              <a:ext uri="{FF2B5EF4-FFF2-40B4-BE49-F238E27FC236}">
                <a16:creationId xmlns:a16="http://schemas.microsoft.com/office/drawing/2014/main" id="{9414C36F-3680-2001-D7F2-93714B3B96CA}"/>
              </a:ext>
            </a:extLst>
          </p:cNvPr>
          <p:cNvSpPr txBox="1">
            <a:spLocks noChangeAspect="1"/>
          </p:cNvSpPr>
          <p:nvPr/>
        </p:nvSpPr>
        <p:spPr>
          <a:xfrm>
            <a:off x="6988304" y="12801264"/>
            <a:ext cx="4331298" cy="584712"/>
          </a:xfrm>
          <a:prstGeom prst="rect">
            <a:avLst/>
          </a:prstGeom>
        </p:spPr>
        <p:txBody>
          <a:bodyPr lIns="0" tIns="0" rIns="0" bIns="0" rtlCol="0" anchor="t">
            <a:spAutoFit/>
          </a:bodyPr>
          <a:lstStyle/>
          <a:p>
            <a:pPr marL="0" lvl="0" indent="0" algn="ctr">
              <a:lnSpc>
                <a:spcPts val="4279"/>
              </a:lnSpc>
              <a:spcBef>
                <a:spcPct val="0"/>
              </a:spcBef>
            </a:pPr>
            <a:r>
              <a:rPr lang="vi-VN" sz="5400" spc="269">
                <a:solidFill>
                  <a:srgbClr val="FFFFFF"/>
                </a:solidFill>
                <a:latin typeface="Montserrat Bold"/>
              </a:rPr>
              <a:t>(Tiết 1)</a:t>
            </a:r>
            <a:endParaRPr lang="en-US" sz="5400" spc="269">
              <a:solidFill>
                <a:srgbClr val="FFFFFF"/>
              </a:solidFill>
              <a:latin typeface="Montserrat Bold"/>
            </a:endParaRPr>
          </a:p>
        </p:txBody>
      </p:sp>
      <p:sp>
        <p:nvSpPr>
          <p:cNvPr id="29" name="Hộp Văn bản 28">
            <a:extLst>
              <a:ext uri="{FF2B5EF4-FFF2-40B4-BE49-F238E27FC236}">
                <a16:creationId xmlns:a16="http://schemas.microsoft.com/office/drawing/2014/main" id="{397F84D6-ACC2-D4ED-119C-4457953040DF}"/>
              </a:ext>
            </a:extLst>
          </p:cNvPr>
          <p:cNvSpPr txBox="1">
            <a:spLocks noChangeAspect="1"/>
          </p:cNvSpPr>
          <p:nvPr>
            <p:custDataLst>
              <p:tags r:id="rId1"/>
            </p:custDataLst>
          </p:nvPr>
        </p:nvSpPr>
        <p:spPr>
          <a:xfrm>
            <a:off x="2911787" y="3299847"/>
            <a:ext cx="12992679" cy="5221986"/>
          </a:xfrm>
          <a:custGeom>
            <a:avLst/>
            <a:gdLst/>
            <a:ahLst/>
            <a:cxnLst/>
            <a:rect l="l" t="t" r="r" b="b"/>
            <a:pathLst>
              <a:path w="12992679" h="5221986">
                <a:moveTo>
                  <a:pt x="4970240" y="4667517"/>
                </a:moveTo>
                <a:cubicBezTo>
                  <a:pt x="4920767" y="4667517"/>
                  <a:pt x="4882962" y="4684253"/>
                  <a:pt x="4856825" y="4717726"/>
                </a:cubicBezTo>
                <a:cubicBezTo>
                  <a:pt x="4829756" y="4752133"/>
                  <a:pt x="4816221" y="4796770"/>
                  <a:pt x="4816221" y="4851640"/>
                </a:cubicBezTo>
                <a:cubicBezTo>
                  <a:pt x="4816221" y="4879527"/>
                  <a:pt x="4820421" y="4904628"/>
                  <a:pt x="4828823" y="4926943"/>
                </a:cubicBezTo>
                <a:cubicBezTo>
                  <a:pt x="4837223" y="4948340"/>
                  <a:pt x="4848424" y="4966936"/>
                  <a:pt x="4862427" y="4982731"/>
                </a:cubicBezTo>
                <a:cubicBezTo>
                  <a:pt x="4875494" y="4996690"/>
                  <a:pt x="4891830" y="5008314"/>
                  <a:pt x="4911432" y="5017605"/>
                </a:cubicBezTo>
                <a:cubicBezTo>
                  <a:pt x="4929169" y="5025976"/>
                  <a:pt x="4948770" y="5030162"/>
                  <a:pt x="4970240" y="5030162"/>
                </a:cubicBezTo>
                <a:cubicBezTo>
                  <a:pt x="4990775" y="5030162"/>
                  <a:pt x="5010378" y="5025976"/>
                  <a:pt x="5029047" y="5017605"/>
                </a:cubicBezTo>
                <a:cubicBezTo>
                  <a:pt x="5048649" y="5008314"/>
                  <a:pt x="5064985" y="4996690"/>
                  <a:pt x="5078053" y="4982731"/>
                </a:cubicBezTo>
                <a:cubicBezTo>
                  <a:pt x="5092055" y="4966936"/>
                  <a:pt x="5103256" y="4948340"/>
                  <a:pt x="5111657" y="4926943"/>
                </a:cubicBezTo>
                <a:cubicBezTo>
                  <a:pt x="5120059" y="4904628"/>
                  <a:pt x="5124259" y="4879060"/>
                  <a:pt x="5124259" y="4850240"/>
                </a:cubicBezTo>
                <a:cubicBezTo>
                  <a:pt x="5124259" y="4793518"/>
                  <a:pt x="5110724" y="4748880"/>
                  <a:pt x="5083654" y="4716326"/>
                </a:cubicBezTo>
                <a:cubicBezTo>
                  <a:pt x="5056584" y="4683787"/>
                  <a:pt x="5018779" y="4667517"/>
                  <a:pt x="4970240" y="4667517"/>
                </a:cubicBezTo>
                <a:close/>
                <a:moveTo>
                  <a:pt x="7064158" y="4486894"/>
                </a:moveTo>
                <a:cubicBezTo>
                  <a:pt x="7087494" y="4486894"/>
                  <a:pt x="7107096" y="4492495"/>
                  <a:pt x="7122966" y="4503696"/>
                </a:cubicBezTo>
                <a:cubicBezTo>
                  <a:pt x="7137900" y="4514898"/>
                  <a:pt x="7151902" y="4528899"/>
                  <a:pt x="7164970" y="4545702"/>
                </a:cubicBezTo>
                <a:lnTo>
                  <a:pt x="7288186" y="4703921"/>
                </a:lnTo>
                <a:lnTo>
                  <a:pt x="7410002" y="4533100"/>
                </a:lnTo>
                <a:cubicBezTo>
                  <a:pt x="7420270" y="4520032"/>
                  <a:pt x="7431004" y="4509297"/>
                  <a:pt x="7442205" y="4500896"/>
                </a:cubicBezTo>
                <a:cubicBezTo>
                  <a:pt x="7453407" y="4492495"/>
                  <a:pt x="7467408" y="4488294"/>
                  <a:pt x="7484211" y="4488294"/>
                </a:cubicBezTo>
                <a:cubicBezTo>
                  <a:pt x="7495412" y="4488294"/>
                  <a:pt x="7506146" y="4490161"/>
                  <a:pt x="7516414" y="4493895"/>
                </a:cubicBezTo>
                <a:cubicBezTo>
                  <a:pt x="7528550" y="4498562"/>
                  <a:pt x="7539284" y="4504163"/>
                  <a:pt x="7548618" y="4510697"/>
                </a:cubicBezTo>
                <a:cubicBezTo>
                  <a:pt x="7558886" y="4518165"/>
                  <a:pt x="7566821" y="4526566"/>
                  <a:pt x="7572422" y="4535900"/>
                </a:cubicBezTo>
                <a:cubicBezTo>
                  <a:pt x="7578022" y="4546168"/>
                  <a:pt x="7580822" y="4558303"/>
                  <a:pt x="7580822" y="4572305"/>
                </a:cubicBezTo>
                <a:cubicBezTo>
                  <a:pt x="7580822" y="4584440"/>
                  <a:pt x="7578490" y="4596575"/>
                  <a:pt x="7573822" y="4608709"/>
                </a:cubicBezTo>
                <a:cubicBezTo>
                  <a:pt x="7569154" y="4620844"/>
                  <a:pt x="7563554" y="4631579"/>
                  <a:pt x="7557020" y="4640914"/>
                </a:cubicBezTo>
                <a:lnTo>
                  <a:pt x="7400200" y="4856540"/>
                </a:lnTo>
                <a:lnTo>
                  <a:pt x="7534617" y="5027362"/>
                </a:lnTo>
                <a:cubicBezTo>
                  <a:pt x="7546752" y="5043230"/>
                  <a:pt x="7556553" y="5058632"/>
                  <a:pt x="7564020" y="5073567"/>
                </a:cubicBezTo>
                <a:cubicBezTo>
                  <a:pt x="7571488" y="5090369"/>
                  <a:pt x="7575222" y="5104371"/>
                  <a:pt x="7575222" y="5115573"/>
                </a:cubicBezTo>
                <a:cubicBezTo>
                  <a:pt x="7575222" y="5145443"/>
                  <a:pt x="7564954" y="5168779"/>
                  <a:pt x="7544418" y="5185581"/>
                </a:cubicBezTo>
                <a:cubicBezTo>
                  <a:pt x="7522948" y="5202383"/>
                  <a:pt x="7500080" y="5210785"/>
                  <a:pt x="7475810" y="5210785"/>
                </a:cubicBezTo>
                <a:cubicBezTo>
                  <a:pt x="7454340" y="5210785"/>
                  <a:pt x="7436138" y="5206584"/>
                  <a:pt x="7421202" y="5198183"/>
                </a:cubicBezTo>
                <a:cubicBezTo>
                  <a:pt x="7406268" y="5189782"/>
                  <a:pt x="7390866" y="5174847"/>
                  <a:pt x="7374997" y="5153377"/>
                </a:cubicBezTo>
                <a:lnTo>
                  <a:pt x="7244780" y="4986757"/>
                </a:lnTo>
                <a:lnTo>
                  <a:pt x="7129966" y="5151977"/>
                </a:lnTo>
                <a:cubicBezTo>
                  <a:pt x="7117832" y="5168779"/>
                  <a:pt x="7105230" y="5182315"/>
                  <a:pt x="7092162" y="5192583"/>
                </a:cubicBezTo>
                <a:cubicBezTo>
                  <a:pt x="7078160" y="5203783"/>
                  <a:pt x="7061358" y="5209385"/>
                  <a:pt x="7041755" y="5209385"/>
                </a:cubicBezTo>
                <a:cubicBezTo>
                  <a:pt x="7014686" y="5209385"/>
                  <a:pt x="6992282" y="5200517"/>
                  <a:pt x="6974546" y="5182781"/>
                </a:cubicBezTo>
                <a:cubicBezTo>
                  <a:pt x="6956812" y="5165045"/>
                  <a:pt x="6947944" y="5144043"/>
                  <a:pt x="6947944" y="5119773"/>
                </a:cubicBezTo>
                <a:cubicBezTo>
                  <a:pt x="6947944" y="5092703"/>
                  <a:pt x="6955411" y="5068900"/>
                  <a:pt x="6970346" y="5048364"/>
                </a:cubicBezTo>
                <a:lnTo>
                  <a:pt x="7127166" y="4831337"/>
                </a:lnTo>
                <a:lnTo>
                  <a:pt x="6988548" y="4652115"/>
                </a:lnTo>
                <a:cubicBezTo>
                  <a:pt x="6975480" y="4634379"/>
                  <a:pt x="6967546" y="4619911"/>
                  <a:pt x="6964746" y="4608709"/>
                </a:cubicBezTo>
                <a:cubicBezTo>
                  <a:pt x="6961945" y="4596575"/>
                  <a:pt x="6960545" y="4584906"/>
                  <a:pt x="6960545" y="4573705"/>
                </a:cubicBezTo>
                <a:cubicBezTo>
                  <a:pt x="6960545" y="4549435"/>
                  <a:pt x="6971280" y="4528899"/>
                  <a:pt x="6992749" y="4512098"/>
                </a:cubicBezTo>
                <a:cubicBezTo>
                  <a:pt x="7013285" y="4495295"/>
                  <a:pt x="7037088" y="4486894"/>
                  <a:pt x="7064158" y="4486894"/>
                </a:cubicBezTo>
                <a:close/>
                <a:moveTo>
                  <a:pt x="7826711" y="4485494"/>
                </a:moveTo>
                <a:cubicBezTo>
                  <a:pt x="7855648" y="4485494"/>
                  <a:pt x="7880850" y="4495317"/>
                  <a:pt x="7902320" y="4514963"/>
                </a:cubicBezTo>
                <a:cubicBezTo>
                  <a:pt x="7922856" y="4534624"/>
                  <a:pt x="7933124" y="4559426"/>
                  <a:pt x="7933124" y="4589370"/>
                </a:cubicBezTo>
                <a:lnTo>
                  <a:pt x="7933124" y="4892595"/>
                </a:lnTo>
                <a:cubicBezTo>
                  <a:pt x="7933124" y="4935650"/>
                  <a:pt x="7941992" y="4968876"/>
                  <a:pt x="7959727" y="4992270"/>
                </a:cubicBezTo>
                <a:cubicBezTo>
                  <a:pt x="7978396" y="5016598"/>
                  <a:pt x="8005466" y="5028762"/>
                  <a:pt x="8040937" y="5028762"/>
                </a:cubicBezTo>
                <a:cubicBezTo>
                  <a:pt x="8077342" y="5028762"/>
                  <a:pt x="8103945" y="5016598"/>
                  <a:pt x="8120748" y="4992270"/>
                </a:cubicBezTo>
                <a:cubicBezTo>
                  <a:pt x="8137549" y="4968876"/>
                  <a:pt x="8145951" y="4935650"/>
                  <a:pt x="8145951" y="4892595"/>
                </a:cubicBezTo>
                <a:lnTo>
                  <a:pt x="8145951" y="4589370"/>
                </a:lnTo>
                <a:cubicBezTo>
                  <a:pt x="8145951" y="4559426"/>
                  <a:pt x="8156218" y="4534624"/>
                  <a:pt x="8176755" y="4514963"/>
                </a:cubicBezTo>
                <a:cubicBezTo>
                  <a:pt x="8197290" y="4495317"/>
                  <a:pt x="8222494" y="4485494"/>
                  <a:pt x="8252364" y="4485494"/>
                </a:cubicBezTo>
                <a:cubicBezTo>
                  <a:pt x="8281301" y="4485494"/>
                  <a:pt x="8306504" y="4495295"/>
                  <a:pt x="8327973" y="4514898"/>
                </a:cubicBezTo>
                <a:cubicBezTo>
                  <a:pt x="8348509" y="4534500"/>
                  <a:pt x="8358777" y="4559237"/>
                  <a:pt x="8358777" y="4589107"/>
                </a:cubicBezTo>
                <a:lnTo>
                  <a:pt x="8358777" y="4885944"/>
                </a:lnTo>
                <a:cubicBezTo>
                  <a:pt x="8358777" y="4936351"/>
                  <a:pt x="8351310" y="4981156"/>
                  <a:pt x="8336374" y="5020361"/>
                </a:cubicBezTo>
                <a:cubicBezTo>
                  <a:pt x="8320506" y="5061433"/>
                  <a:pt x="8299036" y="5096437"/>
                  <a:pt x="8271966" y="5125374"/>
                </a:cubicBezTo>
                <a:cubicBezTo>
                  <a:pt x="8244896" y="5154311"/>
                  <a:pt x="8211292" y="5177181"/>
                  <a:pt x="8171154" y="5193983"/>
                </a:cubicBezTo>
                <a:cubicBezTo>
                  <a:pt x="8131948" y="5210785"/>
                  <a:pt x="8088077" y="5219185"/>
                  <a:pt x="8039538" y="5219185"/>
                </a:cubicBezTo>
                <a:cubicBezTo>
                  <a:pt x="7990998" y="5219185"/>
                  <a:pt x="7947126" y="5210785"/>
                  <a:pt x="7907921" y="5193983"/>
                </a:cubicBezTo>
                <a:cubicBezTo>
                  <a:pt x="7867782" y="5177181"/>
                  <a:pt x="7834178" y="5154311"/>
                  <a:pt x="7807108" y="5125374"/>
                </a:cubicBezTo>
                <a:cubicBezTo>
                  <a:pt x="7780038" y="5096437"/>
                  <a:pt x="7758568" y="5061433"/>
                  <a:pt x="7742700" y="5020361"/>
                </a:cubicBezTo>
                <a:cubicBezTo>
                  <a:pt x="7727764" y="4981156"/>
                  <a:pt x="7720298" y="4936351"/>
                  <a:pt x="7720298" y="4885944"/>
                </a:cubicBezTo>
                <a:lnTo>
                  <a:pt x="7720298" y="4589107"/>
                </a:lnTo>
                <a:cubicBezTo>
                  <a:pt x="7720298" y="4559237"/>
                  <a:pt x="7730565" y="4534500"/>
                  <a:pt x="7751101" y="4514898"/>
                </a:cubicBezTo>
                <a:cubicBezTo>
                  <a:pt x="7771637" y="4495295"/>
                  <a:pt x="7796840" y="4485494"/>
                  <a:pt x="7826711" y="4485494"/>
                </a:cubicBezTo>
                <a:close/>
                <a:moveTo>
                  <a:pt x="5914150" y="4477093"/>
                </a:moveTo>
                <a:cubicBezTo>
                  <a:pt x="5958795" y="4477093"/>
                  <a:pt x="5997394" y="4488214"/>
                  <a:pt x="6029948" y="4510457"/>
                </a:cubicBezTo>
                <a:cubicBezTo>
                  <a:pt x="6061569" y="4532699"/>
                  <a:pt x="6085284" y="4564670"/>
                  <a:pt x="6101095" y="4606369"/>
                </a:cubicBezTo>
                <a:cubicBezTo>
                  <a:pt x="6116964" y="4563736"/>
                  <a:pt x="6138433" y="4531766"/>
                  <a:pt x="6165503" y="4510457"/>
                </a:cubicBezTo>
                <a:cubicBezTo>
                  <a:pt x="6193506" y="4488214"/>
                  <a:pt x="6231311" y="4477093"/>
                  <a:pt x="6278917" y="4477093"/>
                </a:cubicBezTo>
                <a:cubicBezTo>
                  <a:pt x="6354526" y="4477093"/>
                  <a:pt x="6413334" y="4501363"/>
                  <a:pt x="6455339" y="4549902"/>
                </a:cubicBezTo>
                <a:cubicBezTo>
                  <a:pt x="6497344" y="4599375"/>
                  <a:pt x="6518347" y="4669850"/>
                  <a:pt x="6518347" y="4761329"/>
                </a:cubicBezTo>
                <a:lnTo>
                  <a:pt x="6518347" y="5108572"/>
                </a:lnTo>
                <a:cubicBezTo>
                  <a:pt x="6518347" y="5137509"/>
                  <a:pt x="6508546" y="5161779"/>
                  <a:pt x="6488943" y="5181381"/>
                </a:cubicBezTo>
                <a:cubicBezTo>
                  <a:pt x="6469340" y="5200983"/>
                  <a:pt x="6444138" y="5210785"/>
                  <a:pt x="6413334" y="5210785"/>
                </a:cubicBezTo>
                <a:cubicBezTo>
                  <a:pt x="6382530" y="5210785"/>
                  <a:pt x="6357326" y="5200961"/>
                  <a:pt x="6337724" y="5181315"/>
                </a:cubicBezTo>
                <a:cubicBezTo>
                  <a:pt x="6318122" y="5161654"/>
                  <a:pt x="6308321" y="5136852"/>
                  <a:pt x="6308321" y="5106909"/>
                </a:cubicBezTo>
                <a:lnTo>
                  <a:pt x="6308321" y="4778415"/>
                </a:lnTo>
                <a:cubicBezTo>
                  <a:pt x="6308321" y="4741923"/>
                  <a:pt x="6299920" y="4714313"/>
                  <a:pt x="6283118" y="4695586"/>
                </a:cubicBezTo>
                <a:cubicBezTo>
                  <a:pt x="6266316" y="4676873"/>
                  <a:pt x="6243912" y="4667517"/>
                  <a:pt x="6215909" y="4667517"/>
                </a:cubicBezTo>
                <a:cubicBezTo>
                  <a:pt x="6188839" y="4667517"/>
                  <a:pt x="6167370" y="4676873"/>
                  <a:pt x="6151501" y="4695586"/>
                </a:cubicBezTo>
                <a:cubicBezTo>
                  <a:pt x="6136566" y="4713366"/>
                  <a:pt x="6129098" y="4740975"/>
                  <a:pt x="6129098" y="4778415"/>
                </a:cubicBezTo>
                <a:lnTo>
                  <a:pt x="6129098" y="5106909"/>
                </a:lnTo>
                <a:cubicBezTo>
                  <a:pt x="6129098" y="5135919"/>
                  <a:pt x="6119297" y="5160255"/>
                  <a:pt x="6099694" y="5179915"/>
                </a:cubicBezTo>
                <a:cubicBezTo>
                  <a:pt x="6080092" y="5199561"/>
                  <a:pt x="6054888" y="5209385"/>
                  <a:pt x="6024086" y="5209385"/>
                </a:cubicBezTo>
                <a:cubicBezTo>
                  <a:pt x="5993282" y="5209385"/>
                  <a:pt x="5968078" y="5199561"/>
                  <a:pt x="5948476" y="5179915"/>
                </a:cubicBezTo>
                <a:cubicBezTo>
                  <a:pt x="5928873" y="5160255"/>
                  <a:pt x="5919072" y="5135453"/>
                  <a:pt x="5919072" y="5105509"/>
                </a:cubicBezTo>
                <a:lnTo>
                  <a:pt x="5919072" y="4777015"/>
                </a:lnTo>
                <a:cubicBezTo>
                  <a:pt x="5919072" y="4740523"/>
                  <a:pt x="5910736" y="4712913"/>
                  <a:pt x="5894066" y="4694186"/>
                </a:cubicBezTo>
                <a:cubicBezTo>
                  <a:pt x="5877395" y="4675473"/>
                  <a:pt x="5854701" y="4666117"/>
                  <a:pt x="5825982" y="4666117"/>
                </a:cubicBezTo>
                <a:cubicBezTo>
                  <a:pt x="5767627" y="4666117"/>
                  <a:pt x="5738450" y="4703083"/>
                  <a:pt x="5738450" y="4777015"/>
                </a:cubicBezTo>
                <a:lnTo>
                  <a:pt x="5738450" y="5105509"/>
                </a:lnTo>
                <a:cubicBezTo>
                  <a:pt x="5738450" y="5134519"/>
                  <a:pt x="5728582" y="5158855"/>
                  <a:pt x="5708849" y="5178515"/>
                </a:cubicBezTo>
                <a:cubicBezTo>
                  <a:pt x="5689115" y="5198161"/>
                  <a:pt x="5663744" y="5207984"/>
                  <a:pt x="5632736" y="5207984"/>
                </a:cubicBezTo>
                <a:cubicBezTo>
                  <a:pt x="5602676" y="5207984"/>
                  <a:pt x="5577306" y="5198168"/>
                  <a:pt x="5556624" y="5178537"/>
                </a:cubicBezTo>
                <a:cubicBezTo>
                  <a:pt x="5535956" y="5158905"/>
                  <a:pt x="5525622" y="5133673"/>
                  <a:pt x="5525622" y="5102840"/>
                </a:cubicBezTo>
                <a:lnTo>
                  <a:pt x="5525622" y="4588298"/>
                </a:lnTo>
                <a:lnTo>
                  <a:pt x="5515822" y="4596633"/>
                </a:lnTo>
                <a:cubicBezTo>
                  <a:pt x="5515822" y="4565829"/>
                  <a:pt x="5525688" y="4540626"/>
                  <a:pt x="5545422" y="4521023"/>
                </a:cubicBezTo>
                <a:cubicBezTo>
                  <a:pt x="5565156" y="4501421"/>
                  <a:pt x="5592868" y="4491620"/>
                  <a:pt x="5628558" y="4491620"/>
                </a:cubicBezTo>
                <a:cubicBezTo>
                  <a:pt x="5658632" y="4491620"/>
                  <a:pt x="5683062" y="4499088"/>
                  <a:pt x="5701848" y="4514023"/>
                </a:cubicBezTo>
                <a:cubicBezTo>
                  <a:pt x="5721582" y="4529891"/>
                  <a:pt x="5731448" y="4553694"/>
                  <a:pt x="5731448" y="4585431"/>
                </a:cubicBezTo>
                <a:lnTo>
                  <a:pt x="5731405" y="4603568"/>
                </a:lnTo>
                <a:cubicBezTo>
                  <a:pt x="5738844" y="4586897"/>
                  <a:pt x="5747682" y="4571145"/>
                  <a:pt x="5757921" y="4556312"/>
                </a:cubicBezTo>
                <a:cubicBezTo>
                  <a:pt x="5770012" y="4539642"/>
                  <a:pt x="5783029" y="4526209"/>
                  <a:pt x="5796972" y="4516014"/>
                </a:cubicBezTo>
                <a:cubicBezTo>
                  <a:pt x="5813716" y="4503966"/>
                  <a:pt x="5830920" y="4494697"/>
                  <a:pt x="5848582" y="4488207"/>
                </a:cubicBezTo>
                <a:cubicBezTo>
                  <a:pt x="5869045" y="4480798"/>
                  <a:pt x="5890901" y="4477093"/>
                  <a:pt x="5914150" y="4477093"/>
                </a:cubicBezTo>
                <a:close/>
                <a:moveTo>
                  <a:pt x="8844961" y="4472892"/>
                </a:moveTo>
                <a:cubicBezTo>
                  <a:pt x="8897235" y="4472892"/>
                  <a:pt x="8947174" y="4481235"/>
                  <a:pt x="8994780" y="4497921"/>
                </a:cubicBezTo>
                <a:cubicBezTo>
                  <a:pt x="9043320" y="4514592"/>
                  <a:pt x="9083458" y="4544243"/>
                  <a:pt x="9115195" y="4586876"/>
                </a:cubicBezTo>
                <a:cubicBezTo>
                  <a:pt x="9125463" y="4601694"/>
                  <a:pt x="9132931" y="4614667"/>
                  <a:pt x="9137598" y="4625796"/>
                </a:cubicBezTo>
                <a:cubicBezTo>
                  <a:pt x="9141332" y="4635977"/>
                  <a:pt x="9143198" y="4648017"/>
                  <a:pt x="9143198" y="4661916"/>
                </a:cubicBezTo>
                <a:cubicBezTo>
                  <a:pt x="9143198" y="4678718"/>
                  <a:pt x="9140398" y="4692720"/>
                  <a:pt x="9134798" y="4703921"/>
                </a:cubicBezTo>
                <a:cubicBezTo>
                  <a:pt x="9128264" y="4716056"/>
                  <a:pt x="9120796" y="4725391"/>
                  <a:pt x="9112395" y="4731925"/>
                </a:cubicBezTo>
                <a:cubicBezTo>
                  <a:pt x="9102127" y="4739392"/>
                  <a:pt x="9091859" y="4744993"/>
                  <a:pt x="9081591" y="4748727"/>
                </a:cubicBezTo>
                <a:cubicBezTo>
                  <a:pt x="9071323" y="4752461"/>
                  <a:pt x="9061055" y="4754328"/>
                  <a:pt x="9050787" y="4754328"/>
                </a:cubicBezTo>
                <a:cubicBezTo>
                  <a:pt x="9033052" y="4754328"/>
                  <a:pt x="9017650" y="4750594"/>
                  <a:pt x="9004581" y="4743126"/>
                </a:cubicBezTo>
                <a:cubicBezTo>
                  <a:pt x="8991513" y="4736592"/>
                  <a:pt x="8981712" y="4729591"/>
                  <a:pt x="8975178" y="4722124"/>
                </a:cubicBezTo>
                <a:cubicBezTo>
                  <a:pt x="8971444" y="4719323"/>
                  <a:pt x="8965376" y="4713722"/>
                  <a:pt x="8956976" y="4705322"/>
                </a:cubicBezTo>
                <a:cubicBezTo>
                  <a:pt x="8948574" y="4696921"/>
                  <a:pt x="8940173" y="4690387"/>
                  <a:pt x="8931772" y="4685719"/>
                </a:cubicBezTo>
                <a:cubicBezTo>
                  <a:pt x="8927105" y="4682919"/>
                  <a:pt x="8921971" y="4680119"/>
                  <a:pt x="8916370" y="4677318"/>
                </a:cubicBezTo>
                <a:cubicBezTo>
                  <a:pt x="8910770" y="4674518"/>
                  <a:pt x="8904236" y="4672184"/>
                  <a:pt x="8896768" y="4670317"/>
                </a:cubicBezTo>
                <a:cubicBezTo>
                  <a:pt x="8880899" y="4665650"/>
                  <a:pt x="8865031" y="4663316"/>
                  <a:pt x="8849162" y="4663316"/>
                </a:cubicBezTo>
                <a:cubicBezTo>
                  <a:pt x="8825826" y="4663316"/>
                  <a:pt x="8805290" y="4668472"/>
                  <a:pt x="8787554" y="4678784"/>
                </a:cubicBezTo>
                <a:cubicBezTo>
                  <a:pt x="8771686" y="4688147"/>
                  <a:pt x="8757684" y="4701734"/>
                  <a:pt x="8745549" y="4719542"/>
                </a:cubicBezTo>
                <a:cubicBezTo>
                  <a:pt x="8734347" y="4736402"/>
                  <a:pt x="8725947" y="4756078"/>
                  <a:pt x="8720346" y="4778569"/>
                </a:cubicBezTo>
                <a:cubicBezTo>
                  <a:pt x="8714745" y="4801058"/>
                  <a:pt x="8711945" y="4823549"/>
                  <a:pt x="8711945" y="4846039"/>
                </a:cubicBezTo>
                <a:cubicBezTo>
                  <a:pt x="8711945" y="4869463"/>
                  <a:pt x="8714745" y="4891487"/>
                  <a:pt x="8720346" y="4912110"/>
                </a:cubicBezTo>
                <a:cubicBezTo>
                  <a:pt x="8725947" y="4933652"/>
                  <a:pt x="8734347" y="4952861"/>
                  <a:pt x="8745549" y="4969736"/>
                </a:cubicBezTo>
                <a:cubicBezTo>
                  <a:pt x="8756751" y="4986597"/>
                  <a:pt x="8770752" y="5000649"/>
                  <a:pt x="8787554" y="5011894"/>
                </a:cubicBezTo>
                <a:cubicBezTo>
                  <a:pt x="8804356" y="5023140"/>
                  <a:pt x="8824892" y="5028762"/>
                  <a:pt x="8849162" y="5028762"/>
                </a:cubicBezTo>
                <a:cubicBezTo>
                  <a:pt x="8872498" y="5028762"/>
                  <a:pt x="8894435" y="5023628"/>
                  <a:pt x="8914970" y="5013360"/>
                </a:cubicBezTo>
                <a:cubicBezTo>
                  <a:pt x="8935506" y="5003092"/>
                  <a:pt x="8956042" y="4989091"/>
                  <a:pt x="8976578" y="4971355"/>
                </a:cubicBezTo>
                <a:cubicBezTo>
                  <a:pt x="8988713" y="4961087"/>
                  <a:pt x="9001314" y="4953619"/>
                  <a:pt x="9014382" y="4948952"/>
                </a:cubicBezTo>
                <a:cubicBezTo>
                  <a:pt x="9025584" y="4945218"/>
                  <a:pt x="9035385" y="4943351"/>
                  <a:pt x="9043786" y="4943351"/>
                </a:cubicBezTo>
                <a:lnTo>
                  <a:pt x="9036785" y="4946152"/>
                </a:lnTo>
                <a:cubicBezTo>
                  <a:pt x="9047054" y="4946152"/>
                  <a:pt x="9057321" y="4948019"/>
                  <a:pt x="9067589" y="4951752"/>
                </a:cubicBezTo>
                <a:cubicBezTo>
                  <a:pt x="9078791" y="4956420"/>
                  <a:pt x="9088592" y="4962020"/>
                  <a:pt x="9096993" y="4968555"/>
                </a:cubicBezTo>
                <a:cubicBezTo>
                  <a:pt x="9105394" y="4975088"/>
                  <a:pt x="9112395" y="4984423"/>
                  <a:pt x="9117995" y="4996558"/>
                </a:cubicBezTo>
                <a:cubicBezTo>
                  <a:pt x="9123596" y="5007759"/>
                  <a:pt x="9126397" y="5020828"/>
                  <a:pt x="9126397" y="5035763"/>
                </a:cubicBezTo>
                <a:cubicBezTo>
                  <a:pt x="9126397" y="5072167"/>
                  <a:pt x="9113795" y="5102971"/>
                  <a:pt x="9088592" y="5128175"/>
                </a:cubicBezTo>
                <a:cubicBezTo>
                  <a:pt x="9078324" y="5138442"/>
                  <a:pt x="9066189" y="5149177"/>
                  <a:pt x="9052187" y="5160378"/>
                </a:cubicBezTo>
                <a:cubicBezTo>
                  <a:pt x="9040052" y="5170646"/>
                  <a:pt x="9023251" y="5180914"/>
                  <a:pt x="9001781" y="5191182"/>
                </a:cubicBezTo>
                <a:cubicBezTo>
                  <a:pt x="8984045" y="5199583"/>
                  <a:pt x="8960709" y="5207051"/>
                  <a:pt x="8931772" y="5213585"/>
                </a:cubicBezTo>
                <a:cubicBezTo>
                  <a:pt x="8904702" y="5219185"/>
                  <a:pt x="8874832" y="5221986"/>
                  <a:pt x="8842161" y="5221986"/>
                </a:cubicBezTo>
                <a:cubicBezTo>
                  <a:pt x="8787088" y="5221986"/>
                  <a:pt x="8738081" y="5212185"/>
                  <a:pt x="8695143" y="5192583"/>
                </a:cubicBezTo>
                <a:cubicBezTo>
                  <a:pt x="8651271" y="5172979"/>
                  <a:pt x="8613932" y="5146377"/>
                  <a:pt x="8583129" y="5112773"/>
                </a:cubicBezTo>
                <a:cubicBezTo>
                  <a:pt x="8552325" y="5079168"/>
                  <a:pt x="8528522" y="5039497"/>
                  <a:pt x="8511720" y="4993758"/>
                </a:cubicBezTo>
                <a:cubicBezTo>
                  <a:pt x="8494918" y="4948019"/>
                  <a:pt x="8486516" y="4898545"/>
                  <a:pt x="8486516" y="4845339"/>
                </a:cubicBezTo>
                <a:cubicBezTo>
                  <a:pt x="8486516" y="4794000"/>
                  <a:pt x="8495851" y="4745460"/>
                  <a:pt x="8514520" y="4699721"/>
                </a:cubicBezTo>
                <a:cubicBezTo>
                  <a:pt x="8532256" y="4654915"/>
                  <a:pt x="8557459" y="4615710"/>
                  <a:pt x="8590130" y="4582106"/>
                </a:cubicBezTo>
                <a:cubicBezTo>
                  <a:pt x="8621867" y="4548502"/>
                  <a:pt x="8659672" y="4521899"/>
                  <a:pt x="8703544" y="4502296"/>
                </a:cubicBezTo>
                <a:cubicBezTo>
                  <a:pt x="8746483" y="4482694"/>
                  <a:pt x="8793622" y="4472892"/>
                  <a:pt x="8844961" y="4472892"/>
                </a:cubicBezTo>
                <a:close/>
                <a:moveTo>
                  <a:pt x="4917034" y="4472892"/>
                </a:moveTo>
                <a:cubicBezTo>
                  <a:pt x="4971174" y="4472892"/>
                  <a:pt x="5014579" y="4484094"/>
                  <a:pt x="5047250" y="4506497"/>
                </a:cubicBezTo>
                <a:cubicBezTo>
                  <a:pt x="5078986" y="4528899"/>
                  <a:pt x="5104189" y="4559703"/>
                  <a:pt x="5122859" y="4598908"/>
                </a:cubicBezTo>
                <a:lnTo>
                  <a:pt x="5122859" y="4576506"/>
                </a:lnTo>
                <a:cubicBezTo>
                  <a:pt x="5122859" y="4549435"/>
                  <a:pt x="5132660" y="4527500"/>
                  <a:pt x="5152262" y="4510697"/>
                </a:cubicBezTo>
                <a:cubicBezTo>
                  <a:pt x="5171865" y="4493895"/>
                  <a:pt x="5197535" y="4485494"/>
                  <a:pt x="5229272" y="4485494"/>
                </a:cubicBezTo>
                <a:cubicBezTo>
                  <a:pt x="5261943" y="4485494"/>
                  <a:pt x="5288080" y="4493895"/>
                  <a:pt x="5307682" y="4510697"/>
                </a:cubicBezTo>
                <a:cubicBezTo>
                  <a:pt x="5327285" y="4527500"/>
                  <a:pt x="5337085" y="4548969"/>
                  <a:pt x="5337085" y="4575105"/>
                </a:cubicBezTo>
                <a:lnTo>
                  <a:pt x="5337085" y="4955953"/>
                </a:lnTo>
                <a:lnTo>
                  <a:pt x="5337085" y="4960153"/>
                </a:lnTo>
                <a:cubicBezTo>
                  <a:pt x="5337085" y="4981623"/>
                  <a:pt x="5339885" y="4996558"/>
                  <a:pt x="5345486" y="5004959"/>
                </a:cubicBezTo>
                <a:cubicBezTo>
                  <a:pt x="5351087" y="5013360"/>
                  <a:pt x="5357622" y="5017561"/>
                  <a:pt x="5365089" y="5017561"/>
                </a:cubicBezTo>
                <a:cubicBezTo>
                  <a:pt x="5380024" y="5017561"/>
                  <a:pt x="5392626" y="5024562"/>
                  <a:pt x="5402894" y="5038563"/>
                </a:cubicBezTo>
                <a:cubicBezTo>
                  <a:pt x="5412228" y="5051631"/>
                  <a:pt x="5416895" y="5071701"/>
                  <a:pt x="5416895" y="5098771"/>
                </a:cubicBezTo>
                <a:cubicBezTo>
                  <a:pt x="5416895" y="5172513"/>
                  <a:pt x="5371623" y="5209385"/>
                  <a:pt x="5281079" y="5209385"/>
                </a:cubicBezTo>
                <a:cubicBezTo>
                  <a:pt x="5233472" y="5209385"/>
                  <a:pt x="5197068" y="5196681"/>
                  <a:pt x="5171865" y="5171273"/>
                </a:cubicBezTo>
                <a:cubicBezTo>
                  <a:pt x="5147595" y="5146814"/>
                  <a:pt x="5131727" y="5117643"/>
                  <a:pt x="5124259" y="5083763"/>
                </a:cubicBezTo>
                <a:lnTo>
                  <a:pt x="5122859" y="5078118"/>
                </a:lnTo>
                <a:cubicBezTo>
                  <a:pt x="5102323" y="5125141"/>
                  <a:pt x="5072920" y="5160874"/>
                  <a:pt x="5034648" y="5185319"/>
                </a:cubicBezTo>
                <a:cubicBezTo>
                  <a:pt x="4997309" y="5208831"/>
                  <a:pt x="4952504" y="5220585"/>
                  <a:pt x="4900231" y="5220585"/>
                </a:cubicBezTo>
                <a:cubicBezTo>
                  <a:pt x="4860093" y="5220585"/>
                  <a:pt x="4821821" y="5212185"/>
                  <a:pt x="4785417" y="5195383"/>
                </a:cubicBezTo>
                <a:cubicBezTo>
                  <a:pt x="4749945" y="5178581"/>
                  <a:pt x="4717742" y="5153844"/>
                  <a:pt x="4688804" y="5121173"/>
                </a:cubicBezTo>
                <a:cubicBezTo>
                  <a:pt x="4660801" y="5089436"/>
                  <a:pt x="4638399" y="5050698"/>
                  <a:pt x="4621596" y="5004959"/>
                </a:cubicBezTo>
                <a:cubicBezTo>
                  <a:pt x="4604794" y="4960153"/>
                  <a:pt x="4596393" y="4908813"/>
                  <a:pt x="4596393" y="4850940"/>
                </a:cubicBezTo>
                <a:cubicBezTo>
                  <a:pt x="4596393" y="4790265"/>
                  <a:pt x="4605261" y="4737526"/>
                  <a:pt x="4622996" y="4692720"/>
                </a:cubicBezTo>
                <a:cubicBezTo>
                  <a:pt x="4640732" y="4646981"/>
                  <a:pt x="4664535" y="4607776"/>
                  <a:pt x="4694405" y="4575105"/>
                </a:cubicBezTo>
                <a:cubicBezTo>
                  <a:pt x="4724276" y="4542435"/>
                  <a:pt x="4758347" y="4517232"/>
                  <a:pt x="4796618" y="4499496"/>
                </a:cubicBezTo>
                <a:cubicBezTo>
                  <a:pt x="4834889" y="4481760"/>
                  <a:pt x="4875028" y="4472892"/>
                  <a:pt x="4917034" y="4472892"/>
                </a:cubicBezTo>
                <a:close/>
                <a:moveTo>
                  <a:pt x="4206287" y="4472892"/>
                </a:moveTo>
                <a:cubicBezTo>
                  <a:pt x="4258560" y="4472892"/>
                  <a:pt x="4308500" y="4481235"/>
                  <a:pt x="4356106" y="4497921"/>
                </a:cubicBezTo>
                <a:cubicBezTo>
                  <a:pt x="4404646" y="4514592"/>
                  <a:pt x="4444784" y="4544243"/>
                  <a:pt x="4476521" y="4586876"/>
                </a:cubicBezTo>
                <a:cubicBezTo>
                  <a:pt x="4486789" y="4601694"/>
                  <a:pt x="4494257" y="4614667"/>
                  <a:pt x="4498923" y="4625796"/>
                </a:cubicBezTo>
                <a:cubicBezTo>
                  <a:pt x="4502657" y="4635977"/>
                  <a:pt x="4504525" y="4648017"/>
                  <a:pt x="4504525" y="4661916"/>
                </a:cubicBezTo>
                <a:cubicBezTo>
                  <a:pt x="4504525" y="4678718"/>
                  <a:pt x="4501724" y="4692720"/>
                  <a:pt x="4496124" y="4703921"/>
                </a:cubicBezTo>
                <a:cubicBezTo>
                  <a:pt x="4489589" y="4716056"/>
                  <a:pt x="4482121" y="4725391"/>
                  <a:pt x="4473721" y="4731925"/>
                </a:cubicBezTo>
                <a:cubicBezTo>
                  <a:pt x="4463453" y="4739392"/>
                  <a:pt x="4453185" y="4744993"/>
                  <a:pt x="4442916" y="4748727"/>
                </a:cubicBezTo>
                <a:cubicBezTo>
                  <a:pt x="4432648" y="4752461"/>
                  <a:pt x="4422380" y="4754328"/>
                  <a:pt x="4412113" y="4754328"/>
                </a:cubicBezTo>
                <a:cubicBezTo>
                  <a:pt x="4394377" y="4754328"/>
                  <a:pt x="4378975" y="4750594"/>
                  <a:pt x="4365907" y="4743126"/>
                </a:cubicBezTo>
                <a:cubicBezTo>
                  <a:pt x="4352838" y="4736592"/>
                  <a:pt x="4343038" y="4729591"/>
                  <a:pt x="4336504" y="4722124"/>
                </a:cubicBezTo>
                <a:cubicBezTo>
                  <a:pt x="4332769" y="4719323"/>
                  <a:pt x="4326702" y="4713722"/>
                  <a:pt x="4318301" y="4705322"/>
                </a:cubicBezTo>
                <a:cubicBezTo>
                  <a:pt x="4309900" y="4696921"/>
                  <a:pt x="4301499" y="4690387"/>
                  <a:pt x="4293098" y="4685719"/>
                </a:cubicBezTo>
                <a:cubicBezTo>
                  <a:pt x="4288431" y="4682919"/>
                  <a:pt x="4283297" y="4680119"/>
                  <a:pt x="4277696" y="4677318"/>
                </a:cubicBezTo>
                <a:cubicBezTo>
                  <a:pt x="4272095" y="4674518"/>
                  <a:pt x="4265561" y="4672184"/>
                  <a:pt x="4258094" y="4670317"/>
                </a:cubicBezTo>
                <a:cubicBezTo>
                  <a:pt x="4242225" y="4665650"/>
                  <a:pt x="4226357" y="4663316"/>
                  <a:pt x="4210488" y="4663316"/>
                </a:cubicBezTo>
                <a:cubicBezTo>
                  <a:pt x="4187151" y="4663316"/>
                  <a:pt x="4166616" y="4668472"/>
                  <a:pt x="4148881" y="4678784"/>
                </a:cubicBezTo>
                <a:cubicBezTo>
                  <a:pt x="4133012" y="4688147"/>
                  <a:pt x="4119010" y="4701734"/>
                  <a:pt x="4106875" y="4719542"/>
                </a:cubicBezTo>
                <a:cubicBezTo>
                  <a:pt x="4095674" y="4736402"/>
                  <a:pt x="4087273" y="4756078"/>
                  <a:pt x="4081671" y="4778569"/>
                </a:cubicBezTo>
                <a:cubicBezTo>
                  <a:pt x="4076071" y="4801058"/>
                  <a:pt x="4073270" y="4823549"/>
                  <a:pt x="4073270" y="4846039"/>
                </a:cubicBezTo>
                <a:cubicBezTo>
                  <a:pt x="4073270" y="4869463"/>
                  <a:pt x="4076071" y="4891487"/>
                  <a:pt x="4081671" y="4912110"/>
                </a:cubicBezTo>
                <a:cubicBezTo>
                  <a:pt x="4087273" y="4933652"/>
                  <a:pt x="4095674" y="4952861"/>
                  <a:pt x="4106875" y="4969736"/>
                </a:cubicBezTo>
                <a:cubicBezTo>
                  <a:pt x="4118076" y="4986597"/>
                  <a:pt x="4132078" y="5000649"/>
                  <a:pt x="4148881" y="5011894"/>
                </a:cubicBezTo>
                <a:cubicBezTo>
                  <a:pt x="4165682" y="5023140"/>
                  <a:pt x="4186218" y="5028762"/>
                  <a:pt x="4210488" y="5028762"/>
                </a:cubicBezTo>
                <a:cubicBezTo>
                  <a:pt x="4233824" y="5028762"/>
                  <a:pt x="4255760" y="5023628"/>
                  <a:pt x="4276295" y="5013360"/>
                </a:cubicBezTo>
                <a:cubicBezTo>
                  <a:pt x="4296832" y="5003092"/>
                  <a:pt x="4317367" y="4989091"/>
                  <a:pt x="4337904" y="4971355"/>
                </a:cubicBezTo>
                <a:cubicBezTo>
                  <a:pt x="4350038" y="4961087"/>
                  <a:pt x="4362640" y="4953619"/>
                  <a:pt x="4375708" y="4948952"/>
                </a:cubicBezTo>
                <a:cubicBezTo>
                  <a:pt x="4386910" y="4945218"/>
                  <a:pt x="4396711" y="4943351"/>
                  <a:pt x="4405112" y="4943351"/>
                </a:cubicBezTo>
                <a:lnTo>
                  <a:pt x="4398111" y="4946152"/>
                </a:lnTo>
                <a:cubicBezTo>
                  <a:pt x="4408379" y="4946152"/>
                  <a:pt x="4418647" y="4948019"/>
                  <a:pt x="4428915" y="4951752"/>
                </a:cubicBezTo>
                <a:cubicBezTo>
                  <a:pt x="4440116" y="4956420"/>
                  <a:pt x="4449918" y="4962020"/>
                  <a:pt x="4458319" y="4968555"/>
                </a:cubicBezTo>
                <a:cubicBezTo>
                  <a:pt x="4466720" y="4975088"/>
                  <a:pt x="4473721" y="4984423"/>
                  <a:pt x="4479321" y="4996558"/>
                </a:cubicBezTo>
                <a:cubicBezTo>
                  <a:pt x="4484922" y="5007759"/>
                  <a:pt x="4487723" y="5020828"/>
                  <a:pt x="4487723" y="5035763"/>
                </a:cubicBezTo>
                <a:cubicBezTo>
                  <a:pt x="4487723" y="5072167"/>
                  <a:pt x="4475121" y="5102971"/>
                  <a:pt x="4449918" y="5128175"/>
                </a:cubicBezTo>
                <a:cubicBezTo>
                  <a:pt x="4439650" y="5138442"/>
                  <a:pt x="4427515" y="5149177"/>
                  <a:pt x="4413513" y="5160378"/>
                </a:cubicBezTo>
                <a:cubicBezTo>
                  <a:pt x="4401378" y="5170646"/>
                  <a:pt x="4384576" y="5180914"/>
                  <a:pt x="4363107" y="5191182"/>
                </a:cubicBezTo>
                <a:cubicBezTo>
                  <a:pt x="4345371" y="5199583"/>
                  <a:pt x="4322035" y="5207051"/>
                  <a:pt x="4293098" y="5213585"/>
                </a:cubicBezTo>
                <a:cubicBezTo>
                  <a:pt x="4266028" y="5219185"/>
                  <a:pt x="4236158" y="5221986"/>
                  <a:pt x="4203487" y="5221986"/>
                </a:cubicBezTo>
                <a:cubicBezTo>
                  <a:pt x="4148413" y="5221986"/>
                  <a:pt x="4099407" y="5212185"/>
                  <a:pt x="4056468" y="5192583"/>
                </a:cubicBezTo>
                <a:cubicBezTo>
                  <a:pt x="4012597" y="5172979"/>
                  <a:pt x="3975259" y="5146377"/>
                  <a:pt x="3944454" y="5112773"/>
                </a:cubicBezTo>
                <a:cubicBezTo>
                  <a:pt x="3913650" y="5079168"/>
                  <a:pt x="3889847" y="5039497"/>
                  <a:pt x="3873045" y="4993758"/>
                </a:cubicBezTo>
                <a:cubicBezTo>
                  <a:pt x="3856243" y="4948019"/>
                  <a:pt x="3847842" y="4898545"/>
                  <a:pt x="3847842" y="4845339"/>
                </a:cubicBezTo>
                <a:cubicBezTo>
                  <a:pt x="3847842" y="4794000"/>
                  <a:pt x="3857176" y="4745460"/>
                  <a:pt x="3875846" y="4699721"/>
                </a:cubicBezTo>
                <a:cubicBezTo>
                  <a:pt x="3893582" y="4654915"/>
                  <a:pt x="3918785" y="4615710"/>
                  <a:pt x="3951456" y="4582106"/>
                </a:cubicBezTo>
                <a:cubicBezTo>
                  <a:pt x="3983192" y="4548502"/>
                  <a:pt x="4020998" y="4521899"/>
                  <a:pt x="4064869" y="4502296"/>
                </a:cubicBezTo>
                <a:cubicBezTo>
                  <a:pt x="4107808" y="4482694"/>
                  <a:pt x="4154947" y="4472892"/>
                  <a:pt x="4206287" y="4472892"/>
                </a:cubicBezTo>
                <a:close/>
                <a:moveTo>
                  <a:pt x="4953438" y="4356678"/>
                </a:moveTo>
                <a:lnTo>
                  <a:pt x="4953438" y="4358661"/>
                </a:lnTo>
                <a:lnTo>
                  <a:pt x="4952037" y="4362279"/>
                </a:lnTo>
                <a:close/>
                <a:moveTo>
                  <a:pt x="8145951" y="4150852"/>
                </a:moveTo>
                <a:cubicBezTo>
                  <a:pt x="8156218" y="4150852"/>
                  <a:pt x="8167420" y="4153186"/>
                  <a:pt x="8179554" y="4157853"/>
                </a:cubicBezTo>
                <a:cubicBezTo>
                  <a:pt x="8191690" y="4162520"/>
                  <a:pt x="8201491" y="4168588"/>
                  <a:pt x="8208958" y="4176055"/>
                </a:cubicBezTo>
                <a:cubicBezTo>
                  <a:pt x="8218293" y="4185390"/>
                  <a:pt x="8224827" y="4194258"/>
                  <a:pt x="8228561" y="4202659"/>
                </a:cubicBezTo>
                <a:cubicBezTo>
                  <a:pt x="8233228" y="4213860"/>
                  <a:pt x="8235561" y="4224595"/>
                  <a:pt x="8235561" y="4234863"/>
                </a:cubicBezTo>
                <a:cubicBezTo>
                  <a:pt x="8235561" y="4267533"/>
                  <a:pt x="8223894" y="4291337"/>
                  <a:pt x="8200557" y="4306272"/>
                </a:cubicBezTo>
                <a:lnTo>
                  <a:pt x="8014334" y="4426687"/>
                </a:lnTo>
                <a:cubicBezTo>
                  <a:pt x="8005933" y="4432287"/>
                  <a:pt x="7997532" y="4436955"/>
                  <a:pt x="7989131" y="4440689"/>
                </a:cubicBezTo>
                <a:cubicBezTo>
                  <a:pt x="7981664" y="4443489"/>
                  <a:pt x="7976062" y="4444889"/>
                  <a:pt x="7972328" y="4444889"/>
                </a:cubicBezTo>
                <a:cubicBezTo>
                  <a:pt x="7953660" y="4444889"/>
                  <a:pt x="7938258" y="4437888"/>
                  <a:pt x="7926122" y="4423886"/>
                </a:cubicBezTo>
                <a:cubicBezTo>
                  <a:pt x="7913988" y="4410818"/>
                  <a:pt x="7907921" y="4395883"/>
                  <a:pt x="7907921" y="4379081"/>
                </a:cubicBezTo>
                <a:cubicBezTo>
                  <a:pt x="7907921" y="4359478"/>
                  <a:pt x="7917255" y="4340343"/>
                  <a:pt x="7935924" y="4321674"/>
                </a:cubicBezTo>
                <a:lnTo>
                  <a:pt x="8087143" y="4176055"/>
                </a:lnTo>
                <a:lnTo>
                  <a:pt x="8087143" y="4174655"/>
                </a:lnTo>
                <a:cubicBezTo>
                  <a:pt x="8093678" y="4168121"/>
                  <a:pt x="8102078" y="4162520"/>
                  <a:pt x="8112346" y="4157853"/>
                </a:cubicBezTo>
                <a:cubicBezTo>
                  <a:pt x="8123548" y="4153186"/>
                  <a:pt x="8134749" y="4150852"/>
                  <a:pt x="8145951" y="4150852"/>
                </a:cubicBezTo>
                <a:close/>
                <a:moveTo>
                  <a:pt x="5037449" y="4066842"/>
                </a:moveTo>
                <a:cubicBezTo>
                  <a:pt x="5066385" y="4066842"/>
                  <a:pt x="5091121" y="4070109"/>
                  <a:pt x="5111657" y="4076643"/>
                </a:cubicBezTo>
                <a:cubicBezTo>
                  <a:pt x="5132193" y="4083177"/>
                  <a:pt x="5150862" y="4093445"/>
                  <a:pt x="5167665" y="4107447"/>
                </a:cubicBezTo>
                <a:cubicBezTo>
                  <a:pt x="5176999" y="4114915"/>
                  <a:pt x="5184700" y="4122616"/>
                  <a:pt x="5190768" y="4130550"/>
                </a:cubicBezTo>
                <a:cubicBezTo>
                  <a:pt x="5196834" y="4138484"/>
                  <a:pt x="5202202" y="4147585"/>
                  <a:pt x="5206870" y="4157853"/>
                </a:cubicBezTo>
                <a:cubicBezTo>
                  <a:pt x="5216204" y="4177456"/>
                  <a:pt x="5220871" y="4201725"/>
                  <a:pt x="5220871" y="4230662"/>
                </a:cubicBezTo>
                <a:cubicBezTo>
                  <a:pt x="5220871" y="4274534"/>
                  <a:pt x="5208269" y="4307672"/>
                  <a:pt x="5183066" y="4330075"/>
                </a:cubicBezTo>
                <a:cubicBezTo>
                  <a:pt x="5160664" y="4354344"/>
                  <a:pt x="5125192" y="4374414"/>
                  <a:pt x="5076653" y="4390282"/>
                </a:cubicBezTo>
                <a:lnTo>
                  <a:pt x="5076653" y="4394483"/>
                </a:lnTo>
                <a:cubicBezTo>
                  <a:pt x="5076653" y="4413152"/>
                  <a:pt x="5071519" y="4427153"/>
                  <a:pt x="5061251" y="4436488"/>
                </a:cubicBezTo>
                <a:cubicBezTo>
                  <a:pt x="5050050" y="4448623"/>
                  <a:pt x="5034648" y="4454690"/>
                  <a:pt x="5015045" y="4454690"/>
                </a:cubicBezTo>
                <a:cubicBezTo>
                  <a:pt x="4998243" y="4454690"/>
                  <a:pt x="4982842" y="4448623"/>
                  <a:pt x="4968840" y="4436488"/>
                </a:cubicBezTo>
                <a:cubicBezTo>
                  <a:pt x="4958572" y="4424353"/>
                  <a:pt x="4953438" y="4410351"/>
                  <a:pt x="4953438" y="4394483"/>
                </a:cubicBezTo>
                <a:lnTo>
                  <a:pt x="4953438" y="4358661"/>
                </a:lnTo>
                <a:lnTo>
                  <a:pt x="4968840" y="4318873"/>
                </a:lnTo>
                <a:cubicBezTo>
                  <a:pt x="4979107" y="4307672"/>
                  <a:pt x="4991709" y="4299738"/>
                  <a:pt x="5006645" y="4295070"/>
                </a:cubicBezTo>
                <a:cubicBezTo>
                  <a:pt x="5035581" y="4288536"/>
                  <a:pt x="5056117" y="4280602"/>
                  <a:pt x="5068251" y="4271268"/>
                </a:cubicBezTo>
                <a:cubicBezTo>
                  <a:pt x="5080387" y="4262866"/>
                  <a:pt x="5086454" y="4251198"/>
                  <a:pt x="5086454" y="4236263"/>
                </a:cubicBezTo>
                <a:cubicBezTo>
                  <a:pt x="5086454" y="4224128"/>
                  <a:pt x="5082254" y="4213860"/>
                  <a:pt x="5073853" y="4205459"/>
                </a:cubicBezTo>
                <a:cubicBezTo>
                  <a:pt x="5064518" y="4196124"/>
                  <a:pt x="5050050" y="4191457"/>
                  <a:pt x="5030447" y="4191457"/>
                </a:cubicBezTo>
                <a:cubicBezTo>
                  <a:pt x="5017379" y="4191457"/>
                  <a:pt x="5005711" y="4195191"/>
                  <a:pt x="4995443" y="4202659"/>
                </a:cubicBezTo>
                <a:cubicBezTo>
                  <a:pt x="4984242" y="4209193"/>
                  <a:pt x="4973974" y="4218061"/>
                  <a:pt x="4964639" y="4229262"/>
                </a:cubicBezTo>
                <a:cubicBezTo>
                  <a:pt x="4960906" y="4233929"/>
                  <a:pt x="4957171" y="4238363"/>
                  <a:pt x="4953438" y="4242564"/>
                </a:cubicBezTo>
                <a:cubicBezTo>
                  <a:pt x="4949703" y="4246764"/>
                  <a:pt x="4945971" y="4249798"/>
                  <a:pt x="4942236" y="4251665"/>
                </a:cubicBezTo>
                <a:cubicBezTo>
                  <a:pt x="4934769" y="4256332"/>
                  <a:pt x="4923101" y="4258666"/>
                  <a:pt x="4907232" y="4258666"/>
                </a:cubicBezTo>
                <a:cubicBezTo>
                  <a:pt x="4888563" y="4258666"/>
                  <a:pt x="4874561" y="4253065"/>
                  <a:pt x="4865226" y="4241864"/>
                </a:cubicBezTo>
                <a:cubicBezTo>
                  <a:pt x="4854959" y="4230662"/>
                  <a:pt x="4849825" y="4216194"/>
                  <a:pt x="4849825" y="4198458"/>
                </a:cubicBezTo>
                <a:cubicBezTo>
                  <a:pt x="4849825" y="4180723"/>
                  <a:pt x="4853092" y="4165788"/>
                  <a:pt x="4859626" y="4153653"/>
                </a:cubicBezTo>
                <a:cubicBezTo>
                  <a:pt x="4863360" y="4148985"/>
                  <a:pt x="4866627" y="4144551"/>
                  <a:pt x="4869428" y="4140351"/>
                </a:cubicBezTo>
                <a:cubicBezTo>
                  <a:pt x="4872228" y="4136150"/>
                  <a:pt x="4875028" y="4132183"/>
                  <a:pt x="4877828" y="4128449"/>
                </a:cubicBezTo>
                <a:cubicBezTo>
                  <a:pt x="4893697" y="4110714"/>
                  <a:pt x="4914700" y="4095779"/>
                  <a:pt x="4940837" y="4083644"/>
                </a:cubicBezTo>
                <a:cubicBezTo>
                  <a:pt x="4966040" y="4072442"/>
                  <a:pt x="4998243" y="4066842"/>
                  <a:pt x="5037449" y="4066842"/>
                </a:cubicBezTo>
                <a:close/>
                <a:moveTo>
                  <a:pt x="12107065" y="3003604"/>
                </a:moveTo>
                <a:cubicBezTo>
                  <a:pt x="12145336" y="3003604"/>
                  <a:pt x="12176607" y="3017606"/>
                  <a:pt x="12200876" y="3045609"/>
                </a:cubicBezTo>
                <a:cubicBezTo>
                  <a:pt x="12224213" y="3072679"/>
                  <a:pt x="12235881" y="3111884"/>
                  <a:pt x="12235881" y="3163224"/>
                </a:cubicBezTo>
                <a:lnTo>
                  <a:pt x="12230280" y="3164624"/>
                </a:lnTo>
                <a:cubicBezTo>
                  <a:pt x="12230280" y="3217831"/>
                  <a:pt x="12223278" y="3262637"/>
                  <a:pt x="12209277" y="3299041"/>
                </a:cubicBezTo>
                <a:cubicBezTo>
                  <a:pt x="12195276" y="3334512"/>
                  <a:pt x="12177539" y="3363916"/>
                  <a:pt x="12156071" y="3387252"/>
                </a:cubicBezTo>
                <a:cubicBezTo>
                  <a:pt x="12134601" y="3410588"/>
                  <a:pt x="12112198" y="3426924"/>
                  <a:pt x="12088862" y="3436258"/>
                </a:cubicBezTo>
                <a:cubicBezTo>
                  <a:pt x="12063659" y="3446526"/>
                  <a:pt x="12041256" y="3451660"/>
                  <a:pt x="12021654" y="3451660"/>
                </a:cubicBezTo>
                <a:cubicBezTo>
                  <a:pt x="12002051" y="3451660"/>
                  <a:pt x="11987582" y="3447460"/>
                  <a:pt x="11978248" y="3439059"/>
                </a:cubicBezTo>
                <a:cubicBezTo>
                  <a:pt x="11968914" y="3430657"/>
                  <a:pt x="11964247" y="3419923"/>
                  <a:pt x="11964247" y="3406854"/>
                </a:cubicBezTo>
                <a:cubicBezTo>
                  <a:pt x="11964247" y="3385385"/>
                  <a:pt x="11976381" y="3369516"/>
                  <a:pt x="12000651" y="3359248"/>
                </a:cubicBezTo>
                <a:cubicBezTo>
                  <a:pt x="12037056" y="3347114"/>
                  <a:pt x="12062259" y="3330778"/>
                  <a:pt x="12076261" y="3310242"/>
                </a:cubicBezTo>
                <a:cubicBezTo>
                  <a:pt x="12090262" y="3290640"/>
                  <a:pt x="12097263" y="3269637"/>
                  <a:pt x="12097263" y="3247235"/>
                </a:cubicBezTo>
                <a:cubicBezTo>
                  <a:pt x="12074861" y="3243501"/>
                  <a:pt x="12056191" y="3236967"/>
                  <a:pt x="12041256" y="3227632"/>
                </a:cubicBezTo>
                <a:cubicBezTo>
                  <a:pt x="12028188" y="3220164"/>
                  <a:pt x="12016986" y="3210830"/>
                  <a:pt x="12007652" y="3199628"/>
                </a:cubicBezTo>
                <a:cubicBezTo>
                  <a:pt x="11999251" y="3190294"/>
                  <a:pt x="11993651" y="3179093"/>
                  <a:pt x="11990850" y="3166024"/>
                </a:cubicBezTo>
                <a:cubicBezTo>
                  <a:pt x="11988050" y="3153889"/>
                  <a:pt x="11986650" y="3142221"/>
                  <a:pt x="11986650" y="3131020"/>
                </a:cubicBezTo>
                <a:cubicBezTo>
                  <a:pt x="11986650" y="3089015"/>
                  <a:pt x="11998784" y="3057278"/>
                  <a:pt x="12023053" y="3035808"/>
                </a:cubicBezTo>
                <a:cubicBezTo>
                  <a:pt x="12047324" y="3014339"/>
                  <a:pt x="12075327" y="3003604"/>
                  <a:pt x="12107065" y="3003604"/>
                </a:cubicBezTo>
                <a:close/>
                <a:moveTo>
                  <a:pt x="10247090" y="2705367"/>
                </a:moveTo>
                <a:cubicBezTo>
                  <a:pt x="10197616" y="2705367"/>
                  <a:pt x="10159811" y="2722103"/>
                  <a:pt x="10133676" y="2755576"/>
                </a:cubicBezTo>
                <a:cubicBezTo>
                  <a:pt x="10106605" y="2789983"/>
                  <a:pt x="10093070" y="2834620"/>
                  <a:pt x="10093070" y="2889490"/>
                </a:cubicBezTo>
                <a:cubicBezTo>
                  <a:pt x="10093070" y="2917376"/>
                  <a:pt x="10097271" y="2942478"/>
                  <a:pt x="10105672" y="2964793"/>
                </a:cubicBezTo>
                <a:cubicBezTo>
                  <a:pt x="10114073" y="2986189"/>
                  <a:pt x="10125274" y="3004785"/>
                  <a:pt x="10139277" y="3020581"/>
                </a:cubicBezTo>
                <a:cubicBezTo>
                  <a:pt x="10152344" y="3034539"/>
                  <a:pt x="10168679" y="3046163"/>
                  <a:pt x="10188282" y="3055454"/>
                </a:cubicBezTo>
                <a:cubicBezTo>
                  <a:pt x="10206018" y="3063826"/>
                  <a:pt x="10225620" y="3068012"/>
                  <a:pt x="10247090" y="3068012"/>
                </a:cubicBezTo>
                <a:cubicBezTo>
                  <a:pt x="10267626" y="3068012"/>
                  <a:pt x="10287228" y="3063826"/>
                  <a:pt x="10305897" y="3055454"/>
                </a:cubicBezTo>
                <a:cubicBezTo>
                  <a:pt x="10325499" y="3046163"/>
                  <a:pt x="10341834" y="3034539"/>
                  <a:pt x="10354903" y="3020581"/>
                </a:cubicBezTo>
                <a:cubicBezTo>
                  <a:pt x="10368904" y="3004785"/>
                  <a:pt x="10380106" y="2986189"/>
                  <a:pt x="10388507" y="2964793"/>
                </a:cubicBezTo>
                <a:cubicBezTo>
                  <a:pt x="10396909" y="2942478"/>
                  <a:pt x="10401108" y="2916910"/>
                  <a:pt x="10401108" y="2888090"/>
                </a:cubicBezTo>
                <a:cubicBezTo>
                  <a:pt x="10401108" y="2831368"/>
                  <a:pt x="10387573" y="2786730"/>
                  <a:pt x="10360504" y="2754176"/>
                </a:cubicBezTo>
                <a:cubicBezTo>
                  <a:pt x="10333433" y="2721636"/>
                  <a:pt x="10295629" y="2705367"/>
                  <a:pt x="10247090" y="2705367"/>
                </a:cubicBezTo>
                <a:close/>
                <a:moveTo>
                  <a:pt x="4645838" y="2705367"/>
                </a:moveTo>
                <a:lnTo>
                  <a:pt x="4647238" y="2708167"/>
                </a:lnTo>
                <a:cubicBezTo>
                  <a:pt x="4608966" y="2708167"/>
                  <a:pt x="4578162" y="2717968"/>
                  <a:pt x="4554826" y="2737571"/>
                </a:cubicBezTo>
                <a:cubicBezTo>
                  <a:pt x="4531491" y="2756240"/>
                  <a:pt x="4515621" y="2785177"/>
                  <a:pt x="4507220" y="2824382"/>
                </a:cubicBezTo>
                <a:lnTo>
                  <a:pt x="4769053" y="2824382"/>
                </a:lnTo>
                <a:cubicBezTo>
                  <a:pt x="4769053" y="2810380"/>
                  <a:pt x="4766253" y="2796378"/>
                  <a:pt x="4760651" y="2782376"/>
                </a:cubicBezTo>
                <a:cubicBezTo>
                  <a:pt x="4755051" y="2767441"/>
                  <a:pt x="4747584" y="2754840"/>
                  <a:pt x="4738249" y="2744572"/>
                </a:cubicBezTo>
                <a:cubicBezTo>
                  <a:pt x="4727981" y="2732437"/>
                  <a:pt x="4715379" y="2723102"/>
                  <a:pt x="4700444" y="2716568"/>
                </a:cubicBezTo>
                <a:cubicBezTo>
                  <a:pt x="4683642" y="2709101"/>
                  <a:pt x="4665439" y="2705367"/>
                  <a:pt x="4645838" y="2705367"/>
                </a:cubicBezTo>
                <a:close/>
                <a:moveTo>
                  <a:pt x="1826991" y="2705367"/>
                </a:moveTo>
                <a:cubicBezTo>
                  <a:pt x="1777517" y="2705367"/>
                  <a:pt x="1739713" y="2722103"/>
                  <a:pt x="1713575" y="2755576"/>
                </a:cubicBezTo>
                <a:cubicBezTo>
                  <a:pt x="1686506" y="2789983"/>
                  <a:pt x="1672971" y="2834620"/>
                  <a:pt x="1672971" y="2889490"/>
                </a:cubicBezTo>
                <a:cubicBezTo>
                  <a:pt x="1672971" y="2917376"/>
                  <a:pt x="1677171" y="2942478"/>
                  <a:pt x="1685572" y="2964793"/>
                </a:cubicBezTo>
                <a:cubicBezTo>
                  <a:pt x="1693974" y="2986189"/>
                  <a:pt x="1705174" y="3004785"/>
                  <a:pt x="1719178" y="3020581"/>
                </a:cubicBezTo>
                <a:cubicBezTo>
                  <a:pt x="1732245" y="3034539"/>
                  <a:pt x="1748580" y="3046163"/>
                  <a:pt x="1768182" y="3055454"/>
                </a:cubicBezTo>
                <a:cubicBezTo>
                  <a:pt x="1785918" y="3063826"/>
                  <a:pt x="1805521" y="3068012"/>
                  <a:pt x="1826991" y="3068012"/>
                </a:cubicBezTo>
                <a:cubicBezTo>
                  <a:pt x="1847526" y="3068012"/>
                  <a:pt x="1867129" y="3063826"/>
                  <a:pt x="1885799" y="3055454"/>
                </a:cubicBezTo>
                <a:cubicBezTo>
                  <a:pt x="1905399" y="3046163"/>
                  <a:pt x="1921735" y="3034539"/>
                  <a:pt x="1934803" y="3020581"/>
                </a:cubicBezTo>
                <a:cubicBezTo>
                  <a:pt x="1948805" y="3004785"/>
                  <a:pt x="1960008" y="2986189"/>
                  <a:pt x="1968407" y="2964793"/>
                </a:cubicBezTo>
                <a:cubicBezTo>
                  <a:pt x="1976809" y="2942478"/>
                  <a:pt x="1981009" y="2916910"/>
                  <a:pt x="1981009" y="2888090"/>
                </a:cubicBezTo>
                <a:cubicBezTo>
                  <a:pt x="1981009" y="2831368"/>
                  <a:pt x="1967475" y="2786730"/>
                  <a:pt x="1940405" y="2754176"/>
                </a:cubicBezTo>
                <a:cubicBezTo>
                  <a:pt x="1913334" y="2721636"/>
                  <a:pt x="1875530" y="2705367"/>
                  <a:pt x="1826991" y="2705367"/>
                </a:cubicBezTo>
                <a:close/>
                <a:moveTo>
                  <a:pt x="6919312" y="2528945"/>
                </a:moveTo>
                <a:cubicBezTo>
                  <a:pt x="6950116" y="2528945"/>
                  <a:pt x="6975318" y="2538746"/>
                  <a:pt x="6994921" y="2558348"/>
                </a:cubicBezTo>
                <a:cubicBezTo>
                  <a:pt x="7014524" y="2577951"/>
                  <a:pt x="7024325" y="2602220"/>
                  <a:pt x="7024325" y="2631158"/>
                </a:cubicBezTo>
                <a:lnTo>
                  <a:pt x="7024325" y="2989602"/>
                </a:lnTo>
                <a:cubicBezTo>
                  <a:pt x="7024325" y="3006404"/>
                  <a:pt x="7026658" y="3021806"/>
                  <a:pt x="7031326" y="3035808"/>
                </a:cubicBezTo>
                <a:cubicBezTo>
                  <a:pt x="7035059" y="3047943"/>
                  <a:pt x="7042993" y="3054010"/>
                  <a:pt x="7055128" y="3054010"/>
                </a:cubicBezTo>
                <a:cubicBezTo>
                  <a:pt x="7073797" y="3054010"/>
                  <a:pt x="7086398" y="3062878"/>
                  <a:pt x="7092934" y="3080614"/>
                </a:cubicBezTo>
                <a:cubicBezTo>
                  <a:pt x="7100400" y="3100216"/>
                  <a:pt x="7104134" y="3118418"/>
                  <a:pt x="7104134" y="3135220"/>
                </a:cubicBezTo>
                <a:cubicBezTo>
                  <a:pt x="7104134" y="3167891"/>
                  <a:pt x="7094334" y="3194494"/>
                  <a:pt x="7074731" y="3215030"/>
                </a:cubicBezTo>
                <a:cubicBezTo>
                  <a:pt x="7055128" y="3235566"/>
                  <a:pt x="7024791" y="3245834"/>
                  <a:pt x="6983720" y="3245834"/>
                </a:cubicBezTo>
                <a:cubicBezTo>
                  <a:pt x="6957582" y="3245834"/>
                  <a:pt x="6934246" y="3241634"/>
                  <a:pt x="6913710" y="3233233"/>
                </a:cubicBezTo>
                <a:cubicBezTo>
                  <a:pt x="6892241" y="3224832"/>
                  <a:pt x="6874038" y="3210830"/>
                  <a:pt x="6859104" y="3191227"/>
                </a:cubicBezTo>
                <a:cubicBezTo>
                  <a:pt x="6844168" y="3172559"/>
                  <a:pt x="6832500" y="3147355"/>
                  <a:pt x="6824100" y="3115618"/>
                </a:cubicBezTo>
                <a:cubicBezTo>
                  <a:pt x="6815698" y="3084814"/>
                  <a:pt x="6811498" y="3047010"/>
                  <a:pt x="6811498" y="3002204"/>
                </a:cubicBezTo>
                <a:lnTo>
                  <a:pt x="6811498" y="2626957"/>
                </a:lnTo>
                <a:lnTo>
                  <a:pt x="6814298" y="2632558"/>
                </a:lnTo>
                <a:cubicBezTo>
                  <a:pt x="6814298" y="2602687"/>
                  <a:pt x="6824100" y="2577951"/>
                  <a:pt x="6843702" y="2558348"/>
                </a:cubicBezTo>
                <a:cubicBezTo>
                  <a:pt x="6863304" y="2538746"/>
                  <a:pt x="6888508" y="2528945"/>
                  <a:pt x="6919312" y="2528945"/>
                </a:cubicBezTo>
                <a:close/>
                <a:moveTo>
                  <a:pt x="5226387" y="2523344"/>
                </a:moveTo>
                <a:cubicBezTo>
                  <a:pt x="5255324" y="2523344"/>
                  <a:pt x="5280527" y="2533167"/>
                  <a:pt x="5301996" y="2552813"/>
                </a:cubicBezTo>
                <a:cubicBezTo>
                  <a:pt x="5322532" y="2572474"/>
                  <a:pt x="5332799" y="2597276"/>
                  <a:pt x="5332799" y="2627219"/>
                </a:cubicBezTo>
                <a:lnTo>
                  <a:pt x="5332799" y="2930445"/>
                </a:lnTo>
                <a:cubicBezTo>
                  <a:pt x="5332799" y="2973500"/>
                  <a:pt x="5341667" y="3006725"/>
                  <a:pt x="5359403" y="3030120"/>
                </a:cubicBezTo>
                <a:cubicBezTo>
                  <a:pt x="5378072" y="3054448"/>
                  <a:pt x="5405142" y="3066612"/>
                  <a:pt x="5440612" y="3066612"/>
                </a:cubicBezTo>
                <a:cubicBezTo>
                  <a:pt x="5477017" y="3066612"/>
                  <a:pt x="5503620" y="3054448"/>
                  <a:pt x="5520422" y="3030120"/>
                </a:cubicBezTo>
                <a:cubicBezTo>
                  <a:pt x="5537224" y="3006725"/>
                  <a:pt x="5545626" y="2973500"/>
                  <a:pt x="5545626" y="2930445"/>
                </a:cubicBezTo>
                <a:lnTo>
                  <a:pt x="5545626" y="2627219"/>
                </a:lnTo>
                <a:cubicBezTo>
                  <a:pt x="5545626" y="2597276"/>
                  <a:pt x="5555893" y="2572474"/>
                  <a:pt x="5576429" y="2552813"/>
                </a:cubicBezTo>
                <a:cubicBezTo>
                  <a:pt x="5596966" y="2533167"/>
                  <a:pt x="5622168" y="2523344"/>
                  <a:pt x="5652039" y="2523344"/>
                </a:cubicBezTo>
                <a:cubicBezTo>
                  <a:pt x="5680976" y="2523344"/>
                  <a:pt x="5706178" y="2533145"/>
                  <a:pt x="5727648" y="2552748"/>
                </a:cubicBezTo>
                <a:cubicBezTo>
                  <a:pt x="5748184" y="2572350"/>
                  <a:pt x="5758452" y="2597086"/>
                  <a:pt x="5758452" y="2626957"/>
                </a:cubicBezTo>
                <a:lnTo>
                  <a:pt x="5758452" y="2923794"/>
                </a:lnTo>
                <a:cubicBezTo>
                  <a:pt x="5758452" y="2974200"/>
                  <a:pt x="5750984" y="3019006"/>
                  <a:pt x="5736050" y="3058211"/>
                </a:cubicBezTo>
                <a:cubicBezTo>
                  <a:pt x="5720180" y="3099283"/>
                  <a:pt x="5698711" y="3134287"/>
                  <a:pt x="5671641" y="3163224"/>
                </a:cubicBezTo>
                <a:cubicBezTo>
                  <a:pt x="5644572" y="3192161"/>
                  <a:pt x="5610967" y="3215030"/>
                  <a:pt x="5570828" y="3231833"/>
                </a:cubicBezTo>
                <a:cubicBezTo>
                  <a:pt x="5531624" y="3248635"/>
                  <a:pt x="5487752" y="3257036"/>
                  <a:pt x="5439213" y="3257036"/>
                </a:cubicBezTo>
                <a:cubicBezTo>
                  <a:pt x="5390673" y="3257036"/>
                  <a:pt x="5346801" y="3248635"/>
                  <a:pt x="5307597" y="3231833"/>
                </a:cubicBezTo>
                <a:cubicBezTo>
                  <a:pt x="5267458" y="3215030"/>
                  <a:pt x="5233854" y="3192161"/>
                  <a:pt x="5206784" y="3163224"/>
                </a:cubicBezTo>
                <a:cubicBezTo>
                  <a:pt x="5179714" y="3134287"/>
                  <a:pt x="5158244" y="3099283"/>
                  <a:pt x="5142375" y="3058211"/>
                </a:cubicBezTo>
                <a:cubicBezTo>
                  <a:pt x="5127441" y="3019006"/>
                  <a:pt x="5119973" y="2974200"/>
                  <a:pt x="5119973" y="2923794"/>
                </a:cubicBezTo>
                <a:lnTo>
                  <a:pt x="5119973" y="2626957"/>
                </a:lnTo>
                <a:cubicBezTo>
                  <a:pt x="5119973" y="2597086"/>
                  <a:pt x="5130241" y="2572350"/>
                  <a:pt x="5150777" y="2552748"/>
                </a:cubicBezTo>
                <a:cubicBezTo>
                  <a:pt x="5171313" y="2533145"/>
                  <a:pt x="5196516" y="2523344"/>
                  <a:pt x="5226387" y="2523344"/>
                </a:cubicBezTo>
                <a:close/>
                <a:moveTo>
                  <a:pt x="783555" y="2521944"/>
                </a:moveTo>
                <a:cubicBezTo>
                  <a:pt x="797557" y="2521944"/>
                  <a:pt x="810625" y="2524278"/>
                  <a:pt x="822760" y="2528945"/>
                </a:cubicBezTo>
                <a:cubicBezTo>
                  <a:pt x="833961" y="2533612"/>
                  <a:pt x="843762" y="2539213"/>
                  <a:pt x="852164" y="2545747"/>
                </a:cubicBezTo>
                <a:cubicBezTo>
                  <a:pt x="861498" y="2554148"/>
                  <a:pt x="868032" y="2561615"/>
                  <a:pt x="871766" y="2568150"/>
                </a:cubicBezTo>
                <a:cubicBezTo>
                  <a:pt x="873633" y="2572817"/>
                  <a:pt x="875500" y="2576784"/>
                  <a:pt x="877367" y="2580051"/>
                </a:cubicBezTo>
                <a:cubicBezTo>
                  <a:pt x="879234" y="2583318"/>
                  <a:pt x="881101" y="2586818"/>
                  <a:pt x="882967" y="2590553"/>
                </a:cubicBezTo>
                <a:lnTo>
                  <a:pt x="1024385" y="2940596"/>
                </a:lnTo>
                <a:lnTo>
                  <a:pt x="1168603" y="2589152"/>
                </a:lnTo>
                <a:lnTo>
                  <a:pt x="1164403" y="2590553"/>
                </a:lnTo>
                <a:cubicBezTo>
                  <a:pt x="1170937" y="2572817"/>
                  <a:pt x="1181671" y="2557415"/>
                  <a:pt x="1196607" y="2544347"/>
                </a:cubicBezTo>
                <a:cubicBezTo>
                  <a:pt x="1211542" y="2531278"/>
                  <a:pt x="1229744" y="2524744"/>
                  <a:pt x="1251213" y="2524744"/>
                </a:cubicBezTo>
                <a:cubicBezTo>
                  <a:pt x="1286684" y="2524744"/>
                  <a:pt x="1315154" y="2533612"/>
                  <a:pt x="1336624" y="2551347"/>
                </a:cubicBezTo>
                <a:cubicBezTo>
                  <a:pt x="1359027" y="2570017"/>
                  <a:pt x="1370228" y="2596620"/>
                  <a:pt x="1370228" y="2631158"/>
                </a:cubicBezTo>
                <a:cubicBezTo>
                  <a:pt x="1370228" y="2646093"/>
                  <a:pt x="1366494" y="2662428"/>
                  <a:pt x="1359027" y="2680164"/>
                </a:cubicBezTo>
                <a:lnTo>
                  <a:pt x="1125198" y="3173025"/>
                </a:lnTo>
                <a:cubicBezTo>
                  <a:pt x="1112129" y="3197295"/>
                  <a:pt x="1098128" y="3215497"/>
                  <a:pt x="1083193" y="3227632"/>
                </a:cubicBezTo>
                <a:cubicBezTo>
                  <a:pt x="1068257" y="3239767"/>
                  <a:pt x="1047255" y="3245834"/>
                  <a:pt x="1020184" y="3245834"/>
                </a:cubicBezTo>
                <a:cubicBezTo>
                  <a:pt x="994048" y="3245834"/>
                  <a:pt x="973045" y="3239300"/>
                  <a:pt x="957177" y="3226232"/>
                </a:cubicBezTo>
                <a:cubicBezTo>
                  <a:pt x="942242" y="3214097"/>
                  <a:pt x="928240" y="3194961"/>
                  <a:pt x="915171" y="3168825"/>
                </a:cubicBezTo>
                <a:lnTo>
                  <a:pt x="693944" y="2687164"/>
                </a:lnTo>
                <a:cubicBezTo>
                  <a:pt x="689277" y="2680630"/>
                  <a:pt x="685076" y="2670829"/>
                  <a:pt x="681342" y="2657761"/>
                </a:cubicBezTo>
                <a:cubicBezTo>
                  <a:pt x="677608" y="2646560"/>
                  <a:pt x="675742" y="2635358"/>
                  <a:pt x="675742" y="2624157"/>
                </a:cubicBezTo>
                <a:cubicBezTo>
                  <a:pt x="675742" y="2595220"/>
                  <a:pt x="685543" y="2570950"/>
                  <a:pt x="705145" y="2551347"/>
                </a:cubicBezTo>
                <a:cubicBezTo>
                  <a:pt x="724748" y="2531745"/>
                  <a:pt x="750884" y="2521944"/>
                  <a:pt x="783555" y="2521944"/>
                </a:cubicBezTo>
                <a:close/>
                <a:moveTo>
                  <a:pt x="11191000" y="2514943"/>
                </a:moveTo>
                <a:cubicBezTo>
                  <a:pt x="11235645" y="2514943"/>
                  <a:pt x="11274245" y="2526064"/>
                  <a:pt x="11306798" y="2548307"/>
                </a:cubicBezTo>
                <a:cubicBezTo>
                  <a:pt x="11338419" y="2570549"/>
                  <a:pt x="11362135" y="2602520"/>
                  <a:pt x="11377944" y="2644218"/>
                </a:cubicBezTo>
                <a:cubicBezTo>
                  <a:pt x="11393814" y="2601586"/>
                  <a:pt x="11415284" y="2569615"/>
                  <a:pt x="11442353" y="2548307"/>
                </a:cubicBezTo>
                <a:cubicBezTo>
                  <a:pt x="11470356" y="2526064"/>
                  <a:pt x="11508160" y="2514943"/>
                  <a:pt x="11555767" y="2514943"/>
                </a:cubicBezTo>
                <a:cubicBezTo>
                  <a:pt x="11631376" y="2514943"/>
                  <a:pt x="11690183" y="2539213"/>
                  <a:pt x="11732189" y="2587752"/>
                </a:cubicBezTo>
                <a:cubicBezTo>
                  <a:pt x="11774194" y="2637225"/>
                  <a:pt x="11795196" y="2707700"/>
                  <a:pt x="11795196" y="2799178"/>
                </a:cubicBezTo>
                <a:lnTo>
                  <a:pt x="11795196" y="3146422"/>
                </a:lnTo>
                <a:cubicBezTo>
                  <a:pt x="11795196" y="3175359"/>
                  <a:pt x="11785396" y="3199628"/>
                  <a:pt x="11765794" y="3219231"/>
                </a:cubicBezTo>
                <a:cubicBezTo>
                  <a:pt x="11746190" y="3238833"/>
                  <a:pt x="11720987" y="3248635"/>
                  <a:pt x="11690183" y="3248635"/>
                </a:cubicBezTo>
                <a:cubicBezTo>
                  <a:pt x="11659380" y="3248635"/>
                  <a:pt x="11634176" y="3238812"/>
                  <a:pt x="11614574" y="3219165"/>
                </a:cubicBezTo>
                <a:cubicBezTo>
                  <a:pt x="11594971" y="3199505"/>
                  <a:pt x="11585171" y="3174703"/>
                  <a:pt x="11585171" y="3144759"/>
                </a:cubicBezTo>
                <a:lnTo>
                  <a:pt x="11585171" y="2816265"/>
                </a:lnTo>
                <a:cubicBezTo>
                  <a:pt x="11585171" y="2779773"/>
                  <a:pt x="11576769" y="2752163"/>
                  <a:pt x="11559968" y="2733436"/>
                </a:cubicBezTo>
                <a:cubicBezTo>
                  <a:pt x="11543165" y="2714723"/>
                  <a:pt x="11520762" y="2705367"/>
                  <a:pt x="11492759" y="2705367"/>
                </a:cubicBezTo>
                <a:cubicBezTo>
                  <a:pt x="11465689" y="2705367"/>
                  <a:pt x="11444220" y="2714723"/>
                  <a:pt x="11428351" y="2733436"/>
                </a:cubicBezTo>
                <a:cubicBezTo>
                  <a:pt x="11413416" y="2751215"/>
                  <a:pt x="11405948" y="2778825"/>
                  <a:pt x="11405948" y="2816265"/>
                </a:cubicBezTo>
                <a:lnTo>
                  <a:pt x="11405948" y="3144759"/>
                </a:lnTo>
                <a:cubicBezTo>
                  <a:pt x="11405948" y="3173769"/>
                  <a:pt x="11396146" y="3198104"/>
                  <a:pt x="11376544" y="3217765"/>
                </a:cubicBezTo>
                <a:cubicBezTo>
                  <a:pt x="11356942" y="3237411"/>
                  <a:pt x="11331739" y="3247235"/>
                  <a:pt x="11300935" y="3247235"/>
                </a:cubicBezTo>
                <a:cubicBezTo>
                  <a:pt x="11270131" y="3247235"/>
                  <a:pt x="11244928" y="3237411"/>
                  <a:pt x="11225325" y="3217765"/>
                </a:cubicBezTo>
                <a:cubicBezTo>
                  <a:pt x="11205723" y="3198104"/>
                  <a:pt x="11195921" y="3173302"/>
                  <a:pt x="11195921" y="3143359"/>
                </a:cubicBezTo>
                <a:lnTo>
                  <a:pt x="11195921" y="2814865"/>
                </a:lnTo>
                <a:cubicBezTo>
                  <a:pt x="11195921" y="2778373"/>
                  <a:pt x="11187586" y="2750763"/>
                  <a:pt x="11170916" y="2732036"/>
                </a:cubicBezTo>
                <a:cubicBezTo>
                  <a:pt x="11154245" y="2713323"/>
                  <a:pt x="11131551" y="2703967"/>
                  <a:pt x="11102832" y="2703967"/>
                </a:cubicBezTo>
                <a:cubicBezTo>
                  <a:pt x="11044477" y="2703967"/>
                  <a:pt x="11015299" y="2740933"/>
                  <a:pt x="11015299" y="2814865"/>
                </a:cubicBezTo>
                <a:lnTo>
                  <a:pt x="11015299" y="3143359"/>
                </a:lnTo>
                <a:cubicBezTo>
                  <a:pt x="11015299" y="3172369"/>
                  <a:pt x="11005432" y="3196704"/>
                  <a:pt x="10985698" y="3216365"/>
                </a:cubicBezTo>
                <a:cubicBezTo>
                  <a:pt x="10965965" y="3236011"/>
                  <a:pt x="10940594" y="3245834"/>
                  <a:pt x="10909587" y="3245834"/>
                </a:cubicBezTo>
                <a:cubicBezTo>
                  <a:pt x="10879526" y="3245834"/>
                  <a:pt x="10854155" y="3236018"/>
                  <a:pt x="10833474" y="3216387"/>
                </a:cubicBezTo>
                <a:cubicBezTo>
                  <a:pt x="10812806" y="3196755"/>
                  <a:pt x="10802472" y="3171523"/>
                  <a:pt x="10802472" y="3140690"/>
                </a:cubicBezTo>
                <a:lnTo>
                  <a:pt x="10802472" y="2626147"/>
                </a:lnTo>
                <a:lnTo>
                  <a:pt x="10792672" y="2634483"/>
                </a:lnTo>
                <a:cubicBezTo>
                  <a:pt x="10792672" y="2603679"/>
                  <a:pt x="10802538" y="2578476"/>
                  <a:pt x="10822272" y="2558873"/>
                </a:cubicBezTo>
                <a:cubicBezTo>
                  <a:pt x="10842006" y="2539271"/>
                  <a:pt x="10869718" y="2529470"/>
                  <a:pt x="10905408" y="2529470"/>
                </a:cubicBezTo>
                <a:cubicBezTo>
                  <a:pt x="10935481" y="2529470"/>
                  <a:pt x="10959913" y="2536937"/>
                  <a:pt x="10978697" y="2551873"/>
                </a:cubicBezTo>
                <a:cubicBezTo>
                  <a:pt x="10998431" y="2567741"/>
                  <a:pt x="11008298" y="2591544"/>
                  <a:pt x="11008298" y="2623281"/>
                </a:cubicBezTo>
                <a:lnTo>
                  <a:pt x="11008255" y="2641418"/>
                </a:lnTo>
                <a:cubicBezTo>
                  <a:pt x="11015693" y="2624747"/>
                  <a:pt x="11024532" y="2608995"/>
                  <a:pt x="11034771" y="2594162"/>
                </a:cubicBezTo>
                <a:cubicBezTo>
                  <a:pt x="11046861" y="2577491"/>
                  <a:pt x="11059880" y="2564059"/>
                  <a:pt x="11073822" y="2553863"/>
                </a:cubicBezTo>
                <a:cubicBezTo>
                  <a:pt x="11090566" y="2541816"/>
                  <a:pt x="11107770" y="2532547"/>
                  <a:pt x="11125432" y="2526057"/>
                </a:cubicBezTo>
                <a:cubicBezTo>
                  <a:pt x="11145895" y="2518648"/>
                  <a:pt x="11167751" y="2514943"/>
                  <a:pt x="11191000" y="2514943"/>
                </a:cubicBezTo>
                <a:close/>
                <a:moveTo>
                  <a:pt x="7618342" y="2514943"/>
                </a:moveTo>
                <a:cubicBezTo>
                  <a:pt x="7695586" y="2514943"/>
                  <a:pt x="7756544" y="2539679"/>
                  <a:pt x="7801218" y="2589152"/>
                </a:cubicBezTo>
                <a:cubicBezTo>
                  <a:pt x="7845892" y="2638625"/>
                  <a:pt x="7868230" y="2709567"/>
                  <a:pt x="7868230" y="2801979"/>
                </a:cubicBezTo>
                <a:lnTo>
                  <a:pt x="7868230" y="3146422"/>
                </a:lnTo>
                <a:cubicBezTo>
                  <a:pt x="7868230" y="3175359"/>
                  <a:pt x="7858428" y="3199628"/>
                  <a:pt x="7838826" y="3219231"/>
                </a:cubicBezTo>
                <a:cubicBezTo>
                  <a:pt x="7819224" y="3238833"/>
                  <a:pt x="7794020" y="3248635"/>
                  <a:pt x="7763216" y="3248635"/>
                </a:cubicBezTo>
                <a:cubicBezTo>
                  <a:pt x="7732412" y="3248635"/>
                  <a:pt x="7707210" y="3238833"/>
                  <a:pt x="7687607" y="3219231"/>
                </a:cubicBezTo>
                <a:cubicBezTo>
                  <a:pt x="7668005" y="3199628"/>
                  <a:pt x="7658203" y="3174892"/>
                  <a:pt x="7658203" y="3145022"/>
                </a:cubicBezTo>
                <a:lnTo>
                  <a:pt x="7658203" y="2880389"/>
                </a:lnTo>
                <a:cubicBezTo>
                  <a:pt x="7658203" y="2820648"/>
                  <a:pt x="7647534" y="2776309"/>
                  <a:pt x="7626196" y="2747372"/>
                </a:cubicBezTo>
                <a:cubicBezTo>
                  <a:pt x="7604858" y="2719369"/>
                  <a:pt x="7575630" y="2705367"/>
                  <a:pt x="7538510" y="2705367"/>
                </a:cubicBezTo>
                <a:cubicBezTo>
                  <a:pt x="7503244" y="2705367"/>
                  <a:pt x="7475408" y="2719835"/>
                  <a:pt x="7455002" y="2748772"/>
                </a:cubicBezTo>
                <a:cubicBezTo>
                  <a:pt x="7434584" y="2777709"/>
                  <a:pt x="7424374" y="2822981"/>
                  <a:pt x="7424374" y="2884589"/>
                </a:cubicBezTo>
                <a:lnTo>
                  <a:pt x="7424374" y="3143621"/>
                </a:lnTo>
                <a:cubicBezTo>
                  <a:pt x="7424374" y="3172559"/>
                  <a:pt x="7414508" y="3196828"/>
                  <a:pt x="7394774" y="3216431"/>
                </a:cubicBezTo>
                <a:cubicBezTo>
                  <a:pt x="7375040" y="3236033"/>
                  <a:pt x="7349669" y="3245834"/>
                  <a:pt x="7318661" y="3245834"/>
                </a:cubicBezTo>
                <a:cubicBezTo>
                  <a:pt x="7288600" y="3245834"/>
                  <a:pt x="7263230" y="3236033"/>
                  <a:pt x="7242548" y="3216431"/>
                </a:cubicBezTo>
                <a:cubicBezTo>
                  <a:pt x="7221882" y="3196828"/>
                  <a:pt x="7211548" y="3171625"/>
                  <a:pt x="7211548" y="3140821"/>
                </a:cubicBezTo>
                <a:lnTo>
                  <a:pt x="7211548" y="2614355"/>
                </a:lnTo>
                <a:lnTo>
                  <a:pt x="7204546" y="2622756"/>
                </a:lnTo>
                <a:cubicBezTo>
                  <a:pt x="7204546" y="2613422"/>
                  <a:pt x="7206880" y="2602687"/>
                  <a:pt x="7211548" y="2590553"/>
                </a:cubicBezTo>
                <a:cubicBezTo>
                  <a:pt x="7215310" y="2580285"/>
                  <a:pt x="7221889" y="2570483"/>
                  <a:pt x="7231282" y="2561149"/>
                </a:cubicBezTo>
                <a:cubicBezTo>
                  <a:pt x="7239741" y="2552748"/>
                  <a:pt x="7251022" y="2545747"/>
                  <a:pt x="7265126" y="2540146"/>
                </a:cubicBezTo>
                <a:cubicBezTo>
                  <a:pt x="7279215" y="2534545"/>
                  <a:pt x="7295660" y="2531745"/>
                  <a:pt x="7314460" y="2531745"/>
                </a:cubicBezTo>
                <a:cubicBezTo>
                  <a:pt x="7352046" y="2531745"/>
                  <a:pt x="7378832" y="2541079"/>
                  <a:pt x="7394818" y="2559749"/>
                </a:cubicBezTo>
                <a:cubicBezTo>
                  <a:pt x="7410788" y="2578418"/>
                  <a:pt x="7418774" y="2598020"/>
                  <a:pt x="7418774" y="2618556"/>
                </a:cubicBezTo>
                <a:lnTo>
                  <a:pt x="7418730" y="2642359"/>
                </a:lnTo>
                <a:cubicBezTo>
                  <a:pt x="7435488" y="2599420"/>
                  <a:pt x="7462012" y="2567683"/>
                  <a:pt x="7498299" y="2547147"/>
                </a:cubicBezTo>
                <a:cubicBezTo>
                  <a:pt x="7535520" y="2525678"/>
                  <a:pt x="7575535" y="2514943"/>
                  <a:pt x="7618342" y="2514943"/>
                </a:cubicBezTo>
                <a:close/>
                <a:moveTo>
                  <a:pt x="3903594" y="2514943"/>
                </a:moveTo>
                <a:cubicBezTo>
                  <a:pt x="3980836" y="2514943"/>
                  <a:pt x="4041794" y="2539679"/>
                  <a:pt x="4086470" y="2589152"/>
                </a:cubicBezTo>
                <a:cubicBezTo>
                  <a:pt x="4131144" y="2638625"/>
                  <a:pt x="4153481" y="2709567"/>
                  <a:pt x="4153481" y="2801979"/>
                </a:cubicBezTo>
                <a:lnTo>
                  <a:pt x="4153481" y="3146422"/>
                </a:lnTo>
                <a:cubicBezTo>
                  <a:pt x="4153481" y="3175359"/>
                  <a:pt x="4143680" y="3199628"/>
                  <a:pt x="4124077" y="3219231"/>
                </a:cubicBezTo>
                <a:cubicBezTo>
                  <a:pt x="4104475" y="3238833"/>
                  <a:pt x="4079272" y="3248635"/>
                  <a:pt x="4048467" y="3248635"/>
                </a:cubicBezTo>
                <a:cubicBezTo>
                  <a:pt x="4017664" y="3248635"/>
                  <a:pt x="3992460" y="3238833"/>
                  <a:pt x="3972858" y="3219231"/>
                </a:cubicBezTo>
                <a:cubicBezTo>
                  <a:pt x="3953255" y="3199628"/>
                  <a:pt x="3943455" y="3174892"/>
                  <a:pt x="3943455" y="3145022"/>
                </a:cubicBezTo>
                <a:lnTo>
                  <a:pt x="3943455" y="2880389"/>
                </a:lnTo>
                <a:cubicBezTo>
                  <a:pt x="3943455" y="2820648"/>
                  <a:pt x="3932786" y="2776309"/>
                  <a:pt x="3911447" y="2747372"/>
                </a:cubicBezTo>
                <a:cubicBezTo>
                  <a:pt x="3890109" y="2719369"/>
                  <a:pt x="3860880" y="2705367"/>
                  <a:pt x="3823762" y="2705367"/>
                </a:cubicBezTo>
                <a:cubicBezTo>
                  <a:pt x="3788494" y="2705367"/>
                  <a:pt x="3760659" y="2719835"/>
                  <a:pt x="3740255" y="2748772"/>
                </a:cubicBezTo>
                <a:cubicBezTo>
                  <a:pt x="3719835" y="2777709"/>
                  <a:pt x="3709625" y="2822981"/>
                  <a:pt x="3709625" y="2884589"/>
                </a:cubicBezTo>
                <a:lnTo>
                  <a:pt x="3709625" y="3143621"/>
                </a:lnTo>
                <a:cubicBezTo>
                  <a:pt x="3709625" y="3172559"/>
                  <a:pt x="3699758" y="3196828"/>
                  <a:pt x="3680024" y="3216431"/>
                </a:cubicBezTo>
                <a:cubicBezTo>
                  <a:pt x="3660291" y="3236033"/>
                  <a:pt x="3634920" y="3245834"/>
                  <a:pt x="3603912" y="3245834"/>
                </a:cubicBezTo>
                <a:cubicBezTo>
                  <a:pt x="3573852" y="3245834"/>
                  <a:pt x="3548481" y="3236033"/>
                  <a:pt x="3527799" y="3216431"/>
                </a:cubicBezTo>
                <a:cubicBezTo>
                  <a:pt x="3507132" y="3196828"/>
                  <a:pt x="3496799" y="3171625"/>
                  <a:pt x="3496799" y="3140821"/>
                </a:cubicBezTo>
                <a:lnTo>
                  <a:pt x="3496799" y="2614355"/>
                </a:lnTo>
                <a:lnTo>
                  <a:pt x="3489798" y="2622756"/>
                </a:lnTo>
                <a:cubicBezTo>
                  <a:pt x="3489798" y="2613422"/>
                  <a:pt x="3492131" y="2602687"/>
                  <a:pt x="3496799" y="2590553"/>
                </a:cubicBezTo>
                <a:cubicBezTo>
                  <a:pt x="3500562" y="2580285"/>
                  <a:pt x="3507140" y="2570483"/>
                  <a:pt x="3516532" y="2561149"/>
                </a:cubicBezTo>
                <a:cubicBezTo>
                  <a:pt x="3524991" y="2552748"/>
                  <a:pt x="3536273" y="2545747"/>
                  <a:pt x="3550377" y="2540146"/>
                </a:cubicBezTo>
                <a:cubicBezTo>
                  <a:pt x="3564467" y="2534545"/>
                  <a:pt x="3580910" y="2531745"/>
                  <a:pt x="3599712" y="2531745"/>
                </a:cubicBezTo>
                <a:cubicBezTo>
                  <a:pt x="3637297" y="2531745"/>
                  <a:pt x="3664083" y="2541079"/>
                  <a:pt x="3680068" y="2559749"/>
                </a:cubicBezTo>
                <a:cubicBezTo>
                  <a:pt x="3696039" y="2578418"/>
                  <a:pt x="3704025" y="2598020"/>
                  <a:pt x="3704025" y="2618556"/>
                </a:cubicBezTo>
                <a:lnTo>
                  <a:pt x="3703981" y="2642359"/>
                </a:lnTo>
                <a:cubicBezTo>
                  <a:pt x="3720739" y="2599420"/>
                  <a:pt x="3747262" y="2567683"/>
                  <a:pt x="3783550" y="2547147"/>
                </a:cubicBezTo>
                <a:cubicBezTo>
                  <a:pt x="3820771" y="2525678"/>
                  <a:pt x="3860786" y="2514943"/>
                  <a:pt x="3903594" y="2514943"/>
                </a:cubicBezTo>
                <a:close/>
                <a:moveTo>
                  <a:pt x="2789169" y="2514943"/>
                </a:moveTo>
                <a:cubicBezTo>
                  <a:pt x="2866412" y="2514943"/>
                  <a:pt x="2927369" y="2539679"/>
                  <a:pt x="2972044" y="2589152"/>
                </a:cubicBezTo>
                <a:cubicBezTo>
                  <a:pt x="3016719" y="2638625"/>
                  <a:pt x="3039056" y="2709567"/>
                  <a:pt x="3039056" y="2801979"/>
                </a:cubicBezTo>
                <a:lnTo>
                  <a:pt x="3039056" y="3146422"/>
                </a:lnTo>
                <a:cubicBezTo>
                  <a:pt x="3039056" y="3175359"/>
                  <a:pt x="3029255" y="3199628"/>
                  <a:pt x="3009652" y="3219231"/>
                </a:cubicBezTo>
                <a:cubicBezTo>
                  <a:pt x="2990049" y="3238833"/>
                  <a:pt x="2964846" y="3248635"/>
                  <a:pt x="2934043" y="3248635"/>
                </a:cubicBezTo>
                <a:cubicBezTo>
                  <a:pt x="2903238" y="3248635"/>
                  <a:pt x="2878035" y="3238833"/>
                  <a:pt x="2858434" y="3219231"/>
                </a:cubicBezTo>
                <a:cubicBezTo>
                  <a:pt x="2838831" y="3199628"/>
                  <a:pt x="2829029" y="3174892"/>
                  <a:pt x="2829029" y="3145022"/>
                </a:cubicBezTo>
                <a:lnTo>
                  <a:pt x="2829029" y="2880389"/>
                </a:lnTo>
                <a:cubicBezTo>
                  <a:pt x="2829029" y="2820648"/>
                  <a:pt x="2818361" y="2776309"/>
                  <a:pt x="2797022" y="2747372"/>
                </a:cubicBezTo>
                <a:cubicBezTo>
                  <a:pt x="2775684" y="2719369"/>
                  <a:pt x="2746456" y="2705367"/>
                  <a:pt x="2709336" y="2705367"/>
                </a:cubicBezTo>
                <a:cubicBezTo>
                  <a:pt x="2674069" y="2705367"/>
                  <a:pt x="2646234" y="2719835"/>
                  <a:pt x="2625829" y="2748772"/>
                </a:cubicBezTo>
                <a:cubicBezTo>
                  <a:pt x="2605410" y="2777709"/>
                  <a:pt x="2595200" y="2822981"/>
                  <a:pt x="2595200" y="2884589"/>
                </a:cubicBezTo>
                <a:lnTo>
                  <a:pt x="2595200" y="3143621"/>
                </a:lnTo>
                <a:cubicBezTo>
                  <a:pt x="2595200" y="3172559"/>
                  <a:pt x="2585334" y="3196828"/>
                  <a:pt x="2565599" y="3216431"/>
                </a:cubicBezTo>
                <a:cubicBezTo>
                  <a:pt x="2545866" y="3236033"/>
                  <a:pt x="2520495" y="3245834"/>
                  <a:pt x="2489487" y="3245834"/>
                </a:cubicBezTo>
                <a:cubicBezTo>
                  <a:pt x="2459427" y="3245834"/>
                  <a:pt x="2434057" y="3236033"/>
                  <a:pt x="2413375" y="3216431"/>
                </a:cubicBezTo>
                <a:cubicBezTo>
                  <a:pt x="2392708" y="3196828"/>
                  <a:pt x="2382373" y="3171625"/>
                  <a:pt x="2382373" y="3140821"/>
                </a:cubicBezTo>
                <a:lnTo>
                  <a:pt x="2382373" y="2614355"/>
                </a:lnTo>
                <a:lnTo>
                  <a:pt x="2375373" y="2622756"/>
                </a:lnTo>
                <a:cubicBezTo>
                  <a:pt x="2375373" y="2613422"/>
                  <a:pt x="2377707" y="2602687"/>
                  <a:pt x="2382373" y="2590553"/>
                </a:cubicBezTo>
                <a:cubicBezTo>
                  <a:pt x="2386136" y="2580285"/>
                  <a:pt x="2392715" y="2570483"/>
                  <a:pt x="2402108" y="2561149"/>
                </a:cubicBezTo>
                <a:cubicBezTo>
                  <a:pt x="2410567" y="2552748"/>
                  <a:pt x="2421849" y="2545747"/>
                  <a:pt x="2435953" y="2540146"/>
                </a:cubicBezTo>
                <a:cubicBezTo>
                  <a:pt x="2450041" y="2534545"/>
                  <a:pt x="2466487" y="2531745"/>
                  <a:pt x="2485286" y="2531745"/>
                </a:cubicBezTo>
                <a:cubicBezTo>
                  <a:pt x="2522873" y="2531745"/>
                  <a:pt x="2549658" y="2541079"/>
                  <a:pt x="2565645" y="2559749"/>
                </a:cubicBezTo>
                <a:cubicBezTo>
                  <a:pt x="2581614" y="2578418"/>
                  <a:pt x="2589599" y="2598020"/>
                  <a:pt x="2589599" y="2618556"/>
                </a:cubicBezTo>
                <a:lnTo>
                  <a:pt x="2589556" y="2642359"/>
                </a:lnTo>
                <a:cubicBezTo>
                  <a:pt x="2606314" y="2599420"/>
                  <a:pt x="2632838" y="2567683"/>
                  <a:pt x="2669125" y="2547147"/>
                </a:cubicBezTo>
                <a:cubicBezTo>
                  <a:pt x="2706347" y="2525678"/>
                  <a:pt x="2746361" y="2514943"/>
                  <a:pt x="2789169" y="2514943"/>
                </a:cubicBezTo>
                <a:close/>
                <a:moveTo>
                  <a:pt x="10193883" y="2510742"/>
                </a:moveTo>
                <a:cubicBezTo>
                  <a:pt x="10248022" y="2510742"/>
                  <a:pt x="10291428" y="2521944"/>
                  <a:pt x="10324099" y="2544347"/>
                </a:cubicBezTo>
                <a:cubicBezTo>
                  <a:pt x="10355837" y="2566749"/>
                  <a:pt x="10381040" y="2597553"/>
                  <a:pt x="10399708" y="2636758"/>
                </a:cubicBezTo>
                <a:lnTo>
                  <a:pt x="10399708" y="2614355"/>
                </a:lnTo>
                <a:cubicBezTo>
                  <a:pt x="10399708" y="2587285"/>
                  <a:pt x="10409510" y="2565349"/>
                  <a:pt x="10429112" y="2548547"/>
                </a:cubicBezTo>
                <a:cubicBezTo>
                  <a:pt x="10448715" y="2531745"/>
                  <a:pt x="10474384" y="2523344"/>
                  <a:pt x="10506122" y="2523344"/>
                </a:cubicBezTo>
                <a:cubicBezTo>
                  <a:pt x="10538793" y="2523344"/>
                  <a:pt x="10564929" y="2531745"/>
                  <a:pt x="10584532" y="2548547"/>
                </a:cubicBezTo>
                <a:cubicBezTo>
                  <a:pt x="10604134" y="2565349"/>
                  <a:pt x="10613935" y="2586818"/>
                  <a:pt x="10613935" y="2612955"/>
                </a:cubicBezTo>
                <a:lnTo>
                  <a:pt x="10613935" y="2993803"/>
                </a:lnTo>
                <a:lnTo>
                  <a:pt x="10613935" y="2998003"/>
                </a:lnTo>
                <a:cubicBezTo>
                  <a:pt x="10613935" y="3019473"/>
                  <a:pt x="10616736" y="3034408"/>
                  <a:pt x="10622337" y="3042809"/>
                </a:cubicBezTo>
                <a:cubicBezTo>
                  <a:pt x="10627936" y="3051210"/>
                  <a:pt x="10634471" y="3055410"/>
                  <a:pt x="10641939" y="3055410"/>
                </a:cubicBezTo>
                <a:cubicBezTo>
                  <a:pt x="10656874" y="3055410"/>
                  <a:pt x="10669476" y="3062412"/>
                  <a:pt x="10679744" y="3076413"/>
                </a:cubicBezTo>
                <a:cubicBezTo>
                  <a:pt x="10689078" y="3089481"/>
                  <a:pt x="10693745" y="3109550"/>
                  <a:pt x="10693745" y="3136621"/>
                </a:cubicBezTo>
                <a:cubicBezTo>
                  <a:pt x="10693745" y="3210363"/>
                  <a:pt x="10648472" y="3247235"/>
                  <a:pt x="10557928" y="3247235"/>
                </a:cubicBezTo>
                <a:cubicBezTo>
                  <a:pt x="10510323" y="3247235"/>
                  <a:pt x="10473918" y="3234531"/>
                  <a:pt x="10448715" y="3209123"/>
                </a:cubicBezTo>
                <a:cubicBezTo>
                  <a:pt x="10424444" y="3184664"/>
                  <a:pt x="10408575" y="3155494"/>
                  <a:pt x="10401108" y="3121613"/>
                </a:cubicBezTo>
                <a:lnTo>
                  <a:pt x="10399708" y="3115968"/>
                </a:lnTo>
                <a:cubicBezTo>
                  <a:pt x="10379172" y="3162991"/>
                  <a:pt x="10349768" y="3198724"/>
                  <a:pt x="10311497" y="3223169"/>
                </a:cubicBezTo>
                <a:cubicBezTo>
                  <a:pt x="10274160" y="3246680"/>
                  <a:pt x="10229354" y="3258436"/>
                  <a:pt x="10177081" y="3258436"/>
                </a:cubicBezTo>
                <a:cubicBezTo>
                  <a:pt x="10136943" y="3258436"/>
                  <a:pt x="10098671" y="3250035"/>
                  <a:pt x="10062266" y="3233233"/>
                </a:cubicBezTo>
                <a:cubicBezTo>
                  <a:pt x="10026795" y="3216431"/>
                  <a:pt x="9994591" y="3191694"/>
                  <a:pt x="9965655" y="3159023"/>
                </a:cubicBezTo>
                <a:cubicBezTo>
                  <a:pt x="9937651" y="3127286"/>
                  <a:pt x="9915248" y="3088548"/>
                  <a:pt x="9898446" y="3042809"/>
                </a:cubicBezTo>
                <a:cubicBezTo>
                  <a:pt x="9881643" y="2998003"/>
                  <a:pt x="9873243" y="2946664"/>
                  <a:pt x="9873243" y="2888790"/>
                </a:cubicBezTo>
                <a:cubicBezTo>
                  <a:pt x="9873243" y="2828115"/>
                  <a:pt x="9882110" y="2775376"/>
                  <a:pt x="9899846" y="2730570"/>
                </a:cubicBezTo>
                <a:cubicBezTo>
                  <a:pt x="9917582" y="2684831"/>
                  <a:pt x="9941384" y="2645626"/>
                  <a:pt x="9971255" y="2612955"/>
                </a:cubicBezTo>
                <a:cubicBezTo>
                  <a:pt x="10001126" y="2580285"/>
                  <a:pt x="10035196" y="2555081"/>
                  <a:pt x="10073468" y="2537346"/>
                </a:cubicBezTo>
                <a:cubicBezTo>
                  <a:pt x="10111740" y="2519610"/>
                  <a:pt x="10151878" y="2510742"/>
                  <a:pt x="10193883" y="2510742"/>
                </a:cubicBezTo>
                <a:close/>
                <a:moveTo>
                  <a:pt x="9483136" y="2510742"/>
                </a:moveTo>
                <a:cubicBezTo>
                  <a:pt x="9535410" y="2510742"/>
                  <a:pt x="9585350" y="2519085"/>
                  <a:pt x="9632955" y="2535770"/>
                </a:cubicBezTo>
                <a:cubicBezTo>
                  <a:pt x="9681495" y="2552441"/>
                  <a:pt x="9721633" y="2582093"/>
                  <a:pt x="9753371" y="2624725"/>
                </a:cubicBezTo>
                <a:cubicBezTo>
                  <a:pt x="9763639" y="2639544"/>
                  <a:pt x="9771106" y="2652517"/>
                  <a:pt x="9775773" y="2663646"/>
                </a:cubicBezTo>
                <a:cubicBezTo>
                  <a:pt x="9779507" y="2673827"/>
                  <a:pt x="9781374" y="2685866"/>
                  <a:pt x="9781374" y="2699766"/>
                </a:cubicBezTo>
                <a:cubicBezTo>
                  <a:pt x="9781374" y="2716568"/>
                  <a:pt x="9778574" y="2730570"/>
                  <a:pt x="9772973" y="2741771"/>
                </a:cubicBezTo>
                <a:cubicBezTo>
                  <a:pt x="9766439" y="2753906"/>
                  <a:pt x="9758972" y="2763241"/>
                  <a:pt x="9750570" y="2769775"/>
                </a:cubicBezTo>
                <a:cubicBezTo>
                  <a:pt x="9740302" y="2777242"/>
                  <a:pt x="9730034" y="2782843"/>
                  <a:pt x="9719766" y="2786577"/>
                </a:cubicBezTo>
                <a:cubicBezTo>
                  <a:pt x="9709498" y="2790311"/>
                  <a:pt x="9699230" y="2792178"/>
                  <a:pt x="9688962" y="2792178"/>
                </a:cubicBezTo>
                <a:cubicBezTo>
                  <a:pt x="9671227" y="2792178"/>
                  <a:pt x="9655826" y="2788444"/>
                  <a:pt x="9642757" y="2780976"/>
                </a:cubicBezTo>
                <a:cubicBezTo>
                  <a:pt x="9629688" y="2774442"/>
                  <a:pt x="9619887" y="2767441"/>
                  <a:pt x="9613353" y="2759974"/>
                </a:cubicBezTo>
                <a:cubicBezTo>
                  <a:pt x="9609619" y="2757173"/>
                  <a:pt x="9603552" y="2751573"/>
                  <a:pt x="9595151" y="2743171"/>
                </a:cubicBezTo>
                <a:cubicBezTo>
                  <a:pt x="9586750" y="2734770"/>
                  <a:pt x="9578349" y="2728236"/>
                  <a:pt x="9569947" y="2723569"/>
                </a:cubicBezTo>
                <a:cubicBezTo>
                  <a:pt x="9565280" y="2720769"/>
                  <a:pt x="9560147" y="2717968"/>
                  <a:pt x="9554546" y="2715168"/>
                </a:cubicBezTo>
                <a:cubicBezTo>
                  <a:pt x="9548945" y="2712368"/>
                  <a:pt x="9542411" y="2710034"/>
                  <a:pt x="9534944" y="2708167"/>
                </a:cubicBezTo>
                <a:cubicBezTo>
                  <a:pt x="9519075" y="2703500"/>
                  <a:pt x="9503206" y="2701166"/>
                  <a:pt x="9487337" y="2701166"/>
                </a:cubicBezTo>
                <a:cubicBezTo>
                  <a:pt x="9464001" y="2701166"/>
                  <a:pt x="9443465" y="2706322"/>
                  <a:pt x="9425729" y="2716634"/>
                </a:cubicBezTo>
                <a:cubicBezTo>
                  <a:pt x="9409861" y="2725997"/>
                  <a:pt x="9395859" y="2739584"/>
                  <a:pt x="9383724" y="2757392"/>
                </a:cubicBezTo>
                <a:cubicBezTo>
                  <a:pt x="9372523" y="2774252"/>
                  <a:pt x="9364122" y="2793928"/>
                  <a:pt x="9358521" y="2816418"/>
                </a:cubicBezTo>
                <a:cubicBezTo>
                  <a:pt x="9352921" y="2838908"/>
                  <a:pt x="9350120" y="2861399"/>
                  <a:pt x="9350120" y="2883889"/>
                </a:cubicBezTo>
                <a:cubicBezTo>
                  <a:pt x="9350120" y="2907313"/>
                  <a:pt x="9352921" y="2929336"/>
                  <a:pt x="9358521" y="2949960"/>
                </a:cubicBezTo>
                <a:cubicBezTo>
                  <a:pt x="9364122" y="2971502"/>
                  <a:pt x="9372523" y="2990711"/>
                  <a:pt x="9383724" y="3007586"/>
                </a:cubicBezTo>
                <a:cubicBezTo>
                  <a:pt x="9394926" y="3024446"/>
                  <a:pt x="9408928" y="3038499"/>
                  <a:pt x="9425729" y="3049744"/>
                </a:cubicBezTo>
                <a:cubicBezTo>
                  <a:pt x="9442531" y="3060989"/>
                  <a:pt x="9463067" y="3066612"/>
                  <a:pt x="9487337" y="3066612"/>
                </a:cubicBezTo>
                <a:cubicBezTo>
                  <a:pt x="9510673" y="3066612"/>
                  <a:pt x="9532610" y="3061478"/>
                  <a:pt x="9553146" y="3051210"/>
                </a:cubicBezTo>
                <a:cubicBezTo>
                  <a:pt x="9573681" y="3040942"/>
                  <a:pt x="9594218" y="3026940"/>
                  <a:pt x="9614753" y="3009205"/>
                </a:cubicBezTo>
                <a:cubicBezTo>
                  <a:pt x="9626888" y="2998937"/>
                  <a:pt x="9639490" y="2991469"/>
                  <a:pt x="9652557" y="2986802"/>
                </a:cubicBezTo>
                <a:cubicBezTo>
                  <a:pt x="9663759" y="2983068"/>
                  <a:pt x="9673561" y="2981201"/>
                  <a:pt x="9681961" y="2981201"/>
                </a:cubicBezTo>
                <a:lnTo>
                  <a:pt x="9674961" y="2984001"/>
                </a:lnTo>
                <a:cubicBezTo>
                  <a:pt x="9685229" y="2984001"/>
                  <a:pt x="9695497" y="2985869"/>
                  <a:pt x="9705765" y="2989602"/>
                </a:cubicBezTo>
                <a:cubicBezTo>
                  <a:pt x="9716966" y="2994269"/>
                  <a:pt x="9726767" y="2999870"/>
                  <a:pt x="9735169" y="3006404"/>
                </a:cubicBezTo>
                <a:cubicBezTo>
                  <a:pt x="9743569" y="3012939"/>
                  <a:pt x="9750570" y="3022273"/>
                  <a:pt x="9756171" y="3034408"/>
                </a:cubicBezTo>
                <a:cubicBezTo>
                  <a:pt x="9761772" y="3045609"/>
                  <a:pt x="9764572" y="3058677"/>
                  <a:pt x="9764572" y="3073613"/>
                </a:cubicBezTo>
                <a:cubicBezTo>
                  <a:pt x="9764572" y="3110017"/>
                  <a:pt x="9751970" y="3140821"/>
                  <a:pt x="9726767" y="3166024"/>
                </a:cubicBezTo>
                <a:cubicBezTo>
                  <a:pt x="9716499" y="3176292"/>
                  <a:pt x="9704365" y="3187027"/>
                  <a:pt x="9690363" y="3198228"/>
                </a:cubicBezTo>
                <a:cubicBezTo>
                  <a:pt x="9678228" y="3208496"/>
                  <a:pt x="9661426" y="3218764"/>
                  <a:pt x="9639956" y="3229032"/>
                </a:cubicBezTo>
                <a:cubicBezTo>
                  <a:pt x="9622221" y="3237433"/>
                  <a:pt x="9598884" y="3244901"/>
                  <a:pt x="9569947" y="3251435"/>
                </a:cubicBezTo>
                <a:cubicBezTo>
                  <a:pt x="9542877" y="3257036"/>
                  <a:pt x="9513008" y="3259836"/>
                  <a:pt x="9480336" y="3259836"/>
                </a:cubicBezTo>
                <a:cubicBezTo>
                  <a:pt x="9425263" y="3259836"/>
                  <a:pt x="9376256" y="3250035"/>
                  <a:pt x="9333318" y="3230432"/>
                </a:cubicBezTo>
                <a:cubicBezTo>
                  <a:pt x="9289445" y="3210830"/>
                  <a:pt x="9252107" y="3184226"/>
                  <a:pt x="9221304" y="3150622"/>
                </a:cubicBezTo>
                <a:cubicBezTo>
                  <a:pt x="9190500" y="3117018"/>
                  <a:pt x="9166697" y="3077347"/>
                  <a:pt x="9149895" y="3031608"/>
                </a:cubicBezTo>
                <a:cubicBezTo>
                  <a:pt x="9133093" y="2985869"/>
                  <a:pt x="9124692" y="2936396"/>
                  <a:pt x="9124692" y="2883189"/>
                </a:cubicBezTo>
                <a:cubicBezTo>
                  <a:pt x="9124692" y="2831849"/>
                  <a:pt x="9134026" y="2783310"/>
                  <a:pt x="9152696" y="2737571"/>
                </a:cubicBezTo>
                <a:cubicBezTo>
                  <a:pt x="9170430" y="2692765"/>
                  <a:pt x="9195634" y="2653560"/>
                  <a:pt x="9228305" y="2619956"/>
                </a:cubicBezTo>
                <a:cubicBezTo>
                  <a:pt x="9260042" y="2586352"/>
                  <a:pt x="9297847" y="2559749"/>
                  <a:pt x="9341719" y="2540146"/>
                </a:cubicBezTo>
                <a:cubicBezTo>
                  <a:pt x="9384658" y="2520544"/>
                  <a:pt x="9431797" y="2510742"/>
                  <a:pt x="9483136" y="2510742"/>
                </a:cubicBezTo>
                <a:close/>
                <a:moveTo>
                  <a:pt x="1773784" y="2510742"/>
                </a:moveTo>
                <a:cubicBezTo>
                  <a:pt x="1827923" y="2510742"/>
                  <a:pt x="1871329" y="2521944"/>
                  <a:pt x="1904000" y="2544347"/>
                </a:cubicBezTo>
                <a:cubicBezTo>
                  <a:pt x="1935736" y="2566749"/>
                  <a:pt x="1960940" y="2597553"/>
                  <a:pt x="1979608" y="2636758"/>
                </a:cubicBezTo>
                <a:lnTo>
                  <a:pt x="1979608" y="2614355"/>
                </a:lnTo>
                <a:cubicBezTo>
                  <a:pt x="1979608" y="2587285"/>
                  <a:pt x="1989410" y="2565349"/>
                  <a:pt x="2009012" y="2548547"/>
                </a:cubicBezTo>
                <a:cubicBezTo>
                  <a:pt x="2028615" y="2531745"/>
                  <a:pt x="2054285" y="2523344"/>
                  <a:pt x="2086023" y="2523344"/>
                </a:cubicBezTo>
                <a:cubicBezTo>
                  <a:pt x="2118693" y="2523344"/>
                  <a:pt x="2144830" y="2531745"/>
                  <a:pt x="2164433" y="2548547"/>
                </a:cubicBezTo>
                <a:cubicBezTo>
                  <a:pt x="2184034" y="2565349"/>
                  <a:pt x="2193835" y="2586818"/>
                  <a:pt x="2193835" y="2612955"/>
                </a:cubicBezTo>
                <a:lnTo>
                  <a:pt x="2193835" y="2993803"/>
                </a:lnTo>
                <a:lnTo>
                  <a:pt x="2193835" y="2998003"/>
                </a:lnTo>
                <a:cubicBezTo>
                  <a:pt x="2193835" y="3019473"/>
                  <a:pt x="2196636" y="3034408"/>
                  <a:pt x="2202237" y="3042809"/>
                </a:cubicBezTo>
                <a:cubicBezTo>
                  <a:pt x="2207838" y="3051210"/>
                  <a:pt x="2214372" y="3055410"/>
                  <a:pt x="2221840" y="3055410"/>
                </a:cubicBezTo>
                <a:cubicBezTo>
                  <a:pt x="2236774" y="3055410"/>
                  <a:pt x="2249377" y="3062412"/>
                  <a:pt x="2259644" y="3076413"/>
                </a:cubicBezTo>
                <a:cubicBezTo>
                  <a:pt x="2268979" y="3089481"/>
                  <a:pt x="2273646" y="3109550"/>
                  <a:pt x="2273646" y="3136621"/>
                </a:cubicBezTo>
                <a:cubicBezTo>
                  <a:pt x="2273646" y="3210363"/>
                  <a:pt x="2228374" y="3247235"/>
                  <a:pt x="2137829" y="3247235"/>
                </a:cubicBezTo>
                <a:cubicBezTo>
                  <a:pt x="2090223" y="3247235"/>
                  <a:pt x="2053819" y="3234531"/>
                  <a:pt x="2028615" y="3209123"/>
                </a:cubicBezTo>
                <a:cubicBezTo>
                  <a:pt x="2004346" y="3184664"/>
                  <a:pt x="1988476" y="3155494"/>
                  <a:pt x="1981009" y="3121613"/>
                </a:cubicBezTo>
                <a:lnTo>
                  <a:pt x="1979608" y="3115968"/>
                </a:lnTo>
                <a:cubicBezTo>
                  <a:pt x="1959073" y="3162991"/>
                  <a:pt x="1929670" y="3198724"/>
                  <a:pt x="1891398" y="3223169"/>
                </a:cubicBezTo>
                <a:cubicBezTo>
                  <a:pt x="1854060" y="3246680"/>
                  <a:pt x="1809255" y="3258436"/>
                  <a:pt x="1756981" y="3258436"/>
                </a:cubicBezTo>
                <a:cubicBezTo>
                  <a:pt x="1716843" y="3258436"/>
                  <a:pt x="1678572" y="3250035"/>
                  <a:pt x="1642168" y="3233233"/>
                </a:cubicBezTo>
                <a:cubicBezTo>
                  <a:pt x="1606695" y="3216431"/>
                  <a:pt x="1574491" y="3191694"/>
                  <a:pt x="1545555" y="3159023"/>
                </a:cubicBezTo>
                <a:cubicBezTo>
                  <a:pt x="1517551" y="3127286"/>
                  <a:pt x="1495149" y="3088548"/>
                  <a:pt x="1478347" y="3042809"/>
                </a:cubicBezTo>
                <a:cubicBezTo>
                  <a:pt x="1461545" y="2998003"/>
                  <a:pt x="1453143" y="2946664"/>
                  <a:pt x="1453143" y="2888790"/>
                </a:cubicBezTo>
                <a:cubicBezTo>
                  <a:pt x="1453143" y="2828115"/>
                  <a:pt x="1462011" y="2775376"/>
                  <a:pt x="1479746" y="2730570"/>
                </a:cubicBezTo>
                <a:cubicBezTo>
                  <a:pt x="1497482" y="2684831"/>
                  <a:pt x="1521286" y="2645626"/>
                  <a:pt x="1551156" y="2612955"/>
                </a:cubicBezTo>
                <a:cubicBezTo>
                  <a:pt x="1581026" y="2580285"/>
                  <a:pt x="1615096" y="2555081"/>
                  <a:pt x="1653369" y="2537346"/>
                </a:cubicBezTo>
                <a:cubicBezTo>
                  <a:pt x="1691639" y="2519610"/>
                  <a:pt x="1731778" y="2510742"/>
                  <a:pt x="1773784" y="2510742"/>
                </a:cubicBezTo>
                <a:close/>
                <a:moveTo>
                  <a:pt x="4650038" y="2507942"/>
                </a:moveTo>
                <a:cubicBezTo>
                  <a:pt x="4701378" y="2507942"/>
                  <a:pt x="4746650" y="2516810"/>
                  <a:pt x="4785854" y="2534545"/>
                </a:cubicBezTo>
                <a:cubicBezTo>
                  <a:pt x="4826928" y="2553214"/>
                  <a:pt x="4861465" y="2577017"/>
                  <a:pt x="4889468" y="2605954"/>
                </a:cubicBezTo>
                <a:cubicBezTo>
                  <a:pt x="4918405" y="2635825"/>
                  <a:pt x="4940341" y="2669429"/>
                  <a:pt x="4955276" y="2706767"/>
                </a:cubicBezTo>
                <a:cubicBezTo>
                  <a:pt x="4971145" y="2745972"/>
                  <a:pt x="4979080" y="2785177"/>
                  <a:pt x="4979080" y="2824382"/>
                </a:cubicBezTo>
                <a:cubicBezTo>
                  <a:pt x="4979080" y="2857986"/>
                  <a:pt x="4973479" y="2885989"/>
                  <a:pt x="4962277" y="2908392"/>
                </a:cubicBezTo>
                <a:cubicBezTo>
                  <a:pt x="4951076" y="2930795"/>
                  <a:pt x="4927740" y="2941996"/>
                  <a:pt x="4892268" y="2941996"/>
                </a:cubicBezTo>
                <a:lnTo>
                  <a:pt x="4510020" y="2941996"/>
                </a:lnTo>
                <a:lnTo>
                  <a:pt x="4505820" y="2944797"/>
                </a:lnTo>
                <a:cubicBezTo>
                  <a:pt x="4515154" y="2986802"/>
                  <a:pt x="4534290" y="3017606"/>
                  <a:pt x="4563227" y="3037208"/>
                </a:cubicBezTo>
                <a:cubicBezTo>
                  <a:pt x="4591231" y="3056811"/>
                  <a:pt x="4624368" y="3066612"/>
                  <a:pt x="4662640" y="3066612"/>
                </a:cubicBezTo>
                <a:cubicBezTo>
                  <a:pt x="4679442" y="3066612"/>
                  <a:pt x="4696244" y="3064278"/>
                  <a:pt x="4713046" y="3059611"/>
                </a:cubicBezTo>
                <a:cubicBezTo>
                  <a:pt x="4726115" y="3055877"/>
                  <a:pt x="4740116" y="3050743"/>
                  <a:pt x="4755051" y="3044209"/>
                </a:cubicBezTo>
                <a:cubicBezTo>
                  <a:pt x="4769053" y="3037675"/>
                  <a:pt x="4779788" y="3032074"/>
                  <a:pt x="4787256" y="3027407"/>
                </a:cubicBezTo>
                <a:cubicBezTo>
                  <a:pt x="4796590" y="3020873"/>
                  <a:pt x="4803124" y="3017139"/>
                  <a:pt x="4806859" y="3016206"/>
                </a:cubicBezTo>
                <a:cubicBezTo>
                  <a:pt x="4824594" y="3007805"/>
                  <a:pt x="4839994" y="3003604"/>
                  <a:pt x="4853064" y="3003604"/>
                </a:cubicBezTo>
                <a:cubicBezTo>
                  <a:pt x="4880133" y="3003604"/>
                  <a:pt x="4902070" y="3013405"/>
                  <a:pt x="4918871" y="3033008"/>
                </a:cubicBezTo>
                <a:cubicBezTo>
                  <a:pt x="4935673" y="3052610"/>
                  <a:pt x="4944075" y="3074546"/>
                  <a:pt x="4944075" y="3098816"/>
                </a:cubicBezTo>
                <a:cubicBezTo>
                  <a:pt x="4944075" y="3117485"/>
                  <a:pt x="4939407" y="3133354"/>
                  <a:pt x="4930073" y="3146422"/>
                </a:cubicBezTo>
                <a:cubicBezTo>
                  <a:pt x="4919805" y="3161357"/>
                  <a:pt x="4909538" y="3172559"/>
                  <a:pt x="4899270" y="3180026"/>
                </a:cubicBezTo>
                <a:cubicBezTo>
                  <a:pt x="4872199" y="3201495"/>
                  <a:pt x="4838128" y="3219698"/>
                  <a:pt x="4797056" y="3234633"/>
                </a:cubicBezTo>
                <a:cubicBezTo>
                  <a:pt x="4755985" y="3249568"/>
                  <a:pt x="4706513" y="3257036"/>
                  <a:pt x="4648638" y="3257036"/>
                </a:cubicBezTo>
                <a:cubicBezTo>
                  <a:pt x="4598231" y="3257036"/>
                  <a:pt x="4550625" y="3247701"/>
                  <a:pt x="4505820" y="3229032"/>
                </a:cubicBezTo>
                <a:cubicBezTo>
                  <a:pt x="4461947" y="3210363"/>
                  <a:pt x="4424143" y="3184693"/>
                  <a:pt x="4392405" y="3152023"/>
                </a:cubicBezTo>
                <a:cubicBezTo>
                  <a:pt x="4359735" y="3118418"/>
                  <a:pt x="4334532" y="3079213"/>
                  <a:pt x="4316797" y="3034408"/>
                </a:cubicBezTo>
                <a:cubicBezTo>
                  <a:pt x="4299061" y="2990536"/>
                  <a:pt x="4290194" y="2940596"/>
                  <a:pt x="4290194" y="2884589"/>
                </a:cubicBezTo>
                <a:cubicBezTo>
                  <a:pt x="4290194" y="2834183"/>
                  <a:pt x="4299528" y="2785177"/>
                  <a:pt x="4318196" y="2737571"/>
                </a:cubicBezTo>
                <a:cubicBezTo>
                  <a:pt x="4336865" y="2690898"/>
                  <a:pt x="4362069" y="2650760"/>
                  <a:pt x="4393806" y="2617156"/>
                </a:cubicBezTo>
                <a:cubicBezTo>
                  <a:pt x="4425544" y="2583551"/>
                  <a:pt x="4463349" y="2556948"/>
                  <a:pt x="4507220" y="2537346"/>
                </a:cubicBezTo>
                <a:cubicBezTo>
                  <a:pt x="4550159" y="2517743"/>
                  <a:pt x="4597765" y="2507942"/>
                  <a:pt x="4650038" y="2507942"/>
                </a:cubicBezTo>
                <a:close/>
                <a:moveTo>
                  <a:pt x="1845903" y="2470076"/>
                </a:moveTo>
                <a:lnTo>
                  <a:pt x="1846593" y="2470137"/>
                </a:lnTo>
                <a:lnTo>
                  <a:pt x="1845193" y="2470137"/>
                </a:lnTo>
                <a:close/>
                <a:moveTo>
                  <a:pt x="10230287" y="2394528"/>
                </a:moveTo>
                <a:lnTo>
                  <a:pt x="10230287" y="2396512"/>
                </a:lnTo>
                <a:lnTo>
                  <a:pt x="10228887" y="2400129"/>
                </a:lnTo>
                <a:close/>
                <a:moveTo>
                  <a:pt x="6375244" y="2335720"/>
                </a:moveTo>
                <a:cubicBezTo>
                  <a:pt x="6406047" y="2335720"/>
                  <a:pt x="6431250" y="2345522"/>
                  <a:pt x="6450852" y="2365124"/>
                </a:cubicBezTo>
                <a:cubicBezTo>
                  <a:pt x="6470455" y="2384727"/>
                  <a:pt x="6480256" y="2408996"/>
                  <a:pt x="6480256" y="2437933"/>
                </a:cubicBezTo>
                <a:lnTo>
                  <a:pt x="6480256" y="2523344"/>
                </a:lnTo>
                <a:lnTo>
                  <a:pt x="6583869" y="2523344"/>
                </a:lnTo>
                <a:cubicBezTo>
                  <a:pt x="6610006" y="2523344"/>
                  <a:pt x="6632410" y="2531745"/>
                  <a:pt x="6651078" y="2548547"/>
                </a:cubicBezTo>
                <a:cubicBezTo>
                  <a:pt x="6669746" y="2565349"/>
                  <a:pt x="6679081" y="2588219"/>
                  <a:pt x="6679081" y="2617156"/>
                </a:cubicBezTo>
                <a:cubicBezTo>
                  <a:pt x="6679081" y="2646093"/>
                  <a:pt x="6670214" y="2668962"/>
                  <a:pt x="6652478" y="2685764"/>
                </a:cubicBezTo>
                <a:cubicBezTo>
                  <a:pt x="6633809" y="2702566"/>
                  <a:pt x="6611406" y="2710968"/>
                  <a:pt x="6585269" y="2710968"/>
                </a:cubicBezTo>
                <a:lnTo>
                  <a:pt x="6481656" y="2710968"/>
                </a:lnTo>
                <a:lnTo>
                  <a:pt x="6481656" y="2979801"/>
                </a:lnTo>
                <a:lnTo>
                  <a:pt x="6481656" y="2981201"/>
                </a:lnTo>
                <a:cubicBezTo>
                  <a:pt x="6481656" y="3011072"/>
                  <a:pt x="6487724" y="3032541"/>
                  <a:pt x="6499858" y="3045609"/>
                </a:cubicBezTo>
                <a:cubicBezTo>
                  <a:pt x="6511994" y="3059611"/>
                  <a:pt x="6528796" y="3066612"/>
                  <a:pt x="6550265" y="3066612"/>
                </a:cubicBezTo>
                <a:cubicBezTo>
                  <a:pt x="6568934" y="3066612"/>
                  <a:pt x="6583869" y="3064278"/>
                  <a:pt x="6595070" y="3059611"/>
                </a:cubicBezTo>
                <a:cubicBezTo>
                  <a:pt x="6606272" y="3054944"/>
                  <a:pt x="6617474" y="3052610"/>
                  <a:pt x="6628674" y="3052610"/>
                </a:cubicBezTo>
                <a:cubicBezTo>
                  <a:pt x="6641743" y="3052610"/>
                  <a:pt x="6652478" y="3055410"/>
                  <a:pt x="6660879" y="3061011"/>
                </a:cubicBezTo>
                <a:cubicBezTo>
                  <a:pt x="6669280" y="3066612"/>
                  <a:pt x="6676280" y="3073613"/>
                  <a:pt x="6681881" y="3082014"/>
                </a:cubicBezTo>
                <a:cubicBezTo>
                  <a:pt x="6687482" y="3090415"/>
                  <a:pt x="6691682" y="3099283"/>
                  <a:pt x="6694483" y="3108617"/>
                </a:cubicBezTo>
                <a:cubicBezTo>
                  <a:pt x="6697283" y="3118885"/>
                  <a:pt x="6698684" y="3127753"/>
                  <a:pt x="6698684" y="3135220"/>
                </a:cubicBezTo>
                <a:cubicBezTo>
                  <a:pt x="6698684" y="3179093"/>
                  <a:pt x="6684216" y="3209896"/>
                  <a:pt x="6655278" y="3227632"/>
                </a:cubicBezTo>
                <a:cubicBezTo>
                  <a:pt x="6634742" y="3239767"/>
                  <a:pt x="6612806" y="3248168"/>
                  <a:pt x="6589470" y="3252835"/>
                </a:cubicBezTo>
                <a:cubicBezTo>
                  <a:pt x="6578268" y="3254702"/>
                  <a:pt x="6565667" y="3256336"/>
                  <a:pt x="6551666" y="3257736"/>
                </a:cubicBezTo>
                <a:cubicBezTo>
                  <a:pt x="6537664" y="3259136"/>
                  <a:pt x="6522728" y="3259836"/>
                  <a:pt x="6506860" y="3259836"/>
                </a:cubicBezTo>
                <a:cubicBezTo>
                  <a:pt x="6461121" y="3259836"/>
                  <a:pt x="6422382" y="3251902"/>
                  <a:pt x="6390645" y="3236033"/>
                </a:cubicBezTo>
                <a:cubicBezTo>
                  <a:pt x="6360774" y="3221098"/>
                  <a:pt x="6336505" y="3200562"/>
                  <a:pt x="6317836" y="3174425"/>
                </a:cubicBezTo>
                <a:cubicBezTo>
                  <a:pt x="6299167" y="3149222"/>
                  <a:pt x="6286565" y="3120752"/>
                  <a:pt x="6280032" y="3089015"/>
                </a:cubicBezTo>
                <a:cubicBezTo>
                  <a:pt x="6272564" y="3054477"/>
                  <a:pt x="6268830" y="3022273"/>
                  <a:pt x="6268830" y="2992403"/>
                </a:cubicBezTo>
                <a:lnTo>
                  <a:pt x="6268830" y="2710968"/>
                </a:lnTo>
                <a:lnTo>
                  <a:pt x="6243627" y="2710968"/>
                </a:lnTo>
                <a:cubicBezTo>
                  <a:pt x="6216556" y="2710968"/>
                  <a:pt x="6194154" y="2702566"/>
                  <a:pt x="6176418" y="2685764"/>
                </a:cubicBezTo>
                <a:cubicBezTo>
                  <a:pt x="6158683" y="2668962"/>
                  <a:pt x="6149816" y="2646093"/>
                  <a:pt x="6149816" y="2617156"/>
                </a:cubicBezTo>
                <a:cubicBezTo>
                  <a:pt x="6149816" y="2589152"/>
                  <a:pt x="6159150" y="2566749"/>
                  <a:pt x="6177819" y="2549947"/>
                </a:cubicBezTo>
                <a:cubicBezTo>
                  <a:pt x="6195554" y="2533145"/>
                  <a:pt x="6217956" y="2524744"/>
                  <a:pt x="6245027" y="2524744"/>
                </a:cubicBezTo>
                <a:lnTo>
                  <a:pt x="6270230" y="2524744"/>
                </a:lnTo>
                <a:lnTo>
                  <a:pt x="6270230" y="2439334"/>
                </a:lnTo>
                <a:cubicBezTo>
                  <a:pt x="6270230" y="2409463"/>
                  <a:pt x="6280032" y="2384727"/>
                  <a:pt x="6299634" y="2365124"/>
                </a:cubicBezTo>
                <a:cubicBezTo>
                  <a:pt x="6319236" y="2345522"/>
                  <a:pt x="6344440" y="2335720"/>
                  <a:pt x="6375244" y="2335720"/>
                </a:cubicBezTo>
                <a:close/>
                <a:moveTo>
                  <a:pt x="8154761" y="2278313"/>
                </a:moveTo>
                <a:cubicBezTo>
                  <a:pt x="8189299" y="2278313"/>
                  <a:pt x="8215902" y="2288086"/>
                  <a:pt x="8234571" y="2307630"/>
                </a:cubicBezTo>
                <a:cubicBezTo>
                  <a:pt x="8253240" y="2328122"/>
                  <a:pt x="8262574" y="2352800"/>
                  <a:pt x="8262574" y="2381664"/>
                </a:cubicBezTo>
                <a:lnTo>
                  <a:pt x="8262574" y="2627751"/>
                </a:lnTo>
                <a:lnTo>
                  <a:pt x="8273075" y="2607584"/>
                </a:lnTo>
                <a:cubicBezTo>
                  <a:pt x="8289177" y="2581003"/>
                  <a:pt x="8309480" y="2559377"/>
                  <a:pt x="8333983" y="2542706"/>
                </a:cubicBezTo>
                <a:cubicBezTo>
                  <a:pt x="8365720" y="2520463"/>
                  <a:pt x="8405859" y="2509342"/>
                  <a:pt x="8454398" y="2509342"/>
                </a:cubicBezTo>
                <a:cubicBezTo>
                  <a:pt x="8533741" y="2509342"/>
                  <a:pt x="8595816" y="2534545"/>
                  <a:pt x="8640622" y="2584952"/>
                </a:cubicBezTo>
                <a:cubicBezTo>
                  <a:pt x="8685427" y="2635358"/>
                  <a:pt x="8707830" y="2705834"/>
                  <a:pt x="8707830" y="2796378"/>
                </a:cubicBezTo>
                <a:lnTo>
                  <a:pt x="8707830" y="3140821"/>
                </a:lnTo>
                <a:cubicBezTo>
                  <a:pt x="8707830" y="3170692"/>
                  <a:pt x="8697562" y="3195428"/>
                  <a:pt x="8677026" y="3215030"/>
                </a:cubicBezTo>
                <a:cubicBezTo>
                  <a:pt x="8655557" y="3234633"/>
                  <a:pt x="8630354" y="3244434"/>
                  <a:pt x="8601417" y="3244434"/>
                </a:cubicBezTo>
                <a:cubicBezTo>
                  <a:pt x="8571546" y="3244434"/>
                  <a:pt x="8546343" y="3234611"/>
                  <a:pt x="8525807" y="3214965"/>
                </a:cubicBezTo>
                <a:cubicBezTo>
                  <a:pt x="8505272" y="3195304"/>
                  <a:pt x="8495003" y="3170502"/>
                  <a:pt x="8495003" y="3140559"/>
                </a:cubicBezTo>
                <a:lnTo>
                  <a:pt x="8495003" y="2875247"/>
                </a:lnTo>
                <a:cubicBezTo>
                  <a:pt x="8495003" y="2815346"/>
                  <a:pt x="8484269" y="2770891"/>
                  <a:pt x="8462799" y="2741881"/>
                </a:cubicBezTo>
                <a:cubicBezTo>
                  <a:pt x="8441330" y="2713804"/>
                  <a:pt x="8411926" y="2699766"/>
                  <a:pt x="8374588" y="2699766"/>
                </a:cubicBezTo>
                <a:cubicBezTo>
                  <a:pt x="8337251" y="2699766"/>
                  <a:pt x="8308780" y="2714271"/>
                  <a:pt x="8289178" y="2743281"/>
                </a:cubicBezTo>
                <a:cubicBezTo>
                  <a:pt x="8269575" y="2773224"/>
                  <a:pt x="8259774" y="2819547"/>
                  <a:pt x="8259774" y="2882248"/>
                </a:cubicBezTo>
                <a:lnTo>
                  <a:pt x="8259774" y="3140559"/>
                </a:lnTo>
                <a:cubicBezTo>
                  <a:pt x="8259774" y="3170502"/>
                  <a:pt x="8249506" y="3195304"/>
                  <a:pt x="8228970" y="3214965"/>
                </a:cubicBezTo>
                <a:cubicBezTo>
                  <a:pt x="8207500" y="3234611"/>
                  <a:pt x="8182297" y="3244434"/>
                  <a:pt x="8153361" y="3244434"/>
                </a:cubicBezTo>
                <a:cubicBezTo>
                  <a:pt x="8123490" y="3244434"/>
                  <a:pt x="8098286" y="3234633"/>
                  <a:pt x="8077752" y="3215030"/>
                </a:cubicBezTo>
                <a:cubicBezTo>
                  <a:pt x="8057216" y="3195428"/>
                  <a:pt x="8046948" y="3170692"/>
                  <a:pt x="8046948" y="3140821"/>
                </a:cubicBezTo>
                <a:lnTo>
                  <a:pt x="8046948" y="2381926"/>
                </a:lnTo>
                <a:cubicBezTo>
                  <a:pt x="8046948" y="2352989"/>
                  <a:pt x="8056282" y="2328253"/>
                  <a:pt x="8074951" y="2307717"/>
                </a:cubicBezTo>
                <a:cubicBezTo>
                  <a:pt x="8092686" y="2288115"/>
                  <a:pt x="8119290" y="2278313"/>
                  <a:pt x="8154761" y="2278313"/>
                </a:cubicBezTo>
                <a:close/>
                <a:moveTo>
                  <a:pt x="1707975" y="2218106"/>
                </a:moveTo>
                <a:cubicBezTo>
                  <a:pt x="1725711" y="2218106"/>
                  <a:pt x="1739713" y="2222773"/>
                  <a:pt x="1749981" y="2232108"/>
                </a:cubicBezTo>
                <a:cubicBezTo>
                  <a:pt x="1762115" y="2242376"/>
                  <a:pt x="1770050" y="2254977"/>
                  <a:pt x="1773784" y="2269912"/>
                </a:cubicBezTo>
                <a:cubicBezTo>
                  <a:pt x="1782185" y="2295115"/>
                  <a:pt x="1791985" y="2311917"/>
                  <a:pt x="1803187" y="2320319"/>
                </a:cubicBezTo>
                <a:cubicBezTo>
                  <a:pt x="1814388" y="2328720"/>
                  <a:pt x="1829324" y="2332920"/>
                  <a:pt x="1847992" y="2332920"/>
                </a:cubicBezTo>
                <a:cubicBezTo>
                  <a:pt x="1866663" y="2332920"/>
                  <a:pt x="1881596" y="2328720"/>
                  <a:pt x="1892800" y="2320319"/>
                </a:cubicBezTo>
                <a:cubicBezTo>
                  <a:pt x="1904000" y="2311917"/>
                  <a:pt x="1913801" y="2295115"/>
                  <a:pt x="1922201" y="2269912"/>
                </a:cubicBezTo>
                <a:cubicBezTo>
                  <a:pt x="1925936" y="2254977"/>
                  <a:pt x="1933871" y="2242376"/>
                  <a:pt x="1946005" y="2232108"/>
                </a:cubicBezTo>
                <a:cubicBezTo>
                  <a:pt x="1956273" y="2222773"/>
                  <a:pt x="1970275" y="2218106"/>
                  <a:pt x="1988010" y="2218106"/>
                </a:cubicBezTo>
                <a:cubicBezTo>
                  <a:pt x="2011346" y="2218106"/>
                  <a:pt x="2028615" y="2225107"/>
                  <a:pt x="2039817" y="2239109"/>
                </a:cubicBezTo>
                <a:cubicBezTo>
                  <a:pt x="2051018" y="2253110"/>
                  <a:pt x="2056619" y="2268045"/>
                  <a:pt x="2056619" y="2283914"/>
                </a:cubicBezTo>
                <a:cubicBezTo>
                  <a:pt x="2056619" y="2311917"/>
                  <a:pt x="2050552" y="2336654"/>
                  <a:pt x="2038416" y="2358123"/>
                </a:cubicBezTo>
                <a:cubicBezTo>
                  <a:pt x="2025348" y="2381459"/>
                  <a:pt x="2009480" y="2401062"/>
                  <a:pt x="1990811" y="2416931"/>
                </a:cubicBezTo>
                <a:cubicBezTo>
                  <a:pt x="1972141" y="2432799"/>
                  <a:pt x="1949739" y="2445868"/>
                  <a:pt x="1923603" y="2456136"/>
                </a:cubicBezTo>
                <a:cubicBezTo>
                  <a:pt x="1911467" y="2460803"/>
                  <a:pt x="1898865" y="2464303"/>
                  <a:pt x="1885799" y="2466637"/>
                </a:cubicBezTo>
                <a:lnTo>
                  <a:pt x="1845903" y="2470076"/>
                </a:lnTo>
                <a:lnTo>
                  <a:pt x="1807038" y="2466637"/>
                </a:lnTo>
                <a:cubicBezTo>
                  <a:pt x="1794204" y="2464303"/>
                  <a:pt x="1781717" y="2460803"/>
                  <a:pt x="1769583" y="2456136"/>
                </a:cubicBezTo>
                <a:cubicBezTo>
                  <a:pt x="1743447" y="2445868"/>
                  <a:pt x="1721043" y="2432799"/>
                  <a:pt x="1702375" y="2416931"/>
                </a:cubicBezTo>
                <a:cubicBezTo>
                  <a:pt x="1682772" y="2400129"/>
                  <a:pt x="1667370" y="2380526"/>
                  <a:pt x="1656169" y="2358123"/>
                </a:cubicBezTo>
                <a:cubicBezTo>
                  <a:pt x="1644967" y="2335720"/>
                  <a:pt x="1639367" y="2310984"/>
                  <a:pt x="1639367" y="2283914"/>
                </a:cubicBezTo>
                <a:cubicBezTo>
                  <a:pt x="1639367" y="2268045"/>
                  <a:pt x="1644967" y="2253110"/>
                  <a:pt x="1656169" y="2239109"/>
                </a:cubicBezTo>
                <a:cubicBezTo>
                  <a:pt x="1667370" y="2225107"/>
                  <a:pt x="1684639" y="2218106"/>
                  <a:pt x="1707975" y="2218106"/>
                </a:cubicBezTo>
                <a:close/>
                <a:moveTo>
                  <a:pt x="6828300" y="2197103"/>
                </a:moveTo>
                <a:cubicBezTo>
                  <a:pt x="6842302" y="2197103"/>
                  <a:pt x="6853504" y="2198970"/>
                  <a:pt x="6861904" y="2202704"/>
                </a:cubicBezTo>
                <a:cubicBezTo>
                  <a:pt x="6871239" y="2207371"/>
                  <a:pt x="6879640" y="2212972"/>
                  <a:pt x="6887108" y="2219506"/>
                </a:cubicBezTo>
                <a:lnTo>
                  <a:pt x="7038326" y="2365124"/>
                </a:lnTo>
                <a:lnTo>
                  <a:pt x="7038326" y="2370725"/>
                </a:lnTo>
                <a:cubicBezTo>
                  <a:pt x="7056995" y="2389394"/>
                  <a:pt x="7066330" y="2408530"/>
                  <a:pt x="7066330" y="2428132"/>
                </a:cubicBezTo>
                <a:cubicBezTo>
                  <a:pt x="7066330" y="2444934"/>
                  <a:pt x="7060262" y="2459870"/>
                  <a:pt x="7048128" y="2472938"/>
                </a:cubicBezTo>
                <a:cubicBezTo>
                  <a:pt x="7035059" y="2486939"/>
                  <a:pt x="7019657" y="2493940"/>
                  <a:pt x="7001922" y="2493940"/>
                </a:cubicBezTo>
                <a:cubicBezTo>
                  <a:pt x="6997254" y="2493940"/>
                  <a:pt x="6991654" y="2492540"/>
                  <a:pt x="6985120" y="2489740"/>
                </a:cubicBezTo>
                <a:cubicBezTo>
                  <a:pt x="6976718" y="2486006"/>
                  <a:pt x="6968318" y="2481339"/>
                  <a:pt x="6959916" y="2475738"/>
                </a:cubicBezTo>
                <a:lnTo>
                  <a:pt x="6773693" y="2355323"/>
                </a:lnTo>
                <a:cubicBezTo>
                  <a:pt x="6750356" y="2340388"/>
                  <a:pt x="6738689" y="2316585"/>
                  <a:pt x="6738689" y="2283914"/>
                </a:cubicBezTo>
                <a:cubicBezTo>
                  <a:pt x="6738689" y="2273646"/>
                  <a:pt x="6741022" y="2262911"/>
                  <a:pt x="6745690" y="2251710"/>
                </a:cubicBezTo>
                <a:cubicBezTo>
                  <a:pt x="6749424" y="2242376"/>
                  <a:pt x="6755958" y="2233041"/>
                  <a:pt x="6765292" y="2223707"/>
                </a:cubicBezTo>
                <a:cubicBezTo>
                  <a:pt x="6774626" y="2214372"/>
                  <a:pt x="6784428" y="2207838"/>
                  <a:pt x="6794696" y="2204104"/>
                </a:cubicBezTo>
                <a:cubicBezTo>
                  <a:pt x="6806830" y="2199437"/>
                  <a:pt x="6818032" y="2197103"/>
                  <a:pt x="6828300" y="2197103"/>
                </a:cubicBezTo>
                <a:close/>
                <a:moveTo>
                  <a:pt x="4648638" y="2195703"/>
                </a:moveTo>
                <a:cubicBezTo>
                  <a:pt x="4662640" y="2195703"/>
                  <a:pt x="4673842" y="2198503"/>
                  <a:pt x="4682242" y="2204104"/>
                </a:cubicBezTo>
                <a:cubicBezTo>
                  <a:pt x="4686909" y="2206904"/>
                  <a:pt x="4691109" y="2209705"/>
                  <a:pt x="4694844" y="2212505"/>
                </a:cubicBezTo>
                <a:cubicBezTo>
                  <a:pt x="4698577" y="2215306"/>
                  <a:pt x="4702312" y="2218573"/>
                  <a:pt x="4706045" y="2222306"/>
                </a:cubicBezTo>
                <a:lnTo>
                  <a:pt x="4854464" y="2384727"/>
                </a:lnTo>
                <a:lnTo>
                  <a:pt x="4851663" y="2388927"/>
                </a:lnTo>
                <a:cubicBezTo>
                  <a:pt x="4861931" y="2400129"/>
                  <a:pt x="4868465" y="2408530"/>
                  <a:pt x="4871266" y="2414130"/>
                </a:cubicBezTo>
                <a:cubicBezTo>
                  <a:pt x="4875933" y="2421598"/>
                  <a:pt x="4878266" y="2429999"/>
                  <a:pt x="4878266" y="2439334"/>
                </a:cubicBezTo>
                <a:cubicBezTo>
                  <a:pt x="4878266" y="2451468"/>
                  <a:pt x="4873133" y="2463603"/>
                  <a:pt x="4862865" y="2475738"/>
                </a:cubicBezTo>
                <a:cubicBezTo>
                  <a:pt x="4852597" y="2486939"/>
                  <a:pt x="4839994" y="2492540"/>
                  <a:pt x="4825060" y="2492540"/>
                </a:cubicBezTo>
                <a:cubicBezTo>
                  <a:pt x="4818526" y="2492540"/>
                  <a:pt x="4813392" y="2492073"/>
                  <a:pt x="4809658" y="2491140"/>
                </a:cubicBezTo>
                <a:cubicBezTo>
                  <a:pt x="4804992" y="2490206"/>
                  <a:pt x="4797524" y="2486006"/>
                  <a:pt x="4787256" y="2478538"/>
                </a:cubicBezTo>
                <a:lnTo>
                  <a:pt x="4645838" y="2383327"/>
                </a:lnTo>
                <a:lnTo>
                  <a:pt x="4504420" y="2478538"/>
                </a:lnTo>
                <a:cubicBezTo>
                  <a:pt x="4496019" y="2483206"/>
                  <a:pt x="4488551" y="2486473"/>
                  <a:pt x="4482017" y="2488340"/>
                </a:cubicBezTo>
                <a:cubicBezTo>
                  <a:pt x="4478283" y="2489273"/>
                  <a:pt x="4473149" y="2489740"/>
                  <a:pt x="4466615" y="2489740"/>
                </a:cubicBezTo>
                <a:cubicBezTo>
                  <a:pt x="4450747" y="2489740"/>
                  <a:pt x="4438145" y="2484139"/>
                  <a:pt x="4428810" y="2472938"/>
                </a:cubicBezTo>
                <a:cubicBezTo>
                  <a:pt x="4418542" y="2460803"/>
                  <a:pt x="4413408" y="2448668"/>
                  <a:pt x="4413408" y="2436533"/>
                </a:cubicBezTo>
                <a:cubicBezTo>
                  <a:pt x="4413408" y="2427199"/>
                  <a:pt x="4415742" y="2418798"/>
                  <a:pt x="4420409" y="2411330"/>
                </a:cubicBezTo>
                <a:cubicBezTo>
                  <a:pt x="4423209" y="2405729"/>
                  <a:pt x="4429744" y="2397328"/>
                  <a:pt x="4440011" y="2386127"/>
                </a:cubicBezTo>
                <a:lnTo>
                  <a:pt x="4591231" y="2223707"/>
                </a:lnTo>
                <a:cubicBezTo>
                  <a:pt x="4598699" y="2216239"/>
                  <a:pt x="4606632" y="2209705"/>
                  <a:pt x="4615034" y="2204104"/>
                </a:cubicBezTo>
                <a:cubicBezTo>
                  <a:pt x="4623435" y="2198503"/>
                  <a:pt x="4634636" y="2195703"/>
                  <a:pt x="4648638" y="2195703"/>
                </a:cubicBezTo>
                <a:close/>
                <a:moveTo>
                  <a:pt x="10314298" y="2104692"/>
                </a:moveTo>
                <a:cubicBezTo>
                  <a:pt x="10343235" y="2104692"/>
                  <a:pt x="10367971" y="2107959"/>
                  <a:pt x="10388507" y="2114493"/>
                </a:cubicBezTo>
                <a:cubicBezTo>
                  <a:pt x="10409043" y="2121027"/>
                  <a:pt x="10427711" y="2131295"/>
                  <a:pt x="10444514" y="2145297"/>
                </a:cubicBezTo>
                <a:cubicBezTo>
                  <a:pt x="10453848" y="2152764"/>
                  <a:pt x="10461549" y="2160465"/>
                  <a:pt x="10467617" y="2168400"/>
                </a:cubicBezTo>
                <a:cubicBezTo>
                  <a:pt x="10473684" y="2176334"/>
                  <a:pt x="10479051" y="2185435"/>
                  <a:pt x="10483718" y="2195703"/>
                </a:cubicBezTo>
                <a:cubicBezTo>
                  <a:pt x="10493053" y="2215306"/>
                  <a:pt x="10497721" y="2239575"/>
                  <a:pt x="10497721" y="2268512"/>
                </a:cubicBezTo>
                <a:cubicBezTo>
                  <a:pt x="10497721" y="2312384"/>
                  <a:pt x="10485119" y="2345522"/>
                  <a:pt x="10459916" y="2367925"/>
                </a:cubicBezTo>
                <a:cubicBezTo>
                  <a:pt x="10437513" y="2392194"/>
                  <a:pt x="10402042" y="2412263"/>
                  <a:pt x="10353503" y="2428132"/>
                </a:cubicBezTo>
                <a:lnTo>
                  <a:pt x="10353503" y="2432333"/>
                </a:lnTo>
                <a:cubicBezTo>
                  <a:pt x="10353503" y="2451002"/>
                  <a:pt x="10348368" y="2465003"/>
                  <a:pt x="10338101" y="2474338"/>
                </a:cubicBezTo>
                <a:cubicBezTo>
                  <a:pt x="10326900" y="2486473"/>
                  <a:pt x="10311497" y="2492540"/>
                  <a:pt x="10291895" y="2492540"/>
                </a:cubicBezTo>
                <a:cubicBezTo>
                  <a:pt x="10275093" y="2492540"/>
                  <a:pt x="10259691" y="2486473"/>
                  <a:pt x="10245690" y="2474338"/>
                </a:cubicBezTo>
                <a:cubicBezTo>
                  <a:pt x="10235421" y="2462203"/>
                  <a:pt x="10230287" y="2448201"/>
                  <a:pt x="10230287" y="2432333"/>
                </a:cubicBezTo>
                <a:lnTo>
                  <a:pt x="10230287" y="2396512"/>
                </a:lnTo>
                <a:lnTo>
                  <a:pt x="10245690" y="2356723"/>
                </a:lnTo>
                <a:cubicBezTo>
                  <a:pt x="10255958" y="2345522"/>
                  <a:pt x="10268558" y="2337587"/>
                  <a:pt x="10283495" y="2332920"/>
                </a:cubicBezTo>
                <a:cubicBezTo>
                  <a:pt x="10312431" y="2326386"/>
                  <a:pt x="10332966" y="2318452"/>
                  <a:pt x="10345101" y="2309117"/>
                </a:cubicBezTo>
                <a:cubicBezTo>
                  <a:pt x="10357237" y="2300716"/>
                  <a:pt x="10363304" y="2289048"/>
                  <a:pt x="10363304" y="2274113"/>
                </a:cubicBezTo>
                <a:cubicBezTo>
                  <a:pt x="10363304" y="2261978"/>
                  <a:pt x="10359104" y="2251710"/>
                  <a:pt x="10350702" y="2243309"/>
                </a:cubicBezTo>
                <a:cubicBezTo>
                  <a:pt x="10341368" y="2233974"/>
                  <a:pt x="10326900" y="2229307"/>
                  <a:pt x="10307297" y="2229307"/>
                </a:cubicBezTo>
                <a:cubicBezTo>
                  <a:pt x="10294229" y="2229307"/>
                  <a:pt x="10282560" y="2233041"/>
                  <a:pt x="10272293" y="2240509"/>
                </a:cubicBezTo>
                <a:cubicBezTo>
                  <a:pt x="10261091" y="2247043"/>
                  <a:pt x="10250823" y="2255911"/>
                  <a:pt x="10241489" y="2267112"/>
                </a:cubicBezTo>
                <a:cubicBezTo>
                  <a:pt x="10237755" y="2271779"/>
                  <a:pt x="10234021" y="2276213"/>
                  <a:pt x="10230287" y="2280414"/>
                </a:cubicBezTo>
                <a:cubicBezTo>
                  <a:pt x="10226554" y="2284614"/>
                  <a:pt x="10222819" y="2287648"/>
                  <a:pt x="10219086" y="2289515"/>
                </a:cubicBezTo>
                <a:cubicBezTo>
                  <a:pt x="10211619" y="2294182"/>
                  <a:pt x="10199950" y="2296516"/>
                  <a:pt x="10184082" y="2296516"/>
                </a:cubicBezTo>
                <a:cubicBezTo>
                  <a:pt x="10165412" y="2296516"/>
                  <a:pt x="10151411" y="2290915"/>
                  <a:pt x="10142076" y="2279714"/>
                </a:cubicBezTo>
                <a:cubicBezTo>
                  <a:pt x="10131808" y="2268512"/>
                  <a:pt x="10126675" y="2254044"/>
                  <a:pt x="10126675" y="2236308"/>
                </a:cubicBezTo>
                <a:cubicBezTo>
                  <a:pt x="10126675" y="2218573"/>
                  <a:pt x="10129941" y="2203637"/>
                  <a:pt x="10136476" y="2191502"/>
                </a:cubicBezTo>
                <a:cubicBezTo>
                  <a:pt x="10140209" y="2186835"/>
                  <a:pt x="10143476" y="2182401"/>
                  <a:pt x="10146277" y="2178201"/>
                </a:cubicBezTo>
                <a:cubicBezTo>
                  <a:pt x="10149077" y="2174000"/>
                  <a:pt x="10151878" y="2170033"/>
                  <a:pt x="10154678" y="2166299"/>
                </a:cubicBezTo>
                <a:cubicBezTo>
                  <a:pt x="10170547" y="2148564"/>
                  <a:pt x="10191549" y="2133629"/>
                  <a:pt x="10217686" y="2121494"/>
                </a:cubicBezTo>
                <a:cubicBezTo>
                  <a:pt x="10242889" y="2110292"/>
                  <a:pt x="10275093" y="2104692"/>
                  <a:pt x="10314298" y="2104692"/>
                </a:cubicBezTo>
                <a:close/>
                <a:moveTo>
                  <a:pt x="11783415" y="1339968"/>
                </a:moveTo>
                <a:lnTo>
                  <a:pt x="11786216" y="1341368"/>
                </a:lnTo>
                <a:cubicBezTo>
                  <a:pt x="11814219" y="1341368"/>
                  <a:pt x="11838488" y="1350702"/>
                  <a:pt x="11859024" y="1369371"/>
                </a:cubicBezTo>
                <a:cubicBezTo>
                  <a:pt x="11878627" y="1388040"/>
                  <a:pt x="11888428" y="1413243"/>
                  <a:pt x="11888428" y="1444981"/>
                </a:cubicBezTo>
                <a:cubicBezTo>
                  <a:pt x="11888428" y="1481385"/>
                  <a:pt x="11878627" y="1507989"/>
                  <a:pt x="11859024" y="1524791"/>
                </a:cubicBezTo>
                <a:cubicBezTo>
                  <a:pt x="11838488" y="1540659"/>
                  <a:pt x="11814219" y="1548594"/>
                  <a:pt x="11786216" y="1548594"/>
                </a:cubicBezTo>
                <a:cubicBezTo>
                  <a:pt x="11758211" y="1548594"/>
                  <a:pt x="11734408" y="1540193"/>
                  <a:pt x="11714806" y="1523391"/>
                </a:cubicBezTo>
                <a:cubicBezTo>
                  <a:pt x="11695204" y="1506588"/>
                  <a:pt x="11685403" y="1480919"/>
                  <a:pt x="11685403" y="1446381"/>
                </a:cubicBezTo>
                <a:cubicBezTo>
                  <a:pt x="11685403" y="1415577"/>
                  <a:pt x="11694736" y="1389907"/>
                  <a:pt x="11713406" y="1369371"/>
                </a:cubicBezTo>
                <a:cubicBezTo>
                  <a:pt x="11731141" y="1349769"/>
                  <a:pt x="11754478" y="1339968"/>
                  <a:pt x="11783415" y="1339968"/>
                </a:cubicBezTo>
                <a:close/>
                <a:moveTo>
                  <a:pt x="5174189" y="1339968"/>
                </a:moveTo>
                <a:lnTo>
                  <a:pt x="5176990" y="1341368"/>
                </a:lnTo>
                <a:cubicBezTo>
                  <a:pt x="5204993" y="1341368"/>
                  <a:pt x="5229263" y="1350702"/>
                  <a:pt x="5249798" y="1369371"/>
                </a:cubicBezTo>
                <a:cubicBezTo>
                  <a:pt x="5269400" y="1388040"/>
                  <a:pt x="5279202" y="1413243"/>
                  <a:pt x="5279202" y="1444981"/>
                </a:cubicBezTo>
                <a:cubicBezTo>
                  <a:pt x="5279202" y="1481385"/>
                  <a:pt x="5269400" y="1507989"/>
                  <a:pt x="5249798" y="1524791"/>
                </a:cubicBezTo>
                <a:cubicBezTo>
                  <a:pt x="5229262" y="1540659"/>
                  <a:pt x="5204993" y="1548594"/>
                  <a:pt x="5176990" y="1548594"/>
                </a:cubicBezTo>
                <a:cubicBezTo>
                  <a:pt x="5148986" y="1548594"/>
                  <a:pt x="5125183" y="1540193"/>
                  <a:pt x="5105580" y="1523391"/>
                </a:cubicBezTo>
                <a:cubicBezTo>
                  <a:pt x="5085978" y="1506588"/>
                  <a:pt x="5076177" y="1480919"/>
                  <a:pt x="5076177" y="1446381"/>
                </a:cubicBezTo>
                <a:cubicBezTo>
                  <a:pt x="5076177" y="1415577"/>
                  <a:pt x="5085511" y="1389907"/>
                  <a:pt x="5104181" y="1369371"/>
                </a:cubicBezTo>
                <a:cubicBezTo>
                  <a:pt x="5121916" y="1349769"/>
                  <a:pt x="5145252" y="1339968"/>
                  <a:pt x="5174189" y="1339968"/>
                </a:cubicBezTo>
                <a:close/>
                <a:moveTo>
                  <a:pt x="2675838" y="1339968"/>
                </a:moveTo>
                <a:lnTo>
                  <a:pt x="2678639" y="1341368"/>
                </a:lnTo>
                <a:cubicBezTo>
                  <a:pt x="2706643" y="1341368"/>
                  <a:pt x="2730912" y="1350702"/>
                  <a:pt x="2751448" y="1369371"/>
                </a:cubicBezTo>
                <a:cubicBezTo>
                  <a:pt x="2771051" y="1388040"/>
                  <a:pt x="2780852" y="1413243"/>
                  <a:pt x="2780852" y="1444981"/>
                </a:cubicBezTo>
                <a:cubicBezTo>
                  <a:pt x="2780852" y="1481385"/>
                  <a:pt x="2771051" y="1507989"/>
                  <a:pt x="2751448" y="1524791"/>
                </a:cubicBezTo>
                <a:cubicBezTo>
                  <a:pt x="2730912" y="1540659"/>
                  <a:pt x="2706643" y="1548594"/>
                  <a:pt x="2678639" y="1548594"/>
                </a:cubicBezTo>
                <a:cubicBezTo>
                  <a:pt x="2650635" y="1548594"/>
                  <a:pt x="2626833" y="1540193"/>
                  <a:pt x="2607230" y="1523391"/>
                </a:cubicBezTo>
                <a:cubicBezTo>
                  <a:pt x="2587627" y="1506588"/>
                  <a:pt x="2577827" y="1480919"/>
                  <a:pt x="2577827" y="1446381"/>
                </a:cubicBezTo>
                <a:cubicBezTo>
                  <a:pt x="2577827" y="1415577"/>
                  <a:pt x="2587161" y="1389907"/>
                  <a:pt x="2605831" y="1369371"/>
                </a:cubicBezTo>
                <a:cubicBezTo>
                  <a:pt x="2623565" y="1349769"/>
                  <a:pt x="2646902" y="1339968"/>
                  <a:pt x="2675838" y="1339968"/>
                </a:cubicBezTo>
                <a:close/>
                <a:moveTo>
                  <a:pt x="11780615" y="733692"/>
                </a:moveTo>
                <a:cubicBezTo>
                  <a:pt x="11731141" y="733692"/>
                  <a:pt x="11693336" y="750428"/>
                  <a:pt x="11667201" y="783901"/>
                </a:cubicBezTo>
                <a:cubicBezTo>
                  <a:pt x="11640129" y="818308"/>
                  <a:pt x="11626595" y="862945"/>
                  <a:pt x="11626595" y="917815"/>
                </a:cubicBezTo>
                <a:cubicBezTo>
                  <a:pt x="11626595" y="945702"/>
                  <a:pt x="11630796" y="970803"/>
                  <a:pt x="11639197" y="993118"/>
                </a:cubicBezTo>
                <a:cubicBezTo>
                  <a:pt x="11647598" y="1014514"/>
                  <a:pt x="11658799" y="1033110"/>
                  <a:pt x="11672802" y="1048906"/>
                </a:cubicBezTo>
                <a:cubicBezTo>
                  <a:pt x="11685869" y="1062864"/>
                  <a:pt x="11702204" y="1074489"/>
                  <a:pt x="11721807" y="1083779"/>
                </a:cubicBezTo>
                <a:cubicBezTo>
                  <a:pt x="11739542" y="1092151"/>
                  <a:pt x="11759144" y="1096337"/>
                  <a:pt x="11780615" y="1096337"/>
                </a:cubicBezTo>
                <a:cubicBezTo>
                  <a:pt x="11801150" y="1096337"/>
                  <a:pt x="11820752" y="1092151"/>
                  <a:pt x="11839422" y="1083779"/>
                </a:cubicBezTo>
                <a:cubicBezTo>
                  <a:pt x="11859024" y="1074489"/>
                  <a:pt x="11875359" y="1062864"/>
                  <a:pt x="11888428" y="1048906"/>
                </a:cubicBezTo>
                <a:cubicBezTo>
                  <a:pt x="11902429" y="1033110"/>
                  <a:pt x="11913631" y="1014514"/>
                  <a:pt x="11922032" y="993118"/>
                </a:cubicBezTo>
                <a:cubicBezTo>
                  <a:pt x="11930434" y="970803"/>
                  <a:pt x="11934633" y="945235"/>
                  <a:pt x="11934633" y="916415"/>
                </a:cubicBezTo>
                <a:cubicBezTo>
                  <a:pt x="11934633" y="859693"/>
                  <a:pt x="11921098" y="815055"/>
                  <a:pt x="11894029" y="782501"/>
                </a:cubicBezTo>
                <a:cubicBezTo>
                  <a:pt x="11866958" y="749962"/>
                  <a:pt x="11829154" y="733692"/>
                  <a:pt x="11780615" y="733692"/>
                </a:cubicBezTo>
                <a:close/>
                <a:moveTo>
                  <a:pt x="8370112" y="733692"/>
                </a:moveTo>
                <a:lnTo>
                  <a:pt x="8371512" y="736492"/>
                </a:lnTo>
                <a:cubicBezTo>
                  <a:pt x="8333240" y="736492"/>
                  <a:pt x="8302436" y="746293"/>
                  <a:pt x="8279101" y="765896"/>
                </a:cubicBezTo>
                <a:cubicBezTo>
                  <a:pt x="8255764" y="784565"/>
                  <a:pt x="8239895" y="813502"/>
                  <a:pt x="8231494" y="852707"/>
                </a:cubicBezTo>
                <a:lnTo>
                  <a:pt x="8493327" y="852707"/>
                </a:lnTo>
                <a:cubicBezTo>
                  <a:pt x="8493327" y="838705"/>
                  <a:pt x="8490527" y="824703"/>
                  <a:pt x="8484926" y="810701"/>
                </a:cubicBezTo>
                <a:cubicBezTo>
                  <a:pt x="8479326" y="795766"/>
                  <a:pt x="8471857" y="783165"/>
                  <a:pt x="8462523" y="772897"/>
                </a:cubicBezTo>
                <a:cubicBezTo>
                  <a:pt x="8452255" y="760762"/>
                  <a:pt x="8439654" y="751427"/>
                  <a:pt x="8424718" y="744893"/>
                </a:cubicBezTo>
                <a:cubicBezTo>
                  <a:pt x="8407917" y="737426"/>
                  <a:pt x="8389714" y="733692"/>
                  <a:pt x="8370112" y="733692"/>
                </a:cubicBezTo>
                <a:close/>
                <a:moveTo>
                  <a:pt x="5179789" y="733692"/>
                </a:moveTo>
                <a:cubicBezTo>
                  <a:pt x="5130317" y="733692"/>
                  <a:pt x="5092512" y="750428"/>
                  <a:pt x="5066375" y="783901"/>
                </a:cubicBezTo>
                <a:cubicBezTo>
                  <a:pt x="5039305" y="818308"/>
                  <a:pt x="5025771" y="862945"/>
                  <a:pt x="5025771" y="917815"/>
                </a:cubicBezTo>
                <a:cubicBezTo>
                  <a:pt x="5025771" y="945702"/>
                  <a:pt x="5029971" y="970803"/>
                  <a:pt x="5038372" y="993118"/>
                </a:cubicBezTo>
                <a:cubicBezTo>
                  <a:pt x="5046773" y="1014514"/>
                  <a:pt x="5057975" y="1033110"/>
                  <a:pt x="5071976" y="1048906"/>
                </a:cubicBezTo>
                <a:cubicBezTo>
                  <a:pt x="5085044" y="1062864"/>
                  <a:pt x="5101380" y="1074489"/>
                  <a:pt x="5120982" y="1083779"/>
                </a:cubicBezTo>
                <a:cubicBezTo>
                  <a:pt x="5138718" y="1092151"/>
                  <a:pt x="5158320" y="1096337"/>
                  <a:pt x="5179789" y="1096337"/>
                </a:cubicBezTo>
                <a:cubicBezTo>
                  <a:pt x="5200325" y="1096337"/>
                  <a:pt x="5219928" y="1092151"/>
                  <a:pt x="5238597" y="1083779"/>
                </a:cubicBezTo>
                <a:cubicBezTo>
                  <a:pt x="5258200" y="1074489"/>
                  <a:pt x="5274535" y="1062864"/>
                  <a:pt x="5287603" y="1048906"/>
                </a:cubicBezTo>
                <a:cubicBezTo>
                  <a:pt x="5301605" y="1033110"/>
                  <a:pt x="5312806" y="1014514"/>
                  <a:pt x="5321207" y="993118"/>
                </a:cubicBezTo>
                <a:cubicBezTo>
                  <a:pt x="5329608" y="970803"/>
                  <a:pt x="5333809" y="945235"/>
                  <a:pt x="5333809" y="916415"/>
                </a:cubicBezTo>
                <a:cubicBezTo>
                  <a:pt x="5333809" y="859693"/>
                  <a:pt x="5320274" y="815055"/>
                  <a:pt x="5293203" y="782501"/>
                </a:cubicBezTo>
                <a:cubicBezTo>
                  <a:pt x="5266134" y="749962"/>
                  <a:pt x="5228329" y="733692"/>
                  <a:pt x="5179789" y="733692"/>
                </a:cubicBezTo>
                <a:close/>
                <a:moveTo>
                  <a:pt x="2664638" y="733692"/>
                </a:moveTo>
                <a:lnTo>
                  <a:pt x="2666038" y="736492"/>
                </a:lnTo>
                <a:cubicBezTo>
                  <a:pt x="2627766" y="736492"/>
                  <a:pt x="2596962" y="746293"/>
                  <a:pt x="2573626" y="765896"/>
                </a:cubicBezTo>
                <a:cubicBezTo>
                  <a:pt x="2550290" y="784565"/>
                  <a:pt x="2534422" y="813502"/>
                  <a:pt x="2526021" y="852707"/>
                </a:cubicBezTo>
                <a:lnTo>
                  <a:pt x="2787853" y="852707"/>
                </a:lnTo>
                <a:cubicBezTo>
                  <a:pt x="2787853" y="838705"/>
                  <a:pt x="2785053" y="824703"/>
                  <a:pt x="2779452" y="810701"/>
                </a:cubicBezTo>
                <a:cubicBezTo>
                  <a:pt x="2773852" y="795766"/>
                  <a:pt x="2766384" y="783165"/>
                  <a:pt x="2757049" y="772897"/>
                </a:cubicBezTo>
                <a:cubicBezTo>
                  <a:pt x="2746780" y="760762"/>
                  <a:pt x="2734180" y="751427"/>
                  <a:pt x="2719245" y="744893"/>
                </a:cubicBezTo>
                <a:cubicBezTo>
                  <a:pt x="2702442" y="737426"/>
                  <a:pt x="2684239" y="733692"/>
                  <a:pt x="2664638" y="733692"/>
                </a:cubicBezTo>
                <a:close/>
                <a:moveTo>
                  <a:pt x="10066114" y="732292"/>
                </a:moveTo>
                <a:cubicBezTo>
                  <a:pt x="10016641" y="732292"/>
                  <a:pt x="9978836" y="749094"/>
                  <a:pt x="9952700" y="782698"/>
                </a:cubicBezTo>
                <a:cubicBezTo>
                  <a:pt x="9925629" y="817236"/>
                  <a:pt x="9912095" y="862041"/>
                  <a:pt x="9912095" y="917115"/>
                </a:cubicBezTo>
                <a:cubicBezTo>
                  <a:pt x="9912095" y="945118"/>
                  <a:pt x="9916295" y="970321"/>
                  <a:pt x="9924697" y="992724"/>
                </a:cubicBezTo>
                <a:cubicBezTo>
                  <a:pt x="9933097" y="1014194"/>
                  <a:pt x="9944299" y="1032862"/>
                  <a:pt x="9958300" y="1048731"/>
                </a:cubicBezTo>
                <a:cubicBezTo>
                  <a:pt x="9971369" y="1062733"/>
                  <a:pt x="9987704" y="1074401"/>
                  <a:pt x="10007307" y="1083736"/>
                </a:cubicBezTo>
                <a:cubicBezTo>
                  <a:pt x="10025042" y="1092137"/>
                  <a:pt x="10044644" y="1096337"/>
                  <a:pt x="10066114" y="1096337"/>
                </a:cubicBezTo>
                <a:cubicBezTo>
                  <a:pt x="10086650" y="1096337"/>
                  <a:pt x="10106252" y="1092137"/>
                  <a:pt x="10124922" y="1083736"/>
                </a:cubicBezTo>
                <a:cubicBezTo>
                  <a:pt x="10144524" y="1074401"/>
                  <a:pt x="10160859" y="1062733"/>
                  <a:pt x="10173928" y="1048731"/>
                </a:cubicBezTo>
                <a:cubicBezTo>
                  <a:pt x="10187929" y="1032862"/>
                  <a:pt x="10199131" y="1014194"/>
                  <a:pt x="10207532" y="992724"/>
                </a:cubicBezTo>
                <a:cubicBezTo>
                  <a:pt x="10215932" y="970321"/>
                  <a:pt x="10220133" y="944652"/>
                  <a:pt x="10220133" y="915715"/>
                </a:cubicBezTo>
                <a:cubicBezTo>
                  <a:pt x="10220133" y="857841"/>
                  <a:pt x="10205664" y="813035"/>
                  <a:pt x="10176728" y="781298"/>
                </a:cubicBezTo>
                <a:cubicBezTo>
                  <a:pt x="10146858" y="748627"/>
                  <a:pt x="10109987" y="732292"/>
                  <a:pt x="10066114" y="732292"/>
                </a:cubicBezTo>
                <a:close/>
                <a:moveTo>
                  <a:pt x="6099218" y="732292"/>
                </a:moveTo>
                <a:cubicBezTo>
                  <a:pt x="6073082" y="732292"/>
                  <a:pt x="6050678" y="736959"/>
                  <a:pt x="6032010" y="746293"/>
                </a:cubicBezTo>
                <a:cubicBezTo>
                  <a:pt x="6012408" y="755628"/>
                  <a:pt x="5996539" y="768696"/>
                  <a:pt x="5984404" y="785498"/>
                </a:cubicBezTo>
                <a:cubicBezTo>
                  <a:pt x="5971336" y="802300"/>
                  <a:pt x="5961534" y="821903"/>
                  <a:pt x="5955000" y="844306"/>
                </a:cubicBezTo>
                <a:cubicBezTo>
                  <a:pt x="5948466" y="864841"/>
                  <a:pt x="5945200" y="888645"/>
                  <a:pt x="5945200" y="915715"/>
                </a:cubicBezTo>
                <a:cubicBezTo>
                  <a:pt x="5945200" y="966121"/>
                  <a:pt x="5958268" y="1008593"/>
                  <a:pt x="5984404" y="1043130"/>
                </a:cubicBezTo>
                <a:cubicBezTo>
                  <a:pt x="6010541" y="1077668"/>
                  <a:pt x="6048812" y="1094937"/>
                  <a:pt x="6099218" y="1094937"/>
                </a:cubicBezTo>
                <a:lnTo>
                  <a:pt x="6097818" y="1099138"/>
                </a:lnTo>
                <a:cubicBezTo>
                  <a:pt x="6122088" y="1099138"/>
                  <a:pt x="6144490" y="1094004"/>
                  <a:pt x="6165026" y="1083736"/>
                </a:cubicBezTo>
                <a:cubicBezTo>
                  <a:pt x="6184629" y="1073468"/>
                  <a:pt x="6200964" y="1059933"/>
                  <a:pt x="6214033" y="1043130"/>
                </a:cubicBezTo>
                <a:cubicBezTo>
                  <a:pt x="6226168" y="1026328"/>
                  <a:pt x="6235969" y="1006726"/>
                  <a:pt x="6243436" y="984323"/>
                </a:cubicBezTo>
                <a:cubicBezTo>
                  <a:pt x="6249970" y="963787"/>
                  <a:pt x="6253238" y="940918"/>
                  <a:pt x="6253238" y="915715"/>
                </a:cubicBezTo>
                <a:cubicBezTo>
                  <a:pt x="6253238" y="888645"/>
                  <a:pt x="6249970" y="864841"/>
                  <a:pt x="6243436" y="844306"/>
                </a:cubicBezTo>
                <a:cubicBezTo>
                  <a:pt x="6235969" y="821903"/>
                  <a:pt x="6226168" y="802300"/>
                  <a:pt x="6214033" y="785498"/>
                </a:cubicBezTo>
                <a:cubicBezTo>
                  <a:pt x="6201898" y="768696"/>
                  <a:pt x="6186030" y="755628"/>
                  <a:pt x="6166427" y="746293"/>
                </a:cubicBezTo>
                <a:cubicBezTo>
                  <a:pt x="6147758" y="736959"/>
                  <a:pt x="6125354" y="732292"/>
                  <a:pt x="6099218" y="732292"/>
                </a:cubicBezTo>
                <a:close/>
                <a:moveTo>
                  <a:pt x="10938214" y="730891"/>
                </a:moveTo>
                <a:lnTo>
                  <a:pt x="10935414" y="735092"/>
                </a:lnTo>
                <a:cubicBezTo>
                  <a:pt x="10909276" y="735092"/>
                  <a:pt x="10886874" y="739759"/>
                  <a:pt x="10868205" y="749094"/>
                </a:cubicBezTo>
                <a:cubicBezTo>
                  <a:pt x="10849536" y="758428"/>
                  <a:pt x="10833667" y="771030"/>
                  <a:pt x="10820599" y="786898"/>
                </a:cubicBezTo>
                <a:cubicBezTo>
                  <a:pt x="10808464" y="801834"/>
                  <a:pt x="10799597" y="820036"/>
                  <a:pt x="10793996" y="841505"/>
                </a:cubicBezTo>
                <a:cubicBezTo>
                  <a:pt x="10788395" y="862975"/>
                  <a:pt x="10785595" y="886311"/>
                  <a:pt x="10785595" y="911514"/>
                </a:cubicBezTo>
                <a:cubicBezTo>
                  <a:pt x="10785595" y="935784"/>
                  <a:pt x="10788395" y="959120"/>
                  <a:pt x="10793996" y="981523"/>
                </a:cubicBezTo>
                <a:cubicBezTo>
                  <a:pt x="10799597" y="1002992"/>
                  <a:pt x="10808931" y="1022595"/>
                  <a:pt x="10821999" y="1040330"/>
                </a:cubicBezTo>
                <a:cubicBezTo>
                  <a:pt x="10835067" y="1058066"/>
                  <a:pt x="10850935" y="1071601"/>
                  <a:pt x="10869605" y="1080935"/>
                </a:cubicBezTo>
                <a:cubicBezTo>
                  <a:pt x="10890141" y="1091203"/>
                  <a:pt x="10912543" y="1096337"/>
                  <a:pt x="10936814" y="1096337"/>
                </a:cubicBezTo>
                <a:cubicBezTo>
                  <a:pt x="10961083" y="1096337"/>
                  <a:pt x="10983486" y="1091203"/>
                  <a:pt x="11004021" y="1080935"/>
                </a:cubicBezTo>
                <a:cubicBezTo>
                  <a:pt x="11023625" y="1071601"/>
                  <a:pt x="11039493" y="1058532"/>
                  <a:pt x="11051628" y="1041730"/>
                </a:cubicBezTo>
                <a:cubicBezTo>
                  <a:pt x="11064696" y="1023995"/>
                  <a:pt x="11074031" y="1004859"/>
                  <a:pt x="11079632" y="984323"/>
                </a:cubicBezTo>
                <a:cubicBezTo>
                  <a:pt x="11085232" y="963787"/>
                  <a:pt x="11088033" y="941384"/>
                  <a:pt x="11088033" y="917115"/>
                </a:cubicBezTo>
                <a:cubicBezTo>
                  <a:pt x="11088033" y="891912"/>
                  <a:pt x="11085232" y="868109"/>
                  <a:pt x="11079632" y="845706"/>
                </a:cubicBezTo>
                <a:cubicBezTo>
                  <a:pt x="11074031" y="822369"/>
                  <a:pt x="11065163" y="802767"/>
                  <a:pt x="11053028" y="786898"/>
                </a:cubicBezTo>
                <a:cubicBezTo>
                  <a:pt x="11039960" y="769163"/>
                  <a:pt x="11024091" y="755628"/>
                  <a:pt x="11005423" y="746293"/>
                </a:cubicBezTo>
                <a:cubicBezTo>
                  <a:pt x="10984885" y="736025"/>
                  <a:pt x="10962483" y="730891"/>
                  <a:pt x="10938214" y="730891"/>
                </a:cubicBezTo>
                <a:close/>
                <a:moveTo>
                  <a:pt x="2116864" y="557270"/>
                </a:moveTo>
                <a:cubicBezTo>
                  <a:pt x="2147668" y="557270"/>
                  <a:pt x="2172406" y="566138"/>
                  <a:pt x="2191073" y="583873"/>
                </a:cubicBezTo>
                <a:cubicBezTo>
                  <a:pt x="2210676" y="602542"/>
                  <a:pt x="2220477" y="626345"/>
                  <a:pt x="2220477" y="655282"/>
                </a:cubicBezTo>
                <a:cubicBezTo>
                  <a:pt x="2220477" y="668350"/>
                  <a:pt x="2219077" y="680952"/>
                  <a:pt x="2216277" y="693087"/>
                </a:cubicBezTo>
                <a:cubicBezTo>
                  <a:pt x="2212544" y="708022"/>
                  <a:pt x="2209276" y="718757"/>
                  <a:pt x="2206476" y="725291"/>
                </a:cubicBezTo>
                <a:lnTo>
                  <a:pt x="1972647" y="1288161"/>
                </a:lnTo>
                <a:cubicBezTo>
                  <a:pt x="1951176" y="1337634"/>
                  <a:pt x="1928774" y="1378239"/>
                  <a:pt x="1905439" y="1409976"/>
                </a:cubicBezTo>
                <a:cubicBezTo>
                  <a:pt x="1881169" y="1442647"/>
                  <a:pt x="1856432" y="1468784"/>
                  <a:pt x="1831229" y="1488386"/>
                </a:cubicBezTo>
                <a:cubicBezTo>
                  <a:pt x="1806026" y="1507989"/>
                  <a:pt x="1779422" y="1521990"/>
                  <a:pt x="1751419" y="1530391"/>
                </a:cubicBezTo>
                <a:cubicBezTo>
                  <a:pt x="1723415" y="1538793"/>
                  <a:pt x="1694478" y="1542993"/>
                  <a:pt x="1664608" y="1542993"/>
                </a:cubicBezTo>
                <a:cubicBezTo>
                  <a:pt x="1620736" y="1542993"/>
                  <a:pt x="1588531" y="1534592"/>
                  <a:pt x="1567996" y="1517790"/>
                </a:cubicBezTo>
                <a:cubicBezTo>
                  <a:pt x="1547460" y="1500988"/>
                  <a:pt x="1537192" y="1477651"/>
                  <a:pt x="1537192" y="1447781"/>
                </a:cubicBezTo>
                <a:cubicBezTo>
                  <a:pt x="1537192" y="1419778"/>
                  <a:pt x="1545592" y="1395975"/>
                  <a:pt x="1562395" y="1376372"/>
                </a:cubicBezTo>
                <a:cubicBezTo>
                  <a:pt x="1579197" y="1356770"/>
                  <a:pt x="1604400" y="1346968"/>
                  <a:pt x="1638004" y="1346968"/>
                </a:cubicBezTo>
                <a:cubicBezTo>
                  <a:pt x="1674409" y="1346968"/>
                  <a:pt x="1703346" y="1342301"/>
                  <a:pt x="1724815" y="1332967"/>
                </a:cubicBezTo>
                <a:cubicBezTo>
                  <a:pt x="1748152" y="1322699"/>
                  <a:pt x="1764487" y="1304496"/>
                  <a:pt x="1773822" y="1278360"/>
                </a:cubicBezTo>
                <a:lnTo>
                  <a:pt x="1775221" y="1274159"/>
                </a:lnTo>
                <a:lnTo>
                  <a:pt x="1769621" y="1279760"/>
                </a:lnTo>
                <a:lnTo>
                  <a:pt x="1537192" y="716890"/>
                </a:lnTo>
                <a:cubicBezTo>
                  <a:pt x="1532525" y="707555"/>
                  <a:pt x="1529724" y="697754"/>
                  <a:pt x="1528790" y="687486"/>
                </a:cubicBezTo>
                <a:cubicBezTo>
                  <a:pt x="1527857" y="682819"/>
                  <a:pt x="1527158" y="678385"/>
                  <a:pt x="1526691" y="674184"/>
                </a:cubicBezTo>
                <a:cubicBezTo>
                  <a:pt x="1526225" y="669984"/>
                  <a:pt x="1525991" y="666017"/>
                  <a:pt x="1525991" y="662283"/>
                </a:cubicBezTo>
                <a:cubicBezTo>
                  <a:pt x="1525991" y="629612"/>
                  <a:pt x="1537659" y="604409"/>
                  <a:pt x="1560995" y="586673"/>
                </a:cubicBezTo>
                <a:cubicBezTo>
                  <a:pt x="1585264" y="568004"/>
                  <a:pt x="1612335" y="558670"/>
                  <a:pt x="1642204" y="558670"/>
                </a:cubicBezTo>
                <a:cubicBezTo>
                  <a:pt x="1664608" y="558670"/>
                  <a:pt x="1684211" y="564271"/>
                  <a:pt x="1701013" y="575472"/>
                </a:cubicBezTo>
                <a:cubicBezTo>
                  <a:pt x="1718747" y="587607"/>
                  <a:pt x="1730883" y="603476"/>
                  <a:pt x="1737417" y="623078"/>
                </a:cubicBezTo>
                <a:lnTo>
                  <a:pt x="1874635" y="1023528"/>
                </a:lnTo>
                <a:lnTo>
                  <a:pt x="2028654" y="627278"/>
                </a:lnTo>
                <a:cubicBezTo>
                  <a:pt x="2036121" y="608609"/>
                  <a:pt x="2045923" y="592274"/>
                  <a:pt x="2058057" y="578272"/>
                </a:cubicBezTo>
                <a:cubicBezTo>
                  <a:pt x="2070192" y="564271"/>
                  <a:pt x="2089795" y="557270"/>
                  <a:pt x="2116864" y="557270"/>
                </a:cubicBezTo>
                <a:close/>
                <a:moveTo>
                  <a:pt x="7762836" y="555870"/>
                </a:moveTo>
                <a:cubicBezTo>
                  <a:pt x="7793640" y="555870"/>
                  <a:pt x="7818842" y="565671"/>
                  <a:pt x="7838445" y="585273"/>
                </a:cubicBezTo>
                <a:cubicBezTo>
                  <a:pt x="7858048" y="604876"/>
                  <a:pt x="7867849" y="629145"/>
                  <a:pt x="7867849" y="658082"/>
                </a:cubicBezTo>
                <a:lnTo>
                  <a:pt x="7867849" y="1016527"/>
                </a:lnTo>
                <a:cubicBezTo>
                  <a:pt x="7867849" y="1033329"/>
                  <a:pt x="7870182" y="1048731"/>
                  <a:pt x="7874850" y="1062733"/>
                </a:cubicBezTo>
                <a:cubicBezTo>
                  <a:pt x="7878583" y="1074868"/>
                  <a:pt x="7886518" y="1080935"/>
                  <a:pt x="7898653" y="1080935"/>
                </a:cubicBezTo>
                <a:cubicBezTo>
                  <a:pt x="7917322" y="1080935"/>
                  <a:pt x="7929924" y="1089803"/>
                  <a:pt x="7936458" y="1107538"/>
                </a:cubicBezTo>
                <a:cubicBezTo>
                  <a:pt x="7943925" y="1127141"/>
                  <a:pt x="7947658" y="1145343"/>
                  <a:pt x="7947658" y="1162145"/>
                </a:cubicBezTo>
                <a:cubicBezTo>
                  <a:pt x="7947658" y="1194816"/>
                  <a:pt x="7937858" y="1221419"/>
                  <a:pt x="7918255" y="1241955"/>
                </a:cubicBezTo>
                <a:cubicBezTo>
                  <a:pt x="7898653" y="1262491"/>
                  <a:pt x="7868316" y="1272759"/>
                  <a:pt x="7827244" y="1272759"/>
                </a:cubicBezTo>
                <a:cubicBezTo>
                  <a:pt x="7801107" y="1272759"/>
                  <a:pt x="7777770" y="1268559"/>
                  <a:pt x="7757235" y="1260158"/>
                </a:cubicBezTo>
                <a:cubicBezTo>
                  <a:pt x="7735765" y="1251757"/>
                  <a:pt x="7717564" y="1237755"/>
                  <a:pt x="7702628" y="1218152"/>
                </a:cubicBezTo>
                <a:cubicBezTo>
                  <a:pt x="7687693" y="1199483"/>
                  <a:pt x="7676024" y="1174280"/>
                  <a:pt x="7667624" y="1142543"/>
                </a:cubicBezTo>
                <a:cubicBezTo>
                  <a:pt x="7659222" y="1111739"/>
                  <a:pt x="7655022" y="1073934"/>
                  <a:pt x="7655022" y="1029129"/>
                </a:cubicBezTo>
                <a:lnTo>
                  <a:pt x="7655022" y="653882"/>
                </a:lnTo>
                <a:lnTo>
                  <a:pt x="7657823" y="659482"/>
                </a:lnTo>
                <a:cubicBezTo>
                  <a:pt x="7657823" y="629612"/>
                  <a:pt x="7667624" y="604876"/>
                  <a:pt x="7687226" y="585273"/>
                </a:cubicBezTo>
                <a:cubicBezTo>
                  <a:pt x="7706828" y="565671"/>
                  <a:pt x="7732032" y="555870"/>
                  <a:pt x="7762836" y="555870"/>
                </a:cubicBezTo>
                <a:close/>
                <a:moveTo>
                  <a:pt x="882986" y="551669"/>
                </a:moveTo>
                <a:cubicBezTo>
                  <a:pt x="911923" y="551669"/>
                  <a:pt x="937127" y="561492"/>
                  <a:pt x="958596" y="581138"/>
                </a:cubicBezTo>
                <a:cubicBezTo>
                  <a:pt x="979132" y="600799"/>
                  <a:pt x="989400" y="625601"/>
                  <a:pt x="989400" y="655545"/>
                </a:cubicBezTo>
                <a:lnTo>
                  <a:pt x="989400" y="958770"/>
                </a:lnTo>
                <a:cubicBezTo>
                  <a:pt x="989400" y="1001825"/>
                  <a:pt x="998267" y="1035050"/>
                  <a:pt x="1016003" y="1058445"/>
                </a:cubicBezTo>
                <a:cubicBezTo>
                  <a:pt x="1034672" y="1082773"/>
                  <a:pt x="1061742" y="1094937"/>
                  <a:pt x="1097213" y="1094937"/>
                </a:cubicBezTo>
                <a:cubicBezTo>
                  <a:pt x="1133618" y="1094937"/>
                  <a:pt x="1160221" y="1082773"/>
                  <a:pt x="1177023" y="1058445"/>
                </a:cubicBezTo>
                <a:cubicBezTo>
                  <a:pt x="1193825" y="1035050"/>
                  <a:pt x="1202226" y="1001825"/>
                  <a:pt x="1202226" y="958770"/>
                </a:cubicBezTo>
                <a:lnTo>
                  <a:pt x="1202226" y="655545"/>
                </a:lnTo>
                <a:cubicBezTo>
                  <a:pt x="1202226" y="625601"/>
                  <a:pt x="1212494" y="600799"/>
                  <a:pt x="1233030" y="581138"/>
                </a:cubicBezTo>
                <a:cubicBezTo>
                  <a:pt x="1253566" y="561492"/>
                  <a:pt x="1278769" y="551669"/>
                  <a:pt x="1308640" y="551669"/>
                </a:cubicBezTo>
                <a:cubicBezTo>
                  <a:pt x="1337576" y="551669"/>
                  <a:pt x="1362780" y="561470"/>
                  <a:pt x="1384248" y="581073"/>
                </a:cubicBezTo>
                <a:cubicBezTo>
                  <a:pt x="1404784" y="600675"/>
                  <a:pt x="1415053" y="625412"/>
                  <a:pt x="1415053" y="655282"/>
                </a:cubicBezTo>
                <a:lnTo>
                  <a:pt x="1415053" y="952119"/>
                </a:lnTo>
                <a:cubicBezTo>
                  <a:pt x="1415053" y="1002525"/>
                  <a:pt x="1407585" y="1047331"/>
                  <a:pt x="1392651" y="1086536"/>
                </a:cubicBezTo>
                <a:cubicBezTo>
                  <a:pt x="1376781" y="1127608"/>
                  <a:pt x="1355312" y="1162612"/>
                  <a:pt x="1328241" y="1191549"/>
                </a:cubicBezTo>
                <a:cubicBezTo>
                  <a:pt x="1301171" y="1220486"/>
                  <a:pt x="1267568" y="1243355"/>
                  <a:pt x="1227429" y="1260158"/>
                </a:cubicBezTo>
                <a:cubicBezTo>
                  <a:pt x="1188224" y="1276960"/>
                  <a:pt x="1144352" y="1285361"/>
                  <a:pt x="1095813" y="1285361"/>
                </a:cubicBezTo>
                <a:cubicBezTo>
                  <a:pt x="1047274" y="1285361"/>
                  <a:pt x="1003401" y="1276960"/>
                  <a:pt x="964197" y="1260158"/>
                </a:cubicBezTo>
                <a:cubicBezTo>
                  <a:pt x="924058" y="1243355"/>
                  <a:pt x="890454" y="1220486"/>
                  <a:pt x="863384" y="1191549"/>
                </a:cubicBezTo>
                <a:cubicBezTo>
                  <a:pt x="836314" y="1162612"/>
                  <a:pt x="814845" y="1127608"/>
                  <a:pt x="798976" y="1086536"/>
                </a:cubicBezTo>
                <a:cubicBezTo>
                  <a:pt x="784041" y="1047331"/>
                  <a:pt x="776573" y="1002525"/>
                  <a:pt x="776573" y="952119"/>
                </a:cubicBezTo>
                <a:lnTo>
                  <a:pt x="776573" y="655282"/>
                </a:lnTo>
                <a:cubicBezTo>
                  <a:pt x="776573" y="625412"/>
                  <a:pt x="786841" y="600675"/>
                  <a:pt x="807377" y="581073"/>
                </a:cubicBezTo>
                <a:cubicBezTo>
                  <a:pt x="827913" y="561470"/>
                  <a:pt x="853116" y="551669"/>
                  <a:pt x="882986" y="551669"/>
                </a:cubicBezTo>
                <a:close/>
                <a:moveTo>
                  <a:pt x="6946228" y="550269"/>
                </a:moveTo>
                <a:cubicBezTo>
                  <a:pt x="6960230" y="550269"/>
                  <a:pt x="6973299" y="552603"/>
                  <a:pt x="6985434" y="557270"/>
                </a:cubicBezTo>
                <a:cubicBezTo>
                  <a:pt x="6996636" y="561937"/>
                  <a:pt x="7006436" y="567538"/>
                  <a:pt x="7014837" y="574072"/>
                </a:cubicBezTo>
                <a:cubicBezTo>
                  <a:pt x="7024172" y="582473"/>
                  <a:pt x="7030706" y="589941"/>
                  <a:pt x="7034440" y="596475"/>
                </a:cubicBezTo>
                <a:cubicBezTo>
                  <a:pt x="7036306" y="601142"/>
                  <a:pt x="7038174" y="605109"/>
                  <a:pt x="7040040" y="608376"/>
                </a:cubicBezTo>
                <a:cubicBezTo>
                  <a:pt x="7041908" y="611643"/>
                  <a:pt x="7043775" y="615144"/>
                  <a:pt x="7045641" y="618877"/>
                </a:cubicBezTo>
                <a:lnTo>
                  <a:pt x="7187059" y="968921"/>
                </a:lnTo>
                <a:lnTo>
                  <a:pt x="7331277" y="617477"/>
                </a:lnTo>
                <a:lnTo>
                  <a:pt x="7327076" y="618877"/>
                </a:lnTo>
                <a:cubicBezTo>
                  <a:pt x="7333611" y="601142"/>
                  <a:pt x="7344346" y="585740"/>
                  <a:pt x="7359280" y="572672"/>
                </a:cubicBezTo>
                <a:cubicBezTo>
                  <a:pt x="7374216" y="559603"/>
                  <a:pt x="7392418" y="553069"/>
                  <a:pt x="7413887" y="553069"/>
                </a:cubicBezTo>
                <a:cubicBezTo>
                  <a:pt x="7449359" y="553069"/>
                  <a:pt x="7477829" y="561937"/>
                  <a:pt x="7499298" y="579673"/>
                </a:cubicBezTo>
                <a:cubicBezTo>
                  <a:pt x="7521701" y="598342"/>
                  <a:pt x="7532902" y="624945"/>
                  <a:pt x="7532902" y="659482"/>
                </a:cubicBezTo>
                <a:cubicBezTo>
                  <a:pt x="7532902" y="674418"/>
                  <a:pt x="7529168" y="690753"/>
                  <a:pt x="7521701" y="708489"/>
                </a:cubicBezTo>
                <a:lnTo>
                  <a:pt x="7287872" y="1201350"/>
                </a:lnTo>
                <a:cubicBezTo>
                  <a:pt x="7274804" y="1225620"/>
                  <a:pt x="7260802" y="1243822"/>
                  <a:pt x="7245866" y="1255957"/>
                </a:cubicBezTo>
                <a:cubicBezTo>
                  <a:pt x="7230932" y="1268092"/>
                  <a:pt x="7209928" y="1274159"/>
                  <a:pt x="7182858" y="1274159"/>
                </a:cubicBezTo>
                <a:cubicBezTo>
                  <a:pt x="7156722" y="1274159"/>
                  <a:pt x="7135719" y="1267625"/>
                  <a:pt x="7119850" y="1254557"/>
                </a:cubicBezTo>
                <a:cubicBezTo>
                  <a:pt x="7104916" y="1242422"/>
                  <a:pt x="7090914" y="1223286"/>
                  <a:pt x="7077846" y="1197150"/>
                </a:cubicBezTo>
                <a:lnTo>
                  <a:pt x="6856618" y="715490"/>
                </a:lnTo>
                <a:cubicBezTo>
                  <a:pt x="6851950" y="708955"/>
                  <a:pt x="6847750" y="699154"/>
                  <a:pt x="6844016" y="686086"/>
                </a:cubicBezTo>
                <a:cubicBezTo>
                  <a:pt x="6840282" y="674884"/>
                  <a:pt x="6838416" y="663683"/>
                  <a:pt x="6838416" y="652482"/>
                </a:cubicBezTo>
                <a:cubicBezTo>
                  <a:pt x="6838416" y="623545"/>
                  <a:pt x="6848216" y="599275"/>
                  <a:pt x="6867818" y="579673"/>
                </a:cubicBezTo>
                <a:cubicBezTo>
                  <a:pt x="6887422" y="560070"/>
                  <a:pt x="6913558" y="550269"/>
                  <a:pt x="6946228" y="550269"/>
                </a:cubicBezTo>
                <a:close/>
                <a:moveTo>
                  <a:pt x="12742792" y="543268"/>
                </a:moveTo>
                <a:cubicBezTo>
                  <a:pt x="12820035" y="543268"/>
                  <a:pt x="12880994" y="568004"/>
                  <a:pt x="12925668" y="617477"/>
                </a:cubicBezTo>
                <a:cubicBezTo>
                  <a:pt x="12970342" y="666950"/>
                  <a:pt x="12992679" y="737892"/>
                  <a:pt x="12992679" y="830304"/>
                </a:cubicBezTo>
                <a:lnTo>
                  <a:pt x="12992679" y="1174747"/>
                </a:lnTo>
                <a:cubicBezTo>
                  <a:pt x="12992679" y="1203684"/>
                  <a:pt x="12982879" y="1227954"/>
                  <a:pt x="12963275" y="1247556"/>
                </a:cubicBezTo>
                <a:cubicBezTo>
                  <a:pt x="12943673" y="1267159"/>
                  <a:pt x="12918470" y="1276960"/>
                  <a:pt x="12887666" y="1276960"/>
                </a:cubicBezTo>
                <a:cubicBezTo>
                  <a:pt x="12856862" y="1276960"/>
                  <a:pt x="12831659" y="1267159"/>
                  <a:pt x="12812056" y="1247556"/>
                </a:cubicBezTo>
                <a:cubicBezTo>
                  <a:pt x="12792454" y="1227954"/>
                  <a:pt x="12782654" y="1203217"/>
                  <a:pt x="12782654" y="1173347"/>
                </a:cubicBezTo>
                <a:lnTo>
                  <a:pt x="12782654" y="908714"/>
                </a:lnTo>
                <a:cubicBezTo>
                  <a:pt x="12782654" y="848973"/>
                  <a:pt x="12771985" y="804634"/>
                  <a:pt x="12750646" y="775697"/>
                </a:cubicBezTo>
                <a:cubicBezTo>
                  <a:pt x="12729308" y="747694"/>
                  <a:pt x="12700080" y="733692"/>
                  <a:pt x="12662960" y="733692"/>
                </a:cubicBezTo>
                <a:cubicBezTo>
                  <a:pt x="12627693" y="733692"/>
                  <a:pt x="12599858" y="748160"/>
                  <a:pt x="12579453" y="777097"/>
                </a:cubicBezTo>
                <a:cubicBezTo>
                  <a:pt x="12559034" y="806034"/>
                  <a:pt x="12548824" y="851306"/>
                  <a:pt x="12548824" y="912914"/>
                </a:cubicBezTo>
                <a:lnTo>
                  <a:pt x="12548824" y="1171947"/>
                </a:lnTo>
                <a:cubicBezTo>
                  <a:pt x="12548824" y="1200883"/>
                  <a:pt x="12538957" y="1225153"/>
                  <a:pt x="12519223" y="1244756"/>
                </a:cubicBezTo>
                <a:cubicBezTo>
                  <a:pt x="12499490" y="1264358"/>
                  <a:pt x="12474120" y="1274159"/>
                  <a:pt x="12443110" y="1274159"/>
                </a:cubicBezTo>
                <a:cubicBezTo>
                  <a:pt x="12413051" y="1274159"/>
                  <a:pt x="12387681" y="1264358"/>
                  <a:pt x="12366998" y="1244756"/>
                </a:cubicBezTo>
                <a:cubicBezTo>
                  <a:pt x="12346331" y="1225153"/>
                  <a:pt x="12335997" y="1199950"/>
                  <a:pt x="12335997" y="1169146"/>
                </a:cubicBezTo>
                <a:lnTo>
                  <a:pt x="12335997" y="642680"/>
                </a:lnTo>
                <a:lnTo>
                  <a:pt x="12328996" y="651081"/>
                </a:lnTo>
                <a:cubicBezTo>
                  <a:pt x="12328996" y="641747"/>
                  <a:pt x="12331330" y="631012"/>
                  <a:pt x="12335997" y="618877"/>
                </a:cubicBezTo>
                <a:cubicBezTo>
                  <a:pt x="12339760" y="608609"/>
                  <a:pt x="12346338" y="598808"/>
                  <a:pt x="12355731" y="589474"/>
                </a:cubicBezTo>
                <a:cubicBezTo>
                  <a:pt x="12364191" y="581073"/>
                  <a:pt x="12375473" y="574072"/>
                  <a:pt x="12389576" y="568471"/>
                </a:cubicBezTo>
                <a:cubicBezTo>
                  <a:pt x="12403665" y="562870"/>
                  <a:pt x="12420111" y="560070"/>
                  <a:pt x="12438911" y="560070"/>
                </a:cubicBezTo>
                <a:cubicBezTo>
                  <a:pt x="12476496" y="560070"/>
                  <a:pt x="12503282" y="569405"/>
                  <a:pt x="12519267" y="588074"/>
                </a:cubicBezTo>
                <a:cubicBezTo>
                  <a:pt x="12535237" y="606743"/>
                  <a:pt x="12543223" y="626345"/>
                  <a:pt x="12543223" y="646881"/>
                </a:cubicBezTo>
                <a:lnTo>
                  <a:pt x="12543180" y="670684"/>
                </a:lnTo>
                <a:cubicBezTo>
                  <a:pt x="12559938" y="627745"/>
                  <a:pt x="12586462" y="596008"/>
                  <a:pt x="12622748" y="575472"/>
                </a:cubicBezTo>
                <a:cubicBezTo>
                  <a:pt x="12659972" y="554003"/>
                  <a:pt x="12699985" y="543268"/>
                  <a:pt x="12742792" y="543268"/>
                </a:cubicBezTo>
                <a:close/>
                <a:moveTo>
                  <a:pt x="3551169" y="543268"/>
                </a:moveTo>
                <a:cubicBezTo>
                  <a:pt x="3628412" y="543268"/>
                  <a:pt x="3689371" y="568004"/>
                  <a:pt x="3734045" y="617477"/>
                </a:cubicBezTo>
                <a:cubicBezTo>
                  <a:pt x="3778719" y="666950"/>
                  <a:pt x="3801056" y="737892"/>
                  <a:pt x="3801056" y="830304"/>
                </a:cubicBezTo>
                <a:lnTo>
                  <a:pt x="3801056" y="1174747"/>
                </a:lnTo>
                <a:cubicBezTo>
                  <a:pt x="3801056" y="1203684"/>
                  <a:pt x="3791254" y="1227954"/>
                  <a:pt x="3771653" y="1247556"/>
                </a:cubicBezTo>
                <a:cubicBezTo>
                  <a:pt x="3752050" y="1267159"/>
                  <a:pt x="3726847" y="1276960"/>
                  <a:pt x="3696043" y="1276960"/>
                </a:cubicBezTo>
                <a:cubicBezTo>
                  <a:pt x="3665238" y="1276960"/>
                  <a:pt x="3640036" y="1267159"/>
                  <a:pt x="3620432" y="1247556"/>
                </a:cubicBezTo>
                <a:cubicBezTo>
                  <a:pt x="3600831" y="1227954"/>
                  <a:pt x="3591029" y="1203217"/>
                  <a:pt x="3591029" y="1173347"/>
                </a:cubicBezTo>
                <a:lnTo>
                  <a:pt x="3591029" y="908714"/>
                </a:lnTo>
                <a:cubicBezTo>
                  <a:pt x="3591029" y="848973"/>
                  <a:pt x="3580360" y="804634"/>
                  <a:pt x="3559023" y="775697"/>
                </a:cubicBezTo>
                <a:cubicBezTo>
                  <a:pt x="3537684" y="747694"/>
                  <a:pt x="3508456" y="733692"/>
                  <a:pt x="3471337" y="733692"/>
                </a:cubicBezTo>
                <a:cubicBezTo>
                  <a:pt x="3436070" y="733692"/>
                  <a:pt x="3408234" y="748160"/>
                  <a:pt x="3387829" y="777097"/>
                </a:cubicBezTo>
                <a:cubicBezTo>
                  <a:pt x="3367410" y="806034"/>
                  <a:pt x="3357200" y="851306"/>
                  <a:pt x="3357200" y="912914"/>
                </a:cubicBezTo>
                <a:lnTo>
                  <a:pt x="3357200" y="1171947"/>
                </a:lnTo>
                <a:cubicBezTo>
                  <a:pt x="3357200" y="1200883"/>
                  <a:pt x="3347334" y="1225153"/>
                  <a:pt x="3327600" y="1244756"/>
                </a:cubicBezTo>
                <a:cubicBezTo>
                  <a:pt x="3307866" y="1264358"/>
                  <a:pt x="3282495" y="1274159"/>
                  <a:pt x="3251487" y="1274159"/>
                </a:cubicBezTo>
                <a:cubicBezTo>
                  <a:pt x="3221427" y="1274159"/>
                  <a:pt x="3196056" y="1264358"/>
                  <a:pt x="3175375" y="1244756"/>
                </a:cubicBezTo>
                <a:cubicBezTo>
                  <a:pt x="3154708" y="1225153"/>
                  <a:pt x="3144373" y="1199950"/>
                  <a:pt x="3144373" y="1169146"/>
                </a:cubicBezTo>
                <a:lnTo>
                  <a:pt x="3144373" y="642680"/>
                </a:lnTo>
                <a:lnTo>
                  <a:pt x="3137372" y="651081"/>
                </a:lnTo>
                <a:cubicBezTo>
                  <a:pt x="3137372" y="641747"/>
                  <a:pt x="3139707" y="631012"/>
                  <a:pt x="3144373" y="618877"/>
                </a:cubicBezTo>
                <a:cubicBezTo>
                  <a:pt x="3148136" y="608609"/>
                  <a:pt x="3154715" y="598808"/>
                  <a:pt x="3164108" y="589474"/>
                </a:cubicBezTo>
                <a:cubicBezTo>
                  <a:pt x="3172567" y="581073"/>
                  <a:pt x="3183849" y="574072"/>
                  <a:pt x="3197953" y="568471"/>
                </a:cubicBezTo>
                <a:cubicBezTo>
                  <a:pt x="3212041" y="562870"/>
                  <a:pt x="3228487" y="560070"/>
                  <a:pt x="3247286" y="560070"/>
                </a:cubicBezTo>
                <a:cubicBezTo>
                  <a:pt x="3284873" y="560070"/>
                  <a:pt x="3311658" y="569405"/>
                  <a:pt x="3327644" y="588074"/>
                </a:cubicBezTo>
                <a:cubicBezTo>
                  <a:pt x="3343614" y="606743"/>
                  <a:pt x="3351600" y="626345"/>
                  <a:pt x="3351600" y="646881"/>
                </a:cubicBezTo>
                <a:lnTo>
                  <a:pt x="3351555" y="670684"/>
                </a:lnTo>
                <a:cubicBezTo>
                  <a:pt x="3368315" y="627745"/>
                  <a:pt x="3394836" y="596008"/>
                  <a:pt x="3431126" y="575472"/>
                </a:cubicBezTo>
                <a:cubicBezTo>
                  <a:pt x="3468347" y="554003"/>
                  <a:pt x="3508361" y="543268"/>
                  <a:pt x="3551169" y="543268"/>
                </a:cubicBezTo>
                <a:close/>
                <a:moveTo>
                  <a:pt x="11727408" y="539067"/>
                </a:moveTo>
                <a:cubicBezTo>
                  <a:pt x="11781547" y="539067"/>
                  <a:pt x="11824953" y="550269"/>
                  <a:pt x="11857624" y="572672"/>
                </a:cubicBezTo>
                <a:cubicBezTo>
                  <a:pt x="11889360" y="595074"/>
                  <a:pt x="11914564" y="625878"/>
                  <a:pt x="11933233" y="665083"/>
                </a:cubicBezTo>
                <a:lnTo>
                  <a:pt x="11933233" y="642680"/>
                </a:lnTo>
                <a:cubicBezTo>
                  <a:pt x="11933233" y="615610"/>
                  <a:pt x="11943035" y="593674"/>
                  <a:pt x="11962637" y="576872"/>
                </a:cubicBezTo>
                <a:cubicBezTo>
                  <a:pt x="11982240" y="560070"/>
                  <a:pt x="12007909" y="551669"/>
                  <a:pt x="12039647" y="551669"/>
                </a:cubicBezTo>
                <a:cubicBezTo>
                  <a:pt x="12072317" y="551669"/>
                  <a:pt x="12098455" y="560070"/>
                  <a:pt x="12118057" y="576872"/>
                </a:cubicBezTo>
                <a:cubicBezTo>
                  <a:pt x="12137659" y="593674"/>
                  <a:pt x="12147461" y="615144"/>
                  <a:pt x="12147461" y="641280"/>
                </a:cubicBezTo>
                <a:lnTo>
                  <a:pt x="12147461" y="1022128"/>
                </a:lnTo>
                <a:lnTo>
                  <a:pt x="12147461" y="1026328"/>
                </a:lnTo>
                <a:cubicBezTo>
                  <a:pt x="12147461" y="1047798"/>
                  <a:pt x="12150261" y="1062733"/>
                  <a:pt x="12155862" y="1071134"/>
                </a:cubicBezTo>
                <a:cubicBezTo>
                  <a:pt x="12161462" y="1079535"/>
                  <a:pt x="12167996" y="1083736"/>
                  <a:pt x="12175464" y="1083736"/>
                </a:cubicBezTo>
                <a:cubicBezTo>
                  <a:pt x="12190398" y="1083736"/>
                  <a:pt x="12202999" y="1090736"/>
                  <a:pt x="12213269" y="1104738"/>
                </a:cubicBezTo>
                <a:cubicBezTo>
                  <a:pt x="12222602" y="1117806"/>
                  <a:pt x="12227270" y="1137876"/>
                  <a:pt x="12227270" y="1164946"/>
                </a:cubicBezTo>
                <a:cubicBezTo>
                  <a:pt x="12227270" y="1238688"/>
                  <a:pt x="12181997" y="1275560"/>
                  <a:pt x="12091454" y="1275560"/>
                </a:cubicBezTo>
                <a:cubicBezTo>
                  <a:pt x="12043848" y="1275560"/>
                  <a:pt x="12007443" y="1262856"/>
                  <a:pt x="11982240" y="1237449"/>
                </a:cubicBezTo>
                <a:cubicBezTo>
                  <a:pt x="11957969" y="1212989"/>
                  <a:pt x="11942101" y="1183819"/>
                  <a:pt x="11934633" y="1149938"/>
                </a:cubicBezTo>
                <a:lnTo>
                  <a:pt x="11933233" y="1144293"/>
                </a:lnTo>
                <a:cubicBezTo>
                  <a:pt x="11912697" y="1191316"/>
                  <a:pt x="11883293" y="1227049"/>
                  <a:pt x="11845022" y="1251494"/>
                </a:cubicBezTo>
                <a:cubicBezTo>
                  <a:pt x="11807684" y="1275005"/>
                  <a:pt x="11762879" y="1286761"/>
                  <a:pt x="11710606" y="1286761"/>
                </a:cubicBezTo>
                <a:cubicBezTo>
                  <a:pt x="11670467" y="1286761"/>
                  <a:pt x="11632196" y="1278360"/>
                  <a:pt x="11595791" y="1261558"/>
                </a:cubicBezTo>
                <a:cubicBezTo>
                  <a:pt x="11560319" y="1244756"/>
                  <a:pt x="11528115" y="1220019"/>
                  <a:pt x="11499180" y="1187349"/>
                </a:cubicBezTo>
                <a:cubicBezTo>
                  <a:pt x="11471176" y="1155611"/>
                  <a:pt x="11448773" y="1116873"/>
                  <a:pt x="11431971" y="1071134"/>
                </a:cubicBezTo>
                <a:cubicBezTo>
                  <a:pt x="11415168" y="1026328"/>
                  <a:pt x="11406768" y="974989"/>
                  <a:pt x="11406768" y="917115"/>
                </a:cubicBezTo>
                <a:cubicBezTo>
                  <a:pt x="11406768" y="856440"/>
                  <a:pt x="11415635" y="803701"/>
                  <a:pt x="11433371" y="758895"/>
                </a:cubicBezTo>
                <a:cubicBezTo>
                  <a:pt x="11451106" y="713156"/>
                  <a:pt x="11474909" y="673951"/>
                  <a:pt x="11504780" y="641280"/>
                </a:cubicBezTo>
                <a:cubicBezTo>
                  <a:pt x="11534650" y="608609"/>
                  <a:pt x="11568721" y="583406"/>
                  <a:pt x="11606993" y="565671"/>
                </a:cubicBezTo>
                <a:cubicBezTo>
                  <a:pt x="11645264" y="547935"/>
                  <a:pt x="11685403" y="539067"/>
                  <a:pt x="11727408" y="539067"/>
                </a:cubicBezTo>
                <a:close/>
                <a:moveTo>
                  <a:pt x="5126583" y="539067"/>
                </a:moveTo>
                <a:cubicBezTo>
                  <a:pt x="5180723" y="539067"/>
                  <a:pt x="5224129" y="550269"/>
                  <a:pt x="5256799" y="572672"/>
                </a:cubicBezTo>
                <a:cubicBezTo>
                  <a:pt x="5288536" y="595074"/>
                  <a:pt x="5313739" y="625878"/>
                  <a:pt x="5332409" y="665083"/>
                </a:cubicBezTo>
                <a:lnTo>
                  <a:pt x="5332409" y="642680"/>
                </a:lnTo>
                <a:cubicBezTo>
                  <a:pt x="5332409" y="615610"/>
                  <a:pt x="5342210" y="593674"/>
                  <a:pt x="5361812" y="576872"/>
                </a:cubicBezTo>
                <a:cubicBezTo>
                  <a:pt x="5381414" y="560070"/>
                  <a:pt x="5407084" y="551669"/>
                  <a:pt x="5438822" y="551669"/>
                </a:cubicBezTo>
                <a:cubicBezTo>
                  <a:pt x="5471493" y="551669"/>
                  <a:pt x="5497628" y="560070"/>
                  <a:pt x="5517232" y="576872"/>
                </a:cubicBezTo>
                <a:cubicBezTo>
                  <a:pt x="5536834" y="593674"/>
                  <a:pt x="5546635" y="615144"/>
                  <a:pt x="5546635" y="641280"/>
                </a:cubicBezTo>
                <a:lnTo>
                  <a:pt x="5546635" y="1022128"/>
                </a:lnTo>
                <a:lnTo>
                  <a:pt x="5546635" y="1026328"/>
                </a:lnTo>
                <a:cubicBezTo>
                  <a:pt x="5546635" y="1047798"/>
                  <a:pt x="5549435" y="1062733"/>
                  <a:pt x="5555036" y="1071134"/>
                </a:cubicBezTo>
                <a:cubicBezTo>
                  <a:pt x="5560637" y="1079535"/>
                  <a:pt x="5567171" y="1083736"/>
                  <a:pt x="5574638" y="1083736"/>
                </a:cubicBezTo>
                <a:cubicBezTo>
                  <a:pt x="5589574" y="1083736"/>
                  <a:pt x="5602175" y="1090736"/>
                  <a:pt x="5612443" y="1104738"/>
                </a:cubicBezTo>
                <a:cubicBezTo>
                  <a:pt x="5621778" y="1117806"/>
                  <a:pt x="5626445" y="1137876"/>
                  <a:pt x="5626445" y="1164946"/>
                </a:cubicBezTo>
                <a:cubicBezTo>
                  <a:pt x="5626445" y="1238688"/>
                  <a:pt x="5581173" y="1275560"/>
                  <a:pt x="5490628" y="1275560"/>
                </a:cubicBezTo>
                <a:cubicBezTo>
                  <a:pt x="5443022" y="1275560"/>
                  <a:pt x="5406618" y="1262856"/>
                  <a:pt x="5381414" y="1237449"/>
                </a:cubicBezTo>
                <a:cubicBezTo>
                  <a:pt x="5357145" y="1212989"/>
                  <a:pt x="5341276" y="1183819"/>
                  <a:pt x="5333809" y="1149938"/>
                </a:cubicBezTo>
                <a:lnTo>
                  <a:pt x="5332409" y="1144293"/>
                </a:lnTo>
                <a:cubicBezTo>
                  <a:pt x="5311873" y="1191316"/>
                  <a:pt x="5282469" y="1227049"/>
                  <a:pt x="5244198" y="1251494"/>
                </a:cubicBezTo>
                <a:cubicBezTo>
                  <a:pt x="5206859" y="1275005"/>
                  <a:pt x="5162054" y="1286761"/>
                  <a:pt x="5109781" y="1286761"/>
                </a:cubicBezTo>
                <a:cubicBezTo>
                  <a:pt x="5069643" y="1286761"/>
                  <a:pt x="5031371" y="1278360"/>
                  <a:pt x="4994966" y="1261558"/>
                </a:cubicBezTo>
                <a:cubicBezTo>
                  <a:pt x="4959495" y="1244756"/>
                  <a:pt x="4927292" y="1220019"/>
                  <a:pt x="4898355" y="1187349"/>
                </a:cubicBezTo>
                <a:cubicBezTo>
                  <a:pt x="4870351" y="1155611"/>
                  <a:pt x="4847949" y="1116873"/>
                  <a:pt x="4831146" y="1071134"/>
                </a:cubicBezTo>
                <a:cubicBezTo>
                  <a:pt x="4814344" y="1026328"/>
                  <a:pt x="4805944" y="974989"/>
                  <a:pt x="4805944" y="917115"/>
                </a:cubicBezTo>
                <a:cubicBezTo>
                  <a:pt x="4805944" y="856440"/>
                  <a:pt x="4814811" y="803701"/>
                  <a:pt x="4832546" y="758895"/>
                </a:cubicBezTo>
                <a:cubicBezTo>
                  <a:pt x="4850282" y="713156"/>
                  <a:pt x="4874085" y="673951"/>
                  <a:pt x="4903955" y="641280"/>
                </a:cubicBezTo>
                <a:cubicBezTo>
                  <a:pt x="4933826" y="608609"/>
                  <a:pt x="4967896" y="583406"/>
                  <a:pt x="5006168" y="565671"/>
                </a:cubicBezTo>
                <a:cubicBezTo>
                  <a:pt x="5044439" y="547935"/>
                  <a:pt x="5084578" y="539067"/>
                  <a:pt x="5126583" y="539067"/>
                </a:cubicBezTo>
                <a:close/>
                <a:moveTo>
                  <a:pt x="10939614" y="537732"/>
                </a:moveTo>
                <a:lnTo>
                  <a:pt x="10977944" y="539505"/>
                </a:lnTo>
                <a:cubicBezTo>
                  <a:pt x="11016799" y="543180"/>
                  <a:pt x="11053029" y="552369"/>
                  <a:pt x="11086633" y="567071"/>
                </a:cubicBezTo>
                <a:cubicBezTo>
                  <a:pt x="11132371" y="586673"/>
                  <a:pt x="11171109" y="613277"/>
                  <a:pt x="11202847" y="646881"/>
                </a:cubicBezTo>
                <a:cubicBezTo>
                  <a:pt x="11235517" y="680485"/>
                  <a:pt x="11260720" y="720157"/>
                  <a:pt x="11278456" y="765896"/>
                </a:cubicBezTo>
                <a:cubicBezTo>
                  <a:pt x="11297125" y="813502"/>
                  <a:pt x="11306460" y="862508"/>
                  <a:pt x="11306460" y="912914"/>
                </a:cubicBezTo>
                <a:cubicBezTo>
                  <a:pt x="11306460" y="967054"/>
                  <a:pt x="11297592" y="1016527"/>
                  <a:pt x="11279857" y="1061333"/>
                </a:cubicBezTo>
                <a:cubicBezTo>
                  <a:pt x="11262121" y="1107072"/>
                  <a:pt x="11236918" y="1146743"/>
                  <a:pt x="11204248" y="1180348"/>
                </a:cubicBezTo>
                <a:cubicBezTo>
                  <a:pt x="11172509" y="1213952"/>
                  <a:pt x="11133772" y="1240555"/>
                  <a:pt x="11088033" y="1260158"/>
                </a:cubicBezTo>
                <a:cubicBezTo>
                  <a:pt x="11043227" y="1279760"/>
                  <a:pt x="10993754" y="1289561"/>
                  <a:pt x="10939614" y="1289561"/>
                </a:cubicBezTo>
                <a:cubicBezTo>
                  <a:pt x="10885473" y="1289561"/>
                  <a:pt x="10836002" y="1279760"/>
                  <a:pt x="10791195" y="1260158"/>
                </a:cubicBezTo>
                <a:cubicBezTo>
                  <a:pt x="10745456" y="1240555"/>
                  <a:pt x="10706718" y="1213952"/>
                  <a:pt x="10674981" y="1180348"/>
                </a:cubicBezTo>
                <a:cubicBezTo>
                  <a:pt x="10642310" y="1146743"/>
                  <a:pt x="10617107" y="1107072"/>
                  <a:pt x="10599372" y="1061333"/>
                </a:cubicBezTo>
                <a:cubicBezTo>
                  <a:pt x="10581636" y="1016527"/>
                  <a:pt x="10572768" y="967054"/>
                  <a:pt x="10572768" y="912914"/>
                </a:cubicBezTo>
                <a:cubicBezTo>
                  <a:pt x="10572768" y="862508"/>
                  <a:pt x="10582102" y="813502"/>
                  <a:pt x="10600772" y="765896"/>
                </a:cubicBezTo>
                <a:cubicBezTo>
                  <a:pt x="10618507" y="720157"/>
                  <a:pt x="10643710" y="680485"/>
                  <a:pt x="10676381" y="646881"/>
                </a:cubicBezTo>
                <a:cubicBezTo>
                  <a:pt x="10708119" y="613277"/>
                  <a:pt x="10746856" y="586673"/>
                  <a:pt x="10792596" y="567071"/>
                </a:cubicBezTo>
                <a:cubicBezTo>
                  <a:pt x="10826200" y="552369"/>
                  <a:pt x="10862429" y="543180"/>
                  <a:pt x="10901284" y="539505"/>
                </a:cubicBezTo>
                <a:close/>
                <a:moveTo>
                  <a:pt x="10938214" y="537667"/>
                </a:moveTo>
                <a:lnTo>
                  <a:pt x="10941014" y="537667"/>
                </a:lnTo>
                <a:lnTo>
                  <a:pt x="10939614" y="537732"/>
                </a:lnTo>
                <a:close/>
                <a:moveTo>
                  <a:pt x="6156626" y="537667"/>
                </a:moveTo>
                <a:cubicBezTo>
                  <a:pt x="6205165" y="537667"/>
                  <a:pt x="6248570" y="546535"/>
                  <a:pt x="6286842" y="564271"/>
                </a:cubicBezTo>
                <a:cubicBezTo>
                  <a:pt x="6326047" y="582940"/>
                  <a:pt x="6359651" y="608143"/>
                  <a:pt x="6387654" y="639880"/>
                </a:cubicBezTo>
                <a:cubicBezTo>
                  <a:pt x="6414724" y="671617"/>
                  <a:pt x="6436194" y="710822"/>
                  <a:pt x="6452062" y="757495"/>
                </a:cubicBezTo>
                <a:cubicBezTo>
                  <a:pt x="6467931" y="805101"/>
                  <a:pt x="6475866" y="855974"/>
                  <a:pt x="6475866" y="910114"/>
                </a:cubicBezTo>
                <a:cubicBezTo>
                  <a:pt x="6475866" y="966121"/>
                  <a:pt x="6468398" y="1016527"/>
                  <a:pt x="6453462" y="1061333"/>
                </a:cubicBezTo>
                <a:cubicBezTo>
                  <a:pt x="6438528" y="1106138"/>
                  <a:pt x="6416592" y="1145810"/>
                  <a:pt x="6387654" y="1180348"/>
                </a:cubicBezTo>
                <a:cubicBezTo>
                  <a:pt x="6358717" y="1214885"/>
                  <a:pt x="6324646" y="1241022"/>
                  <a:pt x="6285442" y="1258757"/>
                </a:cubicBezTo>
                <a:cubicBezTo>
                  <a:pt x="6243436" y="1277426"/>
                  <a:pt x="6198631" y="1286761"/>
                  <a:pt x="6151026" y="1286761"/>
                </a:cubicBezTo>
                <a:cubicBezTo>
                  <a:pt x="6100619" y="1286761"/>
                  <a:pt x="6058146" y="1274159"/>
                  <a:pt x="6023609" y="1248956"/>
                </a:cubicBezTo>
                <a:cubicBezTo>
                  <a:pt x="5989071" y="1223753"/>
                  <a:pt x="5963868" y="1193416"/>
                  <a:pt x="5948000" y="1157945"/>
                </a:cubicBezTo>
                <a:lnTo>
                  <a:pt x="5948000" y="1435180"/>
                </a:lnTo>
                <a:lnTo>
                  <a:pt x="5945200" y="1436580"/>
                </a:lnTo>
                <a:cubicBezTo>
                  <a:pt x="5945200" y="1466450"/>
                  <a:pt x="5935398" y="1491187"/>
                  <a:pt x="5915796" y="1510789"/>
                </a:cubicBezTo>
                <a:cubicBezTo>
                  <a:pt x="5896193" y="1530391"/>
                  <a:pt x="5871456" y="1540193"/>
                  <a:pt x="5841586" y="1540193"/>
                </a:cubicBezTo>
                <a:cubicBezTo>
                  <a:pt x="5811716" y="1540193"/>
                  <a:pt x="5786512" y="1530391"/>
                  <a:pt x="5765976" y="1510789"/>
                </a:cubicBezTo>
                <a:cubicBezTo>
                  <a:pt x="5745440" y="1491187"/>
                  <a:pt x="5735174" y="1466450"/>
                  <a:pt x="5735174" y="1436580"/>
                </a:cubicBezTo>
                <a:lnTo>
                  <a:pt x="5735174" y="641280"/>
                </a:lnTo>
                <a:cubicBezTo>
                  <a:pt x="5735174" y="632879"/>
                  <a:pt x="5737506" y="622611"/>
                  <a:pt x="5742174" y="610476"/>
                </a:cubicBezTo>
                <a:cubicBezTo>
                  <a:pt x="5745908" y="600208"/>
                  <a:pt x="5752442" y="590407"/>
                  <a:pt x="5761776" y="581073"/>
                </a:cubicBezTo>
                <a:cubicBezTo>
                  <a:pt x="5770178" y="572672"/>
                  <a:pt x="5781378" y="565671"/>
                  <a:pt x="5795380" y="560070"/>
                </a:cubicBezTo>
                <a:cubicBezTo>
                  <a:pt x="5809382" y="554469"/>
                  <a:pt x="5825718" y="551669"/>
                  <a:pt x="5844387" y="551669"/>
                </a:cubicBezTo>
                <a:cubicBezTo>
                  <a:pt x="5882658" y="551669"/>
                  <a:pt x="5909261" y="560537"/>
                  <a:pt x="5924196" y="578272"/>
                </a:cubicBezTo>
                <a:cubicBezTo>
                  <a:pt x="5940065" y="596941"/>
                  <a:pt x="5948000" y="617944"/>
                  <a:pt x="5948000" y="641280"/>
                </a:cubicBezTo>
                <a:lnTo>
                  <a:pt x="5948000" y="663683"/>
                </a:lnTo>
                <a:cubicBezTo>
                  <a:pt x="5967602" y="631012"/>
                  <a:pt x="5993738" y="601609"/>
                  <a:pt x="6026410" y="575472"/>
                </a:cubicBezTo>
                <a:cubicBezTo>
                  <a:pt x="6058146" y="550269"/>
                  <a:pt x="6101552" y="537667"/>
                  <a:pt x="6156626" y="537667"/>
                </a:cubicBezTo>
                <a:close/>
                <a:moveTo>
                  <a:pt x="8374312" y="536267"/>
                </a:moveTo>
                <a:cubicBezTo>
                  <a:pt x="8425652" y="536267"/>
                  <a:pt x="8470924" y="545135"/>
                  <a:pt x="8510129" y="562870"/>
                </a:cubicBezTo>
                <a:cubicBezTo>
                  <a:pt x="8551201" y="581539"/>
                  <a:pt x="8585739" y="605342"/>
                  <a:pt x="8613742" y="634279"/>
                </a:cubicBezTo>
                <a:cubicBezTo>
                  <a:pt x="8642679" y="664150"/>
                  <a:pt x="8664615" y="697754"/>
                  <a:pt x="8679551" y="735092"/>
                </a:cubicBezTo>
                <a:cubicBezTo>
                  <a:pt x="8695419" y="774297"/>
                  <a:pt x="8703353" y="813502"/>
                  <a:pt x="8703353" y="852707"/>
                </a:cubicBezTo>
                <a:cubicBezTo>
                  <a:pt x="8703353" y="886311"/>
                  <a:pt x="8697752" y="914314"/>
                  <a:pt x="8686551" y="936717"/>
                </a:cubicBezTo>
                <a:cubicBezTo>
                  <a:pt x="8675350" y="959120"/>
                  <a:pt x="8652014" y="970321"/>
                  <a:pt x="8616542" y="970321"/>
                </a:cubicBezTo>
                <a:lnTo>
                  <a:pt x="8234295" y="970321"/>
                </a:lnTo>
                <a:lnTo>
                  <a:pt x="8230094" y="973122"/>
                </a:lnTo>
                <a:cubicBezTo>
                  <a:pt x="8239429" y="1015127"/>
                  <a:pt x="8258565" y="1045931"/>
                  <a:pt x="8287501" y="1065533"/>
                </a:cubicBezTo>
                <a:cubicBezTo>
                  <a:pt x="8315505" y="1085136"/>
                  <a:pt x="8348642" y="1094937"/>
                  <a:pt x="8386914" y="1094937"/>
                </a:cubicBezTo>
                <a:cubicBezTo>
                  <a:pt x="8403716" y="1094937"/>
                  <a:pt x="8420518" y="1092603"/>
                  <a:pt x="8437320" y="1087936"/>
                </a:cubicBezTo>
                <a:cubicBezTo>
                  <a:pt x="8450388" y="1084202"/>
                  <a:pt x="8464390" y="1079068"/>
                  <a:pt x="8479326" y="1072534"/>
                </a:cubicBezTo>
                <a:cubicBezTo>
                  <a:pt x="8493327" y="1066000"/>
                  <a:pt x="8504061" y="1060399"/>
                  <a:pt x="8511529" y="1055732"/>
                </a:cubicBezTo>
                <a:cubicBezTo>
                  <a:pt x="8520864" y="1049198"/>
                  <a:pt x="8527398" y="1045464"/>
                  <a:pt x="8531132" y="1044531"/>
                </a:cubicBezTo>
                <a:cubicBezTo>
                  <a:pt x="8548867" y="1036130"/>
                  <a:pt x="8564269" y="1031929"/>
                  <a:pt x="8577338" y="1031929"/>
                </a:cubicBezTo>
                <a:cubicBezTo>
                  <a:pt x="8604408" y="1031929"/>
                  <a:pt x="8626344" y="1041730"/>
                  <a:pt x="8643146" y="1061333"/>
                </a:cubicBezTo>
                <a:cubicBezTo>
                  <a:pt x="8659948" y="1080935"/>
                  <a:pt x="8668349" y="1102871"/>
                  <a:pt x="8668349" y="1127141"/>
                </a:cubicBezTo>
                <a:cubicBezTo>
                  <a:pt x="8668349" y="1145810"/>
                  <a:pt x="8663682" y="1161679"/>
                  <a:pt x="8654347" y="1174747"/>
                </a:cubicBezTo>
                <a:cubicBezTo>
                  <a:pt x="8644079" y="1189682"/>
                  <a:pt x="8633812" y="1200883"/>
                  <a:pt x="8623544" y="1208351"/>
                </a:cubicBezTo>
                <a:cubicBezTo>
                  <a:pt x="8596473" y="1229821"/>
                  <a:pt x="8562402" y="1248023"/>
                  <a:pt x="8521331" y="1262958"/>
                </a:cubicBezTo>
                <a:cubicBezTo>
                  <a:pt x="8480259" y="1277893"/>
                  <a:pt x="8430786" y="1285361"/>
                  <a:pt x="8372912" y="1285361"/>
                </a:cubicBezTo>
                <a:cubicBezTo>
                  <a:pt x="8322506" y="1285361"/>
                  <a:pt x="8274900" y="1276026"/>
                  <a:pt x="8230094" y="1257357"/>
                </a:cubicBezTo>
                <a:cubicBezTo>
                  <a:pt x="8186222" y="1238688"/>
                  <a:pt x="8148417" y="1213018"/>
                  <a:pt x="8116680" y="1180348"/>
                </a:cubicBezTo>
                <a:cubicBezTo>
                  <a:pt x="8084009" y="1146743"/>
                  <a:pt x="8058806" y="1107538"/>
                  <a:pt x="8041070" y="1062733"/>
                </a:cubicBezTo>
                <a:cubicBezTo>
                  <a:pt x="8023336" y="1018861"/>
                  <a:pt x="8014468" y="968921"/>
                  <a:pt x="8014468" y="912914"/>
                </a:cubicBezTo>
                <a:cubicBezTo>
                  <a:pt x="8014468" y="862508"/>
                  <a:pt x="8023802" y="813502"/>
                  <a:pt x="8042471" y="765896"/>
                </a:cubicBezTo>
                <a:cubicBezTo>
                  <a:pt x="8061140" y="719223"/>
                  <a:pt x="8086343" y="679085"/>
                  <a:pt x="8118080" y="645481"/>
                </a:cubicBezTo>
                <a:cubicBezTo>
                  <a:pt x="8149817" y="611877"/>
                  <a:pt x="8187622" y="585273"/>
                  <a:pt x="8231494" y="565671"/>
                </a:cubicBezTo>
                <a:cubicBezTo>
                  <a:pt x="8274433" y="546068"/>
                  <a:pt x="8322039" y="536267"/>
                  <a:pt x="8374312" y="536267"/>
                </a:cubicBezTo>
                <a:close/>
                <a:moveTo>
                  <a:pt x="2668838" y="536267"/>
                </a:moveTo>
                <a:cubicBezTo>
                  <a:pt x="2720178" y="536267"/>
                  <a:pt x="2765450" y="545135"/>
                  <a:pt x="2804654" y="562870"/>
                </a:cubicBezTo>
                <a:cubicBezTo>
                  <a:pt x="2845727" y="581539"/>
                  <a:pt x="2880266" y="605342"/>
                  <a:pt x="2908268" y="634279"/>
                </a:cubicBezTo>
                <a:cubicBezTo>
                  <a:pt x="2937205" y="664150"/>
                  <a:pt x="2959141" y="697754"/>
                  <a:pt x="2974077" y="735092"/>
                </a:cubicBezTo>
                <a:cubicBezTo>
                  <a:pt x="2989944" y="774297"/>
                  <a:pt x="2997880" y="813502"/>
                  <a:pt x="2997880" y="852707"/>
                </a:cubicBezTo>
                <a:cubicBezTo>
                  <a:pt x="2997880" y="886311"/>
                  <a:pt x="2992278" y="914314"/>
                  <a:pt x="2981078" y="936717"/>
                </a:cubicBezTo>
                <a:cubicBezTo>
                  <a:pt x="2969875" y="959120"/>
                  <a:pt x="2946539" y="970321"/>
                  <a:pt x="2911069" y="970321"/>
                </a:cubicBezTo>
                <a:lnTo>
                  <a:pt x="2528821" y="970321"/>
                </a:lnTo>
                <a:lnTo>
                  <a:pt x="2524620" y="973122"/>
                </a:lnTo>
                <a:cubicBezTo>
                  <a:pt x="2533954" y="1015127"/>
                  <a:pt x="2553090" y="1045931"/>
                  <a:pt x="2582027" y="1065533"/>
                </a:cubicBezTo>
                <a:cubicBezTo>
                  <a:pt x="2610031" y="1085136"/>
                  <a:pt x="2643168" y="1094937"/>
                  <a:pt x="2681440" y="1094937"/>
                </a:cubicBezTo>
                <a:cubicBezTo>
                  <a:pt x="2698242" y="1094937"/>
                  <a:pt x="2715044" y="1092603"/>
                  <a:pt x="2731846" y="1087936"/>
                </a:cubicBezTo>
                <a:cubicBezTo>
                  <a:pt x="2744914" y="1084202"/>
                  <a:pt x="2758916" y="1079068"/>
                  <a:pt x="2773852" y="1072534"/>
                </a:cubicBezTo>
                <a:cubicBezTo>
                  <a:pt x="2787853" y="1066000"/>
                  <a:pt x="2798587" y="1060399"/>
                  <a:pt x="2806056" y="1055732"/>
                </a:cubicBezTo>
                <a:cubicBezTo>
                  <a:pt x="2815390" y="1049198"/>
                  <a:pt x="2821924" y="1045464"/>
                  <a:pt x="2825657" y="1044531"/>
                </a:cubicBezTo>
                <a:cubicBezTo>
                  <a:pt x="2843392" y="1036130"/>
                  <a:pt x="2858795" y="1031929"/>
                  <a:pt x="2871863" y="1031929"/>
                </a:cubicBezTo>
                <a:cubicBezTo>
                  <a:pt x="2898933" y="1031929"/>
                  <a:pt x="2920870" y="1041730"/>
                  <a:pt x="2937672" y="1061333"/>
                </a:cubicBezTo>
                <a:cubicBezTo>
                  <a:pt x="2954474" y="1080935"/>
                  <a:pt x="2962875" y="1102871"/>
                  <a:pt x="2962875" y="1127141"/>
                </a:cubicBezTo>
                <a:cubicBezTo>
                  <a:pt x="2962875" y="1145810"/>
                  <a:pt x="2958208" y="1161679"/>
                  <a:pt x="2948873" y="1174747"/>
                </a:cubicBezTo>
                <a:cubicBezTo>
                  <a:pt x="2938604" y="1189682"/>
                  <a:pt x="2928337" y="1200883"/>
                  <a:pt x="2918070" y="1208351"/>
                </a:cubicBezTo>
                <a:cubicBezTo>
                  <a:pt x="2891000" y="1229821"/>
                  <a:pt x="2856929" y="1248023"/>
                  <a:pt x="2815856" y="1262958"/>
                </a:cubicBezTo>
                <a:cubicBezTo>
                  <a:pt x="2774785" y="1277893"/>
                  <a:pt x="2725312" y="1285361"/>
                  <a:pt x="2667438" y="1285361"/>
                </a:cubicBezTo>
                <a:cubicBezTo>
                  <a:pt x="2617031" y="1285361"/>
                  <a:pt x="2569426" y="1276026"/>
                  <a:pt x="2524620" y="1257357"/>
                </a:cubicBezTo>
                <a:cubicBezTo>
                  <a:pt x="2480747" y="1238688"/>
                  <a:pt x="2442943" y="1213018"/>
                  <a:pt x="2411206" y="1180348"/>
                </a:cubicBezTo>
                <a:cubicBezTo>
                  <a:pt x="2378536" y="1146743"/>
                  <a:pt x="2353332" y="1107538"/>
                  <a:pt x="2335597" y="1062733"/>
                </a:cubicBezTo>
                <a:cubicBezTo>
                  <a:pt x="2317862" y="1018861"/>
                  <a:pt x="2308993" y="968921"/>
                  <a:pt x="2308993" y="912914"/>
                </a:cubicBezTo>
                <a:cubicBezTo>
                  <a:pt x="2308993" y="862508"/>
                  <a:pt x="2318328" y="813502"/>
                  <a:pt x="2336996" y="765896"/>
                </a:cubicBezTo>
                <a:cubicBezTo>
                  <a:pt x="2355666" y="719223"/>
                  <a:pt x="2380869" y="679085"/>
                  <a:pt x="2412606" y="645481"/>
                </a:cubicBezTo>
                <a:cubicBezTo>
                  <a:pt x="2444344" y="611877"/>
                  <a:pt x="2482149" y="585273"/>
                  <a:pt x="2526021" y="565671"/>
                </a:cubicBezTo>
                <a:cubicBezTo>
                  <a:pt x="2568959" y="546068"/>
                  <a:pt x="2616565" y="536267"/>
                  <a:pt x="2668838" y="536267"/>
                </a:cubicBezTo>
                <a:close/>
                <a:moveTo>
                  <a:pt x="9013669" y="364046"/>
                </a:moveTo>
                <a:cubicBezTo>
                  <a:pt x="9044472" y="364046"/>
                  <a:pt x="9069676" y="373847"/>
                  <a:pt x="9089278" y="393449"/>
                </a:cubicBezTo>
                <a:cubicBezTo>
                  <a:pt x="9108880" y="413052"/>
                  <a:pt x="9118681" y="437322"/>
                  <a:pt x="9118681" y="466259"/>
                </a:cubicBezTo>
                <a:lnTo>
                  <a:pt x="9118681" y="551669"/>
                </a:lnTo>
                <a:lnTo>
                  <a:pt x="9222295" y="551669"/>
                </a:lnTo>
                <a:cubicBezTo>
                  <a:pt x="9248431" y="551669"/>
                  <a:pt x="9270834" y="560070"/>
                  <a:pt x="9289503" y="576872"/>
                </a:cubicBezTo>
                <a:cubicBezTo>
                  <a:pt x="9308172" y="593674"/>
                  <a:pt x="9317506" y="616544"/>
                  <a:pt x="9317506" y="645481"/>
                </a:cubicBezTo>
                <a:cubicBezTo>
                  <a:pt x="9317506" y="674418"/>
                  <a:pt x="9308638" y="697287"/>
                  <a:pt x="9290903" y="714089"/>
                </a:cubicBezTo>
                <a:cubicBezTo>
                  <a:pt x="9272234" y="730891"/>
                  <a:pt x="9249831" y="739293"/>
                  <a:pt x="9223695" y="739293"/>
                </a:cubicBezTo>
                <a:lnTo>
                  <a:pt x="9120082" y="739293"/>
                </a:lnTo>
                <a:lnTo>
                  <a:pt x="9120082" y="1008126"/>
                </a:lnTo>
                <a:lnTo>
                  <a:pt x="9120082" y="1009526"/>
                </a:lnTo>
                <a:cubicBezTo>
                  <a:pt x="9120082" y="1039397"/>
                  <a:pt x="9126149" y="1060866"/>
                  <a:pt x="9138284" y="1073934"/>
                </a:cubicBezTo>
                <a:cubicBezTo>
                  <a:pt x="9150419" y="1087936"/>
                  <a:pt x="9167221" y="1094937"/>
                  <a:pt x="9188690" y="1094937"/>
                </a:cubicBezTo>
                <a:cubicBezTo>
                  <a:pt x="9207359" y="1094937"/>
                  <a:pt x="9222295" y="1092603"/>
                  <a:pt x="9233496" y="1087936"/>
                </a:cubicBezTo>
                <a:cubicBezTo>
                  <a:pt x="9244697" y="1083269"/>
                  <a:pt x="9255899" y="1080935"/>
                  <a:pt x="9267100" y="1080935"/>
                </a:cubicBezTo>
                <a:cubicBezTo>
                  <a:pt x="9280168" y="1080935"/>
                  <a:pt x="9290903" y="1083736"/>
                  <a:pt x="9299304" y="1089336"/>
                </a:cubicBezTo>
                <a:cubicBezTo>
                  <a:pt x="9307705" y="1094937"/>
                  <a:pt x="9314706" y="1101938"/>
                  <a:pt x="9320307" y="1110339"/>
                </a:cubicBezTo>
                <a:cubicBezTo>
                  <a:pt x="9325908" y="1118740"/>
                  <a:pt x="9330108" y="1127608"/>
                  <a:pt x="9332908" y="1136942"/>
                </a:cubicBezTo>
                <a:cubicBezTo>
                  <a:pt x="9335709" y="1147210"/>
                  <a:pt x="9337109" y="1156078"/>
                  <a:pt x="9337109" y="1163546"/>
                </a:cubicBezTo>
                <a:cubicBezTo>
                  <a:pt x="9337109" y="1207418"/>
                  <a:pt x="9322640" y="1238221"/>
                  <a:pt x="9293703" y="1255957"/>
                </a:cubicBezTo>
                <a:cubicBezTo>
                  <a:pt x="9273167" y="1268092"/>
                  <a:pt x="9251231" y="1276493"/>
                  <a:pt x="9227895" y="1281160"/>
                </a:cubicBezTo>
                <a:cubicBezTo>
                  <a:pt x="9216694" y="1283027"/>
                  <a:pt x="9204092" y="1284661"/>
                  <a:pt x="9190090" y="1286061"/>
                </a:cubicBezTo>
                <a:cubicBezTo>
                  <a:pt x="9176089" y="1287461"/>
                  <a:pt x="9161153" y="1288161"/>
                  <a:pt x="9145285" y="1288161"/>
                </a:cubicBezTo>
                <a:cubicBezTo>
                  <a:pt x="9099545" y="1288161"/>
                  <a:pt x="9060808" y="1280227"/>
                  <a:pt x="9029071" y="1264358"/>
                </a:cubicBezTo>
                <a:cubicBezTo>
                  <a:pt x="8999200" y="1249423"/>
                  <a:pt x="8974930" y="1228887"/>
                  <a:pt x="8956262" y="1202750"/>
                </a:cubicBezTo>
                <a:cubicBezTo>
                  <a:pt x="8937592" y="1177547"/>
                  <a:pt x="8924990" y="1149077"/>
                  <a:pt x="8918456" y="1117340"/>
                </a:cubicBezTo>
                <a:cubicBezTo>
                  <a:pt x="8910989" y="1082802"/>
                  <a:pt x="8907255" y="1050598"/>
                  <a:pt x="8907255" y="1020728"/>
                </a:cubicBezTo>
                <a:lnTo>
                  <a:pt x="8907255" y="739293"/>
                </a:lnTo>
                <a:lnTo>
                  <a:pt x="8882052" y="739293"/>
                </a:lnTo>
                <a:cubicBezTo>
                  <a:pt x="8854982" y="739293"/>
                  <a:pt x="8832579" y="730891"/>
                  <a:pt x="8814843" y="714089"/>
                </a:cubicBezTo>
                <a:cubicBezTo>
                  <a:pt x="8797107" y="697287"/>
                  <a:pt x="8788240" y="674418"/>
                  <a:pt x="8788240" y="645481"/>
                </a:cubicBezTo>
                <a:cubicBezTo>
                  <a:pt x="8788240" y="617477"/>
                  <a:pt x="8797575" y="595074"/>
                  <a:pt x="8816244" y="578272"/>
                </a:cubicBezTo>
                <a:cubicBezTo>
                  <a:pt x="8833979" y="561470"/>
                  <a:pt x="8856382" y="553069"/>
                  <a:pt x="8883452" y="553069"/>
                </a:cubicBezTo>
                <a:lnTo>
                  <a:pt x="8908655" y="553069"/>
                </a:lnTo>
                <a:lnTo>
                  <a:pt x="8908655" y="467659"/>
                </a:lnTo>
                <a:cubicBezTo>
                  <a:pt x="8908655" y="437788"/>
                  <a:pt x="8918456" y="413052"/>
                  <a:pt x="8938059" y="393449"/>
                </a:cubicBezTo>
                <a:cubicBezTo>
                  <a:pt x="8957662" y="373847"/>
                  <a:pt x="8982865" y="364046"/>
                  <a:pt x="9013669" y="364046"/>
                </a:cubicBezTo>
                <a:close/>
                <a:moveTo>
                  <a:pt x="4413094" y="364046"/>
                </a:moveTo>
                <a:cubicBezTo>
                  <a:pt x="4443898" y="364046"/>
                  <a:pt x="4469101" y="373847"/>
                  <a:pt x="4488704" y="393449"/>
                </a:cubicBezTo>
                <a:cubicBezTo>
                  <a:pt x="4508306" y="413052"/>
                  <a:pt x="4518107" y="437322"/>
                  <a:pt x="4518107" y="466259"/>
                </a:cubicBezTo>
                <a:lnTo>
                  <a:pt x="4518107" y="551669"/>
                </a:lnTo>
                <a:lnTo>
                  <a:pt x="4621721" y="551669"/>
                </a:lnTo>
                <a:cubicBezTo>
                  <a:pt x="4647857" y="551669"/>
                  <a:pt x="4670261" y="560070"/>
                  <a:pt x="4688929" y="576872"/>
                </a:cubicBezTo>
                <a:cubicBezTo>
                  <a:pt x="4707598" y="593674"/>
                  <a:pt x="4716932" y="616544"/>
                  <a:pt x="4716932" y="645481"/>
                </a:cubicBezTo>
                <a:cubicBezTo>
                  <a:pt x="4716932" y="674418"/>
                  <a:pt x="4708065" y="697287"/>
                  <a:pt x="4690330" y="714089"/>
                </a:cubicBezTo>
                <a:cubicBezTo>
                  <a:pt x="4671660" y="730891"/>
                  <a:pt x="4649257" y="739293"/>
                  <a:pt x="4623120" y="739293"/>
                </a:cubicBezTo>
                <a:lnTo>
                  <a:pt x="4519508" y="739293"/>
                </a:lnTo>
                <a:lnTo>
                  <a:pt x="4519508" y="1008126"/>
                </a:lnTo>
                <a:lnTo>
                  <a:pt x="4519508" y="1009526"/>
                </a:lnTo>
                <a:cubicBezTo>
                  <a:pt x="4519508" y="1039397"/>
                  <a:pt x="4525574" y="1060866"/>
                  <a:pt x="4537710" y="1073934"/>
                </a:cubicBezTo>
                <a:cubicBezTo>
                  <a:pt x="4549845" y="1087936"/>
                  <a:pt x="4566647" y="1094937"/>
                  <a:pt x="4588116" y="1094937"/>
                </a:cubicBezTo>
                <a:cubicBezTo>
                  <a:pt x="4606785" y="1094937"/>
                  <a:pt x="4621721" y="1092603"/>
                  <a:pt x="4632922" y="1087936"/>
                </a:cubicBezTo>
                <a:cubicBezTo>
                  <a:pt x="4644124" y="1083269"/>
                  <a:pt x="4655324" y="1080935"/>
                  <a:pt x="4666526" y="1080935"/>
                </a:cubicBezTo>
                <a:cubicBezTo>
                  <a:pt x="4679594" y="1080935"/>
                  <a:pt x="4690330" y="1083736"/>
                  <a:pt x="4698730" y="1089336"/>
                </a:cubicBezTo>
                <a:cubicBezTo>
                  <a:pt x="4707132" y="1094937"/>
                  <a:pt x="4714132" y="1101938"/>
                  <a:pt x="4719733" y="1110339"/>
                </a:cubicBezTo>
                <a:cubicBezTo>
                  <a:pt x="4725333" y="1118740"/>
                  <a:pt x="4729534" y="1127608"/>
                  <a:pt x="4732335" y="1136942"/>
                </a:cubicBezTo>
                <a:cubicBezTo>
                  <a:pt x="4735135" y="1147210"/>
                  <a:pt x="4736534" y="1156078"/>
                  <a:pt x="4736534" y="1163546"/>
                </a:cubicBezTo>
                <a:cubicBezTo>
                  <a:pt x="4736534" y="1207418"/>
                  <a:pt x="4722066" y="1238221"/>
                  <a:pt x="4693130" y="1255957"/>
                </a:cubicBezTo>
                <a:cubicBezTo>
                  <a:pt x="4672594" y="1268092"/>
                  <a:pt x="4650658" y="1276493"/>
                  <a:pt x="4627321" y="1281160"/>
                </a:cubicBezTo>
                <a:cubicBezTo>
                  <a:pt x="4616120" y="1283027"/>
                  <a:pt x="4603518" y="1284661"/>
                  <a:pt x="4589516" y="1286061"/>
                </a:cubicBezTo>
                <a:cubicBezTo>
                  <a:pt x="4575515" y="1287461"/>
                  <a:pt x="4560579" y="1288161"/>
                  <a:pt x="4544711" y="1288161"/>
                </a:cubicBezTo>
                <a:cubicBezTo>
                  <a:pt x="4498971" y="1288161"/>
                  <a:pt x="4460233" y="1280227"/>
                  <a:pt x="4428496" y="1264358"/>
                </a:cubicBezTo>
                <a:cubicBezTo>
                  <a:pt x="4398625" y="1249423"/>
                  <a:pt x="4374356" y="1228887"/>
                  <a:pt x="4355687" y="1202750"/>
                </a:cubicBezTo>
                <a:cubicBezTo>
                  <a:pt x="4337019" y="1177547"/>
                  <a:pt x="4324416" y="1149077"/>
                  <a:pt x="4317882" y="1117340"/>
                </a:cubicBezTo>
                <a:cubicBezTo>
                  <a:pt x="4310414" y="1082802"/>
                  <a:pt x="4306681" y="1050598"/>
                  <a:pt x="4306681" y="1020728"/>
                </a:cubicBezTo>
                <a:lnTo>
                  <a:pt x="4306681" y="739293"/>
                </a:lnTo>
                <a:lnTo>
                  <a:pt x="4281478" y="739293"/>
                </a:lnTo>
                <a:cubicBezTo>
                  <a:pt x="4254408" y="739293"/>
                  <a:pt x="4232005" y="730891"/>
                  <a:pt x="4214269" y="714089"/>
                </a:cubicBezTo>
                <a:cubicBezTo>
                  <a:pt x="4196533" y="697287"/>
                  <a:pt x="4187666" y="674418"/>
                  <a:pt x="4187666" y="645481"/>
                </a:cubicBezTo>
                <a:cubicBezTo>
                  <a:pt x="4187666" y="617477"/>
                  <a:pt x="4197001" y="595074"/>
                  <a:pt x="4215670" y="578272"/>
                </a:cubicBezTo>
                <a:cubicBezTo>
                  <a:pt x="4233404" y="561470"/>
                  <a:pt x="4255808" y="553069"/>
                  <a:pt x="4282878" y="553069"/>
                </a:cubicBezTo>
                <a:lnTo>
                  <a:pt x="4308081" y="553069"/>
                </a:lnTo>
                <a:lnTo>
                  <a:pt x="4308081" y="467659"/>
                </a:lnTo>
                <a:cubicBezTo>
                  <a:pt x="4308081" y="437788"/>
                  <a:pt x="4317882" y="413052"/>
                  <a:pt x="4337485" y="393449"/>
                </a:cubicBezTo>
                <a:cubicBezTo>
                  <a:pt x="4357088" y="373847"/>
                  <a:pt x="4382291" y="364046"/>
                  <a:pt x="4413094" y="364046"/>
                </a:cubicBezTo>
                <a:close/>
                <a:moveTo>
                  <a:pt x="107813" y="312239"/>
                </a:moveTo>
                <a:cubicBezTo>
                  <a:pt x="140484" y="312239"/>
                  <a:pt x="166621" y="322040"/>
                  <a:pt x="186223" y="341643"/>
                </a:cubicBezTo>
                <a:cubicBezTo>
                  <a:pt x="205826" y="361245"/>
                  <a:pt x="215627" y="387382"/>
                  <a:pt x="215627" y="420053"/>
                </a:cubicBezTo>
                <a:lnTo>
                  <a:pt x="215627" y="1083736"/>
                </a:lnTo>
                <a:lnTo>
                  <a:pt x="553069" y="1083736"/>
                </a:lnTo>
                <a:cubicBezTo>
                  <a:pt x="585740" y="1083736"/>
                  <a:pt x="611876" y="1092078"/>
                  <a:pt x="631479" y="1108764"/>
                </a:cubicBezTo>
                <a:cubicBezTo>
                  <a:pt x="651081" y="1125434"/>
                  <a:pt x="660882" y="1148596"/>
                  <a:pt x="660882" y="1178247"/>
                </a:cubicBezTo>
                <a:cubicBezTo>
                  <a:pt x="660882" y="1207899"/>
                  <a:pt x="651081" y="1231060"/>
                  <a:pt x="631479" y="1247731"/>
                </a:cubicBezTo>
                <a:cubicBezTo>
                  <a:pt x="611876" y="1264417"/>
                  <a:pt x="586206" y="1272759"/>
                  <a:pt x="554469" y="1272759"/>
                </a:cubicBezTo>
                <a:lnTo>
                  <a:pt x="109214" y="1272759"/>
                </a:lnTo>
                <a:lnTo>
                  <a:pt x="110614" y="1274159"/>
                </a:lnTo>
                <a:cubicBezTo>
                  <a:pt x="76076" y="1274159"/>
                  <a:pt x="49006" y="1264431"/>
                  <a:pt x="29404" y="1244974"/>
                </a:cubicBezTo>
                <a:cubicBezTo>
                  <a:pt x="9801" y="1225518"/>
                  <a:pt x="0" y="1199571"/>
                  <a:pt x="0" y="1167134"/>
                </a:cubicBezTo>
                <a:lnTo>
                  <a:pt x="0" y="420053"/>
                </a:lnTo>
                <a:cubicBezTo>
                  <a:pt x="0" y="387382"/>
                  <a:pt x="9801" y="361245"/>
                  <a:pt x="29404" y="341643"/>
                </a:cubicBezTo>
                <a:cubicBezTo>
                  <a:pt x="49006" y="322040"/>
                  <a:pt x="75143" y="312239"/>
                  <a:pt x="107813" y="312239"/>
                </a:cubicBezTo>
                <a:close/>
                <a:moveTo>
                  <a:pt x="10326547" y="309439"/>
                </a:moveTo>
                <a:cubicBezTo>
                  <a:pt x="10346149" y="309439"/>
                  <a:pt x="10363884" y="313639"/>
                  <a:pt x="10379754" y="322040"/>
                </a:cubicBezTo>
                <a:cubicBezTo>
                  <a:pt x="10395623" y="330442"/>
                  <a:pt x="10408224" y="342110"/>
                  <a:pt x="10417558" y="357045"/>
                </a:cubicBezTo>
                <a:lnTo>
                  <a:pt x="10439961" y="357045"/>
                </a:lnTo>
                <a:cubicBezTo>
                  <a:pt x="10462364" y="357045"/>
                  <a:pt x="10480566" y="365446"/>
                  <a:pt x="10494568" y="382248"/>
                </a:cubicBezTo>
                <a:cubicBezTo>
                  <a:pt x="10508569" y="399050"/>
                  <a:pt x="10515570" y="418653"/>
                  <a:pt x="10515570" y="441055"/>
                </a:cubicBezTo>
                <a:cubicBezTo>
                  <a:pt x="10515570" y="463458"/>
                  <a:pt x="10508569" y="483061"/>
                  <a:pt x="10494568" y="499863"/>
                </a:cubicBezTo>
                <a:cubicBezTo>
                  <a:pt x="10480566" y="516665"/>
                  <a:pt x="10462364" y="525066"/>
                  <a:pt x="10439961" y="525066"/>
                </a:cubicBezTo>
                <a:lnTo>
                  <a:pt x="10432960" y="525066"/>
                </a:lnTo>
                <a:lnTo>
                  <a:pt x="10432960" y="1163546"/>
                </a:lnTo>
                <a:cubicBezTo>
                  <a:pt x="10432960" y="1203684"/>
                  <a:pt x="10423158" y="1232154"/>
                  <a:pt x="10403556" y="1248956"/>
                </a:cubicBezTo>
                <a:cubicBezTo>
                  <a:pt x="10383954" y="1265758"/>
                  <a:pt x="10357350" y="1274159"/>
                  <a:pt x="10323747" y="1274159"/>
                </a:cubicBezTo>
                <a:cubicBezTo>
                  <a:pt x="10288274" y="1274159"/>
                  <a:pt x="10262139" y="1263891"/>
                  <a:pt x="10245336" y="1243355"/>
                </a:cubicBezTo>
                <a:cubicBezTo>
                  <a:pt x="10228534" y="1222820"/>
                  <a:pt x="10220133" y="1198550"/>
                  <a:pt x="10220133" y="1170546"/>
                </a:cubicBezTo>
                <a:lnTo>
                  <a:pt x="10220133" y="1145343"/>
                </a:lnTo>
                <a:cubicBezTo>
                  <a:pt x="10198664" y="1192016"/>
                  <a:pt x="10170194" y="1227020"/>
                  <a:pt x="10134722" y="1250356"/>
                </a:cubicBezTo>
                <a:cubicBezTo>
                  <a:pt x="10097385" y="1274626"/>
                  <a:pt x="10053512" y="1286761"/>
                  <a:pt x="10003106" y="1286761"/>
                </a:cubicBezTo>
                <a:cubicBezTo>
                  <a:pt x="9963901" y="1286761"/>
                  <a:pt x="9924697" y="1278827"/>
                  <a:pt x="9885491" y="1262958"/>
                </a:cubicBezTo>
                <a:cubicBezTo>
                  <a:pt x="9849087" y="1248023"/>
                  <a:pt x="9816416" y="1224687"/>
                  <a:pt x="9787479" y="1192949"/>
                </a:cubicBezTo>
                <a:cubicBezTo>
                  <a:pt x="9759475" y="1162145"/>
                  <a:pt x="9737073" y="1123407"/>
                  <a:pt x="9720271" y="1076735"/>
                </a:cubicBezTo>
                <a:cubicBezTo>
                  <a:pt x="9703468" y="1030996"/>
                  <a:pt x="9695068" y="977789"/>
                  <a:pt x="9695068" y="917115"/>
                </a:cubicBezTo>
                <a:cubicBezTo>
                  <a:pt x="9695068" y="856440"/>
                  <a:pt x="9703936" y="802767"/>
                  <a:pt x="9721671" y="756095"/>
                </a:cubicBezTo>
                <a:cubicBezTo>
                  <a:pt x="9740340" y="707555"/>
                  <a:pt x="9764144" y="667417"/>
                  <a:pt x="9793080" y="635680"/>
                </a:cubicBezTo>
                <a:cubicBezTo>
                  <a:pt x="9822951" y="603009"/>
                  <a:pt x="9857488" y="578272"/>
                  <a:pt x="9896693" y="561470"/>
                </a:cubicBezTo>
                <a:cubicBezTo>
                  <a:pt x="9935897" y="544668"/>
                  <a:pt x="9976970" y="536267"/>
                  <a:pt x="10019908" y="536267"/>
                </a:cubicBezTo>
                <a:cubicBezTo>
                  <a:pt x="10076849" y="536267"/>
                  <a:pt x="10120253" y="547935"/>
                  <a:pt x="10150125" y="571271"/>
                </a:cubicBezTo>
                <a:cubicBezTo>
                  <a:pt x="10181861" y="595541"/>
                  <a:pt x="10205198" y="626345"/>
                  <a:pt x="10220133" y="663683"/>
                </a:cubicBezTo>
                <a:lnTo>
                  <a:pt x="10220133" y="522266"/>
                </a:lnTo>
                <a:lnTo>
                  <a:pt x="10162726" y="522266"/>
                </a:lnTo>
                <a:cubicBezTo>
                  <a:pt x="10140323" y="522266"/>
                  <a:pt x="10122121" y="513864"/>
                  <a:pt x="10108119" y="497062"/>
                </a:cubicBezTo>
                <a:cubicBezTo>
                  <a:pt x="10094118" y="480260"/>
                  <a:pt x="10087117" y="460658"/>
                  <a:pt x="10087117" y="438255"/>
                </a:cubicBezTo>
                <a:cubicBezTo>
                  <a:pt x="10087117" y="415852"/>
                  <a:pt x="10094118" y="396250"/>
                  <a:pt x="10108119" y="379447"/>
                </a:cubicBezTo>
                <a:cubicBezTo>
                  <a:pt x="10122121" y="362646"/>
                  <a:pt x="10140323" y="354245"/>
                  <a:pt x="10162726" y="354245"/>
                </a:cubicBezTo>
                <a:lnTo>
                  <a:pt x="10235535" y="354245"/>
                </a:lnTo>
                <a:lnTo>
                  <a:pt x="10235535" y="357045"/>
                </a:lnTo>
                <a:cubicBezTo>
                  <a:pt x="10244869" y="342110"/>
                  <a:pt x="10257471" y="330442"/>
                  <a:pt x="10273339" y="322040"/>
                </a:cubicBezTo>
                <a:cubicBezTo>
                  <a:pt x="10288274" y="313639"/>
                  <a:pt x="10306011" y="309439"/>
                  <a:pt x="10326547" y="309439"/>
                </a:cubicBezTo>
                <a:close/>
                <a:moveTo>
                  <a:pt x="7764236" y="291237"/>
                </a:moveTo>
                <a:cubicBezTo>
                  <a:pt x="7795973" y="291237"/>
                  <a:pt x="7822576" y="301038"/>
                  <a:pt x="7844046" y="320640"/>
                </a:cubicBezTo>
                <a:cubicBezTo>
                  <a:pt x="7865516" y="340243"/>
                  <a:pt x="7876250" y="367313"/>
                  <a:pt x="7876250" y="401850"/>
                </a:cubicBezTo>
                <a:cubicBezTo>
                  <a:pt x="7876250" y="439188"/>
                  <a:pt x="7865516" y="466259"/>
                  <a:pt x="7844046" y="483061"/>
                </a:cubicBezTo>
                <a:cubicBezTo>
                  <a:pt x="7822576" y="499863"/>
                  <a:pt x="7796440" y="508264"/>
                  <a:pt x="7765636" y="508264"/>
                </a:cubicBezTo>
                <a:cubicBezTo>
                  <a:pt x="7734832" y="508264"/>
                  <a:pt x="7709162" y="499396"/>
                  <a:pt x="7688626" y="481660"/>
                </a:cubicBezTo>
                <a:cubicBezTo>
                  <a:pt x="7668091" y="463925"/>
                  <a:pt x="7657823" y="437322"/>
                  <a:pt x="7657823" y="401850"/>
                </a:cubicBezTo>
                <a:cubicBezTo>
                  <a:pt x="7657823" y="368246"/>
                  <a:pt x="7668091" y="341643"/>
                  <a:pt x="7688626" y="322040"/>
                </a:cubicBezTo>
                <a:cubicBezTo>
                  <a:pt x="7709162" y="302438"/>
                  <a:pt x="7735765" y="292637"/>
                  <a:pt x="7768436" y="292637"/>
                </a:cubicBezTo>
                <a:close/>
                <a:moveTo>
                  <a:pt x="8367311" y="225428"/>
                </a:moveTo>
                <a:cubicBezTo>
                  <a:pt x="8381313" y="225428"/>
                  <a:pt x="8392515" y="228229"/>
                  <a:pt x="8400915" y="233830"/>
                </a:cubicBezTo>
                <a:cubicBezTo>
                  <a:pt x="8405583" y="236630"/>
                  <a:pt x="8409783" y="239430"/>
                  <a:pt x="8413517" y="242230"/>
                </a:cubicBezTo>
                <a:cubicBezTo>
                  <a:pt x="8417251" y="245031"/>
                  <a:pt x="8420985" y="248298"/>
                  <a:pt x="8424718" y="252032"/>
                </a:cubicBezTo>
                <a:lnTo>
                  <a:pt x="8573137" y="414452"/>
                </a:lnTo>
                <a:lnTo>
                  <a:pt x="8570337" y="418653"/>
                </a:lnTo>
                <a:cubicBezTo>
                  <a:pt x="8580605" y="429854"/>
                  <a:pt x="8587139" y="438255"/>
                  <a:pt x="8589939" y="443856"/>
                </a:cubicBezTo>
                <a:cubicBezTo>
                  <a:pt x="8594607" y="451323"/>
                  <a:pt x="8596940" y="459724"/>
                  <a:pt x="8596940" y="469059"/>
                </a:cubicBezTo>
                <a:cubicBezTo>
                  <a:pt x="8596940" y="481194"/>
                  <a:pt x="8591807" y="493329"/>
                  <a:pt x="8581538" y="505463"/>
                </a:cubicBezTo>
                <a:cubicBezTo>
                  <a:pt x="8571270" y="516665"/>
                  <a:pt x="8558668" y="522266"/>
                  <a:pt x="8543733" y="522266"/>
                </a:cubicBezTo>
                <a:cubicBezTo>
                  <a:pt x="8537199" y="522266"/>
                  <a:pt x="8532065" y="521799"/>
                  <a:pt x="8528331" y="520865"/>
                </a:cubicBezTo>
                <a:cubicBezTo>
                  <a:pt x="8523664" y="519932"/>
                  <a:pt x="8516197" y="515731"/>
                  <a:pt x="8505929" y="508264"/>
                </a:cubicBezTo>
                <a:lnTo>
                  <a:pt x="8364511" y="413052"/>
                </a:lnTo>
                <a:lnTo>
                  <a:pt x="8223094" y="508264"/>
                </a:lnTo>
                <a:cubicBezTo>
                  <a:pt x="8214692" y="512931"/>
                  <a:pt x="8207224" y="516198"/>
                  <a:pt x="8200690" y="518065"/>
                </a:cubicBezTo>
                <a:cubicBezTo>
                  <a:pt x="8196957" y="518999"/>
                  <a:pt x="8191823" y="519465"/>
                  <a:pt x="8185288" y="519465"/>
                </a:cubicBezTo>
                <a:cubicBezTo>
                  <a:pt x="8169420" y="519465"/>
                  <a:pt x="8156818" y="513864"/>
                  <a:pt x="8147484" y="502663"/>
                </a:cubicBezTo>
                <a:cubicBezTo>
                  <a:pt x="8137216" y="490528"/>
                  <a:pt x="8132082" y="478393"/>
                  <a:pt x="8132082" y="466259"/>
                </a:cubicBezTo>
                <a:cubicBezTo>
                  <a:pt x="8132082" y="456924"/>
                  <a:pt x="8134415" y="448523"/>
                  <a:pt x="8139083" y="441055"/>
                </a:cubicBezTo>
                <a:cubicBezTo>
                  <a:pt x="8141883" y="435455"/>
                  <a:pt x="8148417" y="427054"/>
                  <a:pt x="8158685" y="415852"/>
                </a:cubicBezTo>
                <a:lnTo>
                  <a:pt x="8309904" y="253432"/>
                </a:lnTo>
                <a:cubicBezTo>
                  <a:pt x="8317372" y="245964"/>
                  <a:pt x="8325306" y="239430"/>
                  <a:pt x="8333707" y="233830"/>
                </a:cubicBezTo>
                <a:cubicBezTo>
                  <a:pt x="8342108" y="228229"/>
                  <a:pt x="8353309" y="225428"/>
                  <a:pt x="8367311" y="225428"/>
                </a:cubicBezTo>
                <a:close/>
                <a:moveTo>
                  <a:pt x="5214794" y="218428"/>
                </a:moveTo>
                <a:cubicBezTo>
                  <a:pt x="5228795" y="218428"/>
                  <a:pt x="5239997" y="221228"/>
                  <a:pt x="5248398" y="226829"/>
                </a:cubicBezTo>
                <a:cubicBezTo>
                  <a:pt x="5253065" y="229629"/>
                  <a:pt x="5257267" y="232429"/>
                  <a:pt x="5261000" y="235230"/>
                </a:cubicBezTo>
                <a:cubicBezTo>
                  <a:pt x="5264734" y="238030"/>
                  <a:pt x="5268467" y="241297"/>
                  <a:pt x="5272201" y="245031"/>
                </a:cubicBezTo>
                <a:lnTo>
                  <a:pt x="5420620" y="407451"/>
                </a:lnTo>
                <a:lnTo>
                  <a:pt x="5417820" y="411652"/>
                </a:lnTo>
                <a:cubicBezTo>
                  <a:pt x="5428087" y="422853"/>
                  <a:pt x="5434621" y="431254"/>
                  <a:pt x="5437421" y="436855"/>
                </a:cubicBezTo>
                <a:cubicBezTo>
                  <a:pt x="5442089" y="444322"/>
                  <a:pt x="5444423" y="452723"/>
                  <a:pt x="5444423" y="462058"/>
                </a:cubicBezTo>
                <a:cubicBezTo>
                  <a:pt x="5444423" y="474193"/>
                  <a:pt x="5439289" y="486328"/>
                  <a:pt x="5429020" y="498463"/>
                </a:cubicBezTo>
                <a:cubicBezTo>
                  <a:pt x="5418753" y="509664"/>
                  <a:pt x="5406151" y="515265"/>
                  <a:pt x="5391216" y="515265"/>
                </a:cubicBezTo>
                <a:cubicBezTo>
                  <a:pt x="5384682" y="515265"/>
                  <a:pt x="5379548" y="514798"/>
                  <a:pt x="5375814" y="513864"/>
                </a:cubicBezTo>
                <a:cubicBezTo>
                  <a:pt x="5371147" y="512931"/>
                  <a:pt x="5363680" y="508730"/>
                  <a:pt x="5353411" y="501263"/>
                </a:cubicBezTo>
                <a:lnTo>
                  <a:pt x="5211994" y="406051"/>
                </a:lnTo>
                <a:lnTo>
                  <a:pt x="5070576" y="501263"/>
                </a:lnTo>
                <a:cubicBezTo>
                  <a:pt x="5062175" y="505930"/>
                  <a:pt x="5054707" y="509197"/>
                  <a:pt x="5048173" y="511064"/>
                </a:cubicBezTo>
                <a:cubicBezTo>
                  <a:pt x="5044439" y="511998"/>
                  <a:pt x="5039305" y="512464"/>
                  <a:pt x="5032771" y="512464"/>
                </a:cubicBezTo>
                <a:cubicBezTo>
                  <a:pt x="5016903" y="512464"/>
                  <a:pt x="5004301" y="506863"/>
                  <a:pt x="4994966" y="495662"/>
                </a:cubicBezTo>
                <a:cubicBezTo>
                  <a:pt x="4984699" y="483527"/>
                  <a:pt x="4979564" y="471393"/>
                  <a:pt x="4979564" y="459258"/>
                </a:cubicBezTo>
                <a:cubicBezTo>
                  <a:pt x="4979564" y="449923"/>
                  <a:pt x="4981899" y="441522"/>
                  <a:pt x="4986565" y="434055"/>
                </a:cubicBezTo>
                <a:cubicBezTo>
                  <a:pt x="4989366" y="428454"/>
                  <a:pt x="4995900" y="420053"/>
                  <a:pt x="5006168" y="408851"/>
                </a:cubicBezTo>
                <a:lnTo>
                  <a:pt x="5157387" y="246431"/>
                </a:lnTo>
                <a:cubicBezTo>
                  <a:pt x="5164854" y="238964"/>
                  <a:pt x="5172788" y="232429"/>
                  <a:pt x="5181189" y="226829"/>
                </a:cubicBezTo>
                <a:cubicBezTo>
                  <a:pt x="5189591" y="221228"/>
                  <a:pt x="5200792" y="218428"/>
                  <a:pt x="5214794" y="218428"/>
                </a:cubicBezTo>
                <a:close/>
                <a:moveTo>
                  <a:pt x="2682840" y="218428"/>
                </a:moveTo>
                <a:cubicBezTo>
                  <a:pt x="2696842" y="218428"/>
                  <a:pt x="2708042" y="221228"/>
                  <a:pt x="2716444" y="226829"/>
                </a:cubicBezTo>
                <a:cubicBezTo>
                  <a:pt x="2721111" y="229629"/>
                  <a:pt x="2725312" y="232429"/>
                  <a:pt x="2729045" y="235230"/>
                </a:cubicBezTo>
                <a:cubicBezTo>
                  <a:pt x="2732780" y="238030"/>
                  <a:pt x="2736514" y="241297"/>
                  <a:pt x="2740247" y="245031"/>
                </a:cubicBezTo>
                <a:lnTo>
                  <a:pt x="2888665" y="407451"/>
                </a:lnTo>
                <a:lnTo>
                  <a:pt x="2885865" y="411652"/>
                </a:lnTo>
                <a:cubicBezTo>
                  <a:pt x="2896134" y="422853"/>
                  <a:pt x="2902668" y="431254"/>
                  <a:pt x="2905467" y="436855"/>
                </a:cubicBezTo>
                <a:cubicBezTo>
                  <a:pt x="2910136" y="444322"/>
                  <a:pt x="2912468" y="452723"/>
                  <a:pt x="2912468" y="462058"/>
                </a:cubicBezTo>
                <a:cubicBezTo>
                  <a:pt x="2912468" y="474193"/>
                  <a:pt x="2907335" y="486328"/>
                  <a:pt x="2897067" y="498463"/>
                </a:cubicBezTo>
                <a:cubicBezTo>
                  <a:pt x="2886799" y="509664"/>
                  <a:pt x="2874198" y="515265"/>
                  <a:pt x="2859261" y="515265"/>
                </a:cubicBezTo>
                <a:cubicBezTo>
                  <a:pt x="2852727" y="515265"/>
                  <a:pt x="2847594" y="514798"/>
                  <a:pt x="2843861" y="513864"/>
                </a:cubicBezTo>
                <a:cubicBezTo>
                  <a:pt x="2839192" y="512931"/>
                  <a:pt x="2831725" y="508730"/>
                  <a:pt x="2821457" y="501263"/>
                </a:cubicBezTo>
                <a:lnTo>
                  <a:pt x="2680040" y="406051"/>
                </a:lnTo>
                <a:lnTo>
                  <a:pt x="2538621" y="501263"/>
                </a:lnTo>
                <a:cubicBezTo>
                  <a:pt x="2530220" y="505930"/>
                  <a:pt x="2522753" y="509197"/>
                  <a:pt x="2516219" y="511064"/>
                </a:cubicBezTo>
                <a:cubicBezTo>
                  <a:pt x="2512486" y="511998"/>
                  <a:pt x="2507350" y="512464"/>
                  <a:pt x="2500816" y="512464"/>
                </a:cubicBezTo>
                <a:cubicBezTo>
                  <a:pt x="2484949" y="512464"/>
                  <a:pt x="2472347" y="506863"/>
                  <a:pt x="2463012" y="495662"/>
                </a:cubicBezTo>
                <a:cubicBezTo>
                  <a:pt x="2452745" y="483527"/>
                  <a:pt x="2447610" y="471393"/>
                  <a:pt x="2447610" y="459258"/>
                </a:cubicBezTo>
                <a:cubicBezTo>
                  <a:pt x="2447610" y="449923"/>
                  <a:pt x="2449944" y="441522"/>
                  <a:pt x="2454612" y="434055"/>
                </a:cubicBezTo>
                <a:cubicBezTo>
                  <a:pt x="2457412" y="428454"/>
                  <a:pt x="2463945" y="420053"/>
                  <a:pt x="2474213" y="408851"/>
                </a:cubicBezTo>
                <a:lnTo>
                  <a:pt x="2625432" y="246431"/>
                </a:lnTo>
                <a:cubicBezTo>
                  <a:pt x="2632900" y="238964"/>
                  <a:pt x="2640834" y="232429"/>
                  <a:pt x="2649236" y="226829"/>
                </a:cubicBezTo>
                <a:cubicBezTo>
                  <a:pt x="2657636" y="221228"/>
                  <a:pt x="2668838" y="218428"/>
                  <a:pt x="2682840" y="218428"/>
                </a:cubicBezTo>
                <a:close/>
                <a:moveTo>
                  <a:pt x="8679551" y="0"/>
                </a:moveTo>
                <a:cubicBezTo>
                  <a:pt x="8684218" y="0"/>
                  <a:pt x="8688885" y="467"/>
                  <a:pt x="8693552" y="1400"/>
                </a:cubicBezTo>
                <a:cubicBezTo>
                  <a:pt x="8698220" y="2334"/>
                  <a:pt x="8702886" y="3734"/>
                  <a:pt x="8707554" y="5601"/>
                </a:cubicBezTo>
                <a:cubicBezTo>
                  <a:pt x="8718755" y="10268"/>
                  <a:pt x="8727156" y="15402"/>
                  <a:pt x="8732757" y="21003"/>
                </a:cubicBezTo>
                <a:cubicBezTo>
                  <a:pt x="8740225" y="28470"/>
                  <a:pt x="8745826" y="35938"/>
                  <a:pt x="8749559" y="43406"/>
                </a:cubicBezTo>
                <a:cubicBezTo>
                  <a:pt x="8751426" y="48073"/>
                  <a:pt x="8752826" y="52507"/>
                  <a:pt x="8753759" y="56707"/>
                </a:cubicBezTo>
                <a:cubicBezTo>
                  <a:pt x="8754693" y="60908"/>
                  <a:pt x="8755160" y="65342"/>
                  <a:pt x="8755160" y="70009"/>
                </a:cubicBezTo>
                <a:cubicBezTo>
                  <a:pt x="8755160" y="98013"/>
                  <a:pt x="8745359" y="118081"/>
                  <a:pt x="8725756" y="130217"/>
                </a:cubicBezTo>
                <a:lnTo>
                  <a:pt x="8568936" y="231029"/>
                </a:lnTo>
                <a:cubicBezTo>
                  <a:pt x="8561469" y="236630"/>
                  <a:pt x="8554468" y="240830"/>
                  <a:pt x="8547934" y="243631"/>
                </a:cubicBezTo>
                <a:cubicBezTo>
                  <a:pt x="8540466" y="245498"/>
                  <a:pt x="8535799" y="246431"/>
                  <a:pt x="8533932" y="246431"/>
                </a:cubicBezTo>
                <a:cubicBezTo>
                  <a:pt x="8518063" y="246431"/>
                  <a:pt x="8505462" y="240830"/>
                  <a:pt x="8496127" y="229629"/>
                </a:cubicBezTo>
                <a:cubicBezTo>
                  <a:pt x="8485859" y="218428"/>
                  <a:pt x="8480726" y="205826"/>
                  <a:pt x="8480726" y="191824"/>
                </a:cubicBezTo>
                <a:cubicBezTo>
                  <a:pt x="8480726" y="175022"/>
                  <a:pt x="8488660" y="158687"/>
                  <a:pt x="8504529" y="142818"/>
                </a:cubicBezTo>
                <a:lnTo>
                  <a:pt x="8630544" y="21003"/>
                </a:lnTo>
                <a:lnTo>
                  <a:pt x="8630544" y="19603"/>
                </a:lnTo>
                <a:cubicBezTo>
                  <a:pt x="8635212" y="14936"/>
                  <a:pt x="8642213" y="10268"/>
                  <a:pt x="8651547" y="5601"/>
                </a:cubicBezTo>
                <a:cubicBezTo>
                  <a:pt x="8656214" y="3734"/>
                  <a:pt x="8660881" y="2334"/>
                  <a:pt x="8665549" y="1400"/>
                </a:cubicBezTo>
                <a:cubicBezTo>
                  <a:pt x="8670216" y="467"/>
                  <a:pt x="8674883" y="0"/>
                  <a:pt x="8679551" y="0"/>
                </a:cubicBezTo>
                <a:close/>
              </a:path>
            </a:pathLst>
          </a:custGeom>
          <a:solidFill>
            <a:srgbClr val="FFFF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5500"/>
              </a:lnSpc>
            </a:pPr>
            <a:endParaRPr lang="en-US" sz="11000">
              <a:solidFill>
                <a:srgbClr val="FFFF00"/>
              </a:solidFill>
              <a:latin typeface="#9Slide03 BoosterNextFYBlack" panose="02000A03000000020004" pitchFamily="2" charset="-93"/>
            </a:endParaRPr>
          </a:p>
        </p:txBody>
      </p:sp>
      <p:sp>
        <p:nvSpPr>
          <p:cNvPr id="19" name="Hộp Văn bản 18">
            <a:extLst>
              <a:ext uri="{FF2B5EF4-FFF2-40B4-BE49-F238E27FC236}">
                <a16:creationId xmlns:a16="http://schemas.microsoft.com/office/drawing/2014/main" id="{95330CF8-A959-7152-5FC9-B49675E30306}"/>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23" name="Hộp Văn bản 22">
            <a:extLst>
              <a:ext uri="{FF2B5EF4-FFF2-40B4-BE49-F238E27FC236}">
                <a16:creationId xmlns:a16="http://schemas.microsoft.com/office/drawing/2014/main" id="{FCB33A8D-2BB6-850D-4E93-B338F8163D96}"/>
              </a:ext>
            </a:extLst>
          </p:cNvPr>
          <p:cNvSpPr txBox="1">
            <a:spLocks noChangeAspect="1"/>
          </p:cNvSpPr>
          <p:nvPr/>
        </p:nvSpPr>
        <p:spPr>
          <a:xfrm>
            <a:off x="7982876" y="1599441"/>
            <a:ext cx="2733675" cy="1444209"/>
          </a:xfrm>
          <a:custGeom>
            <a:avLst/>
            <a:gdLst/>
            <a:ahLst/>
            <a:cxnLst/>
            <a:rect l="l" t="t" r="r" b="b"/>
            <a:pathLst>
              <a:path w="2733675" h="1444209">
                <a:moveTo>
                  <a:pt x="0" y="1377534"/>
                </a:moveTo>
                <a:lnTo>
                  <a:pt x="2733675" y="1377534"/>
                </a:lnTo>
                <a:lnTo>
                  <a:pt x="2733675" y="1444209"/>
                </a:lnTo>
                <a:lnTo>
                  <a:pt x="0" y="1444209"/>
                </a:lnTo>
                <a:close/>
                <a:moveTo>
                  <a:pt x="1744875" y="733692"/>
                </a:moveTo>
                <a:lnTo>
                  <a:pt x="1746275" y="736492"/>
                </a:lnTo>
                <a:cubicBezTo>
                  <a:pt x="1708004" y="736492"/>
                  <a:pt x="1677200" y="746293"/>
                  <a:pt x="1653863" y="765896"/>
                </a:cubicBezTo>
                <a:cubicBezTo>
                  <a:pt x="1630527" y="784565"/>
                  <a:pt x="1614659" y="813502"/>
                  <a:pt x="1606258" y="852707"/>
                </a:cubicBezTo>
                <a:lnTo>
                  <a:pt x="1868091" y="852707"/>
                </a:lnTo>
                <a:cubicBezTo>
                  <a:pt x="1868091" y="838705"/>
                  <a:pt x="1865290" y="824703"/>
                  <a:pt x="1859689" y="810701"/>
                </a:cubicBezTo>
                <a:cubicBezTo>
                  <a:pt x="1854089" y="795766"/>
                  <a:pt x="1846621" y="783165"/>
                  <a:pt x="1837287" y="772897"/>
                </a:cubicBezTo>
                <a:cubicBezTo>
                  <a:pt x="1827019" y="760762"/>
                  <a:pt x="1814417" y="751427"/>
                  <a:pt x="1799482" y="744893"/>
                </a:cubicBezTo>
                <a:cubicBezTo>
                  <a:pt x="1782680" y="737426"/>
                  <a:pt x="1764478" y="733692"/>
                  <a:pt x="1744875" y="733692"/>
                </a:cubicBezTo>
                <a:close/>
                <a:moveTo>
                  <a:pt x="1137599" y="555870"/>
                </a:moveTo>
                <a:cubicBezTo>
                  <a:pt x="1168403" y="555870"/>
                  <a:pt x="1193606" y="565671"/>
                  <a:pt x="1213209" y="585273"/>
                </a:cubicBezTo>
                <a:cubicBezTo>
                  <a:pt x="1232811" y="604876"/>
                  <a:pt x="1242613" y="629145"/>
                  <a:pt x="1242613" y="658082"/>
                </a:cubicBezTo>
                <a:lnTo>
                  <a:pt x="1242613" y="1016527"/>
                </a:lnTo>
                <a:cubicBezTo>
                  <a:pt x="1242613" y="1033329"/>
                  <a:pt x="1244946" y="1048731"/>
                  <a:pt x="1249613" y="1062733"/>
                </a:cubicBezTo>
                <a:cubicBezTo>
                  <a:pt x="1253347" y="1074868"/>
                  <a:pt x="1261281" y="1080935"/>
                  <a:pt x="1273417" y="1080935"/>
                </a:cubicBezTo>
                <a:cubicBezTo>
                  <a:pt x="1292085" y="1080935"/>
                  <a:pt x="1304687" y="1089803"/>
                  <a:pt x="1311221" y="1107538"/>
                </a:cubicBezTo>
                <a:cubicBezTo>
                  <a:pt x="1318689" y="1127141"/>
                  <a:pt x="1322422" y="1145343"/>
                  <a:pt x="1322422" y="1162145"/>
                </a:cubicBezTo>
                <a:cubicBezTo>
                  <a:pt x="1322422" y="1194816"/>
                  <a:pt x="1312621" y="1221419"/>
                  <a:pt x="1293019" y="1241955"/>
                </a:cubicBezTo>
                <a:cubicBezTo>
                  <a:pt x="1273417" y="1262491"/>
                  <a:pt x="1243079" y="1272759"/>
                  <a:pt x="1202007" y="1272759"/>
                </a:cubicBezTo>
                <a:cubicBezTo>
                  <a:pt x="1175871" y="1272759"/>
                  <a:pt x="1152535" y="1268559"/>
                  <a:pt x="1131999" y="1260158"/>
                </a:cubicBezTo>
                <a:cubicBezTo>
                  <a:pt x="1110529" y="1251757"/>
                  <a:pt x="1092327" y="1237755"/>
                  <a:pt x="1077392" y="1218152"/>
                </a:cubicBezTo>
                <a:cubicBezTo>
                  <a:pt x="1062457" y="1199483"/>
                  <a:pt x="1050788" y="1174280"/>
                  <a:pt x="1042387" y="1142543"/>
                </a:cubicBezTo>
                <a:cubicBezTo>
                  <a:pt x="1033987" y="1111739"/>
                  <a:pt x="1029786" y="1073934"/>
                  <a:pt x="1029786" y="1029129"/>
                </a:cubicBezTo>
                <a:lnTo>
                  <a:pt x="1029786" y="653882"/>
                </a:lnTo>
                <a:lnTo>
                  <a:pt x="1032587" y="659482"/>
                </a:lnTo>
                <a:cubicBezTo>
                  <a:pt x="1032587" y="629612"/>
                  <a:pt x="1042387" y="604876"/>
                  <a:pt x="1061990" y="585273"/>
                </a:cubicBezTo>
                <a:cubicBezTo>
                  <a:pt x="1081592" y="565671"/>
                  <a:pt x="1106795" y="555870"/>
                  <a:pt x="1137599" y="555870"/>
                </a:cubicBezTo>
                <a:close/>
                <a:moveTo>
                  <a:pt x="1749076" y="536267"/>
                </a:moveTo>
                <a:cubicBezTo>
                  <a:pt x="1800415" y="536267"/>
                  <a:pt x="1845688" y="545135"/>
                  <a:pt x="1884893" y="562870"/>
                </a:cubicBezTo>
                <a:cubicBezTo>
                  <a:pt x="1925965" y="581539"/>
                  <a:pt x="1960503" y="605342"/>
                  <a:pt x="1988506" y="634279"/>
                </a:cubicBezTo>
                <a:cubicBezTo>
                  <a:pt x="2017443" y="664150"/>
                  <a:pt x="2039379" y="697754"/>
                  <a:pt x="2054314" y="735092"/>
                </a:cubicBezTo>
                <a:cubicBezTo>
                  <a:pt x="2070183" y="774297"/>
                  <a:pt x="2078117" y="813502"/>
                  <a:pt x="2078117" y="852707"/>
                </a:cubicBezTo>
                <a:cubicBezTo>
                  <a:pt x="2078117" y="886311"/>
                  <a:pt x="2072516" y="914314"/>
                  <a:pt x="2061315" y="936717"/>
                </a:cubicBezTo>
                <a:cubicBezTo>
                  <a:pt x="2050113" y="959120"/>
                  <a:pt x="2026777" y="970321"/>
                  <a:pt x="1991306" y="970321"/>
                </a:cubicBezTo>
                <a:lnTo>
                  <a:pt x="1609058" y="970321"/>
                </a:lnTo>
                <a:lnTo>
                  <a:pt x="1604858" y="973122"/>
                </a:lnTo>
                <a:cubicBezTo>
                  <a:pt x="1614192" y="1015127"/>
                  <a:pt x="1633327" y="1045931"/>
                  <a:pt x="1662265" y="1065533"/>
                </a:cubicBezTo>
                <a:cubicBezTo>
                  <a:pt x="1690269" y="1085136"/>
                  <a:pt x="1723406" y="1094937"/>
                  <a:pt x="1761677" y="1094937"/>
                </a:cubicBezTo>
                <a:cubicBezTo>
                  <a:pt x="1778479" y="1094937"/>
                  <a:pt x="1795281" y="1092603"/>
                  <a:pt x="1812083" y="1087936"/>
                </a:cubicBezTo>
                <a:cubicBezTo>
                  <a:pt x="1825152" y="1084202"/>
                  <a:pt x="1839153" y="1079068"/>
                  <a:pt x="1854089" y="1072534"/>
                </a:cubicBezTo>
                <a:cubicBezTo>
                  <a:pt x="1868091" y="1066000"/>
                  <a:pt x="1878825" y="1060399"/>
                  <a:pt x="1886293" y="1055732"/>
                </a:cubicBezTo>
                <a:cubicBezTo>
                  <a:pt x="1895627" y="1049198"/>
                  <a:pt x="1902161" y="1045464"/>
                  <a:pt x="1905895" y="1044531"/>
                </a:cubicBezTo>
                <a:cubicBezTo>
                  <a:pt x="1923631" y="1036130"/>
                  <a:pt x="1939033" y="1031929"/>
                  <a:pt x="1952101" y="1031929"/>
                </a:cubicBezTo>
                <a:cubicBezTo>
                  <a:pt x="1979171" y="1031929"/>
                  <a:pt x="2001107" y="1041730"/>
                  <a:pt x="2017909" y="1061333"/>
                </a:cubicBezTo>
                <a:cubicBezTo>
                  <a:pt x="2034711" y="1080935"/>
                  <a:pt x="2043113" y="1102871"/>
                  <a:pt x="2043113" y="1127141"/>
                </a:cubicBezTo>
                <a:cubicBezTo>
                  <a:pt x="2043113" y="1145810"/>
                  <a:pt x="2038445" y="1161679"/>
                  <a:pt x="2029111" y="1174747"/>
                </a:cubicBezTo>
                <a:cubicBezTo>
                  <a:pt x="2018843" y="1189682"/>
                  <a:pt x="2008575" y="1200883"/>
                  <a:pt x="1998307" y="1208351"/>
                </a:cubicBezTo>
                <a:cubicBezTo>
                  <a:pt x="1971237" y="1229821"/>
                  <a:pt x="1937166" y="1248023"/>
                  <a:pt x="1896094" y="1262958"/>
                </a:cubicBezTo>
                <a:cubicBezTo>
                  <a:pt x="1855023" y="1277893"/>
                  <a:pt x="1805549" y="1285361"/>
                  <a:pt x="1747675" y="1285361"/>
                </a:cubicBezTo>
                <a:cubicBezTo>
                  <a:pt x="1697269" y="1285361"/>
                  <a:pt x="1649663" y="1276026"/>
                  <a:pt x="1604858" y="1257357"/>
                </a:cubicBezTo>
                <a:cubicBezTo>
                  <a:pt x="1560985" y="1238688"/>
                  <a:pt x="1523181" y="1213018"/>
                  <a:pt x="1491443" y="1180348"/>
                </a:cubicBezTo>
                <a:cubicBezTo>
                  <a:pt x="1458773" y="1146743"/>
                  <a:pt x="1433569" y="1107538"/>
                  <a:pt x="1415834" y="1062733"/>
                </a:cubicBezTo>
                <a:cubicBezTo>
                  <a:pt x="1398099" y="1018861"/>
                  <a:pt x="1389231" y="968921"/>
                  <a:pt x="1389231" y="912914"/>
                </a:cubicBezTo>
                <a:cubicBezTo>
                  <a:pt x="1389231" y="862508"/>
                  <a:pt x="1398565" y="813502"/>
                  <a:pt x="1417235" y="765896"/>
                </a:cubicBezTo>
                <a:cubicBezTo>
                  <a:pt x="1435903" y="719223"/>
                  <a:pt x="1461106" y="679085"/>
                  <a:pt x="1492844" y="645481"/>
                </a:cubicBezTo>
                <a:cubicBezTo>
                  <a:pt x="1524581" y="611877"/>
                  <a:pt x="1562385" y="585273"/>
                  <a:pt x="1606258" y="565671"/>
                </a:cubicBezTo>
                <a:cubicBezTo>
                  <a:pt x="1649197" y="546068"/>
                  <a:pt x="1696803" y="536267"/>
                  <a:pt x="1749076" y="536267"/>
                </a:cubicBezTo>
                <a:close/>
                <a:moveTo>
                  <a:pt x="2388432" y="364046"/>
                </a:moveTo>
                <a:cubicBezTo>
                  <a:pt x="2419235" y="364046"/>
                  <a:pt x="2444439" y="373847"/>
                  <a:pt x="2464041" y="393449"/>
                </a:cubicBezTo>
                <a:cubicBezTo>
                  <a:pt x="2483644" y="413052"/>
                  <a:pt x="2493445" y="437321"/>
                  <a:pt x="2493445" y="466258"/>
                </a:cubicBezTo>
                <a:lnTo>
                  <a:pt x="2493445" y="551669"/>
                </a:lnTo>
                <a:lnTo>
                  <a:pt x="2597058" y="551669"/>
                </a:lnTo>
                <a:cubicBezTo>
                  <a:pt x="2623195" y="551669"/>
                  <a:pt x="2645597" y="560070"/>
                  <a:pt x="2664267" y="576872"/>
                </a:cubicBezTo>
                <a:cubicBezTo>
                  <a:pt x="2682935" y="593674"/>
                  <a:pt x="2692270" y="616544"/>
                  <a:pt x="2692270" y="645481"/>
                </a:cubicBezTo>
                <a:cubicBezTo>
                  <a:pt x="2692270" y="674418"/>
                  <a:pt x="2683402" y="697287"/>
                  <a:pt x="2665667" y="714089"/>
                </a:cubicBezTo>
                <a:cubicBezTo>
                  <a:pt x="2646997" y="730891"/>
                  <a:pt x="2624595" y="739292"/>
                  <a:pt x="2598459" y="739292"/>
                </a:cubicBezTo>
                <a:lnTo>
                  <a:pt x="2494845" y="739292"/>
                </a:lnTo>
                <a:lnTo>
                  <a:pt x="2494845" y="1008126"/>
                </a:lnTo>
                <a:lnTo>
                  <a:pt x="2494845" y="1009526"/>
                </a:lnTo>
                <a:cubicBezTo>
                  <a:pt x="2494845" y="1039397"/>
                  <a:pt x="2500913" y="1060866"/>
                  <a:pt x="2513047" y="1073934"/>
                </a:cubicBezTo>
                <a:cubicBezTo>
                  <a:pt x="2525182" y="1087936"/>
                  <a:pt x="2541985" y="1094937"/>
                  <a:pt x="2563453" y="1094937"/>
                </a:cubicBezTo>
                <a:cubicBezTo>
                  <a:pt x="2582123" y="1094937"/>
                  <a:pt x="2597058" y="1092603"/>
                  <a:pt x="2608259" y="1087936"/>
                </a:cubicBezTo>
                <a:cubicBezTo>
                  <a:pt x="2619461" y="1083269"/>
                  <a:pt x="2630662" y="1080935"/>
                  <a:pt x="2641863" y="1080935"/>
                </a:cubicBezTo>
                <a:cubicBezTo>
                  <a:pt x="2654931" y="1080935"/>
                  <a:pt x="2665667" y="1083736"/>
                  <a:pt x="2674067" y="1089336"/>
                </a:cubicBezTo>
                <a:cubicBezTo>
                  <a:pt x="2682469" y="1094937"/>
                  <a:pt x="2689469" y="1101938"/>
                  <a:pt x="2695071" y="1110339"/>
                </a:cubicBezTo>
                <a:cubicBezTo>
                  <a:pt x="2700671" y="1118740"/>
                  <a:pt x="2704871" y="1127608"/>
                  <a:pt x="2707672" y="1136942"/>
                </a:cubicBezTo>
                <a:cubicBezTo>
                  <a:pt x="2710472" y="1147210"/>
                  <a:pt x="2711873" y="1156078"/>
                  <a:pt x="2711873" y="1163546"/>
                </a:cubicBezTo>
                <a:cubicBezTo>
                  <a:pt x="2711873" y="1207418"/>
                  <a:pt x="2697403" y="1238221"/>
                  <a:pt x="2668467" y="1255957"/>
                </a:cubicBezTo>
                <a:cubicBezTo>
                  <a:pt x="2647931" y="1268092"/>
                  <a:pt x="2625995" y="1276493"/>
                  <a:pt x="2602659" y="1281160"/>
                </a:cubicBezTo>
                <a:cubicBezTo>
                  <a:pt x="2591457" y="1283027"/>
                  <a:pt x="2578855" y="1284661"/>
                  <a:pt x="2564854" y="1286061"/>
                </a:cubicBezTo>
                <a:cubicBezTo>
                  <a:pt x="2550852" y="1287461"/>
                  <a:pt x="2535917" y="1288161"/>
                  <a:pt x="2520049" y="1288161"/>
                </a:cubicBezTo>
                <a:cubicBezTo>
                  <a:pt x="2474309" y="1288161"/>
                  <a:pt x="2435571" y="1280227"/>
                  <a:pt x="2403833" y="1264358"/>
                </a:cubicBezTo>
                <a:cubicBezTo>
                  <a:pt x="2373963" y="1249423"/>
                  <a:pt x="2349694" y="1228887"/>
                  <a:pt x="2331025" y="1202750"/>
                </a:cubicBezTo>
                <a:cubicBezTo>
                  <a:pt x="2312355" y="1177547"/>
                  <a:pt x="2299754" y="1149077"/>
                  <a:pt x="2293220" y="1117340"/>
                </a:cubicBezTo>
                <a:cubicBezTo>
                  <a:pt x="2285753" y="1082802"/>
                  <a:pt x="2282019" y="1050598"/>
                  <a:pt x="2282019" y="1020728"/>
                </a:cubicBezTo>
                <a:lnTo>
                  <a:pt x="2282019" y="739292"/>
                </a:lnTo>
                <a:lnTo>
                  <a:pt x="2256815" y="739292"/>
                </a:lnTo>
                <a:cubicBezTo>
                  <a:pt x="2229745" y="739292"/>
                  <a:pt x="2207343" y="730891"/>
                  <a:pt x="2189607" y="714089"/>
                </a:cubicBezTo>
                <a:cubicBezTo>
                  <a:pt x="2171871" y="697287"/>
                  <a:pt x="2163003" y="674418"/>
                  <a:pt x="2163003" y="645481"/>
                </a:cubicBezTo>
                <a:cubicBezTo>
                  <a:pt x="2163003" y="617477"/>
                  <a:pt x="2172339" y="595074"/>
                  <a:pt x="2191007" y="578272"/>
                </a:cubicBezTo>
                <a:cubicBezTo>
                  <a:pt x="2208743" y="561470"/>
                  <a:pt x="2231145" y="553069"/>
                  <a:pt x="2258215" y="553069"/>
                </a:cubicBezTo>
                <a:lnTo>
                  <a:pt x="2283419" y="553069"/>
                </a:lnTo>
                <a:lnTo>
                  <a:pt x="2283419" y="467658"/>
                </a:lnTo>
                <a:cubicBezTo>
                  <a:pt x="2283419" y="437788"/>
                  <a:pt x="2293220" y="413052"/>
                  <a:pt x="2312822" y="393449"/>
                </a:cubicBezTo>
                <a:cubicBezTo>
                  <a:pt x="2332425" y="373847"/>
                  <a:pt x="2357628" y="364046"/>
                  <a:pt x="2388432" y="364046"/>
                </a:cubicBezTo>
                <a:close/>
                <a:moveTo>
                  <a:pt x="147019" y="306638"/>
                </a:moveTo>
                <a:cubicBezTo>
                  <a:pt x="196492" y="306638"/>
                  <a:pt x="231029" y="330441"/>
                  <a:pt x="250631" y="378047"/>
                </a:cubicBezTo>
                <a:lnTo>
                  <a:pt x="478859" y="936717"/>
                </a:lnTo>
                <a:lnTo>
                  <a:pt x="700087" y="372447"/>
                </a:lnTo>
                <a:lnTo>
                  <a:pt x="698687" y="376647"/>
                </a:lnTo>
                <a:cubicBezTo>
                  <a:pt x="706155" y="359845"/>
                  <a:pt x="716423" y="344910"/>
                  <a:pt x="729491" y="331842"/>
                </a:cubicBezTo>
                <a:cubicBezTo>
                  <a:pt x="743493" y="317840"/>
                  <a:pt x="762629" y="310839"/>
                  <a:pt x="786899" y="310839"/>
                </a:cubicBezTo>
                <a:cubicBezTo>
                  <a:pt x="820503" y="310839"/>
                  <a:pt x="847573" y="318306"/>
                  <a:pt x="868109" y="333242"/>
                </a:cubicBezTo>
                <a:cubicBezTo>
                  <a:pt x="888645" y="348177"/>
                  <a:pt x="898913" y="370580"/>
                  <a:pt x="898913" y="400450"/>
                </a:cubicBezTo>
                <a:cubicBezTo>
                  <a:pt x="898913" y="412585"/>
                  <a:pt x="897512" y="424253"/>
                  <a:pt x="894711" y="435454"/>
                </a:cubicBezTo>
                <a:cubicBezTo>
                  <a:pt x="891911" y="444789"/>
                  <a:pt x="888178" y="455524"/>
                  <a:pt x="883511" y="467658"/>
                </a:cubicBezTo>
                <a:lnTo>
                  <a:pt x="583873" y="1187349"/>
                </a:lnTo>
                <a:cubicBezTo>
                  <a:pt x="574539" y="1211618"/>
                  <a:pt x="561003" y="1232621"/>
                  <a:pt x="543268" y="1250356"/>
                </a:cubicBezTo>
                <a:cubicBezTo>
                  <a:pt x="526465" y="1267159"/>
                  <a:pt x="503596" y="1275560"/>
                  <a:pt x="474659" y="1275560"/>
                </a:cubicBezTo>
                <a:cubicBezTo>
                  <a:pt x="444789" y="1275560"/>
                  <a:pt x="420986" y="1267159"/>
                  <a:pt x="403251" y="1250356"/>
                </a:cubicBezTo>
                <a:cubicBezTo>
                  <a:pt x="384581" y="1233554"/>
                  <a:pt x="370580" y="1212552"/>
                  <a:pt x="361246" y="1187349"/>
                </a:cubicBezTo>
                <a:lnTo>
                  <a:pt x="53207" y="460658"/>
                </a:lnTo>
                <a:cubicBezTo>
                  <a:pt x="52273" y="458791"/>
                  <a:pt x="51573" y="455990"/>
                  <a:pt x="51106" y="452257"/>
                </a:cubicBezTo>
                <a:cubicBezTo>
                  <a:pt x="50640" y="448523"/>
                  <a:pt x="49473" y="444322"/>
                  <a:pt x="47606" y="439655"/>
                </a:cubicBezTo>
                <a:cubicBezTo>
                  <a:pt x="44806" y="430320"/>
                  <a:pt x="43406" y="420519"/>
                  <a:pt x="43406" y="410251"/>
                </a:cubicBezTo>
                <a:cubicBezTo>
                  <a:pt x="43406" y="397183"/>
                  <a:pt x="46206" y="384115"/>
                  <a:pt x="51807" y="371046"/>
                </a:cubicBezTo>
                <a:cubicBezTo>
                  <a:pt x="57407" y="358912"/>
                  <a:pt x="65342" y="347710"/>
                  <a:pt x="75610" y="337442"/>
                </a:cubicBezTo>
                <a:cubicBezTo>
                  <a:pt x="84945" y="328108"/>
                  <a:pt x="96146" y="320640"/>
                  <a:pt x="109214" y="315039"/>
                </a:cubicBezTo>
                <a:cubicBezTo>
                  <a:pt x="121349" y="309439"/>
                  <a:pt x="133950" y="306638"/>
                  <a:pt x="147019" y="306638"/>
                </a:cubicBezTo>
                <a:close/>
                <a:moveTo>
                  <a:pt x="1138999" y="291236"/>
                </a:moveTo>
                <a:cubicBezTo>
                  <a:pt x="1170737" y="291236"/>
                  <a:pt x="1197341" y="301038"/>
                  <a:pt x="1218809" y="320640"/>
                </a:cubicBezTo>
                <a:cubicBezTo>
                  <a:pt x="1240279" y="340243"/>
                  <a:pt x="1251013" y="367313"/>
                  <a:pt x="1251013" y="401850"/>
                </a:cubicBezTo>
                <a:cubicBezTo>
                  <a:pt x="1251013" y="439188"/>
                  <a:pt x="1240279" y="466258"/>
                  <a:pt x="1218809" y="483060"/>
                </a:cubicBezTo>
                <a:cubicBezTo>
                  <a:pt x="1197341" y="499863"/>
                  <a:pt x="1171203" y="508264"/>
                  <a:pt x="1140399" y="508264"/>
                </a:cubicBezTo>
                <a:cubicBezTo>
                  <a:pt x="1109595" y="508264"/>
                  <a:pt x="1083925" y="499396"/>
                  <a:pt x="1063390" y="481660"/>
                </a:cubicBezTo>
                <a:cubicBezTo>
                  <a:pt x="1042855" y="463925"/>
                  <a:pt x="1032587" y="437321"/>
                  <a:pt x="1032587" y="401850"/>
                </a:cubicBezTo>
                <a:cubicBezTo>
                  <a:pt x="1032587" y="368246"/>
                  <a:pt x="1042855" y="341643"/>
                  <a:pt x="1063390" y="322040"/>
                </a:cubicBezTo>
                <a:cubicBezTo>
                  <a:pt x="1083925" y="302438"/>
                  <a:pt x="1110529" y="292637"/>
                  <a:pt x="1143200" y="292637"/>
                </a:cubicBezTo>
                <a:close/>
                <a:moveTo>
                  <a:pt x="1742075" y="225428"/>
                </a:moveTo>
                <a:cubicBezTo>
                  <a:pt x="1756077" y="225428"/>
                  <a:pt x="1767278" y="228229"/>
                  <a:pt x="1775679" y="233829"/>
                </a:cubicBezTo>
                <a:cubicBezTo>
                  <a:pt x="1780346" y="236630"/>
                  <a:pt x="1784547" y="239430"/>
                  <a:pt x="1788281" y="242230"/>
                </a:cubicBezTo>
                <a:cubicBezTo>
                  <a:pt x="1792015" y="245031"/>
                  <a:pt x="1795748" y="248298"/>
                  <a:pt x="1799482" y="252031"/>
                </a:cubicBezTo>
                <a:lnTo>
                  <a:pt x="1947901" y="414452"/>
                </a:lnTo>
                <a:lnTo>
                  <a:pt x="1945101" y="418652"/>
                </a:lnTo>
                <a:cubicBezTo>
                  <a:pt x="1955368" y="429854"/>
                  <a:pt x="1961903" y="438255"/>
                  <a:pt x="1964703" y="443855"/>
                </a:cubicBezTo>
                <a:cubicBezTo>
                  <a:pt x="1969370" y="451323"/>
                  <a:pt x="1971703" y="459724"/>
                  <a:pt x="1971703" y="469059"/>
                </a:cubicBezTo>
                <a:cubicBezTo>
                  <a:pt x="1971703" y="481194"/>
                  <a:pt x="1966569" y="493328"/>
                  <a:pt x="1956301" y="505463"/>
                </a:cubicBezTo>
                <a:cubicBezTo>
                  <a:pt x="1946033" y="516665"/>
                  <a:pt x="1933432" y="522265"/>
                  <a:pt x="1918497" y="522265"/>
                </a:cubicBezTo>
                <a:cubicBezTo>
                  <a:pt x="1911963" y="522265"/>
                  <a:pt x="1906829" y="521799"/>
                  <a:pt x="1903095" y="520865"/>
                </a:cubicBezTo>
                <a:cubicBezTo>
                  <a:pt x="1898427" y="519932"/>
                  <a:pt x="1890960" y="515731"/>
                  <a:pt x="1880692" y="508264"/>
                </a:cubicBezTo>
                <a:lnTo>
                  <a:pt x="1739275" y="413052"/>
                </a:lnTo>
                <a:lnTo>
                  <a:pt x="1597857" y="508264"/>
                </a:lnTo>
                <a:cubicBezTo>
                  <a:pt x="1589456" y="512931"/>
                  <a:pt x="1581989" y="516198"/>
                  <a:pt x="1575454" y="518065"/>
                </a:cubicBezTo>
                <a:cubicBezTo>
                  <a:pt x="1571721" y="518998"/>
                  <a:pt x="1566587" y="519465"/>
                  <a:pt x="1560052" y="519465"/>
                </a:cubicBezTo>
                <a:cubicBezTo>
                  <a:pt x="1544183" y="519465"/>
                  <a:pt x="1531582" y="513864"/>
                  <a:pt x="1522247" y="502663"/>
                </a:cubicBezTo>
                <a:cubicBezTo>
                  <a:pt x="1511979" y="490528"/>
                  <a:pt x="1506845" y="478393"/>
                  <a:pt x="1506845" y="466258"/>
                </a:cubicBezTo>
                <a:cubicBezTo>
                  <a:pt x="1506845" y="456924"/>
                  <a:pt x="1509179" y="448523"/>
                  <a:pt x="1513847" y="441055"/>
                </a:cubicBezTo>
                <a:cubicBezTo>
                  <a:pt x="1516647" y="435454"/>
                  <a:pt x="1523181" y="427053"/>
                  <a:pt x="1533449" y="415852"/>
                </a:cubicBezTo>
                <a:lnTo>
                  <a:pt x="1684667" y="253432"/>
                </a:lnTo>
                <a:cubicBezTo>
                  <a:pt x="1692135" y="245964"/>
                  <a:pt x="1700069" y="239430"/>
                  <a:pt x="1708471" y="233829"/>
                </a:cubicBezTo>
                <a:cubicBezTo>
                  <a:pt x="1716872" y="228229"/>
                  <a:pt x="1728073" y="225428"/>
                  <a:pt x="1742075" y="225428"/>
                </a:cubicBezTo>
                <a:close/>
                <a:moveTo>
                  <a:pt x="2054314" y="0"/>
                </a:moveTo>
                <a:cubicBezTo>
                  <a:pt x="2058981" y="0"/>
                  <a:pt x="2063649" y="467"/>
                  <a:pt x="2068315" y="1400"/>
                </a:cubicBezTo>
                <a:cubicBezTo>
                  <a:pt x="2072983" y="2334"/>
                  <a:pt x="2077650" y="3734"/>
                  <a:pt x="2082317" y="5601"/>
                </a:cubicBezTo>
                <a:cubicBezTo>
                  <a:pt x="2093519" y="10268"/>
                  <a:pt x="2101920" y="15402"/>
                  <a:pt x="2107521" y="21003"/>
                </a:cubicBezTo>
                <a:cubicBezTo>
                  <a:pt x="2114988" y="28470"/>
                  <a:pt x="2120589" y="35938"/>
                  <a:pt x="2124323" y="43405"/>
                </a:cubicBezTo>
                <a:cubicBezTo>
                  <a:pt x="2126189" y="48073"/>
                  <a:pt x="2127589" y="52507"/>
                  <a:pt x="2128523" y="56707"/>
                </a:cubicBezTo>
                <a:cubicBezTo>
                  <a:pt x="2129457" y="60908"/>
                  <a:pt x="2129923" y="65341"/>
                  <a:pt x="2129923" y="70009"/>
                </a:cubicBezTo>
                <a:cubicBezTo>
                  <a:pt x="2129923" y="98012"/>
                  <a:pt x="2120123" y="118081"/>
                  <a:pt x="2100519" y="130216"/>
                </a:cubicBezTo>
                <a:lnTo>
                  <a:pt x="1943700" y="231029"/>
                </a:lnTo>
                <a:cubicBezTo>
                  <a:pt x="1936233" y="236630"/>
                  <a:pt x="1929231" y="240830"/>
                  <a:pt x="1922697" y="243630"/>
                </a:cubicBezTo>
                <a:cubicBezTo>
                  <a:pt x="1915229" y="245497"/>
                  <a:pt x="1910563" y="246431"/>
                  <a:pt x="1908695" y="246431"/>
                </a:cubicBezTo>
                <a:cubicBezTo>
                  <a:pt x="1892827" y="246431"/>
                  <a:pt x="1880225" y="240830"/>
                  <a:pt x="1870891" y="229629"/>
                </a:cubicBezTo>
                <a:cubicBezTo>
                  <a:pt x="1860623" y="218427"/>
                  <a:pt x="1855489" y="205826"/>
                  <a:pt x="1855489" y="191824"/>
                </a:cubicBezTo>
                <a:cubicBezTo>
                  <a:pt x="1855489" y="175022"/>
                  <a:pt x="1863423" y="158686"/>
                  <a:pt x="1879293" y="142818"/>
                </a:cubicBezTo>
                <a:lnTo>
                  <a:pt x="2005308" y="21003"/>
                </a:lnTo>
                <a:lnTo>
                  <a:pt x="2005308" y="19602"/>
                </a:lnTo>
                <a:cubicBezTo>
                  <a:pt x="2009975" y="14935"/>
                  <a:pt x="2016975" y="10268"/>
                  <a:pt x="2026311" y="5601"/>
                </a:cubicBezTo>
                <a:cubicBezTo>
                  <a:pt x="2030978" y="3734"/>
                  <a:pt x="2035645" y="2334"/>
                  <a:pt x="2040312" y="1400"/>
                </a:cubicBezTo>
                <a:cubicBezTo>
                  <a:pt x="2044979" y="467"/>
                  <a:pt x="2049647" y="0"/>
                  <a:pt x="2054314"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5500"/>
              </a:lnSpc>
            </a:pPr>
            <a:endParaRPr lang="en-US" sz="11000" b="1" u="sng">
              <a:solidFill>
                <a:srgbClr val="FFFFFF"/>
              </a:solidFill>
              <a:latin typeface="#9Slide03 BoosterNextFYBlack" panose="02000A03000000020004" pitchFamily="2" charset="-93"/>
            </a:endParaRPr>
          </a:p>
        </p:txBody>
      </p:sp>
      <p:sp>
        <p:nvSpPr>
          <p:cNvPr id="21" name="TextBox 3">
            <a:extLst>
              <a:ext uri="{FF2B5EF4-FFF2-40B4-BE49-F238E27FC236}">
                <a16:creationId xmlns:a16="http://schemas.microsoft.com/office/drawing/2014/main" id="{07C7BAAF-9A76-804A-3FF0-3F00590F8C9F}"/>
              </a:ext>
            </a:extLst>
          </p:cNvPr>
          <p:cNvSpPr txBox="1">
            <a:spLocks noChangeAspect="1"/>
          </p:cNvSpPr>
          <p:nvPr/>
        </p:nvSpPr>
        <p:spPr>
          <a:xfrm>
            <a:off x="2600789" y="-5557274"/>
            <a:ext cx="13496196" cy="1809598"/>
          </a:xfrm>
          <a:prstGeom prst="rect">
            <a:avLst/>
          </a:prstGeom>
        </p:spPr>
        <p:txBody>
          <a:bodyPr wrap="square" lIns="0" tIns="0" rIns="0" bIns="0" rtlCol="0" anchor="t">
            <a:spAutoFit/>
          </a:bodyPr>
          <a:lstStyle/>
          <a:p>
            <a:pPr algn="ctr">
              <a:lnSpc>
                <a:spcPts val="15500"/>
              </a:lnSpc>
            </a:pPr>
            <a:r>
              <a:rPr lang="vi-VN" sz="11000" b="1" u="sng">
                <a:solidFill>
                  <a:srgbClr val="FFFFFF"/>
                </a:solidFill>
                <a:latin typeface="#9Slide03 BoosterNextFYBlack" panose="02000A03000000020004" pitchFamily="2" charset="-93"/>
              </a:rPr>
              <a:t>Viết</a:t>
            </a:r>
            <a:endParaRPr lang="en-US" sz="11000" b="1" u="sng">
              <a:solidFill>
                <a:srgbClr val="FFFFFF"/>
              </a:solidFill>
              <a:latin typeface="#9Slide03 BoosterNextFYBlack" panose="02000A03000000020004" pitchFamily="2" charset="-93"/>
            </a:endParaRPr>
          </a:p>
        </p:txBody>
      </p:sp>
      <p:sp>
        <p:nvSpPr>
          <p:cNvPr id="26" name="TextBox 3">
            <a:extLst>
              <a:ext uri="{FF2B5EF4-FFF2-40B4-BE49-F238E27FC236}">
                <a16:creationId xmlns:a16="http://schemas.microsoft.com/office/drawing/2014/main" id="{48C1F597-5CFA-5BC3-6477-085301797328}"/>
              </a:ext>
            </a:extLst>
          </p:cNvPr>
          <p:cNvSpPr txBox="1">
            <a:spLocks noChangeAspect="1"/>
          </p:cNvSpPr>
          <p:nvPr/>
        </p:nvSpPr>
        <p:spPr>
          <a:xfrm>
            <a:off x="2659512" y="-7832314"/>
            <a:ext cx="13496196" cy="5785045"/>
          </a:xfrm>
          <a:prstGeom prst="rect">
            <a:avLst/>
          </a:prstGeom>
        </p:spPr>
        <p:txBody>
          <a:bodyPr wrap="square" lIns="0" tIns="0" rIns="0" bIns="0" rtlCol="0" anchor="t">
            <a:spAutoFit/>
          </a:bodyPr>
          <a:lstStyle/>
          <a:p>
            <a:pPr algn="ctr">
              <a:lnSpc>
                <a:spcPts val="15500"/>
              </a:lnSpc>
            </a:pPr>
            <a:r>
              <a:rPr lang="vi-VN" sz="11000">
                <a:solidFill>
                  <a:srgbClr val="FFFF00"/>
                </a:solidFill>
                <a:latin typeface="#9Slide03 BoosterNextFYBlack" panose="02000A03000000020004" pitchFamily="2" charset="-93"/>
              </a:rPr>
              <a:t>Luyện tập viết đoạn văn nêu tình cảm, cảm xúc</a:t>
            </a:r>
            <a:endParaRPr lang="en-US" sz="11000">
              <a:solidFill>
                <a:srgbClr val="FFFF00"/>
              </a:solidFill>
              <a:latin typeface="#9Slide03 BoosterNextFYBlack" panose="02000A03000000020004"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Tìm ý</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292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5" name="Hộp Văn bản 4">
            <a:extLst>
              <a:ext uri="{FF2B5EF4-FFF2-40B4-BE49-F238E27FC236}">
                <a16:creationId xmlns:a16="http://schemas.microsoft.com/office/drawing/2014/main" id="{DC53FDB3-5F9B-EA4A-520B-ADBF42B6A7FB}"/>
              </a:ext>
            </a:extLst>
          </p:cNvPr>
          <p:cNvSpPr txBox="1"/>
          <p:nvPr/>
        </p:nvSpPr>
        <p:spPr>
          <a:xfrm>
            <a:off x="466360" y="232708"/>
            <a:ext cx="13249640" cy="2862322"/>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2. Trao đổi với bạn về lí do em thích một câu chuyện cổ tích hoặc sự tích đã đọc. đã nghe dựa vào gợi ý:</a:t>
            </a:r>
            <a:endParaRPr lang="en-US" sz="6000">
              <a:solidFill>
                <a:srgbClr val="FFFF00"/>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E2F2A3-BD0F-AC57-F263-4DD3340601A8}"/>
              </a:ext>
            </a:extLst>
          </p:cNvPr>
          <p:cNvSpPr/>
          <p:nvPr/>
        </p:nvSpPr>
        <p:spPr>
          <a:xfrm>
            <a:off x="466360" y="3170314"/>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3ECE6E0-D5E0-EEFB-AAAD-3E9544865E99}"/>
              </a:ext>
            </a:extLst>
          </p:cNvPr>
          <p:cNvSpPr/>
          <p:nvPr/>
        </p:nvSpPr>
        <p:spPr>
          <a:xfrm>
            <a:off x="12877801" y="-312814"/>
            <a:ext cx="6308034" cy="37037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6178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b="82289"/>
          <a:stretch/>
        </p:blipFill>
        <p:spPr>
          <a:xfrm>
            <a:off x="0" y="3676650"/>
            <a:ext cx="18669000" cy="2933700"/>
          </a:xfrm>
          <a:prstGeom prst="rect">
            <a:avLst/>
          </a:prstGeom>
        </p:spPr>
      </p:pic>
    </p:spTree>
    <p:extLst>
      <p:ext uri="{BB962C8B-B14F-4D97-AF65-F5344CB8AC3E}">
        <p14:creationId xmlns:p14="http://schemas.microsoft.com/office/powerpoint/2010/main" val="293058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t="18172" b="17884"/>
          <a:stretch/>
        </p:blipFill>
        <p:spPr>
          <a:xfrm>
            <a:off x="0" y="114300"/>
            <a:ext cx="17983200" cy="10202713"/>
          </a:xfrm>
          <a:prstGeom prst="rect">
            <a:avLst/>
          </a:prstGeom>
        </p:spPr>
      </p:pic>
    </p:spTree>
    <p:extLst>
      <p:ext uri="{BB962C8B-B14F-4D97-AF65-F5344CB8AC3E}">
        <p14:creationId xmlns:p14="http://schemas.microsoft.com/office/powerpoint/2010/main" val="5841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l="1020" t="82574" r="-1020" b="-745"/>
          <a:stretch/>
        </p:blipFill>
        <p:spPr>
          <a:xfrm>
            <a:off x="0" y="3638550"/>
            <a:ext cx="18440400" cy="3009900"/>
          </a:xfrm>
          <a:prstGeom prst="rect">
            <a:avLst/>
          </a:prstGeom>
        </p:spPr>
      </p:pic>
    </p:spTree>
    <p:extLst>
      <p:ext uri="{BB962C8B-B14F-4D97-AF65-F5344CB8AC3E}">
        <p14:creationId xmlns:p14="http://schemas.microsoft.com/office/powerpoint/2010/main" val="330809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1FD540F-C56E-C1CD-6B68-996376967679}"/>
              </a:ext>
            </a:extLst>
          </p:cNvPr>
          <p:cNvPicPr>
            <a:picLocks noChangeAspect="1"/>
          </p:cNvPicPr>
          <p:nvPr/>
        </p:nvPicPr>
        <p:blipFill rotWithShape="1">
          <a:blip r:embed="rId2"/>
          <a:srcRect l="1020" t="573" r="-1020" b="-743"/>
          <a:stretch/>
        </p:blipFill>
        <p:spPr>
          <a:xfrm>
            <a:off x="3276600" y="1"/>
            <a:ext cx="11734800" cy="10287000"/>
          </a:xfrm>
          <a:prstGeom prst="rect">
            <a:avLst/>
          </a:prstGeom>
        </p:spPr>
      </p:pic>
    </p:spTree>
    <p:extLst>
      <p:ext uri="{BB962C8B-B14F-4D97-AF65-F5344CB8AC3E}">
        <p14:creationId xmlns:p14="http://schemas.microsoft.com/office/powerpoint/2010/main" val="69753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C028CBD-72FF-F602-44BB-95CFFE234573}"/>
              </a:ext>
            </a:extLst>
          </p:cNvPr>
          <p:cNvSpPr>
            <a:spLocks/>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82C51B88-5D72-2565-9D6D-ED71CD874CDA}"/>
              </a:ext>
            </a:extLst>
          </p:cNvPr>
          <p:cNvSpPr txBox="1"/>
          <p:nvPr/>
        </p:nvSpPr>
        <p:spPr>
          <a:xfrm>
            <a:off x="228600" y="266700"/>
            <a:ext cx="17830800" cy="9968435"/>
          </a:xfrm>
          <a:prstGeom prst="rect">
            <a:avLst/>
          </a:prstGeom>
          <a:noFill/>
        </p:spPr>
        <p:txBody>
          <a:bodyPr wrap="square">
            <a:spAutoFit/>
          </a:bodyPr>
          <a:lstStyle/>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Mình rất thích câu chuyện "Cô bé quàng khăn đỏ" vì nó có một số hình ảnh và chi tiết mà khiến mình rất cảm động và thích thú:</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Đầu tiên là lời kể sinh động. Người kể câu chuyện đã tận dụng các từ gợi tả âm thanh, màu sắc, hình ảnh,... để tạo nên một bức tranh hết sức sống động và sinh động trong đầu người đọc hoặc nghe.</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Thứ hai là nội dung câu chuyện hấp dẫn và có yếu tố kì ảo nhưng lại nói về ước mơ của con người. Câu chuyện không chỉ đơn thuần là một kỳ quan cổ tích mà còn rút ra được những bài học ý nghĩa về sự kiên trì, dũng cảm và lòng hiếu thảo.</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Thứ ba là tính cách của nhân vật được thể hiện qua hành động, lời nói. Cô bé quàng khăn đỏ được tạo hình là một nhân vật thông minh, dũng cảm, hiếu thảo và luôn sẵn sàng giúp đỡ người khác.</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Câu chuyện "Cô bé quàng khăn đỏ" là một câu chuyện kinh điển, với các giá trị tinh thần cao được truyền tải và đem lại nhiều cảm xúc khác nhau cho người đọc hoặc người nghe. Mình rất xúc động và khâm phục trước lòng can đảm và tình yêu thương của cô bé đối với bà của mình.</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55534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4253811" y="3735636"/>
            <a:ext cx="9621545"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VẬN DỤNG</a:t>
            </a:r>
          </a:p>
        </p:txBody>
      </p:sp>
    </p:spTree>
    <p:extLst>
      <p:ext uri="{BB962C8B-B14F-4D97-AF65-F5344CB8AC3E}">
        <p14:creationId xmlns:p14="http://schemas.microsoft.com/office/powerpoint/2010/main" val="4034015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5" name="Hộp Văn bản 4">
            <a:extLst>
              <a:ext uri="{FF2B5EF4-FFF2-40B4-BE49-F238E27FC236}">
                <a16:creationId xmlns:a16="http://schemas.microsoft.com/office/drawing/2014/main" id="{DC53FDB3-5F9B-EA4A-520B-ADBF42B6A7FB}"/>
              </a:ext>
            </a:extLst>
          </p:cNvPr>
          <p:cNvSpPr txBox="1"/>
          <p:nvPr/>
        </p:nvSpPr>
        <p:spPr>
          <a:xfrm>
            <a:off x="643786" y="232708"/>
            <a:ext cx="12540599" cy="2862322"/>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Nếu tham gia cuộc thi vẽ “Thế giới trong tương lai”, em sẽ vẽ gì để thể hiện mong ước của mình? Vì sao?</a:t>
            </a:r>
            <a:endParaRPr lang="en-US" sz="6000">
              <a:solidFill>
                <a:srgbClr val="FFFF00"/>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E2F2A3-BD0F-AC57-F263-4DD3340601A8}"/>
              </a:ext>
            </a:extLst>
          </p:cNvPr>
          <p:cNvSpPr/>
          <p:nvPr/>
        </p:nvSpPr>
        <p:spPr>
          <a:xfrm>
            <a:off x="466360" y="3075403"/>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3ECE6E0-D5E0-EEFB-AAAD-3E9544865E99}"/>
              </a:ext>
            </a:extLst>
          </p:cNvPr>
          <p:cNvSpPr/>
          <p:nvPr/>
        </p:nvSpPr>
        <p:spPr>
          <a:xfrm>
            <a:off x="13006959" y="-312814"/>
            <a:ext cx="6178876" cy="33989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
        <p:nvSpPr>
          <p:cNvPr id="7" name="Hộp Văn bản 6">
            <a:extLst>
              <a:ext uri="{FF2B5EF4-FFF2-40B4-BE49-F238E27FC236}">
                <a16:creationId xmlns:a16="http://schemas.microsoft.com/office/drawing/2014/main" id="{A3D432F7-7B60-1451-67B4-5C69564AAAA9}"/>
              </a:ext>
            </a:extLst>
          </p:cNvPr>
          <p:cNvSpPr txBox="1"/>
          <p:nvPr/>
        </p:nvSpPr>
        <p:spPr>
          <a:xfrm>
            <a:off x="5340062" y="3709851"/>
            <a:ext cx="12945229" cy="6740307"/>
          </a:xfrm>
          <a:prstGeom prst="rect">
            <a:avLst/>
          </a:prstGeom>
          <a:noFill/>
        </p:spPr>
        <p:txBody>
          <a:bodyPr wrap="square">
            <a:spAutoFit/>
          </a:bodyPr>
          <a:lstStyle/>
          <a:p>
            <a:r>
              <a:rPr lang="vi-VN" sz="5400" i="1">
                <a:solidFill>
                  <a:schemeClr val="bg1"/>
                </a:solidFill>
                <a:effectLst/>
                <a:latin typeface="Times New Roman" panose="02020603050405020304" pitchFamily="18" charset="0"/>
                <a:ea typeface="Times New Roman" panose="02020603050405020304" pitchFamily="18" charset="0"/>
              </a:rPr>
              <a:t>	Nếu tham gia cuộc thi vẽ "Thế giới trong tương lai", để thể hiện ước mơ của mình, em sẽ vẽ thật nhiều robot. Vì em muốn thế giới bớt đi những công việc lao động nguy hiểm, tay chân, gây mất thời gian cho con người. Con người có thể dành thời gian quan tâm, chăm sóc gia đình và phát triển các kĩ năng cần có khác.</a:t>
            </a:r>
            <a:endParaRPr lang="en-US" sz="5400">
              <a:solidFill>
                <a:schemeClr val="bg1"/>
              </a:solidFill>
            </a:endParaRPr>
          </a:p>
        </p:txBody>
      </p:sp>
      <p:sp>
        <p:nvSpPr>
          <p:cNvPr id="10" name="Freeform 2">
            <a:extLst>
              <a:ext uri="{FF2B5EF4-FFF2-40B4-BE49-F238E27FC236}">
                <a16:creationId xmlns:a16="http://schemas.microsoft.com/office/drawing/2014/main" id="{C90A9F51-8723-A80F-FB8E-6D5C07BA8BB6}"/>
              </a:ext>
            </a:extLst>
          </p:cNvPr>
          <p:cNvSpPr/>
          <p:nvPr/>
        </p:nvSpPr>
        <p:spPr>
          <a:xfrm>
            <a:off x="685800" y="3723367"/>
            <a:ext cx="4654262" cy="6074078"/>
          </a:xfrm>
          <a:custGeom>
            <a:avLst/>
            <a:gdLst/>
            <a:ahLst/>
            <a:cxnLst/>
            <a:rect l="l" t="t" r="r" b="b"/>
            <a:pathLst>
              <a:path w="6234694" h="8136632">
                <a:moveTo>
                  <a:pt x="0" y="0"/>
                </a:moveTo>
                <a:lnTo>
                  <a:pt x="6234694" y="0"/>
                </a:lnTo>
                <a:lnTo>
                  <a:pt x="6234694" y="8136631"/>
                </a:lnTo>
                <a:lnTo>
                  <a:pt x="0" y="8136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035788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Nhận diện</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06957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3" name="Freeform 4">
            <a:extLst>
              <a:ext uri="{FF2B5EF4-FFF2-40B4-BE49-F238E27FC236}">
                <a16:creationId xmlns:a16="http://schemas.microsoft.com/office/drawing/2014/main" id="{8CE2F2A3-BD0F-AC57-F263-4DD3340601A8}"/>
              </a:ext>
            </a:extLst>
          </p:cNvPr>
          <p:cNvSpPr/>
          <p:nvPr/>
        </p:nvSpPr>
        <p:spPr>
          <a:xfrm>
            <a:off x="466360" y="1295962"/>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Hộp Văn bản 4">
            <a:extLst>
              <a:ext uri="{FF2B5EF4-FFF2-40B4-BE49-F238E27FC236}">
                <a16:creationId xmlns:a16="http://schemas.microsoft.com/office/drawing/2014/main" id="{DC53FDB3-5F9B-EA4A-520B-ADBF42B6A7FB}"/>
              </a:ext>
            </a:extLst>
          </p:cNvPr>
          <p:cNvSpPr txBox="1"/>
          <p:nvPr/>
        </p:nvSpPr>
        <p:spPr>
          <a:xfrm>
            <a:off x="466360" y="232708"/>
            <a:ext cx="13249640" cy="1015663"/>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1. Đọc đoạn văn sau và trả lời câu hỏi</a:t>
            </a:r>
            <a:endParaRPr lang="en-US" sz="6000">
              <a:solidFill>
                <a:srgbClr val="FFFF00"/>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33ECE6E0-D5E0-EEFB-AAAD-3E9544865E99}"/>
              </a:ext>
            </a:extLst>
          </p:cNvPr>
          <p:cNvSpPr/>
          <p:nvPr/>
        </p:nvSpPr>
        <p:spPr>
          <a:xfrm>
            <a:off x="13639799" y="-312814"/>
            <a:ext cx="5546035" cy="31703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
        <p:nvSpPr>
          <p:cNvPr id="6" name="Hộp Văn bản 5">
            <a:extLst>
              <a:ext uri="{FF2B5EF4-FFF2-40B4-BE49-F238E27FC236}">
                <a16:creationId xmlns:a16="http://schemas.microsoft.com/office/drawing/2014/main" id="{D10A3EDE-520F-2C09-D87D-7DD7ADF88490}"/>
              </a:ext>
            </a:extLst>
          </p:cNvPr>
          <p:cNvSpPr txBox="1"/>
          <p:nvPr/>
        </p:nvSpPr>
        <p:spPr>
          <a:xfrm>
            <a:off x="537870" y="2095500"/>
            <a:ext cx="17521530" cy="8094524"/>
          </a:xfrm>
          <a:prstGeom prst="rect">
            <a:avLst/>
          </a:prstGeom>
          <a:noFill/>
        </p:spPr>
        <p:txBody>
          <a:bodyPr wrap="square">
            <a:spAutoFit/>
          </a:bodyPr>
          <a:lstStyle/>
          <a:p>
            <a:pPr algn="just" rtl="0"/>
            <a:r>
              <a:rPr lang="vi-VN" sz="4000" b="0" i="1">
                <a:solidFill>
                  <a:schemeClr val="bg1"/>
                </a:solidFill>
                <a:effectLst/>
                <a:latin typeface="+mj-lt"/>
              </a:rPr>
              <a:t>Từ những dòng chữ đầu tiên của câu chuyện "Bên ngoài Trái Đất", tôi đã bị cuốn vào chuyến hành trình kì thú ra ngoài vũ trụ. Lời kể thú vị khiến tôi có cảm giác như được cùng tác giả bay trên phi thuyền ra ngoài Trái Đất. Trong hành trình ấy, ngôi nhà chung của loài người hiện lên rõ nét qua những hình ảnh miêu tả vô cùng sống động. Màu lam biếc của nước biển, sắc non của cây lá hòa quyện cùng màu trắng sữa của những dải mây gợi ra một thế giới kì ảo. Tôi vừa tưởng tượng mình là một nhà thám hiểm khi được chiêm ngưỡng các hành tinh, vừa có cảm giác mình là một cậu bé đi lạc vào không gian cổ tích được nhuộm bởi muôn màu ánh sáng. Trái Đất sáng lóng lánh như một viên kim cương, Mặt Trời bừng sáng như hàng triệu ngọn nến đang thắp, sao chổi vụt sáng như một vệt pháo hoa. Tất cả đều đẹp đẽ, mới lạ. Những hình ảnh sinh động và những chi tiết hấp dẫn, đầy sáng tạo mà tác giả khéo léo gợi ra đã thỏa mãn trí tò mò của một cậu bé thích khám phá như tôi. Tôi ước một lần được đặt chân lên phi thuyền, dù chỉ là trong mơ.</a:t>
            </a:r>
            <a:endParaRPr lang="en-US" sz="4000" i="1">
              <a:solidFill>
                <a:schemeClr val="bg1"/>
              </a:solidFill>
              <a:latin typeface="+mj-lt"/>
            </a:endParaRPr>
          </a:p>
        </p:txBody>
      </p:sp>
    </p:spTree>
    <p:extLst>
      <p:ext uri="{BB962C8B-B14F-4D97-AF65-F5344CB8AC3E}">
        <p14:creationId xmlns:p14="http://schemas.microsoft.com/office/powerpoint/2010/main" val="3641339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endParaRPr lang="en-US"/>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5"/>
          <a:stretch>
            <a:fillRect/>
          </a:stretch>
        </p:blipFill>
        <p:spPr>
          <a:xfrm>
            <a:off x="1295400" y="1257300"/>
            <a:ext cx="15515665"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170873" y="114300"/>
            <a:ext cx="1353127"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Hình chữ nhật 5">
            <a:extLst>
              <a:ext uri="{FF2B5EF4-FFF2-40B4-BE49-F238E27FC236}">
                <a16:creationId xmlns:a16="http://schemas.microsoft.com/office/drawing/2014/main" id="{0CDBAD87-37E0-51F8-602D-5417563DA95C}"/>
              </a:ext>
            </a:extLst>
          </p:cNvPr>
          <p:cNvSpPr/>
          <p:nvPr/>
        </p:nvSpPr>
        <p:spPr>
          <a:xfrm>
            <a:off x="1694873" y="333970"/>
            <a:ext cx="15515665" cy="923330"/>
          </a:xfrm>
          <a:prstGeom prst="rect">
            <a:avLst/>
          </a:prstGeom>
          <a:noFill/>
        </p:spPr>
        <p:txBody>
          <a:bodyPr wrap="square" lIns="91440" tIns="45720" rIns="91440" bIns="45720">
            <a:spAutoFit/>
          </a:bodyPr>
          <a:lstStyle/>
          <a:p>
            <a:r>
              <a:rPr lang="vi-VN" sz="5400" b="1">
                <a:ln w="0"/>
                <a:solidFill>
                  <a:srgbClr val="FFFF00"/>
                </a:solidFill>
                <a:effectLst>
                  <a:outerShdw blurRad="38100" dist="19050" dir="2700000" algn="tl" rotWithShape="0">
                    <a:schemeClr val="dk1">
                      <a:alpha val="40000"/>
                    </a:schemeClr>
                  </a:outerShdw>
                </a:effectLst>
              </a:rPr>
              <a:t>a. Đoạn văn viết về điều gì? </a:t>
            </a:r>
            <a:r>
              <a:rPr lang="vi-VN" sz="5400" b="1" i="1">
                <a:ln w="0"/>
                <a:solidFill>
                  <a:srgbClr val="FFFF00"/>
                </a:solidFill>
                <a:effectLst>
                  <a:outerShdw blurRad="38100" dist="19050" dir="2700000" algn="tl" rotWithShape="0">
                    <a:schemeClr val="dk1">
                      <a:alpha val="40000"/>
                    </a:schemeClr>
                  </a:outerShdw>
                </a:effectLst>
              </a:rPr>
              <a:t>Tìm đáp án đúng.</a:t>
            </a:r>
            <a:endParaRPr lang="vi-VN" sz="5400" b="1" cap="none" spc="0">
              <a:ln w="0"/>
              <a:solidFill>
                <a:srgbClr val="FFFF00"/>
              </a:solidFill>
              <a:effectLst>
                <a:outerShdw blurRad="38100" dist="19050" dir="2700000" algn="tl" rotWithShape="0">
                  <a:schemeClr val="dk1">
                    <a:alpha val="40000"/>
                  </a:schemeClr>
                </a:outerShdw>
              </a:effectLst>
            </a:endParaRPr>
          </a:p>
        </p:txBody>
      </p:sp>
      <p:sp>
        <p:nvSpPr>
          <p:cNvPr id="9" name="Hình chữ nhật 8">
            <a:extLst>
              <a:ext uri="{FF2B5EF4-FFF2-40B4-BE49-F238E27FC236}">
                <a16:creationId xmlns:a16="http://schemas.microsoft.com/office/drawing/2014/main" id="{4C5D60EC-9BBA-897C-4649-A373601FA864}"/>
              </a:ext>
            </a:extLst>
          </p:cNvPr>
          <p:cNvSpPr/>
          <p:nvPr/>
        </p:nvSpPr>
        <p:spPr>
          <a:xfrm>
            <a:off x="2438400" y="2387600"/>
            <a:ext cx="12725400" cy="1015663"/>
          </a:xfrm>
          <a:prstGeom prst="rect">
            <a:avLst/>
          </a:prstGeom>
          <a:noFill/>
        </p:spPr>
        <p:txBody>
          <a:bodyPr wrap="square" lIns="91440" tIns="45720" rIns="91440" bIns="45720">
            <a:spAutoFit/>
          </a:bodyPr>
          <a:lstStyle/>
          <a:p>
            <a:pPr marL="685800" indent="-685800">
              <a:buClr>
                <a:srgbClr val="FF99FF"/>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nội dung câu chuyện.</a:t>
            </a:r>
          </a:p>
        </p:txBody>
      </p:sp>
      <p:sp>
        <p:nvSpPr>
          <p:cNvPr id="10" name="Hình chữ nhật 9">
            <a:extLst>
              <a:ext uri="{FF2B5EF4-FFF2-40B4-BE49-F238E27FC236}">
                <a16:creationId xmlns:a16="http://schemas.microsoft.com/office/drawing/2014/main" id="{CB5B8603-3277-4351-3E07-AEB683320016}"/>
              </a:ext>
            </a:extLst>
          </p:cNvPr>
          <p:cNvSpPr/>
          <p:nvPr/>
        </p:nvSpPr>
        <p:spPr>
          <a:xfrm>
            <a:off x="2438400" y="3601498"/>
            <a:ext cx="12725400" cy="1015663"/>
          </a:xfrm>
          <a:prstGeom prst="rect">
            <a:avLst/>
          </a:prstGeom>
          <a:noFill/>
        </p:spPr>
        <p:txBody>
          <a:bodyPr wrap="square" lIns="91440" tIns="45720" rIns="91440" bIns="45720">
            <a:spAutoFit/>
          </a:bodyPr>
          <a:lstStyle/>
          <a:p>
            <a:pPr marL="685800" indent="-685800">
              <a:buClr>
                <a:schemeClr val="accent5">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lí do thích một nhân vật.</a:t>
            </a:r>
          </a:p>
        </p:txBody>
      </p:sp>
      <p:sp>
        <p:nvSpPr>
          <p:cNvPr id="11" name="Hình chữ nhật 10">
            <a:extLst>
              <a:ext uri="{FF2B5EF4-FFF2-40B4-BE49-F238E27FC236}">
                <a16:creationId xmlns:a16="http://schemas.microsoft.com/office/drawing/2014/main" id="{96558852-F85F-AA4E-96C9-96F15CFC2921}"/>
              </a:ext>
            </a:extLst>
          </p:cNvPr>
          <p:cNvSpPr/>
          <p:nvPr/>
        </p:nvSpPr>
        <p:spPr>
          <a:xfrm>
            <a:off x="2438400" y="4815396"/>
            <a:ext cx="12725400" cy="1015663"/>
          </a:xfrm>
          <a:prstGeom prst="rect">
            <a:avLst/>
          </a:prstGeom>
          <a:noFill/>
        </p:spPr>
        <p:txBody>
          <a:bodyPr wrap="square" lIns="91440" tIns="45720" rIns="91440" bIns="45720">
            <a:spAutoFit/>
          </a:bodyPr>
          <a:lstStyle/>
          <a:p>
            <a:pPr marL="685800" indent="-685800">
              <a:buClr>
                <a:schemeClr val="accent6">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lí do thích câu chuyện.</a:t>
            </a:r>
          </a:p>
        </p:txBody>
      </p:sp>
      <p:sp>
        <p:nvSpPr>
          <p:cNvPr id="12" name="Hình chữ nhật 11">
            <a:extLst>
              <a:ext uri="{FF2B5EF4-FFF2-40B4-BE49-F238E27FC236}">
                <a16:creationId xmlns:a16="http://schemas.microsoft.com/office/drawing/2014/main" id="{993334E4-AA0C-46ED-6C9C-98A0A28DBD06}"/>
              </a:ext>
            </a:extLst>
          </p:cNvPr>
          <p:cNvSpPr/>
          <p:nvPr/>
        </p:nvSpPr>
        <p:spPr>
          <a:xfrm>
            <a:off x="2438400" y="6029294"/>
            <a:ext cx="12725400" cy="1015663"/>
          </a:xfrm>
          <a:prstGeom prst="rect">
            <a:avLst/>
          </a:prstGeom>
          <a:noFill/>
        </p:spPr>
        <p:txBody>
          <a:bodyPr wrap="square" lIns="91440" tIns="45720" rIns="91440" bIns="45720">
            <a:spAutoFit/>
          </a:bodyPr>
          <a:lstStyle/>
          <a:p>
            <a:pPr marL="685800" indent="-685800">
              <a:buClr>
                <a:schemeClr val="accent3">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ý nghĩa câu chuyện.</a:t>
            </a:r>
          </a:p>
        </p:txBody>
      </p:sp>
      <p:pic>
        <p:nvPicPr>
          <p:cNvPr id="13" name="Am-thanh-chien-thang-www_tiengdong_com">
            <a:hlinkClick r:id="" action="ppaction://media"/>
            <a:extLst>
              <a:ext uri="{FF2B5EF4-FFF2-40B4-BE49-F238E27FC236}">
                <a16:creationId xmlns:a16="http://schemas.microsoft.com/office/drawing/2014/main" id="{0B887DF0-13DA-08F1-0316-08DA2A38E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4325" y="-1312863"/>
            <a:ext cx="304800" cy="304800"/>
          </a:xfrm>
          <a:prstGeom prst="rect">
            <a:avLst/>
          </a:prstGeom>
        </p:spPr>
      </p:pic>
    </p:spTree>
    <p:extLst>
      <p:ext uri="{BB962C8B-B14F-4D97-AF65-F5344CB8AC3E}">
        <p14:creationId xmlns:p14="http://schemas.microsoft.com/office/powerpoint/2010/main" val="4887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34" presetClass="emph" presetSubtype="0" repeatCount="3000" fill="hold" grpId="0" nodeType="with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1"/>
                                        </p:tgtEl>
                                        <p:attrNameLst>
                                          <p:attrName>ppt_x</p:attrName>
                                          <p:attrName>ppt_y</p:attrName>
                                        </p:attrNameLst>
                                      </p:cBhvr>
                                    </p:animMotion>
                                    <p:animRot by="1500000">
                                      <p:cBhvr>
                                        <p:cTn id="16" dur="125" fill="hold">
                                          <p:stCondLst>
                                            <p:cond delay="0"/>
                                          </p:stCondLst>
                                        </p:cTn>
                                        <p:tgtEl>
                                          <p:spTgt spid="11"/>
                                        </p:tgtEl>
                                        <p:attrNameLst>
                                          <p:attrName>r</p:attrName>
                                        </p:attrNameLst>
                                      </p:cBhvr>
                                    </p:animRot>
                                    <p:animRot by="-1500000">
                                      <p:cBhvr>
                                        <p:cTn id="17" dur="125" fill="hold">
                                          <p:stCondLst>
                                            <p:cond delay="125"/>
                                          </p:stCondLst>
                                        </p:cTn>
                                        <p:tgtEl>
                                          <p:spTgt spid="11"/>
                                        </p:tgtEl>
                                        <p:attrNameLst>
                                          <p:attrName>r</p:attrName>
                                        </p:attrNameLst>
                                      </p:cBhvr>
                                    </p:animRot>
                                    <p:animRot by="-1500000">
                                      <p:cBhvr>
                                        <p:cTn id="18" dur="125" fill="hold">
                                          <p:stCondLst>
                                            <p:cond delay="250"/>
                                          </p:stCondLst>
                                        </p:cTn>
                                        <p:tgtEl>
                                          <p:spTgt spid="11"/>
                                        </p:tgtEl>
                                        <p:attrNameLst>
                                          <p:attrName>r</p:attrName>
                                        </p:attrNameLst>
                                      </p:cBhvr>
                                    </p:animRot>
                                    <p:animRot by="1500000">
                                      <p:cBhvr>
                                        <p:cTn id="19" dur="125" fill="hold">
                                          <p:stCondLst>
                                            <p:cond delay="375"/>
                                          </p:stCondLst>
                                        </p:cTn>
                                        <p:tgtEl>
                                          <p:spTgt spid="11"/>
                                        </p:tgtEl>
                                        <p:attrNameLst>
                                          <p:attrName>r</p:attrName>
                                        </p:attrNameLst>
                                      </p:cBhvr>
                                    </p:animRot>
                                  </p:childTnLst>
                                </p:cTn>
                              </p:par>
                              <p:par>
                                <p:cTn id="20" presetID="1" presetClass="mediacall" presetSubtype="0" fill="hold" nodeType="withEffect">
                                  <p:stCondLst>
                                    <p:cond delay="0"/>
                                  </p:stCondLst>
                                  <p:childTnLst>
                                    <p:cmd type="call" cmd="playFrom(0.0)">
                                      <p:cBhvr>
                                        <p:cTn id="21"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2105858"/>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207820" y="446322"/>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1754326"/>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b. Bạn nhỏ giới thiệu và khẳng định điều gì ở câu văn đầu tiên?</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895928" y="2990319"/>
            <a:ext cx="16630073" cy="3662093"/>
          </a:xfrm>
          <a:prstGeom prst="rect">
            <a:avLst/>
          </a:prstGeom>
          <a:noFill/>
        </p:spPr>
        <p:txBody>
          <a:bodyPr wrap="square">
            <a:spAutoFit/>
          </a:bodyPr>
          <a:lstStyle/>
          <a:p>
            <a:pPr marL="90174" indent="-90174" algn="just" defTabSz="914445">
              <a:lnSpc>
                <a:spcPct val="12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Bạn nhỏ giới thiệu tên và khẳng định sự hấp dẫn của câu chuyện “Bên ngoài Trái Đất” ở câu văn mở đầu.</a:t>
            </a:r>
            <a:endParaRPr lang="en-US" sz="54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04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2105858"/>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207820" y="446322"/>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1754326"/>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c. Ở các câu văn tiếp theo, bạn nhỏ nêu những lí do gì khiến mình thích câu chuyện?</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2937165" y="2854428"/>
            <a:ext cx="12413671" cy="7125156"/>
          </a:xfrm>
          <a:prstGeom prst="rect">
            <a:avLst/>
          </a:prstGeom>
          <a:noFill/>
        </p:spPr>
        <p:txBody>
          <a:bodyPr wrap="square">
            <a:spAutoFit/>
          </a:bodyPr>
          <a:lstStyle/>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Ở các câu văn tiếp theo, bạn nhỏ nêu những lí do thích câu chuyện:</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Lời kể thú vị.</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Hình ảnh miêu tả sống động.</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Màu sắc gợi ra một thế giới kì ảo.</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Chi tiết hấp dẫn, sáng tạo.</a:t>
            </a:r>
          </a:p>
        </p:txBody>
      </p:sp>
    </p:spTree>
    <p:extLst>
      <p:ext uri="{BB962C8B-B14F-4D97-AF65-F5344CB8AC3E}">
        <p14:creationId xmlns:p14="http://schemas.microsoft.com/office/powerpoint/2010/main" val="4272695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left)">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1257301"/>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368302" y="66258"/>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923330"/>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d. Câu cuối đoạn văn nói về điều gì?</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1694875" y="2098517"/>
            <a:ext cx="15246925" cy="2245871"/>
          </a:xfrm>
          <a:prstGeom prst="rect">
            <a:avLst/>
          </a:prstGeom>
          <a:noFill/>
        </p:spPr>
        <p:txBody>
          <a:bodyPr wrap="square">
            <a:spAutoFit/>
          </a:bodyPr>
          <a:lstStyle/>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Câu cuối đoạn văn nói về ước mong của bạn nhỏ sau khi đọc truyện.</a:t>
            </a:r>
          </a:p>
        </p:txBody>
      </p:sp>
    </p:spTree>
    <p:extLst>
      <p:ext uri="{BB962C8B-B14F-4D97-AF65-F5344CB8AC3E}">
        <p14:creationId xmlns:p14="http://schemas.microsoft.com/office/powerpoint/2010/main" val="1624785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Ghi nhớ</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37622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7C16E2A-D92D-385F-D49F-2D24182F7E3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3" name="Hình ảnh 2">
            <a:extLst>
              <a:ext uri="{FF2B5EF4-FFF2-40B4-BE49-F238E27FC236}">
                <a16:creationId xmlns:a16="http://schemas.microsoft.com/office/drawing/2014/main" id="{277E4B0A-C164-2E7F-5839-28B454BD19E7}"/>
              </a:ext>
            </a:extLst>
          </p:cNvPr>
          <p:cNvPicPr>
            <a:picLocks noChangeAspect="1"/>
          </p:cNvPicPr>
          <p:nvPr/>
        </p:nvPicPr>
        <p:blipFill>
          <a:blip r:embed="rId3"/>
          <a:stretch>
            <a:fillRect/>
          </a:stretch>
        </p:blipFill>
        <p:spPr>
          <a:xfrm>
            <a:off x="519618" y="590551"/>
            <a:ext cx="17067233" cy="419099"/>
          </a:xfrm>
          <a:prstGeom prst="rect">
            <a:avLst/>
          </a:prstGeom>
        </p:spPr>
      </p:pic>
      <p:pic>
        <p:nvPicPr>
          <p:cNvPr id="4" name="Hình ảnh 3">
            <a:extLst>
              <a:ext uri="{FF2B5EF4-FFF2-40B4-BE49-F238E27FC236}">
                <a16:creationId xmlns:a16="http://schemas.microsoft.com/office/drawing/2014/main" id="{2E33C5CD-936C-E7D6-2089-746809250466}"/>
              </a:ext>
            </a:extLst>
          </p:cNvPr>
          <p:cNvPicPr>
            <a:picLocks noChangeAspect="1"/>
          </p:cNvPicPr>
          <p:nvPr/>
        </p:nvPicPr>
        <p:blipFill>
          <a:blip r:embed="rId3"/>
          <a:stretch>
            <a:fillRect/>
          </a:stretch>
        </p:blipFill>
        <p:spPr>
          <a:xfrm>
            <a:off x="540400" y="9467849"/>
            <a:ext cx="17067233" cy="419099"/>
          </a:xfrm>
          <a:prstGeom prst="rect">
            <a:avLst/>
          </a:prstGeom>
        </p:spPr>
      </p:pic>
      <p:sp>
        <p:nvSpPr>
          <p:cNvPr id="8" name="Hộp Văn bản 7">
            <a:extLst>
              <a:ext uri="{FF2B5EF4-FFF2-40B4-BE49-F238E27FC236}">
                <a16:creationId xmlns:a16="http://schemas.microsoft.com/office/drawing/2014/main" id="{4D8405CB-349E-7EC5-D3E9-B8AF2B79E47A}"/>
              </a:ext>
            </a:extLst>
          </p:cNvPr>
          <p:cNvSpPr txBox="1"/>
          <p:nvPr/>
        </p:nvSpPr>
        <p:spPr>
          <a:xfrm>
            <a:off x="457200" y="1333500"/>
            <a:ext cx="17373600" cy="7478970"/>
          </a:xfrm>
          <a:prstGeom prst="rect">
            <a:avLst/>
          </a:prstGeom>
          <a:noFill/>
        </p:spPr>
        <p:txBody>
          <a:bodyPr wrap="square">
            <a:spAutoFit/>
          </a:bodyPr>
          <a:lstStyle/>
          <a:p>
            <a:r>
              <a:rPr lang="vi-VN" sz="6000" i="1">
                <a:solidFill>
                  <a:schemeClr val="bg1"/>
                </a:solidFill>
                <a:latin typeface="Times New Roman" panose="02020603050405020304" pitchFamily="18" charset="0"/>
                <a:cs typeface="Times New Roman" panose="02020603050405020304" pitchFamily="18" charset="0"/>
              </a:rPr>
              <a:t>	</a:t>
            </a:r>
            <a:r>
              <a:rPr lang="en-US" sz="6000" i="1">
                <a:solidFill>
                  <a:schemeClr val="bg1"/>
                </a:solidFill>
                <a:latin typeface="Times New Roman" panose="02020603050405020304" pitchFamily="18" charset="0"/>
                <a:cs typeface="Times New Roman" panose="02020603050405020304" pitchFamily="18" charset="0"/>
              </a:rPr>
              <a:t>Đoạn văn nêu lí do thích một câu chuyện thường có:</a:t>
            </a:r>
          </a:p>
          <a:p>
            <a:r>
              <a:rPr lang="en-US" sz="6000" i="1">
                <a:solidFill>
                  <a:schemeClr val="bg1"/>
                </a:solidFill>
                <a:latin typeface="Times New Roman" panose="02020603050405020304" pitchFamily="18" charset="0"/>
                <a:cs typeface="Times New Roman" panose="02020603050405020304" pitchFamily="18" charset="0"/>
              </a:rPr>
              <a:t>+ Câu mở đầu: Giới thiệu câu chuyện em thích hoặc ấn tượng đặc biệt về câu chuyện.</a:t>
            </a:r>
          </a:p>
          <a:p>
            <a:r>
              <a:rPr lang="en-US" sz="6000" i="1">
                <a:solidFill>
                  <a:schemeClr val="bg1"/>
                </a:solidFill>
                <a:latin typeface="Times New Roman" panose="02020603050405020304" pitchFamily="18" charset="0"/>
                <a:cs typeface="Times New Roman" panose="02020603050405020304" pitchFamily="18" charset="0"/>
              </a:rPr>
              <a:t>+ Các câu tiếp theo: </a:t>
            </a:r>
          </a:p>
          <a:p>
            <a:pPr marL="720725"/>
            <a:r>
              <a:rPr lang="en-US" sz="6000" i="1">
                <a:solidFill>
                  <a:schemeClr val="bg1"/>
                </a:solidFill>
                <a:latin typeface="Times New Roman" panose="02020603050405020304" pitchFamily="18" charset="0"/>
                <a:cs typeface="Times New Roman" panose="02020603050405020304" pitchFamily="18" charset="0"/>
              </a:rPr>
              <a:t>•	Nêu những lí do cụ thể khiến em thích câu chuyện (nội dung, lời kể,...).</a:t>
            </a:r>
          </a:p>
          <a:p>
            <a:pPr marL="720725"/>
            <a:r>
              <a:rPr lang="en-US" sz="6000" i="1">
                <a:solidFill>
                  <a:schemeClr val="bg1"/>
                </a:solidFill>
                <a:latin typeface="Times New Roman" panose="02020603050405020304" pitchFamily="18" charset="0"/>
                <a:cs typeface="Times New Roman" panose="02020603050405020304" pitchFamily="18" charset="0"/>
              </a:rPr>
              <a:t>•	Nêu suy nghĩ hoặc mong muốn sau khi đọc câu chuyện.</a:t>
            </a:r>
          </a:p>
        </p:txBody>
      </p:sp>
    </p:spTree>
    <p:extLst>
      <p:ext uri="{BB962C8B-B14F-4D97-AF65-F5344CB8AC3E}">
        <p14:creationId xmlns:p14="http://schemas.microsoft.com/office/powerpoint/2010/main" val="60306299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879</TotalTime>
  <Words>536</Words>
  <Application>Microsoft Office PowerPoint</Application>
  <PresentationFormat>Custom</PresentationFormat>
  <Paragraphs>40</Paragraphs>
  <Slides>18</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Times New Roman</vt:lpstr>
      <vt:lpstr>Montserrat Bold</vt:lpstr>
      <vt:lpstr>#9Slide03 BoosterNextFYBlack</vt:lpstr>
      <vt:lpstr>Calibri</vt:lpstr>
      <vt:lpstr>Wingdings</vt:lpstr>
      <vt:lpstr>Arial</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nháp</dc:title>
  <dc:subject>9Slide.vn</dc:subject>
  <dc:creator>Hi There</dc:creator>
  <dc:description>9Slide.vn</dc:description>
  <cp:lastModifiedBy>Admin</cp:lastModifiedBy>
  <cp:revision>27</cp:revision>
  <dcterms:created xsi:type="dcterms:W3CDTF">2006-08-16T00:00:00Z</dcterms:created>
  <dcterms:modified xsi:type="dcterms:W3CDTF">2023-12-17T07:42:34Z</dcterms:modified>
  <cp:category>9Slide.vn</cp:category>
  <dc:identifier>DAF1Kgzwy4o</dc:identifier>
</cp:coreProperties>
</file>