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10" r:id="rId4"/>
    <p:sldMasterId id="2147483722" r:id="rId5"/>
  </p:sldMasterIdLst>
  <p:notesMasterIdLst>
    <p:notesMasterId r:id="rId25"/>
  </p:notesMasterIdLst>
  <p:sldIdLst>
    <p:sldId id="348" r:id="rId6"/>
    <p:sldId id="298" r:id="rId7"/>
    <p:sldId id="301" r:id="rId8"/>
    <p:sldId id="308" r:id="rId9"/>
    <p:sldId id="287" r:id="rId10"/>
    <p:sldId id="342" r:id="rId11"/>
    <p:sldId id="343" r:id="rId12"/>
    <p:sldId id="344" r:id="rId13"/>
    <p:sldId id="349" r:id="rId14"/>
    <p:sldId id="309" r:id="rId15"/>
    <p:sldId id="312" r:id="rId16"/>
    <p:sldId id="317" r:id="rId17"/>
    <p:sldId id="346" r:id="rId18"/>
    <p:sldId id="347" r:id="rId19"/>
    <p:sldId id="336" r:id="rId20"/>
    <p:sldId id="340" r:id="rId21"/>
    <p:sldId id="330" r:id="rId22"/>
    <p:sldId id="341" r:id="rId23"/>
    <p:sldId id="32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5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61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FB4C3-6171-46B3-ACC7-B9759E840BE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899EA-BFBC-40F6-8112-975A9123B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92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240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54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1684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297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60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1" spc="-15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822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54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52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31610-2571-4083-AE5C-3EC5D4F9F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262F8E2-B3C8-4E9F-A614-06A5AD6B8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380BEE0-C5CA-45CA-A799-C9F303EC0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A0CE-A654-4C6A-BCC7-988D76479C8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D46E01B-6B15-4AD7-8AFC-72F0F4FF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442643-99E6-44D7-BE95-8E38D98F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B035-AB66-4612-8CE4-DCF132D2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1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1BE0DB-3581-47AC-9062-3232F8D3F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6BE5C68-3A94-4DE8-908D-C6F45131D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F33FBD-24AD-4E83-877A-F10DFAB9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A0CE-A654-4C6A-BCC7-988D76479C8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4D2548-4D4E-4E13-BB25-742798F97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F1432E-5DDE-43DE-A306-C052802C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B035-AB66-4612-8CE4-DCF132D2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5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306CE55-502D-4C37-B02C-87083987A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5919559-AFBB-43F4-9C07-387FAE569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37EE0D-20BB-4479-AA4C-2765DF9C5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A0CE-A654-4C6A-BCC7-988D76479C8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8D3049-84D3-4708-B16F-361CE4EA4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4A1CC2-7597-49DE-8E39-34FADA491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B035-AB66-4612-8CE4-DCF132D2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1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06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69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47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0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94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42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39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3A5DB7-F1A0-43AD-A40F-03C9BFFD8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7EEFF2D-2B5A-4108-B3BE-B2AABCF87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ACF2162-6A7A-41DE-B58E-6EBC09B0D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A0CE-A654-4C6A-BCC7-988D76479C8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7A1E86-1576-4C56-B87C-2279E22A4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0F6DF1-4F3B-4E50-8E09-A34D24EB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B035-AB66-4612-8CE4-DCF132D2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98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86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59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06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1" cy="7636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1" cy="45552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609584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69" lvl="1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3" lvl="2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8" lvl="5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2" lvl="8" indent="-42332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1" cy="524801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523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7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60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44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86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60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3E55FA-248C-42B6-8F58-A4002FC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A4B8E9-31F2-407F-8BE7-E37A83EDE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1634B96-E39F-4AE1-9CAE-BC4B6BEE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A0CE-A654-4C6A-BCC7-988D76479C8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D82270D-6A2A-43E6-ACA5-A831CDBAC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DD6B0E9-050C-4C11-9DFE-314CF3CF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B035-AB66-4612-8CE4-DCF132D2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47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23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788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49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14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09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1" cy="7636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1" cy="45552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609584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69" lvl="1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3" lvl="2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8" lvl="5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2" lvl="8" indent="-42332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1" cy="524801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703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080B-E17C-4D91-AC87-595AE3F0BA7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4B04-8BE6-4904-A9DE-E3406C7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56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080B-E17C-4D91-AC87-595AE3F0BA7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4B04-8BE6-4904-A9DE-E3406C7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00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080B-E17C-4D91-AC87-595AE3F0BA7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4B04-8BE6-4904-A9DE-E3406C7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1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080B-E17C-4D91-AC87-595AE3F0BA7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4B04-8BE6-4904-A9DE-E3406C7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16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BE1A86-F3EB-4601-A4CA-A74100679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9118E7-529D-4061-A9BA-41CA46C39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5C97833-475E-4823-AC72-D6597CAEC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D6ED2D-ADA2-4861-9AA1-A43311E6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A0CE-A654-4C6A-BCC7-988D76479C8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792233B-3BB0-4AF0-A0F6-14B4B76A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D873A8-F642-4EDE-9C4D-F15F17478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B035-AB66-4612-8CE4-DCF132D2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900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080B-E17C-4D91-AC87-595AE3F0BA7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4B04-8BE6-4904-A9DE-E3406C7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21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080B-E17C-4D91-AC87-595AE3F0BA7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4B04-8BE6-4904-A9DE-E3406C7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34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080B-E17C-4D91-AC87-595AE3F0BA7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4B04-8BE6-4904-A9DE-E3406C7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500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080B-E17C-4D91-AC87-595AE3F0BA7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4B04-8BE6-4904-A9DE-E3406C7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39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080B-E17C-4D91-AC87-595AE3F0BA7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4B04-8BE6-4904-A9DE-E3406C7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69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080B-E17C-4D91-AC87-595AE3F0BA7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4B04-8BE6-4904-A9DE-E3406C7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53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080B-E17C-4D91-AC87-595AE3F0BA7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4B04-8BE6-4904-A9DE-E3406C7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26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739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35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8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080FD9-4E6A-40F5-A00A-178585E2A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CA20A33-E411-49C1-B4B9-5FA93860F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E9C398F-41A7-4494-B699-42089FF60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11B90B8-8F98-4AE2-981F-8BED94F381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165D4FD-841A-4BA4-A505-69CA8537B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9B589C4-F1A9-4545-A6FF-4CB7A487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A0CE-A654-4C6A-BCC7-988D76479C8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AAEE2A9-D73A-48FD-88B4-034457490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3066B3-3893-4256-8ABE-464EAA00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B035-AB66-4612-8CE4-DCF132D2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368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77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47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818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154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82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2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228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998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1" cy="7636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1" cy="45552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609584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69" lvl="1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3" lvl="2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8" lvl="5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2" lvl="8" indent="-42332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1" cy="524801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435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359039-A710-4ADE-A535-C0F653769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134D094-ECBE-4220-8D03-81C93CC58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A0CE-A654-4C6A-BCC7-988D76479C8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6CBEBCB-A800-45CD-B701-78A1B385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1CC463B-C293-4847-919E-90A77270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B035-AB66-4612-8CE4-DCF132D2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0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3D099EA-127A-4C93-861D-EF356CD72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A0CE-A654-4C6A-BCC7-988D76479C8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1918739-84A9-4EFD-89EF-D6401BEC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4B68AA9-F451-41C1-B6A5-36135639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B035-AB66-4612-8CE4-DCF132D2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86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46AD37-0E2D-472B-8719-30E4FF775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CB57C0-BEC6-4C29-A603-A2EFB4709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3F868A1-8CEB-42DE-B5DB-A6E2A3146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EB9189E-EFEE-46E6-877E-C3179EBEF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A0CE-A654-4C6A-BCC7-988D76479C8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7597584-C508-4B28-9482-824B217E1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5E091B-1CCE-4D6B-AF60-83B274CDA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B035-AB66-4612-8CE4-DCF132D2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62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BB21EA-7AC0-432A-8C48-54682DD60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2DFE237-6196-41CF-B0F6-4BCD05C99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791EB00-9A8D-44CB-A41F-2691C7B2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A1376B-672D-4F3B-9CC3-08E6C073D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A0CE-A654-4C6A-BCC7-988D76479C8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57F9C06-608F-404B-8B11-4988D1F8A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B006E1B-8756-4152-AA24-753B4B3CC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B035-AB66-4612-8CE4-DCF132D2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73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2F2E84E-56C3-4CA0-9CE1-4756F06B1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2645501-DEBA-43F2-BC6C-01EAFEEBE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338654-02AD-4A10-9976-78D80961E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0A0CE-A654-4C6A-BCC7-988D76479C8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0D6C70C-6C41-4F56-9D35-E1C00D9B6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284D0F-F80E-4971-B795-16176D34F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1B035-AB66-4612-8CE4-DCF132D2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7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7BF2D-1967-4BA0-AECA-2859E736EA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99D68-29F9-4067-877C-8AACA0B7B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3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74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5080B-E17C-4D91-AC87-595AE3F0BA7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E4B04-8BE6-4904-A9DE-E3406C78E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6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2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G:\Ha%20Noi%20Dem%20Tro%20Gio%20-%20Various%20Artists.mp3" TargetMode="Externa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Ca%20Nhac\ca%20nhac1\nhac%20thieu%20nhi\phuc%20vu%20giao%20an\lopchung%20minhd1.MP3" TargetMode="Externa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12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G:\Ha%20Noi%20Dem%20Tro%20Gio%20-%20Various%20Artists.mp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-45761" y="-25258"/>
            <a:ext cx="12342333" cy="3296227"/>
          </a:xfrm>
          <a:custGeom>
            <a:avLst/>
            <a:gdLst>
              <a:gd name="connsiteX0" fmla="*/ 142875 w 9382830"/>
              <a:gd name="connsiteY0" fmla="*/ 46630 h 2403057"/>
              <a:gd name="connsiteX1" fmla="*/ 4391025 w 9382830"/>
              <a:gd name="connsiteY1" fmla="*/ 46630 h 2403057"/>
              <a:gd name="connsiteX2" fmla="*/ 6867525 w 9382830"/>
              <a:gd name="connsiteY2" fmla="*/ 37105 h 2403057"/>
              <a:gd name="connsiteX3" fmla="*/ 8353425 w 9382830"/>
              <a:gd name="connsiteY3" fmla="*/ 46630 h 2403057"/>
              <a:gd name="connsiteX4" fmla="*/ 9315450 w 9382830"/>
              <a:gd name="connsiteY4" fmla="*/ 56155 h 2403057"/>
              <a:gd name="connsiteX5" fmla="*/ 9210675 w 9382830"/>
              <a:gd name="connsiteY5" fmla="*/ 780055 h 2403057"/>
              <a:gd name="connsiteX6" fmla="*/ 8477250 w 9382830"/>
              <a:gd name="connsiteY6" fmla="*/ 1427755 h 2403057"/>
              <a:gd name="connsiteX7" fmla="*/ 7458075 w 9382830"/>
              <a:gd name="connsiteY7" fmla="*/ 1884955 h 2403057"/>
              <a:gd name="connsiteX8" fmla="*/ 5705475 w 9382830"/>
              <a:gd name="connsiteY8" fmla="*/ 2151655 h 2403057"/>
              <a:gd name="connsiteX9" fmla="*/ 2486025 w 9382830"/>
              <a:gd name="connsiteY9" fmla="*/ 2389780 h 2403057"/>
              <a:gd name="connsiteX10" fmla="*/ 0 w 9382830"/>
              <a:gd name="connsiteY10" fmla="*/ 2351680 h 2403057"/>
              <a:gd name="connsiteX0" fmla="*/ 142875 w 9387555"/>
              <a:gd name="connsiteY0" fmla="*/ 9525 h 2365952"/>
              <a:gd name="connsiteX1" fmla="*/ 4391025 w 9387555"/>
              <a:gd name="connsiteY1" fmla="*/ 9525 h 2365952"/>
              <a:gd name="connsiteX2" fmla="*/ 6867525 w 9387555"/>
              <a:gd name="connsiteY2" fmla="*/ 0 h 2365952"/>
              <a:gd name="connsiteX3" fmla="*/ 8353425 w 9387555"/>
              <a:gd name="connsiteY3" fmla="*/ 9525 h 2365952"/>
              <a:gd name="connsiteX4" fmla="*/ 9315450 w 9387555"/>
              <a:gd name="connsiteY4" fmla="*/ 19050 h 2365952"/>
              <a:gd name="connsiteX5" fmla="*/ 9210675 w 9387555"/>
              <a:gd name="connsiteY5" fmla="*/ 742950 h 2365952"/>
              <a:gd name="connsiteX6" fmla="*/ 8477250 w 9387555"/>
              <a:gd name="connsiteY6" fmla="*/ 1390650 h 2365952"/>
              <a:gd name="connsiteX7" fmla="*/ 7458075 w 9387555"/>
              <a:gd name="connsiteY7" fmla="*/ 1847850 h 2365952"/>
              <a:gd name="connsiteX8" fmla="*/ 5705475 w 9387555"/>
              <a:gd name="connsiteY8" fmla="*/ 2114550 h 2365952"/>
              <a:gd name="connsiteX9" fmla="*/ 2486025 w 9387555"/>
              <a:gd name="connsiteY9" fmla="*/ 2352675 h 2365952"/>
              <a:gd name="connsiteX10" fmla="*/ 0 w 9387555"/>
              <a:gd name="connsiteY10" fmla="*/ 2314575 h 2365952"/>
              <a:gd name="connsiteX0" fmla="*/ 15284 w 9259964"/>
              <a:gd name="connsiteY0" fmla="*/ 9525 h 2363419"/>
              <a:gd name="connsiteX1" fmla="*/ 4263434 w 9259964"/>
              <a:gd name="connsiteY1" fmla="*/ 9525 h 2363419"/>
              <a:gd name="connsiteX2" fmla="*/ 6739934 w 9259964"/>
              <a:gd name="connsiteY2" fmla="*/ 0 h 2363419"/>
              <a:gd name="connsiteX3" fmla="*/ 8225834 w 9259964"/>
              <a:gd name="connsiteY3" fmla="*/ 9525 h 2363419"/>
              <a:gd name="connsiteX4" fmla="*/ 9187859 w 9259964"/>
              <a:gd name="connsiteY4" fmla="*/ 19050 h 2363419"/>
              <a:gd name="connsiteX5" fmla="*/ 9083084 w 9259964"/>
              <a:gd name="connsiteY5" fmla="*/ 742950 h 2363419"/>
              <a:gd name="connsiteX6" fmla="*/ 8349659 w 9259964"/>
              <a:gd name="connsiteY6" fmla="*/ 1390650 h 2363419"/>
              <a:gd name="connsiteX7" fmla="*/ 7330484 w 9259964"/>
              <a:gd name="connsiteY7" fmla="*/ 1847850 h 2363419"/>
              <a:gd name="connsiteX8" fmla="*/ 5577884 w 9259964"/>
              <a:gd name="connsiteY8" fmla="*/ 2114550 h 2363419"/>
              <a:gd name="connsiteX9" fmla="*/ 2358434 w 9259964"/>
              <a:gd name="connsiteY9" fmla="*/ 2352675 h 2363419"/>
              <a:gd name="connsiteX10" fmla="*/ 0 w 9259964"/>
              <a:gd name="connsiteY10" fmla="*/ 2303943 h 236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59964" h="2363419">
                <a:moveTo>
                  <a:pt x="15284" y="9525"/>
                </a:moveTo>
                <a:lnTo>
                  <a:pt x="4263434" y="9525"/>
                </a:lnTo>
                <a:lnTo>
                  <a:pt x="6739934" y="0"/>
                </a:lnTo>
                <a:lnTo>
                  <a:pt x="8225834" y="9525"/>
                </a:lnTo>
                <a:lnTo>
                  <a:pt x="9187859" y="19050"/>
                </a:lnTo>
                <a:cubicBezTo>
                  <a:pt x="9341366" y="34961"/>
                  <a:pt x="9222784" y="514350"/>
                  <a:pt x="9083084" y="742950"/>
                </a:cubicBezTo>
                <a:cubicBezTo>
                  <a:pt x="8943384" y="971550"/>
                  <a:pt x="8641759" y="1206500"/>
                  <a:pt x="8349659" y="1390650"/>
                </a:cubicBezTo>
                <a:cubicBezTo>
                  <a:pt x="8057559" y="1574800"/>
                  <a:pt x="7792447" y="1727200"/>
                  <a:pt x="7330484" y="1847850"/>
                </a:cubicBezTo>
                <a:cubicBezTo>
                  <a:pt x="6868521" y="1968500"/>
                  <a:pt x="6406559" y="2030413"/>
                  <a:pt x="5577884" y="2114550"/>
                </a:cubicBezTo>
                <a:cubicBezTo>
                  <a:pt x="4749209" y="2198687"/>
                  <a:pt x="3288081" y="2321110"/>
                  <a:pt x="2358434" y="2352675"/>
                </a:cubicBezTo>
                <a:cubicBezTo>
                  <a:pt x="1428787" y="2384240"/>
                  <a:pt x="767556" y="2339662"/>
                  <a:pt x="0" y="2303943"/>
                </a:cubicBezTo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7" name="TextBox 16"/>
          <p:cNvSpPr txBox="1"/>
          <p:nvPr/>
        </p:nvSpPr>
        <p:spPr>
          <a:xfrm>
            <a:off x="1188878" y="281505"/>
            <a:ext cx="9659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12</a:t>
            </a:r>
          </a:p>
          <a:p>
            <a:pPr algn="ctr"/>
            <a:r>
              <a:rPr lang="en-US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NGUYỄN THỊ MINH KHAI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-45760" y="3249057"/>
            <a:ext cx="12237760" cy="1600756"/>
            <a:chOff x="377980" y="1686403"/>
            <a:chExt cx="6730249" cy="1279896"/>
          </a:xfrm>
        </p:grpSpPr>
        <p:sp>
          <p:nvSpPr>
            <p:cNvPr id="26" name="Rounded Rectangle 25"/>
            <p:cNvSpPr/>
            <p:nvPr/>
          </p:nvSpPr>
          <p:spPr>
            <a:xfrm>
              <a:off x="377980" y="1686403"/>
              <a:ext cx="6730249" cy="1279896"/>
            </a:xfrm>
            <a:prstGeom prst="roundRect">
              <a:avLst/>
            </a:prstGeom>
            <a:solidFill>
              <a:srgbClr val="E87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56051" y="1765629"/>
              <a:ext cx="6514202" cy="1115583"/>
            </a:xfrm>
            <a:prstGeom prst="roundRect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B050"/>
                  </a:solidFill>
                </a:rPr>
                <a:t>GIÁO VIÊN: NGUYỄN THỊ THANH THUÝ – LỚP 2/2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85" y="4673877"/>
            <a:ext cx="2267191" cy="233641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593085" y="1332411"/>
            <a:ext cx="2774366" cy="0"/>
          </a:xfrm>
          <a:prstGeom prst="line">
            <a:avLst/>
          </a:prstGeom>
          <a:ln w="25400">
            <a:solidFill>
              <a:schemeClr val="accent1">
                <a:shade val="95000"/>
                <a:satMod val="10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31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" y="101488"/>
            <a:ext cx="12187768" cy="6661696"/>
            <a:chOff x="0" y="0"/>
            <a:chExt cx="9144000" cy="51328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0260" y="1487327"/>
            <a:ext cx="7201783" cy="4320267"/>
          </a:xfrm>
          <a:custGeom>
            <a:avLst/>
            <a:gdLst>
              <a:gd name="connsiteX0" fmla="*/ 0 w 5403213"/>
              <a:gd name="connsiteY0" fmla="*/ 0 h 3189954"/>
              <a:gd name="connsiteX1" fmla="*/ 5403213 w 5403213"/>
              <a:gd name="connsiteY1" fmla="*/ 0 h 3189954"/>
              <a:gd name="connsiteX2" fmla="*/ 5403213 w 5403213"/>
              <a:gd name="connsiteY2" fmla="*/ 3189954 h 3189954"/>
              <a:gd name="connsiteX3" fmla="*/ 0 w 5403213"/>
              <a:gd name="connsiteY3" fmla="*/ 3189954 h 3189954"/>
              <a:gd name="connsiteX4" fmla="*/ 0 w 5403213"/>
              <a:gd name="connsiteY4" fmla="*/ 0 h 3189954"/>
              <a:gd name="connsiteX0" fmla="*/ 0 w 5403213"/>
              <a:gd name="connsiteY0" fmla="*/ 51371 h 3241325"/>
              <a:gd name="connsiteX1" fmla="*/ 5197730 w 5403213"/>
              <a:gd name="connsiteY1" fmla="*/ 0 h 3241325"/>
              <a:gd name="connsiteX2" fmla="*/ 5403213 w 5403213"/>
              <a:gd name="connsiteY2" fmla="*/ 3241325 h 3241325"/>
              <a:gd name="connsiteX3" fmla="*/ 0 w 5403213"/>
              <a:gd name="connsiteY3" fmla="*/ 3241325 h 3241325"/>
              <a:gd name="connsiteX4" fmla="*/ 0 w 5403213"/>
              <a:gd name="connsiteY4" fmla="*/ 51371 h 3241325"/>
              <a:gd name="connsiteX0" fmla="*/ 0 w 5403213"/>
              <a:gd name="connsiteY0" fmla="*/ 51371 h 3241325"/>
              <a:gd name="connsiteX1" fmla="*/ 4889505 w 5403213"/>
              <a:gd name="connsiteY1" fmla="*/ 0 h 3241325"/>
              <a:gd name="connsiteX2" fmla="*/ 5403213 w 5403213"/>
              <a:gd name="connsiteY2" fmla="*/ 3241325 h 3241325"/>
              <a:gd name="connsiteX3" fmla="*/ 0 w 5403213"/>
              <a:gd name="connsiteY3" fmla="*/ 3241325 h 3241325"/>
              <a:gd name="connsiteX4" fmla="*/ 0 w 5403213"/>
              <a:gd name="connsiteY4" fmla="*/ 51371 h 3241325"/>
              <a:gd name="connsiteX0" fmla="*/ 606176 w 5403213"/>
              <a:gd name="connsiteY0" fmla="*/ 20548 h 3241325"/>
              <a:gd name="connsiteX1" fmla="*/ 4889505 w 5403213"/>
              <a:gd name="connsiteY1" fmla="*/ 0 h 3241325"/>
              <a:gd name="connsiteX2" fmla="*/ 5403213 w 5403213"/>
              <a:gd name="connsiteY2" fmla="*/ 3241325 h 3241325"/>
              <a:gd name="connsiteX3" fmla="*/ 0 w 5403213"/>
              <a:gd name="connsiteY3" fmla="*/ 3241325 h 3241325"/>
              <a:gd name="connsiteX4" fmla="*/ 606176 w 5403213"/>
              <a:gd name="connsiteY4" fmla="*/ 20548 h 324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213" h="3241325">
                <a:moveTo>
                  <a:pt x="606176" y="20548"/>
                </a:moveTo>
                <a:lnTo>
                  <a:pt x="4889505" y="0"/>
                </a:lnTo>
                <a:lnTo>
                  <a:pt x="5403213" y="3241325"/>
                </a:lnTo>
                <a:lnTo>
                  <a:pt x="0" y="3241325"/>
                </a:lnTo>
                <a:lnTo>
                  <a:pt x="606176" y="20548"/>
                </a:lnTo>
                <a:close/>
              </a:path>
            </a:pathLst>
          </a:custGeom>
          <a:solidFill>
            <a:srgbClr val="73C6E8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Tx/>
              <a:buNone/>
              <a:tabLst/>
              <a:defRPr/>
            </a:pPr>
            <a:r>
              <a:rPr kumimoji="0" lang="en-GB" sz="7997" b="1" i="0" u="none" strike="noStrike" kern="1200" cap="none" spc="1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GB" sz="7997" b="1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7997" b="1" i="0" u="none" strike="noStrike" kern="1200" cap="none" spc="1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kumimoji="0" lang="en-GB" sz="7997" b="1" i="0" u="none" strike="noStrike" kern="1200" cap="none" spc="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496" y="3217212"/>
            <a:ext cx="4961505" cy="3640656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7" y="5554900"/>
            <a:ext cx="4055165" cy="163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45" y="5554900"/>
            <a:ext cx="4055165" cy="163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60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oa đồng tiền trắng">
            <a:extLst>
              <a:ext uri="{FF2B5EF4-FFF2-40B4-BE49-F238E27FC236}">
                <a16:creationId xmlns:a16="http://schemas.microsoft.com/office/drawing/2014/main" id="{5B3E1C8D-8DE9-404B-AB10-435D12EC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1" y="11284"/>
            <a:ext cx="12307892" cy="69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83"/>
            <a:ext cx="12294711" cy="69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Dell\Pictures\ảnh nền pp\hinh-nen-Powerpoint-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BCE4F-99AB-46A0-B880-1A262EA18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3" y="0"/>
            <a:ext cx="12030634" cy="38751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A53EDC9-7980-452C-91C8-0CEA44F1241B}"/>
              </a:ext>
            </a:extLst>
          </p:cNvPr>
          <p:cNvSpPr/>
          <p:nvPr/>
        </p:nvSpPr>
        <p:spPr>
          <a:xfrm>
            <a:off x="4215165" y="5804066"/>
            <a:ext cx="47310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38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512" y="4605520"/>
            <a:ext cx="113089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/>
              <a:t>Phân</a:t>
            </a:r>
            <a:r>
              <a:rPr lang="en-US" sz="4400" b="1" dirty="0"/>
              <a:t> </a:t>
            </a:r>
            <a:r>
              <a:rPr lang="en-US" sz="4400" b="1" dirty="0" err="1"/>
              <a:t>loại</a:t>
            </a:r>
            <a:endParaRPr lang="en-US" sz="4400" b="1" dirty="0"/>
          </a:p>
          <a:p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? </a:t>
            </a: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tên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.</a:t>
            </a:r>
            <a:endParaRPr lang="vi-VN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360829" y="4483427"/>
            <a:ext cx="11470341" cy="15060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</a:rPr>
              <a:t>Các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dụng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cụ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gồm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loại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đó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là</a:t>
            </a:r>
            <a:r>
              <a:rPr lang="en-US" sz="3600" dirty="0">
                <a:solidFill>
                  <a:schemeClr val="tx1"/>
                </a:solidFill>
              </a:rPr>
              <a:t> : </a:t>
            </a:r>
            <a:r>
              <a:rPr lang="en-US" sz="3600" dirty="0" err="1">
                <a:solidFill>
                  <a:schemeClr val="tx1"/>
                </a:solidFill>
              </a:rPr>
              <a:t>Dây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nhảy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quả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cầu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quả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bóng</a:t>
            </a:r>
            <a:endParaRPr lang="vi-V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8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5656" y="297799"/>
            <a:ext cx="6350588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22070" algn="l"/>
                <a:tab pos="2743200" algn="ctr"/>
                <a:tab pos="5486400" algn="r"/>
              </a:tabLst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1153" y="5704190"/>
            <a:ext cx="82041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cụ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47461-D9AB-452B-9B24-D421F8564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0" y="107576"/>
            <a:ext cx="12097870" cy="510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8830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0" y="-1"/>
            <a:ext cx="12192000" cy="68308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3456" y="2818353"/>
            <a:ext cx="7445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38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60687" y="5452041"/>
            <a:ext cx="3572663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Kiểm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0687" y="3066321"/>
            <a:ext cx="2904565" cy="14843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: </a:t>
            </a:r>
            <a:r>
              <a:rPr lang="en-US" sz="3200" dirty="0">
                <a:solidFill>
                  <a:srgbClr val="FF0000"/>
                </a:solidFill>
              </a:rPr>
              <a:t>5 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bóng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: </a:t>
            </a:r>
            <a:r>
              <a:rPr lang="en-US" sz="3200" dirty="0">
                <a:solidFill>
                  <a:srgbClr val="FF0000"/>
                </a:solidFill>
              </a:rPr>
              <a:t>2 </a:t>
            </a:r>
            <a:r>
              <a:rPr lang="en-US" sz="3200" dirty="0" err="1">
                <a:solidFill>
                  <a:schemeClr val="tx1"/>
                </a:solidFill>
              </a:rPr>
              <a:t>sợi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dây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: </a:t>
            </a:r>
            <a:r>
              <a:rPr lang="en-US" sz="3200" dirty="0">
                <a:solidFill>
                  <a:srgbClr val="FF0000"/>
                </a:solidFill>
              </a:rPr>
              <a:t>6 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cầu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8041" y="2007554"/>
            <a:ext cx="2380130" cy="6051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KẾT QUẢ</a:t>
            </a:r>
            <a:endParaRPr lang="vi-VN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453982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a Noi Dem Tro Gio - Various Artist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0363200" y="6477000"/>
            <a:ext cx="304800" cy="3048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CACF8F1-4A9B-495D-B52C-A86F4FE64840}"/>
              </a:ext>
            </a:extLst>
          </p:cNvPr>
          <p:cNvSpPr/>
          <p:nvPr/>
        </p:nvSpPr>
        <p:spPr>
          <a:xfrm>
            <a:off x="1987826" y="1411357"/>
            <a:ext cx="1417983" cy="7156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Mở rộng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50E851B-2BE5-4864-8CD5-1CF1509CCBBF}"/>
              </a:ext>
            </a:extLst>
          </p:cNvPr>
          <p:cNvSpPr/>
          <p:nvPr/>
        </p:nvSpPr>
        <p:spPr>
          <a:xfrm>
            <a:off x="3445565" y="1245704"/>
            <a:ext cx="6758609" cy="10156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Ích lợi của việc luyện tập thể thao</a:t>
            </a:r>
          </a:p>
          <a:p>
            <a:pPr algn="ctr"/>
            <a:endParaRPr lang="en-US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98155D-CFBB-426B-AF6E-54CC2B501E38}"/>
              </a:ext>
            </a:extLst>
          </p:cNvPr>
          <p:cNvSpPr/>
          <p:nvPr/>
        </p:nvSpPr>
        <p:spPr>
          <a:xfrm>
            <a:off x="625191" y="3007267"/>
            <a:ext cx="11145078" cy="16565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5844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2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rẻ Em Vui Chơi Hai Mươi Bốn Thuật Ngữ Mặt Trời Mùa Xuân, Trẻ, 24 Thuật Ngữ  Mặt Trời, Trời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-36389"/>
            <a:ext cx="12191287" cy="69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130273" y="1235543"/>
            <a:ext cx="4573688" cy="1585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8752">
              <a:defRPr/>
            </a:pPr>
            <a:r>
              <a:rPr lang="en-US" sz="9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Củng</a:t>
            </a:r>
            <a:r>
              <a:rPr lang="en-US" sz="97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9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cố</a:t>
            </a:r>
            <a:endParaRPr lang="en-US" sz="97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7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0" y="0"/>
            <a:ext cx="12192000" cy="68308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3456" y="2818353"/>
            <a:ext cx="7445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38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 descr="C:\Users\ADMIN\Desktop\Tai nguyen thiet ke tro choi\Bảng gỗ\choi.png">
            <a:hlinkClick r:id="rId4" action="ppaction://hlinksldjump"/>
            <a:extLst>
              <a:ext uri="{FF2B5EF4-FFF2-40B4-BE49-F238E27FC236}">
                <a16:creationId xmlns:a16="http://schemas.microsoft.com/office/drawing/2014/main" id="{575F75B8-D2F8-4C5F-AEAA-0F448AB02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077" y="27195"/>
            <a:ext cx="1958009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8121" y="2692127"/>
            <a:ext cx="50157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 : “ KIỂM ĐẾM SỐ LƯỢNG”</a:t>
            </a:r>
            <a:endParaRPr lang="vi-VN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3631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3456" y="2818353"/>
            <a:ext cx="7445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38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824750" y="107576"/>
            <a:ext cx="10542495" cy="887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Kiểm</a:t>
            </a:r>
            <a:r>
              <a:rPr lang="en-US" sz="4400" dirty="0"/>
              <a:t> </a:t>
            </a:r>
            <a:r>
              <a:rPr lang="en-US" sz="4400" dirty="0" err="1"/>
              <a:t>đếm</a:t>
            </a:r>
            <a:r>
              <a:rPr lang="en-US" sz="4400" dirty="0"/>
              <a:t> </a:t>
            </a:r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lượng</a:t>
            </a:r>
            <a:r>
              <a:rPr lang="en-US" sz="4400" dirty="0"/>
              <a:t> </a:t>
            </a:r>
            <a:r>
              <a:rPr lang="en-US" sz="4400" dirty="0" err="1"/>
              <a:t>mỗi</a:t>
            </a:r>
            <a:r>
              <a:rPr lang="en-US" sz="4400" dirty="0"/>
              <a:t> </a:t>
            </a:r>
            <a:r>
              <a:rPr lang="en-US" sz="4400" dirty="0" err="1"/>
              <a:t>loại</a:t>
            </a:r>
            <a:r>
              <a:rPr lang="en-US" sz="4400" dirty="0"/>
              <a:t> </a:t>
            </a:r>
            <a:r>
              <a:rPr lang="en-US" sz="4400" dirty="0" err="1"/>
              <a:t>xem</a:t>
            </a:r>
            <a:r>
              <a:rPr lang="en-US" sz="4400" dirty="0"/>
              <a:t> </a:t>
            </a:r>
            <a:r>
              <a:rPr lang="en-US" sz="4400" dirty="0" err="1"/>
              <a:t>ai</a:t>
            </a:r>
            <a:r>
              <a:rPr lang="en-US" sz="4400" dirty="0"/>
              <a:t> </a:t>
            </a:r>
            <a:r>
              <a:rPr lang="en-US" sz="4400" dirty="0" err="1"/>
              <a:t>nhanh</a:t>
            </a:r>
            <a:r>
              <a:rPr lang="en-US" sz="4400" dirty="0"/>
              <a:t>?</a:t>
            </a:r>
            <a:endParaRPr lang="vi-VN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79166"/>
            <a:ext cx="2124790" cy="1778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77" y="1301934"/>
            <a:ext cx="1657175" cy="1543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752" y="1291027"/>
            <a:ext cx="1844769" cy="1543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91" y="5124203"/>
            <a:ext cx="2168099" cy="1704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737" y="3130505"/>
            <a:ext cx="1790981" cy="1704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541" y="4890842"/>
            <a:ext cx="1790981" cy="1704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541" y="3055585"/>
            <a:ext cx="1790981" cy="1704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45" y="1291027"/>
            <a:ext cx="1790981" cy="1564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41" y="4971804"/>
            <a:ext cx="2476500" cy="18383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614" y="3059067"/>
            <a:ext cx="2144255" cy="1847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44" y="3148660"/>
            <a:ext cx="2857500" cy="1600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7" y="1215708"/>
            <a:ext cx="1882835" cy="1600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52" y="5086103"/>
            <a:ext cx="1951026" cy="1743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2" y="3036534"/>
            <a:ext cx="1904162" cy="1743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81" y="1307234"/>
            <a:ext cx="1859801" cy="1600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683" y="1168025"/>
            <a:ext cx="18148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4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11" descr="ANIME">
            <a:extLst>
              <a:ext uri="{FF2B5EF4-FFF2-40B4-BE49-F238E27FC236}">
                <a16:creationId xmlns:a16="http://schemas.microsoft.com/office/drawing/2014/main" id="{4E8D35C2-C356-4DD1-9F0A-6161FEA539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9080">
            <a:off x="7162800" y="4876801"/>
            <a:ext cx="16764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3" descr="ANIME">
            <a:extLst>
              <a:ext uri="{FF2B5EF4-FFF2-40B4-BE49-F238E27FC236}">
                <a16:creationId xmlns:a16="http://schemas.microsoft.com/office/drawing/2014/main" id="{343F3901-F0DF-4FF8-8CF6-F4F8EA0A4D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8455">
            <a:off x="3962400" y="4876801"/>
            <a:ext cx="16764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5" descr="Hoa hong">
            <a:extLst>
              <a:ext uri="{FF2B5EF4-FFF2-40B4-BE49-F238E27FC236}">
                <a16:creationId xmlns:a16="http://schemas.microsoft.com/office/drawing/2014/main" id="{9D809FF7-3156-4852-9FDE-4B24FA9B4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584" y="4696871"/>
            <a:ext cx="1600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>
            <a:extLst>
              <a:ext uri="{FF2B5EF4-FFF2-40B4-BE49-F238E27FC236}">
                <a16:creationId xmlns:a16="http://schemas.microsoft.com/office/drawing/2014/main" id="{FC95FC36-1905-45E3-AE25-89ED5CDB0E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3695700"/>
            <a:ext cx="2462213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41F9FFB6-F596-425A-A6AA-C021EAAC00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2" y="0"/>
            <a:ext cx="242252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lopchung minhd1.MP3">
            <a:hlinkClick r:id="" action="ppaction://media"/>
            <a:extLst>
              <a:ext uri="{FF2B5EF4-FFF2-40B4-BE49-F238E27FC236}">
                <a16:creationId xmlns:a16="http://schemas.microsoft.com/office/drawing/2014/main" id="{CA53E788-CE37-49E4-ACE8-5AAEDCA0AA5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9553" y="2077777"/>
            <a:ext cx="9759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</a:t>
            </a:r>
            <a:endParaRPr lang="vi-VN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11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4" fill="hold"/>
                                        <p:tgtEl>
                                          <p:spTgt spid="9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"/>
          <a:stretch/>
        </p:blipFill>
        <p:spPr bwMode="auto">
          <a:xfrm>
            <a:off x="1536220" y="83886"/>
            <a:ext cx="9119563" cy="666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86161"/>
            <a:ext cx="12192000" cy="6663753"/>
            <a:chOff x="0" y="0"/>
            <a:chExt cx="9144000" cy="513286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4708254" y="197550"/>
            <a:ext cx="5818247" cy="1600434"/>
          </a:xfrm>
          <a:prstGeom prst="rect">
            <a:avLst/>
          </a:prstGeom>
          <a:noFill/>
        </p:spPr>
        <p:txBody>
          <a:bodyPr wrap="none" lIns="121914" tIns="60958" rIns="121914" bIns="60958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9600" b="1" dirty="0" err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EB67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9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9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9600" b="1" dirty="0">
              <a:solidFill>
                <a:srgbClr val="E8088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51" b="89888" l="1357" r="98416">
                        <a14:foregroundMark x1="36878" y1="29775" x2="36878" y2="29775"/>
                        <a14:foregroundMark x1="57919" y1="52247" x2="57919" y2="52247"/>
                        <a14:foregroundMark x1="52489" y1="38764" x2="52489" y2="38764"/>
                        <a14:foregroundMark x1="54072" y1="39326" x2="54072" y2="39326"/>
                        <a14:foregroundMark x1="80317" y1="51685" x2="80317" y2="51685"/>
                        <a14:foregroundMark x1="76018" y1="60112" x2="76018" y2="60112"/>
                        <a14:foregroundMark x1="74208" y1="57303" x2="74208" y2="57303"/>
                        <a14:foregroundMark x1="82805" y1="54494" x2="82805" y2="54494"/>
                        <a14:foregroundMark x1="81448" y1="48315" x2="81448" y2="48315"/>
                        <a14:foregroundMark x1="92081" y1="46067" x2="92081" y2="46067"/>
                        <a14:foregroundMark x1="17647" y1="46629" x2="17647" y2="46629"/>
                        <a14:foregroundMark x1="19231" y1="46629" x2="19231" y2="46629"/>
                        <a14:foregroundMark x1="18552" y1="42135" x2="18552" y2="4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7" y="5444058"/>
            <a:ext cx="4055165" cy="163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51" b="89888" l="1357" r="98416">
                        <a14:foregroundMark x1="36878" y1="29775" x2="36878" y2="29775"/>
                        <a14:foregroundMark x1="57919" y1="52247" x2="57919" y2="52247"/>
                        <a14:foregroundMark x1="52489" y1="38764" x2="52489" y2="38764"/>
                        <a14:foregroundMark x1="54072" y1="39326" x2="54072" y2="39326"/>
                        <a14:foregroundMark x1="80317" y1="51685" x2="80317" y2="51685"/>
                        <a14:foregroundMark x1="76018" y1="60112" x2="76018" y2="60112"/>
                        <a14:foregroundMark x1="74208" y1="57303" x2="74208" y2="57303"/>
                        <a14:foregroundMark x1="82805" y1="54494" x2="82805" y2="54494"/>
                        <a14:foregroundMark x1="81448" y1="48315" x2="81448" y2="48315"/>
                        <a14:foregroundMark x1="92081" y1="46067" x2="92081" y2="46067"/>
                        <a14:foregroundMark x1="17647" y1="46629" x2="17647" y2="46629"/>
                        <a14:foregroundMark x1="19231" y1="46629" x2="19231" y2="46629"/>
                        <a14:foregroundMark x1="18552" y1="42135" x2="18552" y2="4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811" y="5444058"/>
            <a:ext cx="4055165" cy="163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117" r="96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4398">
            <a:off x="10838465" y="162168"/>
            <a:ext cx="1490593" cy="15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21565" y="1431235"/>
            <a:ext cx="9993787" cy="1431157"/>
          </a:xfrm>
          <a:prstGeom prst="rect">
            <a:avLst/>
          </a:prstGeom>
          <a:noFill/>
        </p:spPr>
        <p:txBody>
          <a:bodyPr wrap="square" lIns="121914" tIns="60958" rIns="121914" bIns="60958" rtlCol="0">
            <a:spAutoFit/>
          </a:bodyPr>
          <a:lstStyle/>
          <a:p>
            <a:r>
              <a:rPr lang="en-US" sz="85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hát với nhau</a:t>
            </a:r>
            <a:endParaRPr lang="en-US" sz="8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t1s.com - Bài Hát Em Yêu Trường Em  Ca Nhạc Thiếu Nhi 3D Vui Nhộn_Trim">
            <a:hlinkClick r:id="" action="ppaction://media"/>
            <a:extLst>
              <a:ext uri="{FF2B5EF4-FFF2-40B4-BE49-F238E27FC236}">
                <a16:creationId xmlns:a16="http://schemas.microsoft.com/office/drawing/2014/main" id="{B576E3CB-25AF-4961-A16E-232FA3D0C4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2209" y="2862393"/>
            <a:ext cx="9993787" cy="371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983"/>
          </a:xfrm>
        </p:spPr>
      </p:pic>
      <p:sp>
        <p:nvSpPr>
          <p:cNvPr id="5" name="Rectangle 4"/>
          <p:cNvSpPr/>
          <p:nvPr/>
        </p:nvSpPr>
        <p:spPr>
          <a:xfrm>
            <a:off x="6618102" y="2429027"/>
            <a:ext cx="3690101" cy="815618"/>
          </a:xfrm>
          <a:prstGeom prst="rect">
            <a:avLst/>
          </a:prstGeom>
        </p:spPr>
        <p:txBody>
          <a:bodyPr wrap="square" lIns="76207" tIns="38105" rIns="76207" bIns="38105">
            <a:spAutoFit/>
          </a:bodyPr>
          <a:lstStyle/>
          <a:p>
            <a:pPr algn="ctr" defTabSz="1018804">
              <a:defRPr/>
            </a:pPr>
            <a:r>
              <a:rPr lang="en-US" sz="4800" b="1" u="sng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u="sng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BEE92-B250-43B2-BE97-B303E7408A1F}"/>
              </a:ext>
            </a:extLst>
          </p:cNvPr>
          <p:cNvSpPr txBox="1"/>
          <p:nvPr/>
        </p:nvSpPr>
        <p:spPr>
          <a:xfrm>
            <a:off x="2171586" y="151642"/>
            <a:ext cx="8350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87932" y="3329813"/>
            <a:ext cx="735643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18804">
              <a:defRPr/>
            </a:pPr>
            <a:r>
              <a:rPr lang="en-US" sz="45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VÀ THỰC HÀNH</a:t>
            </a:r>
            <a:endParaRPr lang="en-US" sz="4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15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" y="101488"/>
            <a:ext cx="12187768" cy="6661696"/>
            <a:chOff x="0" y="0"/>
            <a:chExt cx="9144000" cy="51328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0260" y="1487327"/>
            <a:ext cx="7201783" cy="4320267"/>
          </a:xfrm>
          <a:custGeom>
            <a:avLst/>
            <a:gdLst>
              <a:gd name="connsiteX0" fmla="*/ 0 w 5403213"/>
              <a:gd name="connsiteY0" fmla="*/ 0 h 3189954"/>
              <a:gd name="connsiteX1" fmla="*/ 5403213 w 5403213"/>
              <a:gd name="connsiteY1" fmla="*/ 0 h 3189954"/>
              <a:gd name="connsiteX2" fmla="*/ 5403213 w 5403213"/>
              <a:gd name="connsiteY2" fmla="*/ 3189954 h 3189954"/>
              <a:gd name="connsiteX3" fmla="*/ 0 w 5403213"/>
              <a:gd name="connsiteY3" fmla="*/ 3189954 h 3189954"/>
              <a:gd name="connsiteX4" fmla="*/ 0 w 5403213"/>
              <a:gd name="connsiteY4" fmla="*/ 0 h 3189954"/>
              <a:gd name="connsiteX0" fmla="*/ 0 w 5403213"/>
              <a:gd name="connsiteY0" fmla="*/ 51371 h 3241325"/>
              <a:gd name="connsiteX1" fmla="*/ 5197730 w 5403213"/>
              <a:gd name="connsiteY1" fmla="*/ 0 h 3241325"/>
              <a:gd name="connsiteX2" fmla="*/ 5403213 w 5403213"/>
              <a:gd name="connsiteY2" fmla="*/ 3241325 h 3241325"/>
              <a:gd name="connsiteX3" fmla="*/ 0 w 5403213"/>
              <a:gd name="connsiteY3" fmla="*/ 3241325 h 3241325"/>
              <a:gd name="connsiteX4" fmla="*/ 0 w 5403213"/>
              <a:gd name="connsiteY4" fmla="*/ 51371 h 3241325"/>
              <a:gd name="connsiteX0" fmla="*/ 0 w 5403213"/>
              <a:gd name="connsiteY0" fmla="*/ 51371 h 3241325"/>
              <a:gd name="connsiteX1" fmla="*/ 4889505 w 5403213"/>
              <a:gd name="connsiteY1" fmla="*/ 0 h 3241325"/>
              <a:gd name="connsiteX2" fmla="*/ 5403213 w 5403213"/>
              <a:gd name="connsiteY2" fmla="*/ 3241325 h 3241325"/>
              <a:gd name="connsiteX3" fmla="*/ 0 w 5403213"/>
              <a:gd name="connsiteY3" fmla="*/ 3241325 h 3241325"/>
              <a:gd name="connsiteX4" fmla="*/ 0 w 5403213"/>
              <a:gd name="connsiteY4" fmla="*/ 51371 h 3241325"/>
              <a:gd name="connsiteX0" fmla="*/ 606176 w 5403213"/>
              <a:gd name="connsiteY0" fmla="*/ 20548 h 3241325"/>
              <a:gd name="connsiteX1" fmla="*/ 4889505 w 5403213"/>
              <a:gd name="connsiteY1" fmla="*/ 0 h 3241325"/>
              <a:gd name="connsiteX2" fmla="*/ 5403213 w 5403213"/>
              <a:gd name="connsiteY2" fmla="*/ 3241325 h 3241325"/>
              <a:gd name="connsiteX3" fmla="*/ 0 w 5403213"/>
              <a:gd name="connsiteY3" fmla="*/ 3241325 h 3241325"/>
              <a:gd name="connsiteX4" fmla="*/ 606176 w 5403213"/>
              <a:gd name="connsiteY4" fmla="*/ 20548 h 324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213" h="3241325">
                <a:moveTo>
                  <a:pt x="606176" y="20548"/>
                </a:moveTo>
                <a:lnTo>
                  <a:pt x="4889505" y="0"/>
                </a:lnTo>
                <a:lnTo>
                  <a:pt x="5403213" y="3241325"/>
                </a:lnTo>
                <a:lnTo>
                  <a:pt x="0" y="3241325"/>
                </a:lnTo>
                <a:lnTo>
                  <a:pt x="606176" y="20548"/>
                </a:lnTo>
                <a:close/>
              </a:path>
            </a:pathLst>
          </a:custGeom>
          <a:solidFill>
            <a:srgbClr val="73C6E8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5000" b="1" spc="13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</a:t>
            </a:r>
            <a:r>
              <a:rPr lang="en-GB" sz="5000" b="1" spc="13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học: </a:t>
            </a:r>
            <a:endParaRPr lang="en-GB" sz="5000" b="1" spc="13" dirty="0">
              <a:solidFill>
                <a:schemeClr val="dk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496" y="3217212"/>
            <a:ext cx="4961505" cy="3640656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7" y="5554900"/>
            <a:ext cx="4055165" cy="163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45" y="5554900"/>
            <a:ext cx="4055165" cy="163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9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a Noi Dem Tro Gio - Various Artist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0363200" y="64770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27CF9C-AB1C-4073-B3CB-C37E06AB0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76" y="94129"/>
            <a:ext cx="10919012" cy="44778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2889" y="5003947"/>
            <a:ext cx="3480837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3881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2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" y="4424082"/>
            <a:ext cx="1981610" cy="23058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65384" y="5557222"/>
            <a:ext cx="3480837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4FC25E-2CD2-4749-AE42-4F5D38C70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659" y="277966"/>
            <a:ext cx="7644789" cy="2908987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448" y="4316506"/>
            <a:ext cx="1981610" cy="21509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12186" y="3504319"/>
            <a:ext cx="8256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r>
              <a:rPr lang="en-US" sz="4800" dirty="0"/>
              <a:t> </a:t>
            </a:r>
            <a:r>
              <a:rPr lang="en-US" sz="4800" dirty="0" err="1"/>
              <a:t>trên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gồm</a:t>
            </a:r>
            <a:r>
              <a:rPr lang="en-US" sz="4800" dirty="0"/>
              <a:t> </a:t>
            </a:r>
            <a:r>
              <a:rPr lang="en-US" sz="4800" dirty="0" err="1"/>
              <a:t>mấy</a:t>
            </a:r>
            <a:r>
              <a:rPr lang="en-US" sz="4800" dirty="0"/>
              <a:t> </a:t>
            </a:r>
            <a:r>
              <a:rPr lang="en-US" sz="4800" dirty="0" err="1"/>
              <a:t>loại</a:t>
            </a:r>
            <a:r>
              <a:rPr lang="en-US" sz="4800" dirty="0"/>
              <a:t> ?</a:t>
            </a:r>
            <a:endParaRPr lang="vi-VN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1482616" y="3533215"/>
            <a:ext cx="9715637" cy="10085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3 </a:t>
            </a:r>
            <a:r>
              <a:rPr lang="en-US" sz="2800" dirty="0" err="1">
                <a:solidFill>
                  <a:schemeClr val="tx1"/>
                </a:solidFill>
              </a:rPr>
              <a:t>loại</a:t>
            </a:r>
            <a:r>
              <a:rPr lang="en-US" sz="2800" dirty="0">
                <a:solidFill>
                  <a:schemeClr val="tx1"/>
                </a:solidFill>
              </a:rPr>
              <a:t> :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tròn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vuông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tam </a:t>
            </a:r>
            <a:r>
              <a:rPr lang="en-US" sz="2800" dirty="0" err="1">
                <a:solidFill>
                  <a:schemeClr val="tx1"/>
                </a:solidFill>
              </a:rPr>
              <a:t>giác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82616" y="3533215"/>
            <a:ext cx="9715637" cy="10085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lớp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thập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theo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dạng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loại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6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6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5656" y="297799"/>
            <a:ext cx="6350588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22070" algn="l"/>
                <a:tab pos="2743200" algn="ctr"/>
                <a:tab pos="5486400" algn="r"/>
              </a:tabLst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80499" y="5240594"/>
            <a:ext cx="6993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909CF2-B15E-41D6-A41F-B0AEF9227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043" y="660681"/>
            <a:ext cx="9594574" cy="327550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80115" y="5251966"/>
            <a:ext cx="9594574" cy="9233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Đếm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như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thế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bỏ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sót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 ? 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80115" y="5251966"/>
            <a:ext cx="9594574" cy="9233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Đếm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theo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hàng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hoặc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theo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cột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8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-3" y="-1"/>
            <a:ext cx="12192000" cy="68308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3456" y="2818353"/>
            <a:ext cx="7445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38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09666" y="5452040"/>
            <a:ext cx="3572663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Kiểm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5932" y="2017058"/>
            <a:ext cx="2380130" cy="6051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KẾT QUẢ</a:t>
            </a:r>
            <a:endParaRPr lang="vi-VN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37743" y="2818353"/>
            <a:ext cx="4076704" cy="597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vuông</a:t>
            </a:r>
            <a:r>
              <a:rPr lang="en-US" sz="2800" dirty="0">
                <a:solidFill>
                  <a:schemeClr val="tx1"/>
                </a:solidFill>
              </a:rPr>
              <a:t>     :    </a:t>
            </a:r>
            <a:r>
              <a:rPr lang="en-US" sz="3200" dirty="0">
                <a:solidFill>
                  <a:srgbClr val="C00000"/>
                </a:solidFill>
              </a:rPr>
              <a:t>6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937743" y="3487543"/>
            <a:ext cx="4076704" cy="597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tròn</a:t>
            </a:r>
            <a:r>
              <a:rPr lang="en-US" sz="2800" dirty="0">
                <a:solidFill>
                  <a:schemeClr val="tx1"/>
                </a:solidFill>
              </a:rPr>
              <a:t>        :  </a:t>
            </a:r>
            <a:r>
              <a:rPr lang="en-US" sz="3200" dirty="0">
                <a:solidFill>
                  <a:srgbClr val="C00000"/>
                </a:solidFill>
              </a:rPr>
              <a:t>11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37743" y="4203579"/>
            <a:ext cx="4076704" cy="597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tam </a:t>
            </a:r>
            <a:r>
              <a:rPr lang="en-US" sz="2800" dirty="0" err="1">
                <a:solidFill>
                  <a:schemeClr val="tx1"/>
                </a:solidFill>
              </a:rPr>
              <a:t>giác</a:t>
            </a:r>
            <a:r>
              <a:rPr lang="en-US" sz="2800" dirty="0">
                <a:solidFill>
                  <a:schemeClr val="tx1"/>
                </a:solidFill>
              </a:rPr>
              <a:t> :  </a:t>
            </a:r>
            <a:r>
              <a:rPr lang="en-US" sz="3200" dirty="0">
                <a:solidFill>
                  <a:srgbClr val="C00000"/>
                </a:solidFill>
              </a:rPr>
              <a:t>10</a:t>
            </a:r>
            <a:endParaRPr lang="vi-VN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055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" y="101488"/>
            <a:ext cx="12187768" cy="6661696"/>
            <a:chOff x="0" y="0"/>
            <a:chExt cx="9144000" cy="51328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9916" y="2934823"/>
            <a:ext cx="4961505" cy="3640656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7" y="5554900"/>
            <a:ext cx="4055165" cy="163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45" y="5554900"/>
            <a:ext cx="4055165" cy="163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278017" y="352958"/>
            <a:ext cx="7399586" cy="41921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THU THẬP, PHÂN LOẠI, KIỂM ĐẾM</a:t>
            </a:r>
          </a:p>
          <a:p>
            <a:r>
              <a:rPr lang="en-US" sz="3200" dirty="0">
                <a:solidFill>
                  <a:schemeClr val="tx1"/>
                </a:solidFill>
              </a:rPr>
              <a:t>- </a:t>
            </a:r>
            <a:r>
              <a:rPr lang="en-US" sz="3200" dirty="0" err="1">
                <a:solidFill>
                  <a:schemeClr val="tx1"/>
                </a:solidFill>
              </a:rPr>
              <a:t>Tìm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hiểu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về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yêu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thích</a:t>
            </a:r>
            <a:r>
              <a:rPr lang="en-US" sz="3200" dirty="0">
                <a:solidFill>
                  <a:schemeClr val="tx1"/>
                </a:solidFill>
              </a:rPr>
              <a:t>, ta </a:t>
            </a:r>
            <a:r>
              <a:rPr lang="en-US" sz="3200" dirty="0" err="1">
                <a:solidFill>
                  <a:schemeClr val="tx1"/>
                </a:solidFill>
              </a:rPr>
              <a:t>thu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thập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như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trên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</a:rPr>
              <a:t>-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thập</a:t>
            </a:r>
            <a:r>
              <a:rPr lang="en-US" sz="3200" dirty="0">
                <a:solidFill>
                  <a:schemeClr val="tx1"/>
                </a:solidFill>
              </a:rPr>
              <a:t>, ta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thành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loại</a:t>
            </a:r>
            <a:r>
              <a:rPr lang="en-US" sz="3200" dirty="0">
                <a:solidFill>
                  <a:schemeClr val="tx1"/>
                </a:solidFill>
              </a:rPr>
              <a:t> (</a:t>
            </a:r>
            <a:r>
              <a:rPr lang="en-US" sz="3200" dirty="0" err="1">
                <a:solidFill>
                  <a:schemeClr val="tx1"/>
                </a:solidFill>
              </a:rPr>
              <a:t>theo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dạng</a:t>
            </a:r>
            <a:r>
              <a:rPr lang="en-US" sz="3200" dirty="0">
                <a:solidFill>
                  <a:schemeClr val="tx1"/>
                </a:solidFill>
              </a:rPr>
              <a:t>).</a:t>
            </a:r>
          </a:p>
          <a:p>
            <a:r>
              <a:rPr lang="en-US" sz="3200" dirty="0">
                <a:solidFill>
                  <a:schemeClr val="tx1"/>
                </a:solidFill>
              </a:rPr>
              <a:t>- Ta </a:t>
            </a:r>
            <a:r>
              <a:rPr lang="en-US" sz="3200" dirty="0" err="1">
                <a:solidFill>
                  <a:schemeClr val="tx1"/>
                </a:solidFill>
              </a:rPr>
              <a:t>đã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kiểm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đếm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mỗi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loại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002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330</Words>
  <Application>Microsoft Office PowerPoint</Application>
  <PresentationFormat>Widescreen</PresentationFormat>
  <Paragraphs>56</Paragraphs>
  <Slides>19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宋体</vt:lpstr>
      <vt:lpstr>Arial</vt:lpstr>
      <vt:lpstr>Arial-SGK-TV</vt:lpstr>
      <vt:lpstr>Calibri</vt:lpstr>
      <vt:lpstr>Calibri Light</vt:lpstr>
      <vt:lpstr>Times New Roman</vt:lpstr>
      <vt:lpstr>Chủ đề Office</vt:lpstr>
      <vt:lpstr>Office Theme</vt:lpstr>
      <vt:lpstr>2_Chủ đề Office</vt:lpstr>
      <vt:lpstr>1_Office Theme</vt:lpstr>
      <vt:lpstr>3_Chủ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Hiền Cao</dc:creator>
  <cp:lastModifiedBy>Admin</cp:lastModifiedBy>
  <cp:revision>147</cp:revision>
  <dcterms:created xsi:type="dcterms:W3CDTF">2020-04-17T15:33:53Z</dcterms:created>
  <dcterms:modified xsi:type="dcterms:W3CDTF">2023-12-05T00:46:53Z</dcterms:modified>
</cp:coreProperties>
</file>