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  <p:sldMasterId id="2147483703" r:id="rId4"/>
    <p:sldMasterId id="2147483708" r:id="rId5"/>
  </p:sldMasterIdLst>
  <p:notesMasterIdLst>
    <p:notesMasterId r:id="rId15"/>
  </p:notesMasterIdLst>
  <p:sldIdLst>
    <p:sldId id="3349" r:id="rId6"/>
    <p:sldId id="296" r:id="rId7"/>
    <p:sldId id="295" r:id="rId8"/>
    <p:sldId id="3354" r:id="rId9"/>
    <p:sldId id="299" r:id="rId10"/>
    <p:sldId id="324" r:id="rId11"/>
    <p:sldId id="396" r:id="rId12"/>
    <p:sldId id="301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AB1A6-F74B-4FD3-9AC8-92580DDC37B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36C42-0BDF-405B-B215-28C9C2AA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4195B-CD9F-49A7-8E0B-3571845627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1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8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F579-CE18-4116-9003-E9172F9C9EE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08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88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71867-83F8-4005-9E73-AFE4985ECD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7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08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4195B-CD9F-49A7-8E0B-3571845627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7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3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13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5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5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32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1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540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4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15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1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95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264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940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4" y="1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62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01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155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ea"/>
                <a:sym typeface="+mn-lt"/>
              </a:rPr>
              <a:t>Annual work summary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marL="0" marR="0" lvl="0" indent="0" algn="ct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2C1E6-100B-44D2-A1C7-A34E3BD9A1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A6F88-39AC-442E-B372-2FEBDC340D1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7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2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7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04" tIns="45704" rIns="91404" bIns="45704"/>
          <a:lstStyle>
            <a:lvl1pPr marL="0" indent="0" algn="ctr">
              <a:buNone/>
              <a:defRPr/>
            </a:lvl1pPr>
            <a:lvl2pPr marL="457029" indent="0" algn="ctr">
              <a:buNone/>
              <a:defRPr/>
            </a:lvl2pPr>
            <a:lvl3pPr marL="914057" indent="0" algn="ctr">
              <a:buNone/>
              <a:defRPr/>
            </a:lvl3pPr>
            <a:lvl4pPr marL="1371085" indent="0" algn="ctr">
              <a:buNone/>
              <a:defRPr/>
            </a:lvl4pPr>
            <a:lvl5pPr marL="1828115" indent="0" algn="ctr">
              <a:buNone/>
              <a:defRPr/>
            </a:lvl5pPr>
            <a:lvl6pPr marL="2285143" indent="0" algn="ctr">
              <a:buNone/>
              <a:defRPr/>
            </a:lvl6pPr>
            <a:lvl7pPr marL="2742173" indent="0" algn="ctr">
              <a:buNone/>
              <a:defRPr/>
            </a:lvl7pPr>
            <a:lvl8pPr marL="3199203" indent="0" algn="ctr">
              <a:buNone/>
              <a:defRPr/>
            </a:lvl8pPr>
            <a:lvl9pPr marL="365623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3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91404" tIns="45704" rIns="91404" bIns="4570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67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04" tIns="45704" rIns="91404" bIns="45704" anchor="b"/>
          <a:lstStyle>
            <a:lvl1pPr marL="0" indent="0">
              <a:buNone/>
              <a:defRPr sz="2000"/>
            </a:lvl1pPr>
            <a:lvl2pPr marL="457029" indent="0">
              <a:buNone/>
              <a:defRPr sz="1800"/>
            </a:lvl2pPr>
            <a:lvl3pPr marL="914057" indent="0">
              <a:buNone/>
              <a:defRPr sz="1600"/>
            </a:lvl3pPr>
            <a:lvl4pPr marL="1371085" indent="0">
              <a:buNone/>
              <a:defRPr sz="1400"/>
            </a:lvl4pPr>
            <a:lvl5pPr marL="1828115" indent="0">
              <a:buNone/>
              <a:defRPr sz="1400"/>
            </a:lvl5pPr>
            <a:lvl6pPr marL="2285143" indent="0">
              <a:buNone/>
              <a:defRPr sz="1400"/>
            </a:lvl6pPr>
            <a:lvl7pPr marL="2742173" indent="0">
              <a:buNone/>
              <a:defRPr sz="1400"/>
            </a:lvl7pPr>
            <a:lvl8pPr marL="3199203" indent="0">
              <a:buNone/>
              <a:defRPr sz="1400"/>
            </a:lvl8pPr>
            <a:lvl9pPr marL="365623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51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 lIns="91404" tIns="45704" rIns="91404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 lIns="91404" tIns="45704" rIns="91404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68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lIns="91404" tIns="45704" rIns="91404" bIns="45704"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7" indent="0">
              <a:buNone/>
              <a:defRPr sz="1800" b="1"/>
            </a:lvl3pPr>
            <a:lvl4pPr marL="1371085" indent="0">
              <a:buNone/>
              <a:defRPr sz="1600" b="1"/>
            </a:lvl4pPr>
            <a:lvl5pPr marL="1828115" indent="0">
              <a:buNone/>
              <a:defRPr sz="1600" b="1"/>
            </a:lvl5pPr>
            <a:lvl6pPr marL="2285143" indent="0">
              <a:buNone/>
              <a:defRPr sz="1600" b="1"/>
            </a:lvl6pPr>
            <a:lvl7pPr marL="2742173" indent="0">
              <a:buNone/>
              <a:defRPr sz="1600" b="1"/>
            </a:lvl7pPr>
            <a:lvl8pPr marL="3199203" indent="0">
              <a:buNone/>
              <a:defRPr sz="1600" b="1"/>
            </a:lvl8pPr>
            <a:lvl9pPr marL="36562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04" tIns="45704" rIns="91404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3"/>
          </a:xfrm>
          <a:prstGeom prst="rect">
            <a:avLst/>
          </a:prstGeom>
        </p:spPr>
        <p:txBody>
          <a:bodyPr lIns="91404" tIns="45704" rIns="91404" bIns="45704"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7" indent="0">
              <a:buNone/>
              <a:defRPr sz="1800" b="1"/>
            </a:lvl3pPr>
            <a:lvl4pPr marL="1371085" indent="0">
              <a:buNone/>
              <a:defRPr sz="1600" b="1"/>
            </a:lvl4pPr>
            <a:lvl5pPr marL="1828115" indent="0">
              <a:buNone/>
              <a:defRPr sz="1600" b="1"/>
            </a:lvl5pPr>
            <a:lvl6pPr marL="2285143" indent="0">
              <a:buNone/>
              <a:defRPr sz="1600" b="1"/>
            </a:lvl6pPr>
            <a:lvl7pPr marL="2742173" indent="0">
              <a:buNone/>
              <a:defRPr sz="1600" b="1"/>
            </a:lvl7pPr>
            <a:lvl8pPr marL="3199203" indent="0">
              <a:buNone/>
              <a:defRPr sz="1600" b="1"/>
            </a:lvl8pPr>
            <a:lvl9pPr marL="36562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  <a:prstGeom prst="rect">
            <a:avLst/>
          </a:prstGeom>
        </p:spPr>
        <p:txBody>
          <a:bodyPr lIns="91404" tIns="45704" rIns="91404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8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784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7" cy="5853113"/>
          </a:xfrm>
          <a:prstGeom prst="rect">
            <a:avLst/>
          </a:prstGeom>
        </p:spPr>
        <p:txBody>
          <a:bodyPr lIns="91404" tIns="45704" rIns="91404" bIns="45704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 lIns="91404" tIns="45704" rIns="91404" bIns="45704"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7" indent="0">
              <a:buNone/>
              <a:defRPr sz="1000"/>
            </a:lvl3pPr>
            <a:lvl4pPr marL="1371085" indent="0">
              <a:buNone/>
              <a:defRPr sz="900"/>
            </a:lvl4pPr>
            <a:lvl5pPr marL="1828115" indent="0">
              <a:buNone/>
              <a:defRPr sz="900"/>
            </a:lvl5pPr>
            <a:lvl6pPr marL="2285143" indent="0">
              <a:buNone/>
              <a:defRPr sz="900"/>
            </a:lvl6pPr>
            <a:lvl7pPr marL="2742173" indent="0">
              <a:buNone/>
              <a:defRPr sz="900"/>
            </a:lvl7pPr>
            <a:lvl8pPr marL="3199203" indent="0">
              <a:buNone/>
              <a:defRPr sz="900"/>
            </a:lvl8pPr>
            <a:lvl9pPr marL="36562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35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04" tIns="45704" rIns="91404" bIns="45704"/>
          <a:lstStyle>
            <a:lvl1pPr marL="0" indent="0">
              <a:buNone/>
              <a:defRPr sz="3100"/>
            </a:lvl1pPr>
            <a:lvl2pPr marL="457029" indent="0">
              <a:buNone/>
              <a:defRPr sz="2800"/>
            </a:lvl2pPr>
            <a:lvl3pPr marL="914057" indent="0">
              <a:buNone/>
              <a:defRPr sz="2400"/>
            </a:lvl3pPr>
            <a:lvl4pPr marL="1371085" indent="0">
              <a:buNone/>
              <a:defRPr sz="2000"/>
            </a:lvl4pPr>
            <a:lvl5pPr marL="1828115" indent="0">
              <a:buNone/>
              <a:defRPr sz="2000"/>
            </a:lvl5pPr>
            <a:lvl6pPr marL="2285143" indent="0">
              <a:buNone/>
              <a:defRPr sz="2000"/>
            </a:lvl6pPr>
            <a:lvl7pPr marL="2742173" indent="0">
              <a:buNone/>
              <a:defRPr sz="2000"/>
            </a:lvl7pPr>
            <a:lvl8pPr marL="3199203" indent="0">
              <a:buNone/>
              <a:defRPr sz="2000"/>
            </a:lvl8pPr>
            <a:lvl9pPr marL="36562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404" tIns="45704" rIns="91404" bIns="45704"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7" indent="0">
              <a:buNone/>
              <a:defRPr sz="1000"/>
            </a:lvl3pPr>
            <a:lvl4pPr marL="1371085" indent="0">
              <a:buNone/>
              <a:defRPr sz="900"/>
            </a:lvl4pPr>
            <a:lvl5pPr marL="1828115" indent="0">
              <a:buNone/>
              <a:defRPr sz="900"/>
            </a:lvl5pPr>
            <a:lvl6pPr marL="2285143" indent="0">
              <a:buNone/>
              <a:defRPr sz="900"/>
            </a:lvl6pPr>
            <a:lvl7pPr marL="2742173" indent="0">
              <a:buNone/>
              <a:defRPr sz="900"/>
            </a:lvl7pPr>
            <a:lvl8pPr marL="3199203" indent="0">
              <a:buNone/>
              <a:defRPr sz="900"/>
            </a:lvl8pPr>
            <a:lvl9pPr marL="36562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106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 lIns="91404" tIns="45704" rIns="91404" bIns="4570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15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9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 lIns="91404" tIns="45704" rIns="91404" bIns="4570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646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3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05-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781"/>
            <a:ext cx="12192000" cy="9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istrator\Desktop\05----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1" y="0"/>
            <a:ext cx="1674729" cy="17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9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8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55" y="1619032"/>
            <a:ext cx="7874937" cy="111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786" y="2952999"/>
            <a:ext cx="6485244" cy="13317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6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7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0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71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54" y="3348624"/>
            <a:ext cx="7874937" cy="1034973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954" y="2208765"/>
            <a:ext cx="7874937" cy="113991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619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2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2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404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8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66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47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97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63" y="1215919"/>
            <a:ext cx="4091879" cy="34390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652" y="1215919"/>
            <a:ext cx="4091879" cy="34390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4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02" y="1166463"/>
            <a:ext cx="4093490" cy="48612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987" indent="0">
              <a:buNone/>
              <a:defRPr sz="2100" b="1"/>
            </a:lvl2pPr>
            <a:lvl3pPr marL="961970" indent="0">
              <a:buNone/>
              <a:defRPr sz="1800" b="1"/>
            </a:lvl3pPr>
            <a:lvl4pPr marL="1442957" indent="0">
              <a:buNone/>
              <a:defRPr sz="1700" b="1"/>
            </a:lvl4pPr>
            <a:lvl5pPr marL="1923955" indent="0">
              <a:buNone/>
              <a:defRPr sz="1700" b="1"/>
            </a:lvl5pPr>
            <a:lvl6pPr marL="2404922" indent="0">
              <a:buNone/>
              <a:defRPr sz="1700" b="1"/>
            </a:lvl6pPr>
            <a:lvl7pPr marL="2885867" indent="0">
              <a:buNone/>
              <a:defRPr sz="1700" b="1"/>
            </a:lvl7pPr>
            <a:lvl8pPr marL="3366866" indent="0">
              <a:buNone/>
              <a:defRPr sz="1700" b="1"/>
            </a:lvl8pPr>
            <a:lvl9pPr marL="384782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02" y="1652769"/>
            <a:ext cx="4093490" cy="300238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335" y="1166463"/>
            <a:ext cx="4095096" cy="48612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987" indent="0">
              <a:buNone/>
              <a:defRPr sz="2100" b="1"/>
            </a:lvl2pPr>
            <a:lvl3pPr marL="961970" indent="0">
              <a:buNone/>
              <a:defRPr sz="1800" b="1"/>
            </a:lvl3pPr>
            <a:lvl4pPr marL="1442957" indent="0">
              <a:buNone/>
              <a:defRPr sz="1700" b="1"/>
            </a:lvl4pPr>
            <a:lvl5pPr marL="1923955" indent="0">
              <a:buNone/>
              <a:defRPr sz="1700" b="1"/>
            </a:lvl5pPr>
            <a:lvl6pPr marL="2404922" indent="0">
              <a:buNone/>
              <a:defRPr sz="1700" b="1"/>
            </a:lvl6pPr>
            <a:lvl7pPr marL="2885867" indent="0">
              <a:buNone/>
              <a:defRPr sz="1700" b="1"/>
            </a:lvl7pPr>
            <a:lvl8pPr marL="3366866" indent="0">
              <a:buNone/>
              <a:defRPr sz="1700" b="1"/>
            </a:lvl8pPr>
            <a:lvl9pPr marL="384782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335" y="1652769"/>
            <a:ext cx="4095096" cy="300238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3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36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02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37" y="207690"/>
            <a:ext cx="3048000" cy="88298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43" y="207491"/>
            <a:ext cx="5179188" cy="444748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237" y="1090479"/>
            <a:ext cx="3048000" cy="3564504"/>
          </a:xfrm>
        </p:spPr>
        <p:txBody>
          <a:bodyPr/>
          <a:lstStyle>
            <a:lvl1pPr marL="0" indent="0">
              <a:buNone/>
              <a:defRPr sz="1400"/>
            </a:lvl1pPr>
            <a:lvl2pPr marL="480987" indent="0">
              <a:buNone/>
              <a:defRPr sz="1300"/>
            </a:lvl2pPr>
            <a:lvl3pPr marL="961970" indent="0">
              <a:buNone/>
              <a:defRPr sz="1000"/>
            </a:lvl3pPr>
            <a:lvl4pPr marL="1442957" indent="0">
              <a:buNone/>
              <a:defRPr sz="900"/>
            </a:lvl4pPr>
            <a:lvl5pPr marL="1923955" indent="0">
              <a:buNone/>
              <a:defRPr sz="900"/>
            </a:lvl5pPr>
            <a:lvl6pPr marL="2404922" indent="0">
              <a:buNone/>
              <a:defRPr sz="900"/>
            </a:lvl6pPr>
            <a:lvl7pPr marL="2885867" indent="0">
              <a:buNone/>
              <a:defRPr sz="900"/>
            </a:lvl7pPr>
            <a:lvl8pPr marL="3366866" indent="0">
              <a:buNone/>
              <a:defRPr sz="900"/>
            </a:lvl8pPr>
            <a:lvl9pPr marL="38478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94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017" y="3647772"/>
            <a:ext cx="5558781" cy="43063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6017" y="465664"/>
            <a:ext cx="5558781" cy="3126631"/>
          </a:xfrm>
        </p:spPr>
        <p:txBody>
          <a:bodyPr/>
          <a:lstStyle>
            <a:lvl1pPr marL="0" indent="0">
              <a:buNone/>
              <a:defRPr sz="3300"/>
            </a:lvl1pPr>
            <a:lvl2pPr marL="480987" indent="0">
              <a:buNone/>
              <a:defRPr sz="2900"/>
            </a:lvl2pPr>
            <a:lvl3pPr marL="961970" indent="0">
              <a:buNone/>
              <a:defRPr sz="2500"/>
            </a:lvl3pPr>
            <a:lvl4pPr marL="1442957" indent="0">
              <a:buNone/>
              <a:defRPr sz="2100"/>
            </a:lvl4pPr>
            <a:lvl5pPr marL="1923955" indent="0">
              <a:buNone/>
              <a:defRPr sz="2100"/>
            </a:lvl5pPr>
            <a:lvl6pPr marL="2404922" indent="0">
              <a:buNone/>
              <a:defRPr sz="2100"/>
            </a:lvl6pPr>
            <a:lvl7pPr marL="2885867" indent="0">
              <a:buNone/>
              <a:defRPr sz="2100"/>
            </a:lvl7pPr>
            <a:lvl8pPr marL="3366866" indent="0">
              <a:buNone/>
              <a:defRPr sz="2100"/>
            </a:lvl8pPr>
            <a:lvl9pPr marL="3847828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6017" y="4078473"/>
            <a:ext cx="5558781" cy="611573"/>
          </a:xfrm>
        </p:spPr>
        <p:txBody>
          <a:bodyPr/>
          <a:lstStyle>
            <a:lvl1pPr marL="0" indent="0">
              <a:buNone/>
              <a:defRPr sz="1400"/>
            </a:lvl1pPr>
            <a:lvl2pPr marL="480987" indent="0">
              <a:buNone/>
              <a:defRPr sz="1300"/>
            </a:lvl2pPr>
            <a:lvl3pPr marL="961970" indent="0">
              <a:buNone/>
              <a:defRPr sz="1000"/>
            </a:lvl3pPr>
            <a:lvl4pPr marL="1442957" indent="0">
              <a:buNone/>
              <a:defRPr sz="900"/>
            </a:lvl4pPr>
            <a:lvl5pPr marL="1923955" indent="0">
              <a:buNone/>
              <a:defRPr sz="900"/>
            </a:lvl5pPr>
            <a:lvl6pPr marL="2404922" indent="0">
              <a:buNone/>
              <a:defRPr sz="900"/>
            </a:lvl6pPr>
            <a:lvl7pPr marL="2885867" indent="0">
              <a:buNone/>
              <a:defRPr sz="900"/>
            </a:lvl7pPr>
            <a:lvl8pPr marL="3366866" indent="0">
              <a:buNone/>
              <a:defRPr sz="900"/>
            </a:lvl8pPr>
            <a:lvl9pPr marL="38478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87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7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887" y="208865"/>
            <a:ext cx="2084544" cy="44462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336" y="208865"/>
            <a:ext cx="6099217" cy="44462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8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8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2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28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Administrator\Desktop\di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3" descr="C:\Users\Administrator\Desktop\1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0533" y="4748547"/>
            <a:ext cx="3257245" cy="1881340"/>
          </a:xfrm>
          <a:prstGeom prst="rect">
            <a:avLst/>
          </a:prstGeom>
          <a:noFill/>
        </p:spPr>
      </p:pic>
      <p:pic>
        <p:nvPicPr>
          <p:cNvPr id="9" name="Picture 4" descr="C:\Users\Administrator\Desktop\2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541510" y="5763921"/>
            <a:ext cx="6874839" cy="935989"/>
          </a:xfrm>
          <a:prstGeom prst="rect">
            <a:avLst/>
          </a:prstGeom>
          <a:noFill/>
        </p:spPr>
      </p:pic>
      <p:pic>
        <p:nvPicPr>
          <p:cNvPr id="11" name="Picture 5" descr="C:\Users\Administrator\Desktop\3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1304307" y="928674"/>
            <a:ext cx="666755" cy="5317799"/>
          </a:xfrm>
          <a:prstGeom prst="rect">
            <a:avLst/>
          </a:prstGeom>
          <a:noFill/>
        </p:spPr>
      </p:pic>
      <p:pic>
        <p:nvPicPr>
          <p:cNvPr id="12" name="Picture 6" descr="C:\Users\Administrator\Desktop\4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261157" y="306369"/>
            <a:ext cx="4305554" cy="1038949"/>
          </a:xfrm>
          <a:prstGeom prst="rect">
            <a:avLst/>
          </a:prstGeom>
          <a:noFill/>
        </p:spPr>
      </p:pic>
      <p:pic>
        <p:nvPicPr>
          <p:cNvPr id="13" name="Picture 7" descr="C:\Users\Administrator\Desktop\5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71465" y="214291"/>
            <a:ext cx="5890494" cy="1441424"/>
          </a:xfrm>
          <a:prstGeom prst="rect">
            <a:avLst/>
          </a:prstGeom>
          <a:noFill/>
        </p:spPr>
      </p:pic>
      <p:pic>
        <p:nvPicPr>
          <p:cNvPr id="14" name="Picture 8" descr="C:\Users\Administrator\Desktop\6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290342" y="1612574"/>
            <a:ext cx="641803" cy="4143403"/>
          </a:xfrm>
          <a:prstGeom prst="rect">
            <a:avLst/>
          </a:prstGeom>
          <a:noFill/>
        </p:spPr>
      </p:pic>
      <p:pic>
        <p:nvPicPr>
          <p:cNvPr id="15" name="Picture 9" descr="C:\Users\Administrator\Desktop\7.png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666715" y="5146377"/>
            <a:ext cx="3694039" cy="1357185"/>
          </a:xfrm>
          <a:prstGeom prst="rect">
            <a:avLst/>
          </a:prstGeom>
          <a:noFill/>
        </p:spPr>
      </p:pic>
      <p:sp>
        <p:nvSpPr>
          <p:cNvPr id="10" name="圆角矩形 9"/>
          <p:cNvSpPr/>
          <p:nvPr userDrawn="1"/>
        </p:nvSpPr>
        <p:spPr bwMode="auto">
          <a:xfrm>
            <a:off x="203200" y="152400"/>
            <a:ext cx="11785600" cy="6553200"/>
          </a:xfrm>
          <a:prstGeom prst="roundRect">
            <a:avLst>
              <a:gd name="adj" fmla="val 4564"/>
            </a:avLst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4" rIns="91404" bIns="45704" numCol="1" rtlCol="0" anchor="t" anchorCtr="0" compatLnSpc="1"/>
          <a:lstStyle/>
          <a:p>
            <a:pPr algn="ctr" defTabSz="914057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4" tIns="45704" rIns="91404" bIns="4570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41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200" b="1" i="0" u="none"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latin typeface="Arial" panose="020B0604020202020204" pitchFamily="34" charset="0"/>
        </a:defRPr>
      </a:lvl5pPr>
      <a:lvl6pPr marL="457029" algn="l" rtl="0" fontAlgn="base">
        <a:spcBef>
          <a:spcPct val="0"/>
        </a:spcBef>
        <a:spcAft>
          <a:spcPct val="0"/>
        </a:spcAft>
        <a:defRPr sz="4200" b="1">
          <a:latin typeface="Arial" panose="020B0604020202020204" pitchFamily="34" charset="0"/>
        </a:defRPr>
      </a:lvl6pPr>
      <a:lvl7pPr marL="914057" algn="l" rtl="0" fontAlgn="base">
        <a:spcBef>
          <a:spcPct val="0"/>
        </a:spcBef>
        <a:spcAft>
          <a:spcPct val="0"/>
        </a:spcAft>
        <a:defRPr sz="4200" b="1">
          <a:latin typeface="Arial" panose="020B0604020202020204" pitchFamily="34" charset="0"/>
        </a:defRPr>
      </a:lvl7pPr>
      <a:lvl8pPr marL="1371085" algn="l" rtl="0" fontAlgn="base">
        <a:spcBef>
          <a:spcPct val="0"/>
        </a:spcBef>
        <a:spcAft>
          <a:spcPct val="0"/>
        </a:spcAft>
        <a:defRPr sz="4200" b="1">
          <a:latin typeface="Arial" panose="020B0604020202020204" pitchFamily="34" charset="0"/>
        </a:defRPr>
      </a:lvl8pPr>
      <a:lvl9pPr marL="1828115" algn="l" rtl="0" fontAlgn="base">
        <a:spcBef>
          <a:spcPct val="0"/>
        </a:spcBef>
        <a:spcAft>
          <a:spcPct val="0"/>
        </a:spcAft>
        <a:defRPr sz="4200" b="1">
          <a:latin typeface="Arial" panose="020B0604020202020204" pitchFamily="34" charset="0"/>
        </a:defRPr>
      </a:lvl9pPr>
    </p:titleStyle>
    <p:bodyStyle>
      <a:lvl1pPr marL="342772" indent="-342772" algn="l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671" indent="-28564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71" indent="-22851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01" indent="-22851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31" indent="-2285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659" indent="-2285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687" indent="-2285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17" indent="-2285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745" indent="-2285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3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3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3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0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0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304792" indent="-304792" algn="l" rtl="0" fontAlgn="base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236" y="208691"/>
            <a:ext cx="8338170" cy="868508"/>
          </a:xfrm>
          <a:prstGeom prst="rect">
            <a:avLst/>
          </a:prstGeom>
        </p:spPr>
        <p:txBody>
          <a:bodyPr vert="horz" lIns="71975" tIns="36004" rIns="71975" bIns="360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36" y="1215919"/>
            <a:ext cx="8338170" cy="3439052"/>
          </a:xfrm>
          <a:prstGeom prst="rect">
            <a:avLst/>
          </a:prstGeom>
        </p:spPr>
        <p:txBody>
          <a:bodyPr vert="horz" lIns="71975" tIns="36004" rIns="71975" bIns="360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3337" y="4829875"/>
            <a:ext cx="2161751" cy="277440"/>
          </a:xfrm>
          <a:prstGeom prst="rect">
            <a:avLst/>
          </a:prstGeom>
        </p:spPr>
        <p:txBody>
          <a:bodyPr vert="horz" lIns="71975" tIns="36004" rIns="71975" bIns="360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9555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9555"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5453" y="4829875"/>
            <a:ext cx="2933803" cy="277440"/>
          </a:xfrm>
          <a:prstGeom prst="rect">
            <a:avLst/>
          </a:prstGeom>
        </p:spPr>
        <p:txBody>
          <a:bodyPr vert="horz" lIns="71975" tIns="36004" rIns="71975" bIns="360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955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759" y="4829875"/>
            <a:ext cx="2161751" cy="277440"/>
          </a:xfrm>
          <a:prstGeom prst="rect">
            <a:avLst/>
          </a:prstGeom>
        </p:spPr>
        <p:txBody>
          <a:bodyPr vert="horz" lIns="71975" tIns="36004" rIns="71975" bIns="360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9555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955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2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6197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709" indent="-360709" algn="l" defTabSz="96197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81582" indent="-300591" algn="l" defTabSz="96197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445" indent="-240507" algn="l" defTabSz="961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439" indent="-240507" algn="l" defTabSz="961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426" indent="-240507" algn="l" defTabSz="96197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5359" indent="-240507" algn="l" defTabSz="9619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329" indent="-240507" algn="l" defTabSz="9619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327" indent="-240507" algn="l" defTabSz="9619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317" indent="-240507" algn="l" defTabSz="9619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87" algn="l" defTabSz="961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1970" algn="l" defTabSz="961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957" algn="l" defTabSz="961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955" algn="l" defTabSz="961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922" algn="l" defTabSz="961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867" algn="l" defTabSz="961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866" algn="l" defTabSz="961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828" algn="l" defTabSz="961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468" y="81852"/>
            <a:ext cx="1763721" cy="2302636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96" y="4285838"/>
            <a:ext cx="3315071" cy="2809866"/>
          </a:xfrm>
          <a:prstGeom prst="rect">
            <a:avLst/>
          </a:prstGeom>
        </p:spPr>
      </p:pic>
      <p:pic>
        <p:nvPicPr>
          <p:cNvPr id="32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196" y="710183"/>
            <a:ext cx="1820419" cy="1674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366C8-0348-47FA-8E54-404675E9B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97" y="2163117"/>
            <a:ext cx="11162743" cy="2298391"/>
          </a:xfrm>
          <a:prstGeom prst="rect">
            <a:avLst/>
          </a:prstGeom>
        </p:spPr>
      </p:pic>
      <p:pic>
        <p:nvPicPr>
          <p:cNvPr id="33" name="Bkgr bóng đèn">
            <a:extLst>
              <a:ext uri="{FF2B5EF4-FFF2-40B4-BE49-F238E27FC236}">
                <a16:creationId xmlns:a16="http://schemas.microsoft.com/office/drawing/2014/main" id="{5A63A4CF-A2AB-4FEA-8E3C-E316B33060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3029" y="2324258"/>
            <a:ext cx="1832778" cy="196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74 0.937444 L 0 0 E" pathEditMode="relative" ptsTypes="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E20611A-BE08-46ED-8D27-F75074F9A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E2CB8-4C0F-42FC-9FEA-A37288598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32" y="957975"/>
            <a:ext cx="6504996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315365" y="1873866"/>
            <a:ext cx="3109105" cy="3486632"/>
            <a:chOff x="5850865" y="1807217"/>
            <a:chExt cx="2387950" cy="26779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386513" y="2153082"/>
              <a:ext cx="0" cy="318656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481888" y="1852613"/>
              <a:ext cx="0" cy="528637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Free Image on Pixabay - Hexagon, Hive, Beehive, Honeycomb | Free clip art,  Bee hive, Clip 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67647" l="4296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9" b="34542"/>
            <a:stretch/>
          </p:blipFill>
          <p:spPr bwMode="auto">
            <a:xfrm rot="20373906" flipH="1">
              <a:off x="5850865" y="1807217"/>
              <a:ext cx="2387950" cy="267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illustration of isolated beehive branch | Cartoon bee, Bee hive, Bee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65" b="44881" l="2308" r="96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725"/>
          <a:stretch/>
        </p:blipFill>
        <p:spPr bwMode="auto">
          <a:xfrm flipH="1">
            <a:off x="4049468" y="720010"/>
            <a:ext cx="8391236" cy="22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7915119" y="2380891"/>
            <a:ext cx="3109105" cy="34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67780" y="2904390"/>
            <a:ext cx="2259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Teân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cuoán</a:t>
            </a:r>
            <a:r>
              <a:rPr lang="en-US" sz="36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VNI-Avo" pitchFamily="2" charset="0"/>
              </a:rPr>
              <a:t>saùch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6168" y="3832306"/>
            <a:ext cx="280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Thoâng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thuù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vò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23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1408862" y="3337445"/>
            <a:ext cx="3109105" cy="34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64330" y="4432471"/>
            <a:ext cx="2805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Teân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baøi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ñoïc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25" name="Picture 2" descr="Illustration cartoon cute bee vector free 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676" l="10000" r="90000">
                        <a14:foregroundMark x1="23600" y1="33333" x2="19000" y2="50926"/>
                        <a14:foregroundMark x1="35200" y1="30093" x2="42400" y2="47222"/>
                        <a14:foregroundMark x1="49200" y1="33102" x2="20600" y2="47454"/>
                        <a14:foregroundMark x1="17400" y1="35648" x2="20600" y2="48843"/>
                        <a14:foregroundMark x1="22600" y1="27083" x2="25400" y2="47917"/>
                        <a14:foregroundMark x1="17200" y1="31944" x2="21600" y2="41898"/>
                        <a14:foregroundMark x1="23200" y1="51852" x2="25000" y2="56713"/>
                        <a14:foregroundMark x1="25600" y1="47222" x2="25800" y2="54167"/>
                        <a14:foregroundMark x1="41000" y1="41435" x2="44600" y2="53472"/>
                        <a14:foregroundMark x1="38200" y1="42824" x2="40200" y2="54861"/>
                        <a14:foregroundMark x1="45600" y1="48611" x2="51400" y2="54630"/>
                        <a14:foregroundMark x1="41400" y1="28009" x2="41400" y2="41204"/>
                        <a14:foregroundMark x1="49200" y1="42130" x2="52400" y2="45833"/>
                        <a14:foregroundMark x1="50000" y1="42361" x2="44200" y2="4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6138" y="1440989"/>
            <a:ext cx="3387503" cy="29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569827" y="46422"/>
            <a:ext cx="9622173" cy="1093061"/>
            <a:chOff x="1255369" y="601027"/>
            <a:chExt cx="9622173" cy="1093061"/>
          </a:xfrm>
        </p:grpSpPr>
        <p:sp>
          <p:nvSpPr>
            <p:cNvPr id="27" name="TextBox 26"/>
            <p:cNvSpPr txBox="1"/>
            <p:nvPr/>
          </p:nvSpPr>
          <p:spPr>
            <a:xfrm>
              <a:off x="3207438" y="815218"/>
              <a:ext cx="7670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000" b="1" dirty="0">
                  <a:solidFill>
                    <a:srgbClr val="FF0000"/>
                  </a:solidFill>
                  <a:latin typeface="Averta Std CY" panose="00000500000000000000" pitchFamily="50" charset="0"/>
                </a:rPr>
                <a:t>1. </a:t>
              </a:r>
              <a:r>
                <a:rPr lang="en-US" sz="4000" b="1" dirty="0" err="1">
                  <a:solidFill>
                    <a:srgbClr val="FF0000"/>
                  </a:solidFill>
                  <a:latin typeface="Averta Std CY" panose="00000500000000000000" pitchFamily="50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Averta Std CY" panose="00000500000000000000" pitchFamily="50" charset="0"/>
                </a:rPr>
                <a:t> một </a:t>
              </a:r>
              <a:r>
                <a:rPr lang="en-US" sz="4000" b="1" dirty="0" err="1">
                  <a:solidFill>
                    <a:srgbClr val="FF0000"/>
                  </a:solidFill>
                  <a:latin typeface="Averta Std CY" panose="00000500000000000000" pitchFamily="50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Averta Std CY" panose="00000500000000000000" pitchFamily="50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verta Std CY" panose="00000500000000000000" pitchFamily="50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Averta Std CY" panose="00000500000000000000" pitchFamily="50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verta Std CY" panose="00000500000000000000" pitchFamily="50" charset="0"/>
                </a:rPr>
                <a:t>về</a:t>
              </a:r>
              <a:r>
                <a:rPr lang="en-US" sz="4000" b="1" dirty="0">
                  <a:solidFill>
                    <a:srgbClr val="FF0000"/>
                  </a:solidFill>
                  <a:latin typeface="Averta Std CY" panose="00000500000000000000" pitchFamily="50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verta Std CY" panose="00000500000000000000" pitchFamily="50" charset="0"/>
                </a:rPr>
                <a:t>bạn</a:t>
              </a:r>
              <a:r>
                <a:rPr lang="en-US" sz="4000" b="1" dirty="0">
                  <a:solidFill>
                    <a:srgbClr val="FF0000"/>
                  </a:solidFill>
                  <a:latin typeface="Averta Std CY" panose="00000500000000000000" pitchFamily="50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Averta Std CY" panose="00000500000000000000" pitchFamily="50" charset="0"/>
                </a:rPr>
                <a:t>bè</a:t>
              </a:r>
              <a:r>
                <a:rPr lang="en-US" sz="4000" b="1" dirty="0">
                  <a:solidFill>
                    <a:srgbClr val="FF0000"/>
                  </a:solidFill>
                  <a:latin typeface="Averta Std CY" panose="00000500000000000000" pitchFamily="50" charset="0"/>
                </a:rPr>
                <a:t>: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6375" y1="24877" x2="19250" y2="68473"/>
                          <a14:foregroundMark x1="7250" y1="74384" x2="35375" y2="83744"/>
                          <a14:foregroundMark x1="30000" y1="49015" x2="49125" y2="76601"/>
                          <a14:foregroundMark x1="28000" y1="60345" x2="38000" y2="38916"/>
                          <a14:foregroundMark x1="59875" y1="32759" x2="66250" y2="35961"/>
                          <a14:foregroundMark x1="55125" y1="41133" x2="64500" y2="53695"/>
                          <a14:foregroundMark x1="66875" y1="52463" x2="79375" y2="42857"/>
                          <a14:foregroundMark x1="74625" y1="22906" x2="78625" y2="22906"/>
                          <a14:foregroundMark x1="76250" y1="74384" x2="81750" y2="79557"/>
                          <a14:foregroundMark x1="11625" y1="96552" x2="94750" y2="71429"/>
                          <a14:foregroundMark x1="5625" y1="70197" x2="7500" y2="92365"/>
                          <a14:foregroundMark x1="9250" y1="63300" x2="15875" y2="60837"/>
                          <a14:foregroundMark x1="3250" y1="46798" x2="5500" y2="22414"/>
                          <a14:foregroundMark x1="7875" y1="22414" x2="18875" y2="22660"/>
                          <a14:foregroundMark x1="24000" y1="71921" x2="60875" y2="71429"/>
                          <a14:foregroundMark x1="44500" y1="41872" x2="44625" y2="45320"/>
                          <a14:foregroundMark x1="35500" y1="97537" x2="84250" y2="97291"/>
                          <a14:foregroundMark x1="28250" y1="98276" x2="42125" y2="98276"/>
                          <a14:foregroundMark x1="32000" y1="77094" x2="54625" y2="78325"/>
                          <a14:foregroundMark x1="66500" y1="87931" x2="75000" y2="92857"/>
                          <a14:foregroundMark x1="46625" y1="96305" x2="51000" y2="91626"/>
                          <a14:foregroundMark x1="83625" y1="84236" x2="92000" y2="76355"/>
                          <a14:foregroundMark x1="95500" y1="59606" x2="95375" y2="90394"/>
                          <a14:foregroundMark x1="88250" y1="88670" x2="95000" y2="98768"/>
                          <a14:foregroundMark x1="69875" y1="48030" x2="75500" y2="42857"/>
                          <a14:foregroundMark x1="25625" y1="46798" x2="30875" y2="463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69" y="601027"/>
              <a:ext cx="2153814" cy="1093061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18" name="Picture 2" descr="Free Image on Pixabay - Hexagon, Hive, Beehive, Honeycomb | Free clip art,  Bee hive, Clip art">
            <a:extLst>
              <a:ext uri="{FF2B5EF4-FFF2-40B4-BE49-F238E27FC236}">
                <a16:creationId xmlns:a16="http://schemas.microsoft.com/office/drawing/2014/main" id="{B799F87D-C17F-4DB9-AB47-83BDDFDEB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6414713" y="4073996"/>
            <a:ext cx="2594393" cy="29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D00184-3934-4447-AC8E-167A83A7B13C}"/>
              </a:ext>
            </a:extLst>
          </p:cNvPr>
          <p:cNvSpPr txBox="1"/>
          <p:nvPr/>
        </p:nvSpPr>
        <p:spPr>
          <a:xfrm>
            <a:off x="6308992" y="5189436"/>
            <a:ext cx="280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Teân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baïn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0143 0.0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6458 L 0.00143 -0.15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5833 L 2.29167E-6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315365" y="1873866"/>
            <a:ext cx="3109105" cy="3486632"/>
            <a:chOff x="5850865" y="1807217"/>
            <a:chExt cx="2387950" cy="26779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386513" y="2153082"/>
              <a:ext cx="0" cy="318656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481888" y="1852613"/>
              <a:ext cx="0" cy="528637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Free Image on Pixabay - Hexagon, Hive, Beehive, Honeycomb | Free clip art,  Bee hive, Clip 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67647" l="4296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9" b="34542"/>
            <a:stretch/>
          </p:blipFill>
          <p:spPr bwMode="auto">
            <a:xfrm rot="20373906" flipH="1">
              <a:off x="5850865" y="1807217"/>
              <a:ext cx="2387950" cy="267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illustration of isolated beehive branch | Cartoon bee, Bee hive, Bee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65" b="44881" l="2308" r="96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725"/>
          <a:stretch/>
        </p:blipFill>
        <p:spPr bwMode="auto">
          <a:xfrm flipH="1">
            <a:off x="4049468" y="720010"/>
            <a:ext cx="8391236" cy="22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7915119" y="2380891"/>
            <a:ext cx="3109105" cy="34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67780" y="2904390"/>
            <a:ext cx="2259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Teân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cuoán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saùch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6168" y="3832306"/>
            <a:ext cx="280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Thoâng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thuù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vò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23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1408862" y="3337445"/>
            <a:ext cx="3109105" cy="34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64330" y="4432471"/>
            <a:ext cx="2805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Teân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baøi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ñoïc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25" name="Picture 2" descr="Illustration cartoon cute bee vector free 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676" l="10000" r="90000">
                        <a14:foregroundMark x1="23600" y1="33333" x2="19000" y2="50926"/>
                        <a14:foregroundMark x1="35200" y1="30093" x2="42400" y2="47222"/>
                        <a14:foregroundMark x1="49200" y1="33102" x2="20600" y2="47454"/>
                        <a14:foregroundMark x1="17400" y1="35648" x2="20600" y2="48843"/>
                        <a14:foregroundMark x1="22600" y1="27083" x2="25400" y2="47917"/>
                        <a14:foregroundMark x1="17200" y1="31944" x2="21600" y2="41898"/>
                        <a14:foregroundMark x1="23200" y1="51852" x2="25000" y2="56713"/>
                        <a14:foregroundMark x1="25600" y1="47222" x2="25800" y2="54167"/>
                        <a14:foregroundMark x1="41000" y1="41435" x2="44600" y2="53472"/>
                        <a14:foregroundMark x1="38200" y1="42824" x2="40200" y2="54861"/>
                        <a14:foregroundMark x1="45600" y1="48611" x2="51400" y2="54630"/>
                        <a14:foregroundMark x1="41400" y1="28009" x2="41400" y2="41204"/>
                        <a14:foregroundMark x1="49200" y1="42130" x2="52400" y2="45833"/>
                        <a14:foregroundMark x1="50000" y1="42361" x2="44200" y2="4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6138" y="1440989"/>
            <a:ext cx="3387503" cy="29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e Image on Pixabay - Hexagon, Hive, Beehive, Honeycomb | Free clip art,  Bee hive, Clip art">
            <a:extLst>
              <a:ext uri="{FF2B5EF4-FFF2-40B4-BE49-F238E27FC236}">
                <a16:creationId xmlns:a16="http://schemas.microsoft.com/office/drawing/2014/main" id="{B799F87D-C17F-4DB9-AB47-83BDDFDEB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6414713" y="4073996"/>
            <a:ext cx="2594393" cy="29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D00184-3934-4447-AC8E-167A83A7B13C}"/>
              </a:ext>
            </a:extLst>
          </p:cNvPr>
          <p:cNvSpPr txBox="1"/>
          <p:nvPr/>
        </p:nvSpPr>
        <p:spPr>
          <a:xfrm>
            <a:off x="6308992" y="5189436"/>
            <a:ext cx="280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Teân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baïn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C40D1-6BC3-454E-BFA4-D02366CAC131}"/>
              </a:ext>
            </a:extLst>
          </p:cNvPr>
          <p:cNvGrpSpPr/>
          <p:nvPr/>
        </p:nvGrpSpPr>
        <p:grpSpPr>
          <a:xfrm>
            <a:off x="3237270" y="68147"/>
            <a:ext cx="8660516" cy="1402970"/>
            <a:chOff x="2321248" y="508261"/>
            <a:chExt cx="8660516" cy="140297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43752E-9313-4536-A8C9-D298262089CC}"/>
                </a:ext>
              </a:extLst>
            </p:cNvPr>
            <p:cNvSpPr txBox="1"/>
            <p:nvPr/>
          </p:nvSpPr>
          <p:spPr>
            <a:xfrm>
              <a:off x="3913573" y="587792"/>
              <a:ext cx="70681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Vieát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vaøo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Phieáu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ñoïc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saùch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nhöõng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ñieàu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ñaõ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chia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seû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AC23E22-39E5-4DDA-8973-3A187758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716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0143 0.0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6458 L 0.00143 -0.15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5833 L 2.29167E-6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rge cloud pattern. Use the printable outline for crafts, creating  stencils, scrapbooking, and more. Fre… | Templates printable free, Cloud  template, Cloud stenci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3" y="1014443"/>
            <a:ext cx="3050532" cy="16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19550" y="1317734"/>
            <a:ext cx="317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 HS: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…………………………………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.............................</a:t>
            </a:r>
          </a:p>
        </p:txBody>
      </p:sp>
      <p:pic>
        <p:nvPicPr>
          <p:cNvPr id="21" name="Picture 4" descr="Large cloud pattern. Use the printable outline for crafts, creating  stencils, scrapbooking, and more. Fre… | Templates printable free, Cloud  template, Cloud stenc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017" y="4300194"/>
            <a:ext cx="2106379" cy="11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Large cloud pattern. Use the printable outline for crafts, creating  stencils, scrapbooking, and more. Fre… | Templates printable free, Cloud  template, Cloud stenc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31" y="3521529"/>
            <a:ext cx="2106379" cy="11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552909" y="2276203"/>
            <a:ext cx="3015488" cy="3381647"/>
            <a:chOff x="5792340" y="3264139"/>
            <a:chExt cx="2387950" cy="26779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386513" y="3587291"/>
              <a:ext cx="0" cy="3186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59263" y="3322972"/>
              <a:ext cx="0" cy="5286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Free Image on Pixabay - Hexagon, Hive, Beehive, Honeycomb | Free clip art,  Bee hive, Clip art"/>
            <p:cNvPicPr>
              <a:picLocks noChangeAspect="1" noChangeArrowheads="1"/>
            </p:cNvPicPr>
            <p:nvPr/>
          </p:nvPicPr>
          <p:blipFill rotWithShape="1"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04" b="67647" l="4296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9" b="34542"/>
            <a:stretch/>
          </p:blipFill>
          <p:spPr bwMode="auto">
            <a:xfrm rot="20373906" flipH="1">
              <a:off x="5792340" y="3264139"/>
              <a:ext cx="2387950" cy="267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4" descr="illustration of isolated beehive branch | Cartoon bee, Bee hive, Bee art"/>
          <p:cNvPicPr>
            <a:picLocks noChangeAspect="1" noChangeArrowheads="1"/>
          </p:cNvPicPr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65" b="44881" l="2308" r="96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725"/>
          <a:stretch/>
        </p:blipFill>
        <p:spPr bwMode="auto">
          <a:xfrm flipH="1">
            <a:off x="4324350" y="1352892"/>
            <a:ext cx="7757808" cy="19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8273669" y="2269270"/>
            <a:ext cx="2888901" cy="32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460254" flipH="1">
            <a:off x="1743876" y="2710578"/>
            <a:ext cx="3109105" cy="34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54816" y="3832724"/>
            <a:ext cx="27978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------------------</a:t>
            </a:r>
          </a:p>
        </p:txBody>
      </p:sp>
      <p:sp>
        <p:nvSpPr>
          <p:cNvPr id="30" name="TextBox 29"/>
          <p:cNvSpPr txBox="1"/>
          <p:nvPr/>
        </p:nvSpPr>
        <p:spPr>
          <a:xfrm rot="21414394">
            <a:off x="5601167" y="3258426"/>
            <a:ext cx="2797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</a:t>
            </a:r>
          </a:p>
        </p:txBody>
      </p:sp>
      <p:sp>
        <p:nvSpPr>
          <p:cNvPr id="31" name="TextBox 30"/>
          <p:cNvSpPr txBox="1"/>
          <p:nvPr/>
        </p:nvSpPr>
        <p:spPr>
          <a:xfrm rot="21414394">
            <a:off x="8287273" y="3258763"/>
            <a:ext cx="27978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------------------</a:t>
            </a:r>
          </a:p>
        </p:txBody>
      </p:sp>
      <p:pic>
        <p:nvPicPr>
          <p:cNvPr id="27" name="Picture 2" descr="Free Image on Pixabay - Hexagon, Hive, Beehive, Honeycomb | Free clip art,  Bee hive, Clip art">
            <a:extLst>
              <a:ext uri="{FF2B5EF4-FFF2-40B4-BE49-F238E27FC236}">
                <a16:creationId xmlns:a16="http://schemas.microsoft.com/office/drawing/2014/main" id="{FF25D397-66FF-48B2-A667-107F62F83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7397542" y="3979312"/>
            <a:ext cx="2388418" cy="26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5BF32A9-DEF9-43FB-815A-5A0DE4139712}"/>
              </a:ext>
            </a:extLst>
          </p:cNvPr>
          <p:cNvSpPr txBox="1"/>
          <p:nvPr/>
        </p:nvSpPr>
        <p:spPr>
          <a:xfrm rot="21414394">
            <a:off x="7673677" y="4644381"/>
            <a:ext cx="17167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atrick Hand" panose="00000500000000000000" pitchFamily="2" charset="0"/>
                <a:cs typeface="+mn-cs"/>
              </a:rPr>
              <a:t>--------------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E02C54-0EF2-438F-945A-64076B75280B}"/>
              </a:ext>
            </a:extLst>
          </p:cNvPr>
          <p:cNvSpPr txBox="1"/>
          <p:nvPr/>
        </p:nvSpPr>
        <p:spPr>
          <a:xfrm>
            <a:off x="3967124" y="448050"/>
            <a:ext cx="767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verta Std CY" panose="00000500000000000000" pitchFamily="50" charset="0"/>
              </a:rPr>
              <a:t>1. </a:t>
            </a:r>
            <a:r>
              <a:rPr lang="en-US" sz="4000" b="1" dirty="0" err="1">
                <a:latin typeface="Averta Std CY" panose="00000500000000000000" pitchFamily="50" charset="0"/>
              </a:rPr>
              <a:t>Đọc</a:t>
            </a:r>
            <a:r>
              <a:rPr lang="en-US" sz="4000" b="1" dirty="0">
                <a:latin typeface="Averta Std CY" panose="00000500000000000000" pitchFamily="50" charset="0"/>
              </a:rPr>
              <a:t> một </a:t>
            </a:r>
            <a:r>
              <a:rPr lang="en-US" sz="4000" b="1" dirty="0" err="1">
                <a:latin typeface="Averta Std CY" panose="00000500000000000000" pitchFamily="50" charset="0"/>
              </a:rPr>
              <a:t>bài</a:t>
            </a:r>
            <a:r>
              <a:rPr lang="en-US" sz="4000" b="1" dirty="0">
                <a:latin typeface="Averta Std CY" panose="00000500000000000000" pitchFamily="50" charset="0"/>
              </a:rPr>
              <a:t> </a:t>
            </a:r>
            <a:r>
              <a:rPr lang="en-US" sz="4000" b="1" dirty="0" err="1">
                <a:latin typeface="Averta Std CY" panose="00000500000000000000" pitchFamily="50" charset="0"/>
              </a:rPr>
              <a:t>đọc</a:t>
            </a:r>
            <a:r>
              <a:rPr lang="en-US" sz="4000" b="1" dirty="0">
                <a:latin typeface="Averta Std CY" panose="00000500000000000000" pitchFamily="50" charset="0"/>
              </a:rPr>
              <a:t> </a:t>
            </a:r>
            <a:r>
              <a:rPr lang="en-US" sz="4000" b="1" dirty="0" err="1">
                <a:latin typeface="Averta Std CY" panose="00000500000000000000" pitchFamily="50" charset="0"/>
              </a:rPr>
              <a:t>về</a:t>
            </a:r>
            <a:r>
              <a:rPr lang="en-US" sz="4000" b="1" dirty="0">
                <a:latin typeface="Averta Std CY" panose="00000500000000000000" pitchFamily="50" charset="0"/>
              </a:rPr>
              <a:t> </a:t>
            </a:r>
            <a:r>
              <a:rPr lang="en-US" sz="4000" b="1" dirty="0" err="1">
                <a:latin typeface="Averta Std CY" panose="00000500000000000000" pitchFamily="50" charset="0"/>
              </a:rPr>
              <a:t>bạn</a:t>
            </a:r>
            <a:r>
              <a:rPr lang="en-US" sz="4000" b="1" dirty="0">
                <a:latin typeface="Averta Std CY" panose="00000500000000000000" pitchFamily="50" charset="0"/>
              </a:rPr>
              <a:t> </a:t>
            </a:r>
            <a:r>
              <a:rPr lang="en-US" sz="4000" b="1" dirty="0" err="1">
                <a:latin typeface="Averta Std CY" panose="00000500000000000000" pitchFamily="50" charset="0"/>
              </a:rPr>
              <a:t>bè</a:t>
            </a:r>
            <a:r>
              <a:rPr lang="en-US" sz="4000" b="1" dirty="0">
                <a:latin typeface="Averta Std CY" panose="00000500000000000000" pitchFamily="50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68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C:\Users\Administrator\Desktop\d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11887200" cy="6858000"/>
          </a:xfrm>
          <a:prstGeom prst="rect">
            <a:avLst/>
          </a:prstGeom>
          <a:noFill/>
        </p:spPr>
      </p:pic>
      <p:pic>
        <p:nvPicPr>
          <p:cNvPr id="16" name="Picture 3" descr="C:\Users\Administrator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3670" y="4748547"/>
            <a:ext cx="3175814" cy="1881340"/>
          </a:xfrm>
          <a:prstGeom prst="rect">
            <a:avLst/>
          </a:prstGeom>
          <a:noFill/>
        </p:spPr>
      </p:pic>
      <p:pic>
        <p:nvPicPr>
          <p:cNvPr id="22" name="Picture 4" descr="C:\Users\Administrator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0372" y="5763925"/>
            <a:ext cx="6702968" cy="935989"/>
          </a:xfrm>
          <a:prstGeom prst="rect">
            <a:avLst/>
          </a:prstGeom>
          <a:noFill/>
        </p:spPr>
      </p:pic>
      <p:pic>
        <p:nvPicPr>
          <p:cNvPr id="23" name="Picture 5" descr="C:\Users\Administrator\Desktop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4099" y="928674"/>
            <a:ext cx="650086" cy="5317799"/>
          </a:xfrm>
          <a:prstGeom prst="rect">
            <a:avLst/>
          </a:prstGeom>
          <a:noFill/>
        </p:spPr>
      </p:pic>
      <p:pic>
        <p:nvPicPr>
          <p:cNvPr id="26" name="Picture 6" descr="C:\Users\Administrator\Desktop\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2030" y="306373"/>
            <a:ext cx="4197915" cy="1038949"/>
          </a:xfrm>
          <a:prstGeom prst="rect">
            <a:avLst/>
          </a:prstGeom>
          <a:noFill/>
        </p:spPr>
      </p:pic>
      <p:pic>
        <p:nvPicPr>
          <p:cNvPr id="27" name="Picture 7" descr="C:\Users\Administrator\Desktop\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578" y="214291"/>
            <a:ext cx="5743232" cy="1441424"/>
          </a:xfrm>
          <a:prstGeom prst="rect">
            <a:avLst/>
          </a:prstGeom>
          <a:noFill/>
        </p:spPr>
      </p:pic>
      <p:pic>
        <p:nvPicPr>
          <p:cNvPr id="28" name="Picture 8" descr="C:\Users\Administrator\Desktop\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483" y="1612574"/>
            <a:ext cx="625758" cy="4143403"/>
          </a:xfrm>
          <a:prstGeom prst="rect">
            <a:avLst/>
          </a:prstGeom>
          <a:noFill/>
        </p:spPr>
      </p:pic>
      <p:pic>
        <p:nvPicPr>
          <p:cNvPr id="29" name="Picture 9" descr="C:\Users\Administrator\Desktop\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2447" y="5146378"/>
            <a:ext cx="3601688" cy="1357185"/>
          </a:xfrm>
          <a:prstGeom prst="rect">
            <a:avLst/>
          </a:prstGeom>
          <a:noFill/>
        </p:spPr>
      </p:pic>
      <p:pic>
        <p:nvPicPr>
          <p:cNvPr id="34" name="Picture 4" descr="C:\Users\Administrator\Desktop\y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636147">
            <a:off x="6928338" y="4786343"/>
            <a:ext cx="1109472" cy="8265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546375" y="2273007"/>
            <a:ext cx="8928992" cy="16004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04" tIns="45704" rIns="91404" bIns="45704">
            <a:spAutoFit/>
          </a:bodyPr>
          <a:lstStyle/>
          <a:p>
            <a:pPr algn="ctr" defTabSz="91405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2. </a:t>
            </a:r>
            <a:r>
              <a:rPr lang="en-US" altLang="zh-CN" sz="4900" b="1" dirty="0" err="1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Giới</a:t>
            </a: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 </a:t>
            </a:r>
            <a:r>
              <a:rPr lang="en-US" altLang="zh-CN" sz="4900" b="1" dirty="0" err="1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thiệu</a:t>
            </a: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 </a:t>
            </a:r>
            <a:r>
              <a:rPr lang="en-US" altLang="zh-CN" sz="4900" b="1" dirty="0" err="1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với</a:t>
            </a: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 </a:t>
            </a:r>
            <a:r>
              <a:rPr lang="en-US" altLang="zh-CN" sz="4900" b="1" dirty="0" err="1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bạn</a:t>
            </a: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 </a:t>
            </a:r>
            <a:r>
              <a:rPr lang="en-US" altLang="zh-CN" sz="4900" b="1" dirty="0" err="1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về</a:t>
            </a: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 </a:t>
            </a:r>
            <a:r>
              <a:rPr lang="en-US" altLang="zh-CN" sz="4900" b="1" dirty="0" err="1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trang</a:t>
            </a: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 </a:t>
            </a:r>
            <a:r>
              <a:rPr lang="en-US" altLang="zh-CN" sz="4900" b="1" dirty="0" err="1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phục</a:t>
            </a: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 </a:t>
            </a:r>
            <a:r>
              <a:rPr lang="en-US" altLang="zh-CN" sz="4900" b="1" dirty="0" err="1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em</a:t>
            </a: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 </a:t>
            </a:r>
            <a:r>
              <a:rPr lang="en-US" altLang="zh-CN" sz="4900" b="1" dirty="0" err="1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thích</a:t>
            </a:r>
            <a:r>
              <a:rPr lang="en-US" altLang="zh-CN" sz="4900" b="1" dirty="0">
                <a:solidFill>
                  <a:srgbClr val="FF0000"/>
                </a:solidFill>
                <a:latin typeface="Averta Std CY" panose="00000500000000000000" pitchFamily="50" charset="0"/>
                <a:ea typeface="黑体" panose="02010600030101010101" pitchFamily="49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Averta Std CY" panose="00000500000000000000" pitchFamily="50" charset="0"/>
              <a:ea typeface="方正大黑简体" panose="03000509000000000000" pitchFamily="2" charset="-122"/>
              <a:cs typeface="Times New Roman" pitchFamily="18" charset="0"/>
            </a:endParaRPr>
          </a:p>
        </p:txBody>
      </p:sp>
      <p:pic>
        <p:nvPicPr>
          <p:cNvPr id="36" name="Picture 8" descr="C:\Users\Administrator\Desktop\未标题-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847502" flipH="1">
            <a:off x="10104669" y="2019547"/>
            <a:ext cx="1393041" cy="8972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74" y="-191449"/>
            <a:ext cx="1847272" cy="18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05---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610" y="-992597"/>
            <a:ext cx="3793067" cy="34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05------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6096"/>
            <a:ext cx="2205121" cy="32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05-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425"/>
            <a:ext cx="12192000" cy="22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05--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17" y="0"/>
            <a:ext cx="1507424" cy="17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esktop\05------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6787" y="5090997"/>
            <a:ext cx="2017624" cy="17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0870A8-FA6A-4736-BE25-A1A86C5E9656}"/>
              </a:ext>
            </a:extLst>
          </p:cNvPr>
          <p:cNvSpPr/>
          <p:nvPr/>
        </p:nvSpPr>
        <p:spPr>
          <a:xfrm>
            <a:off x="1886787" y="622300"/>
            <a:ext cx="9060613" cy="40451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nl-NL" sz="2800" dirty="0">
              <a:solidFill>
                <a:srgbClr val="FF0000"/>
              </a:solidFill>
              <a:latin typeface="Averta Std CY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dirty="0">
                <a:solidFill>
                  <a:srgbClr val="FF0000"/>
                </a:solidFill>
                <a:latin typeface="Averta Std CY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Gợi ý:</a:t>
            </a:r>
            <a:r>
              <a:rPr lang="nl-NL" sz="2800" b="1" dirty="0">
                <a:solidFill>
                  <a:srgbClr val="FF0000"/>
                </a:solidFill>
                <a:latin typeface="Averta Std CY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Averta Std CY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+ Em có bộ trang phục đó như thế nào: ai đã tặng em, mua cho em,...bộ trang phục đó.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Averta Std CY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+ Loại trang phục (nam/nữ, quần áo, váy, đồng phục,...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Averta Std CY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+ Hình dáng trang phục:cổ áo, tay áo, thân áo,...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Averta Std CY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+ Màu sắc.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Averta Std CY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+ Chất liệu: vải lanh, vải cotton, vải lụa,...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Averta Std CY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6319"/>
            <a:ext cx="11887200" cy="68741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" y="-185233"/>
            <a:ext cx="11808248" cy="7362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5631" y="1654723"/>
            <a:ext cx="5350900" cy="2122863"/>
          </a:xfrm>
          <a:prstGeom prst="rect">
            <a:avLst/>
          </a:prstGeom>
          <a:ln>
            <a:noFill/>
          </a:ln>
        </p:spPr>
        <p:txBody>
          <a:bodyPr wrap="square" lIns="90537" tIns="45326" rIns="90537" bIns="45326">
            <a:spAutoFit/>
          </a:bodyPr>
          <a:lstStyle/>
          <a:p>
            <a:pPr algn="ctr" defTabSz="1210228">
              <a:defRPr/>
            </a:pP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Thaûo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luaän</a:t>
            </a:r>
            <a:endParaRPr lang="en-US" sz="6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VNI-Avo" pitchFamily="2" charset="0"/>
            </a:endParaRPr>
          </a:p>
          <a:p>
            <a:pPr algn="ctr" defTabSz="1210228">
              <a:defRPr/>
            </a:pP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Chia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seû</a:t>
            </a:r>
            <a:endParaRPr lang="en-US" sz="6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6634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53" y="814637"/>
            <a:ext cx="2145196" cy="2800673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655" y="1517650"/>
            <a:ext cx="5087620" cy="4312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F3C4A-9042-427E-BBC4-E1499645B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53" y="2989211"/>
            <a:ext cx="7303641" cy="2621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74 0.937444 L 0 0 E" pathEditMode="relative" ptsTypes="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默认设计模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F73B3"/>
        </a:accent1>
        <a:accent2>
          <a:srgbClr val="9B4BAB"/>
        </a:accent2>
        <a:accent3>
          <a:srgbClr val="FFFFFF"/>
        </a:accent3>
        <a:accent4>
          <a:srgbClr val="000000"/>
        </a:accent4>
        <a:accent5>
          <a:srgbClr val="ECBCD6"/>
        </a:accent5>
        <a:accent6>
          <a:srgbClr val="8C439B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176</Words>
  <Application>Microsoft Office PowerPoint</Application>
  <PresentationFormat>Widescreen</PresentationFormat>
  <Paragraphs>50</Paragraphs>
  <Slides>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等线</vt:lpstr>
      <vt:lpstr>微软雅黑</vt:lpstr>
      <vt:lpstr>黑体</vt:lpstr>
      <vt:lpstr>宋体</vt:lpstr>
      <vt:lpstr>微软雅黑 Light</vt:lpstr>
      <vt:lpstr>Arial</vt:lpstr>
      <vt:lpstr>Averta Std CY</vt:lpstr>
      <vt:lpstr>Calibri</vt:lpstr>
      <vt:lpstr>Calibri Light</vt:lpstr>
      <vt:lpstr>Patrick Hand</vt:lpstr>
      <vt:lpstr>Times New Roman</vt:lpstr>
      <vt:lpstr>VNI-Avo</vt:lpstr>
      <vt:lpstr>字魂59号-创粗黑</vt:lpstr>
      <vt:lpstr>方正大黑简体</vt:lpstr>
      <vt:lpstr>Office 主题​​</vt:lpstr>
      <vt:lpstr>千图网海量PPT模板www.58pic.com​​</vt:lpstr>
      <vt:lpstr>3_默认设计模板</vt:lpstr>
      <vt:lpstr>4_Office 主题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user</cp:lastModifiedBy>
  <cp:revision>1</cp:revision>
  <dcterms:created xsi:type="dcterms:W3CDTF">2021-09-26T14:51:16Z</dcterms:created>
  <dcterms:modified xsi:type="dcterms:W3CDTF">2023-12-15T07:30:10Z</dcterms:modified>
</cp:coreProperties>
</file>