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681" r:id="rId2"/>
    <p:sldMasterId id="2147483693" r:id="rId3"/>
    <p:sldMasterId id="2147483705" r:id="rId4"/>
  </p:sldMasterIdLst>
  <p:notesMasterIdLst>
    <p:notesMasterId r:id="rId25"/>
  </p:notesMasterIdLst>
  <p:sldIdLst>
    <p:sldId id="347" r:id="rId5"/>
    <p:sldId id="262" r:id="rId6"/>
    <p:sldId id="360" r:id="rId7"/>
    <p:sldId id="349" r:id="rId8"/>
    <p:sldId id="361" r:id="rId9"/>
    <p:sldId id="274" r:id="rId10"/>
    <p:sldId id="261" r:id="rId11"/>
    <p:sldId id="263" r:id="rId12"/>
    <p:sldId id="362" r:id="rId13"/>
    <p:sldId id="267" r:id="rId14"/>
    <p:sldId id="363" r:id="rId15"/>
    <p:sldId id="276" r:id="rId16"/>
    <p:sldId id="364" r:id="rId17"/>
    <p:sldId id="365" r:id="rId18"/>
    <p:sldId id="366" r:id="rId19"/>
    <p:sldId id="367" r:id="rId20"/>
    <p:sldId id="368" r:id="rId21"/>
    <p:sldId id="265" r:id="rId22"/>
    <p:sldId id="284" r:id="rId23"/>
    <p:sldId id="359" r:id="rId24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66"/>
    <a:srgbClr val="FFE890"/>
    <a:srgbClr val="FF6E1F"/>
    <a:srgbClr val="EBF5FF"/>
    <a:srgbClr val="FFF5D1"/>
    <a:srgbClr val="B4DE86"/>
    <a:srgbClr val="F3F9FF"/>
    <a:srgbClr val="1BB079"/>
    <a:srgbClr val="5DBEB1"/>
    <a:srgbClr val="0B62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348" autoAdjust="0"/>
  </p:normalViewPr>
  <p:slideViewPr>
    <p:cSldViewPr snapToGrid="0" showGuides="1">
      <p:cViewPr varScale="1">
        <p:scale>
          <a:sx n="67" d="100"/>
          <a:sy n="67" d="100"/>
        </p:scale>
        <p:origin x="620" y="3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20DDF2-7069-4176-97AD-04CED623B539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1785F-E936-4274-9466-765217A1A1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8266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26682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42ECE-E74C-4854-9A8F-D75032BF88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4831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42ECE-E74C-4854-9A8F-D75032BF88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91882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1512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42ECE-E74C-4854-9A8F-D75032BF88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604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GV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một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một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rổ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đựng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SGK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55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4605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-GV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HS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rổ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quầy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-Sau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đua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gắn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01785F-E936-4274-9466-765217A1A1F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78901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chuột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hoá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01785F-E936-4274-9466-765217A1A1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2066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42ECE-E74C-4854-9A8F-D75032BF88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150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42ECE-E74C-4854-9A8F-D75032BF88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91882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GV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mời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2 - 3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bày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sát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đưa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ra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xử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lý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nếu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01785F-E936-4274-9466-765217A1A1F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69989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42ECE-E74C-4854-9A8F-D75032BF88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5939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42ECE-E74C-4854-9A8F-D75032BF88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604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2594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1F3F25-81C1-4958-BEC8-178CEE88E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D5254D5-7882-40A6-89FB-FEA9F6FB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A03006-AFF0-457A-B0AD-1CB7583F6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964FFC0-3749-46CC-A788-81A041F16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26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D57B941-7A04-480A-AC18-E8F089830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7FDF17C-E711-42FF-8B6A-29726260D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45B24C-4202-4086-A9C1-F0BAC69DC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940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D5E5EF-A6C2-4F80-B1FA-01478DBD1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F5FF8C-E02E-4F72-A80F-2710C33D2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E1414D5-9429-46FC-AF15-919EF80E64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003A8AA-CF42-4950-9E37-25E83C1DF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28923FA-38BA-4436-BAC5-33337D049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23662E9-EA04-4754-8FD8-9986E8470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91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BF9CE1-307D-452F-9186-A5B879AD6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6391771-CDEC-4B46-9040-BC2F71AF7C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63D27B9-2D69-4ABC-853C-2BF70C2358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B771AB-4974-49C6-AD9B-7A243ADB0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838292E-D382-4F00-BF67-543FBFF14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BD87C8D-2500-4291-9EAA-961F129D9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16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712A3B-2AD6-4D66-97ED-5DD2F5FAB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4FC0CC-08E8-4A40-A441-A28F65B987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7F7BDF-35C4-4B5E-BD8D-BF7A1E9FB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34D321-437D-4D7D-9E6F-AAB4AE8F7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8BB708-BA58-4F73-BAAA-1959AF420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807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EA6B035-532E-4A9F-9D17-6123BD1C57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8EB2EC9-EB1C-4147-8D45-FDBC782E34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63B71E-2D8D-43BD-A87E-625BA3B84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FC824D-6B9E-48D7-BA29-55B8FE15D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FAB0C6-1121-47AB-8A80-5CCF87BF1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48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21ACC7-9DAA-420E-A142-C3632269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244F041-C749-471B-9BD0-A159C46C59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2F1D1D-3847-4855-A271-6F2447071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3CB7BD-F513-4507-BAFB-BFD909DA2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182962-FCBE-4F76-A822-E9FF4DBB4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35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F2E22-6BBE-4EB6-8074-5F27088EB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415E4B-911A-4921-9D48-F2543C693B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7C45AF-554B-4C71-B123-7CC45FC1D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93BD40-E999-4736-AB89-48C33EAD2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BDEE43-0B11-484D-BDD4-5DC6FE2AD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161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314EB4-3227-48F6-AF24-25A951405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E56D06-AD18-4ED2-A1F0-FCE2B1C04F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748614-ACBE-4EE3-82C7-02A9B81E3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452A3B-FFD9-469A-83CB-8820DF06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3BE0A4-2675-423F-B005-9861811F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50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58D311-064F-4E6C-AC99-8CEF55135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C86CEE5-FFC2-4C40-8CA5-73EC41B80A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71C2A9E-E9A5-4982-8587-B178E0451B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9474F35-B8A5-495A-9DA7-6EFBC13E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1E47523-B8B1-4D13-A3C6-FF8CD1BD6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FD258B8-2F8D-4764-8B95-8352ECD21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61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81973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D1AC69-E6FE-46FC-9F8F-C1C47A0E7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5077EF-586B-4A7D-9C9E-49C06C64F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657D9E-B2DC-4642-9C69-7CD574861B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DB62AD3-0CCF-4614-A209-77F7C792BB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3A2F4FC-1E5B-4B67-B127-7AC1DE8796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348A755-9423-4C61-B9DC-5D4074AE1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592AA9D-E4A0-4B82-A730-AB7FAA57D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DA8CE58-6A17-40F7-AC8B-EB4F38D87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92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1F3F25-81C1-4958-BEC8-178CEE88E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D5254D5-7882-40A6-89FB-FEA9F6FB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A03006-AFF0-457A-B0AD-1CB7583F6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964FFC0-3749-46CC-A788-81A041F16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49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D57B941-7A04-480A-AC18-E8F089830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7FDF17C-E711-42FF-8B6A-29726260D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45B24C-4202-4086-A9C1-F0BAC69DC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172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D5E5EF-A6C2-4F80-B1FA-01478DBD1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F5FF8C-E02E-4F72-A80F-2710C33D2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E1414D5-9429-46FC-AF15-919EF80E64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003A8AA-CF42-4950-9E37-25E83C1DF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28923FA-38BA-4436-BAC5-33337D049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23662E9-EA04-4754-8FD8-9986E8470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79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BF9CE1-307D-452F-9186-A5B879AD6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6391771-CDEC-4B46-9040-BC2F71AF7C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63D27B9-2D69-4ABC-853C-2BF70C2358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B771AB-4974-49C6-AD9B-7A243ADB0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838292E-D382-4F00-BF67-543FBFF14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BD87C8D-2500-4291-9EAA-961F129D9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99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712A3B-2AD6-4D66-97ED-5DD2F5FAB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4FC0CC-08E8-4A40-A441-A28F65B987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7F7BDF-35C4-4B5E-BD8D-BF7A1E9FB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34D321-437D-4D7D-9E6F-AAB4AE8F7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8BB708-BA58-4F73-BAAA-1959AF420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36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EA6B035-532E-4A9F-9D17-6123BD1C57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8EB2EC9-EB1C-4147-8D45-FDBC782E34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63B71E-2D8D-43BD-A87E-625BA3B84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FC824D-6B9E-48D7-BA29-55B8FE15D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FAB0C6-1121-47AB-8A80-5CCF87BF1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81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525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7513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1049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21ACC7-9DAA-420E-A142-C3632269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244F041-C749-471B-9BD0-A159C46C59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2F1D1D-3847-4855-A271-6F2447071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3CB7BD-F513-4507-BAFB-BFD909DA2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182962-FCBE-4F76-A822-E9FF4DBB4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374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F2E22-6BBE-4EB6-8074-5F27088EB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415E4B-911A-4921-9D48-F2543C693B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7C45AF-554B-4C71-B123-7CC45FC1D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93BD40-E999-4736-AB89-48C33EAD2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BDEE43-0B11-484D-BDD4-5DC6FE2AD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19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314EB4-3227-48F6-AF24-25A951405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E56D06-AD18-4ED2-A1F0-FCE2B1C04F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748614-ACBE-4EE3-82C7-02A9B81E3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452A3B-FFD9-469A-83CB-8820DF06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3BE0A4-2675-423F-B005-9861811F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15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58D311-064F-4E6C-AC99-8CEF55135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C86CEE5-FFC2-4C40-8CA5-73EC41B80A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71C2A9E-E9A5-4982-8587-B178E0451B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9474F35-B8A5-495A-9DA7-6EFBC13E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1E47523-B8B1-4D13-A3C6-FF8CD1BD6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FD258B8-2F8D-4764-8B95-8352ECD21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34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D1AC69-E6FE-46FC-9F8F-C1C47A0E7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5077EF-586B-4A7D-9C9E-49C06C64F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657D9E-B2DC-4642-9C69-7CD574861B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DB62AD3-0CCF-4614-A209-77F7C792BB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3A2F4FC-1E5B-4B67-B127-7AC1DE8796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348A755-9423-4C61-B9DC-5D4074AE1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592AA9D-E4A0-4B82-A730-AB7FAA57D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DA8CE58-6A17-40F7-AC8B-EB4F38D87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954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200"/>
            <a:r>
              <a:rPr lang="en-US" altLang="zh-CN" sz="6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5425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6E7A7E3-C052-4F26-8593-90A1661B9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3163F2A-6CC8-4465-AB95-C19EDFDC0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334D36-E394-4C6A-93FF-DC27BD554E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7B6AA6E-F520-4171-BFB6-ECE7ABBD2B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C87B62-9A7F-4CE4-A19B-E319C3567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103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6E7A7E3-C052-4F26-8593-90A1661B9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3163F2A-6CC8-4465-AB95-C19EDFDC0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334D36-E394-4C6A-93FF-DC27BD554E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7B6AA6E-F520-4171-BFB6-ECE7ABBD2B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C87B62-9A7F-4CE4-A19B-E319C3567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319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34DD42E-11C0-411E-A1DA-71557E534A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" y="0"/>
            <a:ext cx="12188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560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9.emf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6.emf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image" Target="../media/image9.emf"/><Relationship Id="rId7" Type="http://schemas.openxmlformats.org/officeDocument/2006/relationships/image" Target="../media/image3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.png"/><Relationship Id="rId5" Type="http://schemas.openxmlformats.org/officeDocument/2006/relationships/image" Target="../media/image32.png"/><Relationship Id="rId4" Type="http://schemas.openxmlformats.org/officeDocument/2006/relationships/image" Target="../media/image33.png"/><Relationship Id="rId9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12" Type="http://schemas.openxmlformats.org/officeDocument/2006/relationships/image" Target="../media/image5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50.png"/><Relationship Id="rId5" Type="http://schemas.openxmlformats.org/officeDocument/2006/relationships/image" Target="../media/image2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2.png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3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.png"/><Relationship Id="rId5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AB21530A-4E2F-4D0F-B7BC-6F1756A2CF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E0EA86B1-1F3E-453E-AA28-15765CFAA81B}"/>
              </a:ext>
            </a:extLst>
          </p:cNvPr>
          <p:cNvSpPr/>
          <p:nvPr/>
        </p:nvSpPr>
        <p:spPr>
          <a:xfrm>
            <a:off x="813552" y="771297"/>
            <a:ext cx="10580162" cy="5295674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0E6FCF24-BB20-45BA-AA05-CFDC559BBF73}"/>
              </a:ext>
            </a:extLst>
          </p:cNvPr>
          <p:cNvSpPr/>
          <p:nvPr/>
        </p:nvSpPr>
        <p:spPr>
          <a:xfrm>
            <a:off x="629476" y="1094129"/>
            <a:ext cx="1030515" cy="549503"/>
          </a:xfrm>
          <a:prstGeom prst="rect">
            <a:avLst/>
          </a:prstGeom>
          <a:solidFill>
            <a:srgbClr val="7CA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63FF8A6-C4E9-45D2-9482-9C426BDD4485}"/>
              </a:ext>
            </a:extLst>
          </p:cNvPr>
          <p:cNvSpPr/>
          <p:nvPr/>
        </p:nvSpPr>
        <p:spPr>
          <a:xfrm>
            <a:off x="354867" y="952393"/>
            <a:ext cx="639657" cy="341085"/>
          </a:xfrm>
          <a:prstGeom prst="rect">
            <a:avLst/>
          </a:prstGeom>
          <a:solidFill>
            <a:srgbClr val="7693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6DCC06D4-931A-4E57-9EA9-E4D3832E07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240" y="0"/>
            <a:ext cx="1334192" cy="3209524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2E5B665D-AB42-4939-9DF0-6556C44C9B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8098" y="6217248"/>
            <a:ext cx="1407621" cy="59889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16386649-0731-44C7-B9CE-7D5DA412C3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795" y="6412567"/>
            <a:ext cx="591684" cy="403576"/>
          </a:xfrm>
          <a:prstGeom prst="rect">
            <a:avLst/>
          </a:prstGeom>
        </p:spPr>
      </p:pic>
      <p:grpSp>
        <p:nvGrpSpPr>
          <p:cNvPr id="42" name="组合 41">
            <a:extLst>
              <a:ext uri="{FF2B5EF4-FFF2-40B4-BE49-F238E27FC236}">
                <a16:creationId xmlns:a16="http://schemas.microsoft.com/office/drawing/2014/main" id="{9B05D16D-43E5-4F06-926F-66562A6D3898}"/>
              </a:ext>
            </a:extLst>
          </p:cNvPr>
          <p:cNvGrpSpPr/>
          <p:nvPr/>
        </p:nvGrpSpPr>
        <p:grpSpPr>
          <a:xfrm>
            <a:off x="3551479" y="-1149492"/>
            <a:ext cx="4121264" cy="1032133"/>
            <a:chOff x="3854337" y="1487133"/>
            <a:chExt cx="4121264" cy="1032133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313EFC80-1982-4089-8B27-38E538F15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4337" y="1487133"/>
              <a:ext cx="4121264" cy="1032133"/>
            </a:xfrm>
            <a:prstGeom prst="rect">
              <a:avLst/>
            </a:prstGeom>
          </p:spPr>
        </p:pic>
        <p:sp>
          <p:nvSpPr>
            <p:cNvPr id="28" name="标题 1">
              <a:extLst>
                <a:ext uri="{FF2B5EF4-FFF2-40B4-BE49-F238E27FC236}">
                  <a16:creationId xmlns:a16="http://schemas.microsoft.com/office/drawing/2014/main" id="{F389331B-0A5E-4A37-A611-982CA5CEF253}"/>
                </a:ext>
              </a:extLst>
            </p:cNvPr>
            <p:cNvSpPr txBox="1">
              <a:spLocks/>
            </p:cNvSpPr>
            <p:nvPr/>
          </p:nvSpPr>
          <p:spPr>
            <a:xfrm>
              <a:off x="5407806" y="1831624"/>
              <a:ext cx="1417053" cy="4397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70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义启紫水晶体" panose="02010601030101010101" pitchFamily="2" charset="-122"/>
                  <a:ea typeface="义启紫水晶体" panose="02010601030101010101" pitchFamily="2" charset="-122"/>
                  <a:cs typeface="+mj-cs"/>
                </a:rPr>
                <a:t>6.16</a:t>
              </a:r>
              <a:endParaRPr kumimoji="0" lang="zh-CN" altLang="en-US" sz="44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  <a:cs typeface="+mj-cs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237677" y="968148"/>
            <a:ext cx="794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12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2023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978559-E3A7-42D6-889D-D4AA4A44864D}"/>
              </a:ext>
            </a:extLst>
          </p:cNvPr>
          <p:cNvSpPr txBox="1"/>
          <p:nvPr/>
        </p:nvSpPr>
        <p:spPr>
          <a:xfrm>
            <a:off x="1286029" y="1987973"/>
            <a:ext cx="908973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ự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endParaRPr lang="en-US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ủ </a:t>
            </a:r>
            <a:r>
              <a:rPr lang="en-US" sz="3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US" sz="3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vi-VN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endParaRPr lang="en-US" sz="36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Bài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 13 –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Tiết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Ôn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tập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chủ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đề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cộng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đồng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địa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ph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ơng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09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2" grpId="0" animBg="1"/>
      <p:bldP spid="2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3034F58-6786-4C16-94B9-66D17F4E2C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698" y="2619305"/>
            <a:ext cx="5102965" cy="5102965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9BC79E7-211D-47E8-8406-EC83B2CA42AF}"/>
              </a:ext>
            </a:extLst>
          </p:cNvPr>
          <p:cNvSpPr txBox="1"/>
          <p:nvPr/>
        </p:nvSpPr>
        <p:spPr>
          <a:xfrm rot="20583799">
            <a:off x="1366688" y="784247"/>
            <a:ext cx="4330684" cy="1204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Kết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luận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: 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1842442-198C-4765-A3F3-50FEE06C148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916580" flipV="1">
            <a:off x="667480" y="2104396"/>
            <a:ext cx="987676" cy="109426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CC55913-6440-40C9-8797-7AFD905A196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098655" flipH="1">
            <a:off x="4373018" y="1458"/>
            <a:ext cx="987676" cy="109426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3ACA81B-F113-4F55-A94F-9331CA0FB820}"/>
              </a:ext>
            </a:extLst>
          </p:cNvPr>
          <p:cNvGrpSpPr/>
          <p:nvPr/>
        </p:nvGrpSpPr>
        <p:grpSpPr>
          <a:xfrm>
            <a:off x="1821873" y="-156071"/>
            <a:ext cx="12198927" cy="8473719"/>
            <a:chOff x="1821873" y="-156071"/>
            <a:chExt cx="12198927" cy="8473719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584F2E95-70AA-40DE-A7BD-FC08D0DC7A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72" t="78444" r="38630"/>
            <a:stretch/>
          </p:blipFill>
          <p:spPr>
            <a:xfrm>
              <a:off x="1821873" y="-156071"/>
              <a:ext cx="12198927" cy="8473719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22DF0FAC-8373-4670-A061-4E38732BF484}"/>
                </a:ext>
              </a:extLst>
            </p:cNvPr>
            <p:cNvSpPr txBox="1"/>
            <p:nvPr/>
          </p:nvSpPr>
          <p:spPr>
            <a:xfrm>
              <a:off x="4419600" y="2017643"/>
              <a:ext cx="6629400" cy="3996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Em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không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nên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tự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ý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sử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dụng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hàng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hóa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trong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siêu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thị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khi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chưa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thanh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toán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tiền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. </a:t>
              </a:r>
              <a:endPara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5FB9CB"/>
                </a:solidFill>
                <a:effectLst/>
                <a:uLnTx/>
                <a:uFillTx/>
                <a:latin typeface="方正喵呜体" panose="02010600010101010101" pitchFamily="2" charset="-122"/>
                <a:ea typeface="方正喵呜体" panose="02010600010101010101" pitchFamily="2" charset="-122"/>
                <a:cs typeface="+mn-cs"/>
              </a:endParaRPr>
            </a:p>
          </p:txBody>
        </p:sp>
      </p:grpSp>
      <p:pic>
        <p:nvPicPr>
          <p:cNvPr id="27" name="图片 26">
            <a:extLst>
              <a:ext uri="{FF2B5EF4-FFF2-40B4-BE49-F238E27FC236}">
                <a16:creationId xmlns:a16="http://schemas.microsoft.com/office/drawing/2014/main" id="{7EFC6539-613A-455A-A7A0-294934BB49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294" y="491190"/>
            <a:ext cx="1049247" cy="65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21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CF701177-5021-47F0-9E1A-847F13B095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381" y="370654"/>
            <a:ext cx="3484701" cy="611669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BB4F70-8D65-47A6-9156-C2F085398E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46" b="75445"/>
          <a:stretch/>
        </p:blipFill>
        <p:spPr>
          <a:xfrm>
            <a:off x="-237282" y="-213035"/>
            <a:ext cx="7775505" cy="82911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AC4106C-2974-4811-835A-13F573BCE0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826" y="5316478"/>
            <a:ext cx="1527724" cy="9586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306EEE4-A317-4D57-B849-59A2A18CEC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0213" y="154888"/>
            <a:ext cx="771574" cy="48418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A8084D1-36DA-49EA-983E-44DAEDF55B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3329" y="396980"/>
            <a:ext cx="1055547" cy="662386"/>
          </a:xfrm>
          <a:prstGeom prst="rect">
            <a:avLst/>
          </a:prstGeom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id="{2980D984-45A9-4985-B144-1FEA185C421C}"/>
              </a:ext>
            </a:extLst>
          </p:cNvPr>
          <p:cNvGrpSpPr/>
          <p:nvPr/>
        </p:nvGrpSpPr>
        <p:grpSpPr>
          <a:xfrm rot="19663740">
            <a:off x="7713337" y="1936948"/>
            <a:ext cx="654790" cy="845387"/>
            <a:chOff x="10766636" y="3941730"/>
            <a:chExt cx="1047922" cy="1352954"/>
          </a:xfrm>
        </p:grpSpPr>
        <p:sp>
          <p:nvSpPr>
            <p:cNvPr id="28" name="Freeform 108">
              <a:extLst>
                <a:ext uri="{FF2B5EF4-FFF2-40B4-BE49-F238E27FC236}">
                  <a16:creationId xmlns:a16="http://schemas.microsoft.com/office/drawing/2014/main" id="{F4EA93A0-1F63-4C66-8A42-791577945F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09">
              <a:extLst>
                <a:ext uri="{FF2B5EF4-FFF2-40B4-BE49-F238E27FC236}">
                  <a16:creationId xmlns:a16="http://schemas.microsoft.com/office/drawing/2014/main" id="{C2AA4E96-55DA-468D-80B7-79BEDDF24F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10">
              <a:extLst>
                <a:ext uri="{FF2B5EF4-FFF2-40B4-BE49-F238E27FC236}">
                  <a16:creationId xmlns:a16="http://schemas.microsoft.com/office/drawing/2014/main" id="{006ABF22-873D-4F7F-B581-CD7B799AC2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11">
              <a:extLst>
                <a:ext uri="{FF2B5EF4-FFF2-40B4-BE49-F238E27FC236}">
                  <a16:creationId xmlns:a16="http://schemas.microsoft.com/office/drawing/2014/main" id="{D7604E4A-218E-43A3-AAA9-F228E891C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12">
              <a:extLst>
                <a:ext uri="{FF2B5EF4-FFF2-40B4-BE49-F238E27FC236}">
                  <a16:creationId xmlns:a16="http://schemas.microsoft.com/office/drawing/2014/main" id="{D706F6AF-FD54-4730-B804-A458895D1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" name="Freeform 113">
              <a:extLst>
                <a:ext uri="{FF2B5EF4-FFF2-40B4-BE49-F238E27FC236}">
                  <a16:creationId xmlns:a16="http://schemas.microsoft.com/office/drawing/2014/main" id="{61E93406-9675-4173-90B2-0CFD9EC233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AD395DBD-0A1C-4355-AFE6-53BF3C3E5E8B}"/>
              </a:ext>
            </a:extLst>
          </p:cNvPr>
          <p:cNvGrpSpPr/>
          <p:nvPr/>
        </p:nvGrpSpPr>
        <p:grpSpPr>
          <a:xfrm rot="1539558">
            <a:off x="7773348" y="3865161"/>
            <a:ext cx="654790" cy="845387"/>
            <a:chOff x="10766636" y="3941730"/>
            <a:chExt cx="1047922" cy="1352954"/>
          </a:xfrm>
        </p:grpSpPr>
        <p:sp>
          <p:nvSpPr>
            <p:cNvPr id="35" name="Freeform 108">
              <a:extLst>
                <a:ext uri="{FF2B5EF4-FFF2-40B4-BE49-F238E27FC236}">
                  <a16:creationId xmlns:a16="http://schemas.microsoft.com/office/drawing/2014/main" id="{15A9B8CF-9420-41D6-8FCC-7A662CFD91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109">
              <a:extLst>
                <a:ext uri="{FF2B5EF4-FFF2-40B4-BE49-F238E27FC236}">
                  <a16:creationId xmlns:a16="http://schemas.microsoft.com/office/drawing/2014/main" id="{A7EACEAE-3670-4227-9D22-DE1646AF5D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110">
              <a:extLst>
                <a:ext uri="{FF2B5EF4-FFF2-40B4-BE49-F238E27FC236}">
                  <a16:creationId xmlns:a16="http://schemas.microsoft.com/office/drawing/2014/main" id="{E454C4C0-1739-4958-A80D-7C39556E1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Freeform 111">
              <a:extLst>
                <a:ext uri="{FF2B5EF4-FFF2-40B4-BE49-F238E27FC236}">
                  <a16:creationId xmlns:a16="http://schemas.microsoft.com/office/drawing/2014/main" id="{DFDCB4F9-E0C9-42D4-8627-01F6D66ABB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112">
              <a:extLst>
                <a:ext uri="{FF2B5EF4-FFF2-40B4-BE49-F238E27FC236}">
                  <a16:creationId xmlns:a16="http://schemas.microsoft.com/office/drawing/2014/main" id="{91E660E2-C77F-4AEE-BAF1-228B38F3B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113">
              <a:extLst>
                <a:ext uri="{FF2B5EF4-FFF2-40B4-BE49-F238E27FC236}">
                  <a16:creationId xmlns:a16="http://schemas.microsoft.com/office/drawing/2014/main" id="{9ACFED28-B16E-4316-8DD2-15263B5478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16993A98-AE74-469D-AAEA-E013CE8237FA}"/>
              </a:ext>
            </a:extLst>
          </p:cNvPr>
          <p:cNvGrpSpPr/>
          <p:nvPr/>
        </p:nvGrpSpPr>
        <p:grpSpPr>
          <a:xfrm rot="18219084">
            <a:off x="6735598" y="4790872"/>
            <a:ext cx="654790" cy="845387"/>
            <a:chOff x="10766636" y="3941730"/>
            <a:chExt cx="1047922" cy="1352954"/>
          </a:xfrm>
        </p:grpSpPr>
        <p:sp>
          <p:nvSpPr>
            <p:cNvPr id="42" name="Freeform 108">
              <a:extLst>
                <a:ext uri="{FF2B5EF4-FFF2-40B4-BE49-F238E27FC236}">
                  <a16:creationId xmlns:a16="http://schemas.microsoft.com/office/drawing/2014/main" id="{8D44FD47-5CCD-4DBA-9113-4E60BA84DE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Freeform 109">
              <a:extLst>
                <a:ext uri="{FF2B5EF4-FFF2-40B4-BE49-F238E27FC236}">
                  <a16:creationId xmlns:a16="http://schemas.microsoft.com/office/drawing/2014/main" id="{C3204761-4247-431D-B89D-53AE1F8526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Freeform 110">
              <a:extLst>
                <a:ext uri="{FF2B5EF4-FFF2-40B4-BE49-F238E27FC236}">
                  <a16:creationId xmlns:a16="http://schemas.microsoft.com/office/drawing/2014/main" id="{2EED4E7E-DF86-4700-AD95-D0F714356F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111">
              <a:extLst>
                <a:ext uri="{FF2B5EF4-FFF2-40B4-BE49-F238E27FC236}">
                  <a16:creationId xmlns:a16="http://schemas.microsoft.com/office/drawing/2014/main" id="{3D8388E0-64B7-4CB2-A7D4-16F398C835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112">
              <a:extLst>
                <a:ext uri="{FF2B5EF4-FFF2-40B4-BE49-F238E27FC236}">
                  <a16:creationId xmlns:a16="http://schemas.microsoft.com/office/drawing/2014/main" id="{D1683682-C367-419B-A22C-55FD075AC3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113">
              <a:extLst>
                <a:ext uri="{FF2B5EF4-FFF2-40B4-BE49-F238E27FC236}">
                  <a16:creationId xmlns:a16="http://schemas.microsoft.com/office/drawing/2014/main" id="{C3D7AF9B-3882-475B-AF11-1EFB7D654B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8" name="图片 47">
            <a:extLst>
              <a:ext uri="{FF2B5EF4-FFF2-40B4-BE49-F238E27FC236}">
                <a16:creationId xmlns:a16="http://schemas.microsoft.com/office/drawing/2014/main" id="{FD8D14D2-686F-4197-BBD0-B1D921AA93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959" y="5510502"/>
            <a:ext cx="3032616" cy="3935368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076F4EFA-34B5-4848-9826-4153FD27B0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147" y="5392609"/>
            <a:ext cx="3032616" cy="3935368"/>
          </a:xfrm>
          <a:prstGeom prst="rect">
            <a:avLst/>
          </a:prstGeom>
        </p:spPr>
      </p:pic>
      <p:sp>
        <p:nvSpPr>
          <p:cNvPr id="50" name="文本框 49">
            <a:extLst>
              <a:ext uri="{FF2B5EF4-FFF2-40B4-BE49-F238E27FC236}">
                <a16:creationId xmlns:a16="http://schemas.microsoft.com/office/drawing/2014/main" id="{8A67A953-7482-45F7-8EC9-5133283FFE0B}"/>
              </a:ext>
            </a:extLst>
          </p:cNvPr>
          <p:cNvSpPr txBox="1"/>
          <p:nvPr/>
        </p:nvSpPr>
        <p:spPr>
          <a:xfrm>
            <a:off x="1497288" y="1756761"/>
            <a:ext cx="47207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5FB9CB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Quan </a:t>
            </a:r>
            <a:r>
              <a:rPr kumimoji="0" lang="en-US" altLang="zh-CN" sz="6000" b="1" i="0" u="none" strike="noStrike" kern="1200" cap="none" spc="0" normalizeH="0" baseline="0" noProof="0" dirty="0" err="1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5FB9CB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sát</a:t>
            </a:r>
            <a:r>
              <a:rPr kumimoji="0" lang="en-US" altLang="zh-CN" sz="6000" b="1" i="0" u="none" strike="noStrike" kern="1200" cap="none" spc="0" normalizeH="0" baseline="0" noProof="0" dirty="0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5FB9CB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5FB9CB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hình</a:t>
            </a:r>
            <a:r>
              <a:rPr kumimoji="0" lang="en-US" altLang="zh-CN" sz="6000" b="1" i="0" u="none" strike="noStrike" kern="1200" cap="none" spc="0" normalizeH="0" baseline="0" noProof="0" dirty="0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5FB9CB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5FB9CB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6000" b="1" i="0" u="none" strike="noStrike" kern="1200" cap="none" spc="0" normalizeH="0" baseline="0" noProof="0" dirty="0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5FB9CB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5FB9CB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trả</a:t>
            </a:r>
            <a:r>
              <a:rPr kumimoji="0" lang="en-US" altLang="zh-CN" sz="6000" b="1" i="0" u="none" strike="noStrike" kern="1200" cap="none" spc="0" normalizeH="0" baseline="0" noProof="0" dirty="0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5FB9CB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5FB9CB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lời</a:t>
            </a:r>
            <a:r>
              <a:rPr kumimoji="0" lang="en-US" altLang="zh-CN" sz="6000" b="1" i="0" u="none" strike="noStrike" kern="1200" cap="none" spc="0" normalizeH="0" baseline="0" noProof="0" dirty="0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5FB9CB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5FB9CB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câu</a:t>
            </a:r>
            <a:r>
              <a:rPr kumimoji="0" lang="en-US" altLang="zh-CN" sz="6000" b="1" i="0" u="none" strike="noStrike" kern="1200" cap="none" spc="0" normalizeH="0" baseline="0" noProof="0" dirty="0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5FB9CB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5FB9CB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hỏi</a:t>
            </a:r>
            <a:r>
              <a:rPr kumimoji="0" lang="en-US" altLang="zh-CN" sz="6000" b="1" i="0" u="none" strike="noStrike" kern="1200" cap="none" spc="0" normalizeH="0" baseline="0" noProof="0" dirty="0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5FB9CB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.</a:t>
            </a:r>
            <a:endParaRPr kumimoji="0" lang="zh-CN" altLang="en-US" sz="6000" b="1" i="0" u="none" strike="noStrike" kern="1200" cap="none" spc="0" normalizeH="0" baseline="0" noProof="0" dirty="0">
              <a:ln w="22225"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srgbClr val="5FB9CB"/>
              </a:solidFill>
              <a:effectLst/>
              <a:uLnTx/>
              <a:uFillTx/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20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955E81-030A-4A85-8E3B-2894E97AE1E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102EA8-A016-454D-BD41-154997B915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38" y="1387848"/>
            <a:ext cx="11017923" cy="532266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5C96462D-EC3E-4C1A-9F0F-F5DB5E9B87FF}"/>
              </a:ext>
            </a:extLst>
          </p:cNvPr>
          <p:cNvSpPr txBox="1"/>
          <p:nvPr/>
        </p:nvSpPr>
        <p:spPr>
          <a:xfrm>
            <a:off x="167189" y="142274"/>
            <a:ext cx="11943806" cy="1139726"/>
          </a:xfrm>
          <a:prstGeom prst="roundRect">
            <a:avLst>
              <a:gd name="adj" fmla="val 9665"/>
            </a:avLst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200" kern="0" dirty="0">
                <a:solidFill>
                  <a:srgbClr val="FF0000"/>
                </a:solidFill>
                <a:latin typeface="VNI-Avo" pitchFamily="2" charset="0"/>
                <a:ea typeface="微软雅黑"/>
              </a:rPr>
              <a:t>3. </a:t>
            </a:r>
            <a:r>
              <a:rPr lang="en-US" sz="3200" kern="0" dirty="0" err="1">
                <a:solidFill>
                  <a:srgbClr val="FF0000"/>
                </a:solidFill>
                <a:latin typeface="VNI-Avo" pitchFamily="2" charset="0"/>
                <a:ea typeface="微软雅黑"/>
              </a:rPr>
              <a:t>Nhöõng</a:t>
            </a:r>
            <a:r>
              <a:rPr lang="en-US" sz="3200" kern="0" dirty="0">
                <a:solidFill>
                  <a:srgbClr val="FF0000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VNI-Avo" pitchFamily="2" charset="0"/>
                <a:ea typeface="微软雅黑"/>
              </a:rPr>
              <a:t>haøng</a:t>
            </a:r>
            <a:r>
              <a:rPr lang="en-US" sz="3200" kern="0" dirty="0">
                <a:solidFill>
                  <a:srgbClr val="FF0000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VNI-Avo" pitchFamily="2" charset="0"/>
                <a:ea typeface="微软雅黑"/>
              </a:rPr>
              <a:t>hoaù</a:t>
            </a:r>
            <a:r>
              <a:rPr lang="en-US" sz="3200" kern="0" dirty="0">
                <a:solidFill>
                  <a:srgbClr val="FF0000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VNI-Avo" pitchFamily="2" charset="0"/>
                <a:ea typeface="微软雅黑"/>
              </a:rPr>
              <a:t>naøo</a:t>
            </a:r>
            <a:r>
              <a:rPr lang="en-US" sz="3200" kern="0" dirty="0">
                <a:solidFill>
                  <a:srgbClr val="FF0000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VNI-Avo" pitchFamily="2" charset="0"/>
                <a:ea typeface="微软雅黑"/>
              </a:rPr>
              <a:t>sau</a:t>
            </a:r>
            <a:r>
              <a:rPr lang="en-US" sz="3200" kern="0" dirty="0">
                <a:solidFill>
                  <a:srgbClr val="FF0000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VNI-Avo" pitchFamily="2" charset="0"/>
                <a:ea typeface="微软雅黑"/>
              </a:rPr>
              <a:t>ñaây</a:t>
            </a:r>
            <a:r>
              <a:rPr lang="en-US" sz="3200" kern="0" dirty="0">
                <a:solidFill>
                  <a:srgbClr val="FF0000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VNI-Avo" pitchFamily="2" charset="0"/>
                <a:ea typeface="微软雅黑"/>
              </a:rPr>
              <a:t>khoâng</a:t>
            </a:r>
            <a:r>
              <a:rPr lang="en-US" sz="3200" kern="0" dirty="0">
                <a:solidFill>
                  <a:srgbClr val="FF0000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VNI-Avo" pitchFamily="2" charset="0"/>
                <a:ea typeface="微软雅黑"/>
              </a:rPr>
              <a:t>neân</a:t>
            </a:r>
            <a:r>
              <a:rPr lang="en-US" sz="3200" kern="0" dirty="0">
                <a:solidFill>
                  <a:srgbClr val="FF0000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VNI-Avo" pitchFamily="2" charset="0"/>
                <a:ea typeface="微软雅黑"/>
              </a:rPr>
              <a:t>choïn</a:t>
            </a:r>
            <a:r>
              <a:rPr lang="en-US" sz="3200" kern="0" dirty="0">
                <a:solidFill>
                  <a:srgbClr val="FF0000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VNI-Avo" pitchFamily="2" charset="0"/>
                <a:ea typeface="微软雅黑"/>
              </a:rPr>
              <a:t>mua</a:t>
            </a:r>
            <a:r>
              <a:rPr lang="en-US" sz="3200" kern="0" dirty="0">
                <a:solidFill>
                  <a:srgbClr val="FF0000"/>
                </a:solidFill>
                <a:latin typeface="VNI-Avo" pitchFamily="2" charset="0"/>
                <a:ea typeface="微软雅黑"/>
              </a:rPr>
              <a:t>? </a:t>
            </a:r>
            <a:r>
              <a:rPr lang="en-US" sz="3200" kern="0" dirty="0" err="1">
                <a:solidFill>
                  <a:srgbClr val="FF0000"/>
                </a:solidFill>
                <a:latin typeface="VNI-Avo" pitchFamily="2" charset="0"/>
                <a:ea typeface="微软雅黑"/>
              </a:rPr>
              <a:t>Vì</a:t>
            </a:r>
            <a:r>
              <a:rPr lang="en-US" sz="3200" kern="0" dirty="0">
                <a:solidFill>
                  <a:srgbClr val="FF0000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VNI-Avo" pitchFamily="2" charset="0"/>
                <a:ea typeface="微软雅黑"/>
              </a:rPr>
              <a:t>sao</a:t>
            </a:r>
            <a:r>
              <a:rPr lang="en-US" sz="3200" kern="0" dirty="0">
                <a:solidFill>
                  <a:srgbClr val="FF0000"/>
                </a:solidFill>
                <a:latin typeface="VNI-Avo" pitchFamily="2" charset="0"/>
                <a:ea typeface="微软雅黑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5187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Giáo Dục, Học Tập, Học Sinh, Kiến Thức, Học Nhóm, Tải hình PNG 187 -  Free.Vector6.com">
            <a:extLst>
              <a:ext uri="{FF2B5EF4-FFF2-40B4-BE49-F238E27FC236}">
                <a16:creationId xmlns:a16="http://schemas.microsoft.com/office/drawing/2014/main" id="{148BB326-8735-481D-B85E-28622C8E5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528" y="1377594"/>
            <a:ext cx="7301987" cy="5427811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7D17AAD-7A07-4E05-8B0A-A1591CA8B9C3}"/>
              </a:ext>
            </a:extLst>
          </p:cNvPr>
          <p:cNvSpPr/>
          <p:nvPr/>
        </p:nvSpPr>
        <p:spPr>
          <a:xfrm>
            <a:off x="618578" y="1009279"/>
            <a:ext cx="10551886" cy="280935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913446"/>
              </a:avLst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50" normalizeH="0" baseline="0" noProof="0" dirty="0" err="1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Calibri"/>
                <a:ea typeface="微软雅黑"/>
                <a:cs typeface="+mn-cs"/>
              </a:rPr>
              <a:t>Thảo</a:t>
            </a:r>
            <a:r>
              <a:rPr kumimoji="0" lang="en-US" sz="11500" b="1" i="0" u="none" strike="noStrike" kern="1200" cap="none" spc="50" normalizeH="0" baseline="0" noProof="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11500" b="1" i="0" u="none" strike="noStrike" kern="1200" cap="none" spc="50" normalizeH="0" baseline="0" noProof="0" dirty="0" err="1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Calibri"/>
                <a:ea typeface="微软雅黑"/>
                <a:cs typeface="+mn-cs"/>
              </a:rPr>
              <a:t>luận</a:t>
            </a:r>
            <a:r>
              <a:rPr kumimoji="0" lang="en-US" sz="11500" b="1" i="0" u="none" strike="noStrike" kern="1200" cap="none" spc="50" normalizeH="0" baseline="0" noProof="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11500" b="1" i="0" u="none" strike="noStrike" kern="1200" cap="none" spc="50" normalizeH="0" baseline="0" noProof="0" dirty="0" err="1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Calibri"/>
                <a:ea typeface="微软雅黑"/>
                <a:cs typeface="+mn-cs"/>
              </a:rPr>
              <a:t>nhóm</a:t>
            </a:r>
            <a:endParaRPr kumimoji="0" lang="en-US" sz="11500" b="1" i="0" u="none" strike="noStrike" kern="1200" cap="none" spc="50" normalizeH="0" baseline="0" noProof="0" dirty="0">
              <a:ln w="9525" cmpd="sng">
                <a:solidFill>
                  <a:srgbClr val="4F81BD"/>
                </a:solidFill>
                <a:prstDash val="solid"/>
              </a:ln>
              <a:solidFill>
                <a:srgbClr val="00B0F0"/>
              </a:solidFill>
              <a:effectLst>
                <a:glow rad="38100">
                  <a:srgbClr val="4F81BD">
                    <a:alpha val="40000"/>
                  </a:srgbClr>
                </a:glow>
              </a:effectLst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C7FE57E-D6E1-41B5-9114-65419E8726BF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9B72755-B5C9-4DDA-AD01-8EF422B146DD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3 : 00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B5FBCA5-D5BC-421D-9B2A-E61B133180E2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59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F64CB37-E373-4E58-B4C1-4F91D1073079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58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C8C7EF3-9A3C-4820-A41A-CF88E90DDB1D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57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87EB831-7D98-4BA2-93E0-83F0352800DC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56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AFD2739-AA95-4BA8-9415-D9C2D574FEC7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55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372454F-14BF-4976-A83C-0A30CD94F761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54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2B463B1-7D4F-45DF-B567-2E2F3DB16CA3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53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A69C3E0-CAA5-4E95-A9EC-454963A7E7EE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52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94113F0-5DC8-4FE5-9B26-EF1EE31F096C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51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3613528-6E07-4811-8A73-2602916F5DE1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50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640530A-C059-4B70-9A43-BD8EC1ECB415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49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BE4B927-6463-4095-A7AF-BC8ECB0AA7AF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48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C12A43B-B0C8-487D-A5B5-076CEE79DA46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47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0E6728C-F726-4EAF-B8FB-991C7A56746F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46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74F6CFF-E660-43CD-AD99-C4EAEC239B7D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45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2C19FEC-FB79-4142-9BDB-5AC54EF7F5A5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44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ED81FAD-9E9F-4088-B50F-E2FFB70330E0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2DB6C851-AD31-4D0E-A5AA-D059E6F6F00B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42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D4EA9ED2-A351-49EE-B5A6-5405E180B328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41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BC81B7CB-74DD-48E7-9706-BAC8B2CA8AD7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40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E0C0988D-5792-4FD0-8845-C8178029CBD0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39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E4BD623-476A-411E-8DBE-141944AAC809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38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4FE91F6-02E7-4736-903C-239B95FB3ACB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37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86FC689F-6C93-42BD-B713-AAA0DC6EB9D2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36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34809020-EF2C-4C01-B899-2135FD16EE59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35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0A28AF9B-3A7B-4CC4-A7FD-920BA4B9CE87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34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6D0A7B9-0ACA-46B2-8A6F-41AD42E30A75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2862083-525E-49B1-B8B3-AE73AFA32A5E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32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7EE39529-9BD7-45D7-BBCB-12A5199B9738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31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B71B71B9-F7EB-47F7-A2AB-DB2B62B5C8B8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30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EF07F233-45C8-4C18-8254-E912ED93CBDF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29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52F70AC2-E0DB-437B-89A8-ED7A22B9F3F2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28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740CF727-775D-4DBC-8999-B8A899BAC3EF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27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233C88FE-0221-4D72-BC53-35FE7E236607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26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25FD4231-2C52-4CF5-97F0-10276C42D595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25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A14B1B32-3A57-4196-B3F8-459ADC760B01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24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DB729E3D-5140-435B-8C6E-16263C5946F8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23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13D85B7D-16F6-4C33-ADC0-E80E5D2ED4CD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22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57580189-CCB8-4DC2-B861-6AC2339869CF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21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8B92BBE4-B2AC-4D70-AA99-3C0AD3E72AC1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20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F0FD100B-829C-4902-A16D-6302B1EE01C3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19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B43B96D8-BF03-4B84-BC16-24106D3180AC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18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F02EE102-ABE0-4B37-9EC2-9D2FFC926576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17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A3FB7B18-A146-434E-88C7-79B607C6C5AC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16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A1028E38-8C7F-40ED-A56F-4912F158FE76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15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4B7A4774-8782-4433-B873-406F325F127F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14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2011AE15-62D6-4211-8BD1-E94C061F962E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13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65913A61-5716-4AD3-AE50-A6F49AAFFC27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12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A34F3447-F991-46E9-95B0-1516EC621732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11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3F91E6A2-107A-46E7-B6FA-D04B1A7AAE95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10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B757D3E1-7E3F-4E5A-ADF0-6771D1C25B8B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09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CC555530-2138-44C9-B094-17CD3230EC10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08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B8F1FB61-58D0-40D0-BC96-B79CFD98ED57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07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2EA0A8FE-0ED2-4F62-B424-147E683AA580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06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A91BB714-ADAE-4248-B631-9D00631E2E9A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05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76869ED8-80F7-44B2-9B02-54005B8EF070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04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AF04F8C6-43A9-4C82-A612-F6D97A2EBFC8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03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215084EB-001B-4DE0-A187-34886E544C5C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02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F39930CD-FD23-4363-B9B7-2D4302282AD2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01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6C9CA46A-49AC-44F1-B675-DFC09CB3CBB2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00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F1C90522-E84C-4A2F-9B46-EE7767F5BBF2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59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C97B1F50-A29D-461F-92C5-9D0324ED30BE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58</a:t>
            </a: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462B18C2-B855-4C7A-AC14-7870BD242FC1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57</a:t>
            </a: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723DCE15-EC1C-4F0B-B9DC-025C5A472ADC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56</a:t>
            </a: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E0F467B7-EBF2-4065-8C89-287A0CB3FDAF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55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88A035E7-397E-4707-BBE9-9BDCE4CFDB78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54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1C84EFDE-CFCF-45E0-870B-FA97489F851D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53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C374BE33-7C23-425E-A308-0B0E922014B9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52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C935A74D-051B-47E9-8E50-E3410F850C8B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51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A47E261E-A4E6-48C8-87E5-169F5843BB7D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50</a:t>
            </a: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88652269-BE3A-442C-9154-B178FC3058D8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49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3A5E7531-8842-4681-B9C1-3354C159FAB1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48</a:t>
            </a: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A68F3789-8C3D-4B9A-9CDF-2F1ABB9DDB33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47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50464659-287E-454F-A8FC-CF090EBC7DE7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46</a:t>
            </a: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8097A71F-FE9E-425A-99D5-7811210547C9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45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8AA30855-BBD2-461E-9DAA-F3E113EC8B38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44</a:t>
            </a: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F74A11EE-6077-4BDD-892F-7615EFB8A342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43</a:t>
            </a: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F4806100-C050-494C-B4E3-E4328C2407AC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42</a:t>
            </a: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C2C4CC88-5B69-4DD3-9DB9-0CB42F830C34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41</a:t>
            </a: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0D015A58-13BD-41EF-8EAF-5A9F68AA79B3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40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AABAE20B-89F2-4CF5-9B02-97CCC952C910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39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341AAE6A-267A-447D-9C86-741EC311399F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38</a:t>
            </a: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A58405CD-B35C-4270-85D0-5B288C43C1B3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37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EBBBB5E4-517E-4DF9-94D1-06432B1F03D8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36</a:t>
            </a: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1E9A8FB6-4BB8-4339-90E5-C01CDC2EAA10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35</a:t>
            </a: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60978403-3C68-4C5F-8345-7DFAB16CCEA7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34</a:t>
            </a: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50AEB2D0-318D-4A4F-8A52-9D43512DEF2F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33</a:t>
            </a: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707EBD25-23C2-4C6C-B661-758FA14ED160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32</a:t>
            </a:r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3621689B-C96F-4216-BC9F-332C1181460E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31</a:t>
            </a: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2E33118B-7208-4BF7-B06A-2CD48CE8C861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30</a:t>
            </a:r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B7B2F475-116E-43BC-B9FB-941C1DE6DFC7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29</a:t>
            </a:r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5C433502-7DC4-4536-AB9C-9C741DD85006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28</a:t>
            </a:r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BAFF3940-1DB5-4DF3-B68D-A9779917BB85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27</a:t>
            </a: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5F51D2A7-2903-4CCA-BF60-8D402231E0D8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26</a:t>
            </a:r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177254FB-2319-4403-978B-43AFB1CE46E6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25</a:t>
            </a: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B10A31DC-B4CB-440B-BFFE-6D160792DB61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24</a:t>
            </a:r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A8216E63-F6A1-4F86-988E-315CFA5DD622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23</a:t>
            </a:r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08CBE2B9-86B7-46D9-9FE5-3194CFFB92F3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22</a:t>
            </a:r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B4C2CCC6-B5FA-4A1A-8A17-77C411DBB0E8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21</a:t>
            </a:r>
          </a:p>
        </p:txBody>
      </p: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7C6F57A4-5C0C-4C75-9232-F6A251919EFA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20</a:t>
            </a:r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0C91CAB2-E3A7-4E28-8356-F9AE86CFDBB6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19</a:t>
            </a:r>
          </a:p>
        </p:txBody>
      </p:sp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id="{5A747422-5F23-4374-954A-BB9753E98712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18</a:t>
            </a:r>
          </a:p>
        </p:txBody>
      </p: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C8122EEC-D5C6-40E3-9216-EB93F59DF21A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17</a:t>
            </a:r>
          </a:p>
        </p:txBody>
      </p: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8B2503C8-BB7F-49DA-856D-F76001C046DF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16</a:t>
            </a:r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1B777E74-1EB1-499D-8B25-DBC678E5F9A4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15</a:t>
            </a: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47A715D3-B828-4B12-AABA-3D91B5D63336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14</a:t>
            </a: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3D528888-E1EA-49F7-A069-DE10AF2EBF00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13</a:t>
            </a:r>
          </a:p>
        </p:txBody>
      </p:sp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E4A27D31-3371-4691-9CF6-332C9902EA92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12</a:t>
            </a:r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A8F26081-57A4-45A4-8406-848C31373DE7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11</a:t>
            </a:r>
          </a:p>
        </p:txBody>
      </p:sp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2BB7F251-FD9E-4C2C-9292-FD647D4A451C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10</a:t>
            </a:r>
          </a:p>
        </p:txBody>
      </p:sp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id="{A0ED06EE-EBAF-4B8B-8E62-C47CD3F5A43C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09</a:t>
            </a:r>
          </a:p>
        </p:txBody>
      </p:sp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32208E37-0E1B-489A-A3B4-08F5A0562AFA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08</a:t>
            </a: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1CE58142-EF12-4436-A34D-7B978A0BE248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07</a:t>
            </a:r>
          </a:p>
        </p:txBody>
      </p:sp>
      <p:sp>
        <p:nvSpPr>
          <p:cNvPr id="128" name="Rectangle: Rounded Corners 127">
            <a:extLst>
              <a:ext uri="{FF2B5EF4-FFF2-40B4-BE49-F238E27FC236}">
                <a16:creationId xmlns:a16="http://schemas.microsoft.com/office/drawing/2014/main" id="{2B0561A4-9668-4223-A384-D90619CAB4B7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06</a:t>
            </a:r>
          </a:p>
        </p:txBody>
      </p:sp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id="{9FE2EEA4-9545-4ED4-9EA5-DE83C8DFBAD1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05</a:t>
            </a:r>
          </a:p>
        </p:txBody>
      </p:sp>
      <p:sp>
        <p:nvSpPr>
          <p:cNvPr id="130" name="Rectangle: Rounded Corners 129">
            <a:extLst>
              <a:ext uri="{FF2B5EF4-FFF2-40B4-BE49-F238E27FC236}">
                <a16:creationId xmlns:a16="http://schemas.microsoft.com/office/drawing/2014/main" id="{55AD4E65-DBCF-4DAC-916A-F37F643DC73A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04</a:t>
            </a:r>
          </a:p>
        </p:txBody>
      </p:sp>
      <p:sp>
        <p:nvSpPr>
          <p:cNvPr id="131" name="Rectangle: Rounded Corners 130">
            <a:extLst>
              <a:ext uri="{FF2B5EF4-FFF2-40B4-BE49-F238E27FC236}">
                <a16:creationId xmlns:a16="http://schemas.microsoft.com/office/drawing/2014/main" id="{AF27EC3C-4882-4AAB-BE7A-C700FC504BCE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03</a:t>
            </a:r>
          </a:p>
        </p:txBody>
      </p:sp>
      <p:sp>
        <p:nvSpPr>
          <p:cNvPr id="132" name="Rectangle: Rounded Corners 131">
            <a:extLst>
              <a:ext uri="{FF2B5EF4-FFF2-40B4-BE49-F238E27FC236}">
                <a16:creationId xmlns:a16="http://schemas.microsoft.com/office/drawing/2014/main" id="{42472740-93A7-4275-AB31-7F24BE33D7C0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02</a:t>
            </a:r>
          </a:p>
        </p:txBody>
      </p:sp>
      <p:sp>
        <p:nvSpPr>
          <p:cNvPr id="133" name="Rectangle: Rounded Corners 132">
            <a:extLst>
              <a:ext uri="{FF2B5EF4-FFF2-40B4-BE49-F238E27FC236}">
                <a16:creationId xmlns:a16="http://schemas.microsoft.com/office/drawing/2014/main" id="{30540521-97B2-438E-9C22-3AB33CC0E34D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01</a:t>
            </a:r>
          </a:p>
        </p:txBody>
      </p:sp>
      <p:sp>
        <p:nvSpPr>
          <p:cNvPr id="134" name="Rectangle: Rounded Corners 133">
            <a:extLst>
              <a:ext uri="{FF2B5EF4-FFF2-40B4-BE49-F238E27FC236}">
                <a16:creationId xmlns:a16="http://schemas.microsoft.com/office/drawing/2014/main" id="{CBC7C04D-FAEF-4D5B-AE8F-32D56A14FB45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135" name="Rectangle: Rounded Corners 134">
            <a:extLst>
              <a:ext uri="{FF2B5EF4-FFF2-40B4-BE49-F238E27FC236}">
                <a16:creationId xmlns:a16="http://schemas.microsoft.com/office/drawing/2014/main" id="{C9787A08-6A50-4CBA-B010-CFBD85A71547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136" name="Rectangle: Rounded Corners 135">
            <a:extLst>
              <a:ext uri="{FF2B5EF4-FFF2-40B4-BE49-F238E27FC236}">
                <a16:creationId xmlns:a16="http://schemas.microsoft.com/office/drawing/2014/main" id="{2EAE5D6E-6779-4BC8-B98D-B9C4FE7FD44B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137" name="Rectangle: Rounded Corners 136">
            <a:extLst>
              <a:ext uri="{FF2B5EF4-FFF2-40B4-BE49-F238E27FC236}">
                <a16:creationId xmlns:a16="http://schemas.microsoft.com/office/drawing/2014/main" id="{4819F15C-69A6-4E7B-A3A3-EE3949752A04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138" name="Rectangle: Rounded Corners 137">
            <a:extLst>
              <a:ext uri="{FF2B5EF4-FFF2-40B4-BE49-F238E27FC236}">
                <a16:creationId xmlns:a16="http://schemas.microsoft.com/office/drawing/2014/main" id="{0E152A58-ADCE-4D91-9A68-A202DA51207E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139" name="Rectangle: Rounded Corners 138">
            <a:extLst>
              <a:ext uri="{FF2B5EF4-FFF2-40B4-BE49-F238E27FC236}">
                <a16:creationId xmlns:a16="http://schemas.microsoft.com/office/drawing/2014/main" id="{62D2A241-A7B2-48A3-9774-00BA3DB0D9DB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140" name="Rectangle: Rounded Corners 139">
            <a:extLst>
              <a:ext uri="{FF2B5EF4-FFF2-40B4-BE49-F238E27FC236}">
                <a16:creationId xmlns:a16="http://schemas.microsoft.com/office/drawing/2014/main" id="{23E1C995-D74D-45E1-97DB-7D38F64CE5F0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141" name="Rectangle: Rounded Corners 140">
            <a:extLst>
              <a:ext uri="{FF2B5EF4-FFF2-40B4-BE49-F238E27FC236}">
                <a16:creationId xmlns:a16="http://schemas.microsoft.com/office/drawing/2014/main" id="{6E8D5A22-BBD0-4250-B9FB-F22919BD4747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142" name="Rectangle: Rounded Corners 141">
            <a:extLst>
              <a:ext uri="{FF2B5EF4-FFF2-40B4-BE49-F238E27FC236}">
                <a16:creationId xmlns:a16="http://schemas.microsoft.com/office/drawing/2014/main" id="{9A53F8C0-F256-4CA2-92F4-06278D18D072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143" name="Rectangle: Rounded Corners 142">
            <a:extLst>
              <a:ext uri="{FF2B5EF4-FFF2-40B4-BE49-F238E27FC236}">
                <a16:creationId xmlns:a16="http://schemas.microsoft.com/office/drawing/2014/main" id="{9DF3F408-C271-40F3-B5AE-7A07314970E5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144" name="Rectangle: Rounded Corners 143">
            <a:extLst>
              <a:ext uri="{FF2B5EF4-FFF2-40B4-BE49-F238E27FC236}">
                <a16:creationId xmlns:a16="http://schemas.microsoft.com/office/drawing/2014/main" id="{43EBF69D-50FE-4FE5-8254-4E3A67F0865D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145" name="Rectangle: Rounded Corners 144">
            <a:extLst>
              <a:ext uri="{FF2B5EF4-FFF2-40B4-BE49-F238E27FC236}">
                <a16:creationId xmlns:a16="http://schemas.microsoft.com/office/drawing/2014/main" id="{CB30F5B0-4AF4-4979-AFBD-1EB8679E1AE7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146" name="Rectangle: Rounded Corners 145">
            <a:extLst>
              <a:ext uri="{FF2B5EF4-FFF2-40B4-BE49-F238E27FC236}">
                <a16:creationId xmlns:a16="http://schemas.microsoft.com/office/drawing/2014/main" id="{31C2AA14-AE63-4841-A1D3-605BAB785690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147" name="Rectangle: Rounded Corners 146">
            <a:extLst>
              <a:ext uri="{FF2B5EF4-FFF2-40B4-BE49-F238E27FC236}">
                <a16:creationId xmlns:a16="http://schemas.microsoft.com/office/drawing/2014/main" id="{FBB76014-8A2B-47AD-8D36-34C19849E50D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148" name="Rectangle: Rounded Corners 147">
            <a:extLst>
              <a:ext uri="{FF2B5EF4-FFF2-40B4-BE49-F238E27FC236}">
                <a16:creationId xmlns:a16="http://schemas.microsoft.com/office/drawing/2014/main" id="{82963E22-E21B-44BF-AD61-D0B18A31BEB3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149" name="Rectangle: Rounded Corners 148">
            <a:extLst>
              <a:ext uri="{FF2B5EF4-FFF2-40B4-BE49-F238E27FC236}">
                <a16:creationId xmlns:a16="http://schemas.microsoft.com/office/drawing/2014/main" id="{CF705E78-06A8-41AE-BE15-6D394B5EDC66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150" name="Rectangle: Rounded Corners 149">
            <a:extLst>
              <a:ext uri="{FF2B5EF4-FFF2-40B4-BE49-F238E27FC236}">
                <a16:creationId xmlns:a16="http://schemas.microsoft.com/office/drawing/2014/main" id="{AB037091-9B49-4707-B7DF-A585EC8672DD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151" name="Rectangle: Rounded Corners 150">
            <a:extLst>
              <a:ext uri="{FF2B5EF4-FFF2-40B4-BE49-F238E27FC236}">
                <a16:creationId xmlns:a16="http://schemas.microsoft.com/office/drawing/2014/main" id="{3B6666BC-7B73-4E95-A4A3-6CFF70D4D8EA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52" name="Rectangle: Rounded Corners 151">
            <a:extLst>
              <a:ext uri="{FF2B5EF4-FFF2-40B4-BE49-F238E27FC236}">
                <a16:creationId xmlns:a16="http://schemas.microsoft.com/office/drawing/2014/main" id="{8D005ED7-361E-48D6-89CB-D752FA0A00CD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153" name="Rectangle: Rounded Corners 152">
            <a:extLst>
              <a:ext uri="{FF2B5EF4-FFF2-40B4-BE49-F238E27FC236}">
                <a16:creationId xmlns:a16="http://schemas.microsoft.com/office/drawing/2014/main" id="{0A2B431C-3F6F-458B-8AA5-BD29151DDACB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154" name="Rectangle: Rounded Corners 153">
            <a:extLst>
              <a:ext uri="{FF2B5EF4-FFF2-40B4-BE49-F238E27FC236}">
                <a16:creationId xmlns:a16="http://schemas.microsoft.com/office/drawing/2014/main" id="{5B5C72B7-1BD4-4646-82ED-CDF6184CD945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155" name="Rectangle: Rounded Corners 154">
            <a:extLst>
              <a:ext uri="{FF2B5EF4-FFF2-40B4-BE49-F238E27FC236}">
                <a16:creationId xmlns:a16="http://schemas.microsoft.com/office/drawing/2014/main" id="{A1254D06-FC19-4D12-9454-B26C89E6686B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156" name="Rectangle: Rounded Corners 155">
            <a:extLst>
              <a:ext uri="{FF2B5EF4-FFF2-40B4-BE49-F238E27FC236}">
                <a16:creationId xmlns:a16="http://schemas.microsoft.com/office/drawing/2014/main" id="{DD7A2722-5ECD-4E9E-9BAF-9DCE04701F5B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157" name="Rectangle: Rounded Corners 156">
            <a:extLst>
              <a:ext uri="{FF2B5EF4-FFF2-40B4-BE49-F238E27FC236}">
                <a16:creationId xmlns:a16="http://schemas.microsoft.com/office/drawing/2014/main" id="{C2E4939C-E884-40DF-AD6E-A4580CE082E4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158" name="Rectangle: Rounded Corners 157">
            <a:extLst>
              <a:ext uri="{FF2B5EF4-FFF2-40B4-BE49-F238E27FC236}">
                <a16:creationId xmlns:a16="http://schemas.microsoft.com/office/drawing/2014/main" id="{B2443F1B-D73A-4991-B83E-027355A08DAC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159" name="Rectangle: Rounded Corners 158">
            <a:extLst>
              <a:ext uri="{FF2B5EF4-FFF2-40B4-BE49-F238E27FC236}">
                <a16:creationId xmlns:a16="http://schemas.microsoft.com/office/drawing/2014/main" id="{B89A7E4B-9158-482E-8DE3-AE243EDCD289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160" name="Rectangle: Rounded Corners 159">
            <a:extLst>
              <a:ext uri="{FF2B5EF4-FFF2-40B4-BE49-F238E27FC236}">
                <a16:creationId xmlns:a16="http://schemas.microsoft.com/office/drawing/2014/main" id="{CD32E0BA-B44A-4974-B7B1-00D5E7D411BD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161" name="Rectangle: Rounded Corners 160">
            <a:extLst>
              <a:ext uri="{FF2B5EF4-FFF2-40B4-BE49-F238E27FC236}">
                <a16:creationId xmlns:a16="http://schemas.microsoft.com/office/drawing/2014/main" id="{355D69FB-7EFA-4380-8A2B-E9156D574AE4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62" name="Rectangle: Rounded Corners 161">
            <a:extLst>
              <a:ext uri="{FF2B5EF4-FFF2-40B4-BE49-F238E27FC236}">
                <a16:creationId xmlns:a16="http://schemas.microsoft.com/office/drawing/2014/main" id="{5EB75208-43D5-45D6-9665-0160E7E9C4FF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163" name="Rectangle: Rounded Corners 162">
            <a:extLst>
              <a:ext uri="{FF2B5EF4-FFF2-40B4-BE49-F238E27FC236}">
                <a16:creationId xmlns:a16="http://schemas.microsoft.com/office/drawing/2014/main" id="{F950C526-95E3-423A-9004-48ABE1A2D69F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164" name="Rectangle: Rounded Corners 163">
            <a:extLst>
              <a:ext uri="{FF2B5EF4-FFF2-40B4-BE49-F238E27FC236}">
                <a16:creationId xmlns:a16="http://schemas.microsoft.com/office/drawing/2014/main" id="{B9C0C374-49A4-4605-BAB4-E9FCB8CEDF11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165" name="Rectangle: Rounded Corners 164">
            <a:extLst>
              <a:ext uri="{FF2B5EF4-FFF2-40B4-BE49-F238E27FC236}">
                <a16:creationId xmlns:a16="http://schemas.microsoft.com/office/drawing/2014/main" id="{5F84AB9C-5490-4B17-8E3C-BFB61CFA2547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166" name="Rectangle: Rounded Corners 165">
            <a:extLst>
              <a:ext uri="{FF2B5EF4-FFF2-40B4-BE49-F238E27FC236}">
                <a16:creationId xmlns:a16="http://schemas.microsoft.com/office/drawing/2014/main" id="{D531DB23-B19F-4A37-9B8B-3D0F468ACC19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167" name="Rectangle: Rounded Corners 166">
            <a:extLst>
              <a:ext uri="{FF2B5EF4-FFF2-40B4-BE49-F238E27FC236}">
                <a16:creationId xmlns:a16="http://schemas.microsoft.com/office/drawing/2014/main" id="{60A70A81-7788-4D15-A97A-3D8D23039DD2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168" name="Rectangle: Rounded Corners 167">
            <a:extLst>
              <a:ext uri="{FF2B5EF4-FFF2-40B4-BE49-F238E27FC236}">
                <a16:creationId xmlns:a16="http://schemas.microsoft.com/office/drawing/2014/main" id="{766F06A1-518C-406F-B805-DB308C92A8EB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169" name="Rectangle: Rounded Corners 168">
            <a:extLst>
              <a:ext uri="{FF2B5EF4-FFF2-40B4-BE49-F238E27FC236}">
                <a16:creationId xmlns:a16="http://schemas.microsoft.com/office/drawing/2014/main" id="{9752EEBC-587E-4456-AF3D-093378F449C9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170" name="Rectangle: Rounded Corners 169">
            <a:extLst>
              <a:ext uri="{FF2B5EF4-FFF2-40B4-BE49-F238E27FC236}">
                <a16:creationId xmlns:a16="http://schemas.microsoft.com/office/drawing/2014/main" id="{E38C7347-9CE4-4258-AA3A-A9AE88D2E6ED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171" name="Rectangle: Rounded Corners 170">
            <a:extLst>
              <a:ext uri="{FF2B5EF4-FFF2-40B4-BE49-F238E27FC236}">
                <a16:creationId xmlns:a16="http://schemas.microsoft.com/office/drawing/2014/main" id="{3F7EBAD6-7925-4D00-8C82-F90BBE644802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172" name="Rectangle: Rounded Corners 171">
            <a:extLst>
              <a:ext uri="{FF2B5EF4-FFF2-40B4-BE49-F238E27FC236}">
                <a16:creationId xmlns:a16="http://schemas.microsoft.com/office/drawing/2014/main" id="{B0ED1644-4E5D-41D7-A794-0B232DC82F42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173" name="Rectangle: Rounded Corners 172">
            <a:extLst>
              <a:ext uri="{FF2B5EF4-FFF2-40B4-BE49-F238E27FC236}">
                <a16:creationId xmlns:a16="http://schemas.microsoft.com/office/drawing/2014/main" id="{9DEFCD0C-0464-4CA6-831A-AD704FB69EA7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174" name="Rectangle: Rounded Corners 173">
            <a:extLst>
              <a:ext uri="{FF2B5EF4-FFF2-40B4-BE49-F238E27FC236}">
                <a16:creationId xmlns:a16="http://schemas.microsoft.com/office/drawing/2014/main" id="{503B8812-162F-4083-A04A-3B41A67D9A67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175" name="Rectangle: Rounded Corners 174">
            <a:extLst>
              <a:ext uri="{FF2B5EF4-FFF2-40B4-BE49-F238E27FC236}">
                <a16:creationId xmlns:a16="http://schemas.microsoft.com/office/drawing/2014/main" id="{DE8A5960-3356-42F8-9821-03F10769FDB2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176" name="Rectangle: Rounded Corners 175">
            <a:extLst>
              <a:ext uri="{FF2B5EF4-FFF2-40B4-BE49-F238E27FC236}">
                <a16:creationId xmlns:a16="http://schemas.microsoft.com/office/drawing/2014/main" id="{566F80C9-D78F-4AFE-912F-E302C050E83E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177" name="Rectangle: Rounded Corners 176">
            <a:extLst>
              <a:ext uri="{FF2B5EF4-FFF2-40B4-BE49-F238E27FC236}">
                <a16:creationId xmlns:a16="http://schemas.microsoft.com/office/drawing/2014/main" id="{2EE22584-E2E5-4C6B-B408-1AB451C24548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178" name="Rectangle: Rounded Corners 177">
            <a:extLst>
              <a:ext uri="{FF2B5EF4-FFF2-40B4-BE49-F238E27FC236}">
                <a16:creationId xmlns:a16="http://schemas.microsoft.com/office/drawing/2014/main" id="{A37C9723-A1B0-4E6A-84EC-B4E04D10F8B9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179" name="Rectangle: Rounded Corners 178">
            <a:extLst>
              <a:ext uri="{FF2B5EF4-FFF2-40B4-BE49-F238E27FC236}">
                <a16:creationId xmlns:a16="http://schemas.microsoft.com/office/drawing/2014/main" id="{200240D0-3E28-4FAA-9FBC-731B291B4A3A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180" name="Rectangle: Rounded Corners 179">
            <a:extLst>
              <a:ext uri="{FF2B5EF4-FFF2-40B4-BE49-F238E27FC236}">
                <a16:creationId xmlns:a16="http://schemas.microsoft.com/office/drawing/2014/main" id="{3F18BB9B-451B-4164-A37A-1C5AA3FDB99D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181" name="Rectangle: Rounded Corners 180">
            <a:extLst>
              <a:ext uri="{FF2B5EF4-FFF2-40B4-BE49-F238E27FC236}">
                <a16:creationId xmlns:a16="http://schemas.microsoft.com/office/drawing/2014/main" id="{AD0907D5-9CBA-4DA4-9153-00D9FA137C93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182" name="Rectangle: Rounded Corners 181">
            <a:extLst>
              <a:ext uri="{FF2B5EF4-FFF2-40B4-BE49-F238E27FC236}">
                <a16:creationId xmlns:a16="http://schemas.microsoft.com/office/drawing/2014/main" id="{5749742B-FD5B-473B-A98B-ED4D1202A736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183" name="Rectangle: Rounded Corners 182">
            <a:extLst>
              <a:ext uri="{FF2B5EF4-FFF2-40B4-BE49-F238E27FC236}">
                <a16:creationId xmlns:a16="http://schemas.microsoft.com/office/drawing/2014/main" id="{57EA9128-D223-4EC1-80C9-429DCF3A7735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184" name="Rectangle: Rounded Corners 183">
            <a:extLst>
              <a:ext uri="{FF2B5EF4-FFF2-40B4-BE49-F238E27FC236}">
                <a16:creationId xmlns:a16="http://schemas.microsoft.com/office/drawing/2014/main" id="{F035E076-C29A-4F1C-8D4D-95572640B259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185" name="Rectangle: Rounded Corners 184">
            <a:extLst>
              <a:ext uri="{FF2B5EF4-FFF2-40B4-BE49-F238E27FC236}">
                <a16:creationId xmlns:a16="http://schemas.microsoft.com/office/drawing/2014/main" id="{1948331B-E18D-45B1-BE70-A5686C276529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186" name="Rectangle: Rounded Corners 185">
            <a:extLst>
              <a:ext uri="{FF2B5EF4-FFF2-40B4-BE49-F238E27FC236}">
                <a16:creationId xmlns:a16="http://schemas.microsoft.com/office/drawing/2014/main" id="{8043BD8B-ED12-4B06-8B0F-101D261E4882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187" name="Rectangle: Rounded Corners 186">
            <a:extLst>
              <a:ext uri="{FF2B5EF4-FFF2-40B4-BE49-F238E27FC236}">
                <a16:creationId xmlns:a16="http://schemas.microsoft.com/office/drawing/2014/main" id="{98DF4FA7-E433-4D77-82CF-1B83322DCF95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188" name="Rectangle: Rounded Corners 187">
            <a:extLst>
              <a:ext uri="{FF2B5EF4-FFF2-40B4-BE49-F238E27FC236}">
                <a16:creationId xmlns:a16="http://schemas.microsoft.com/office/drawing/2014/main" id="{FFEC2737-BA84-4F80-B1BC-85E9F96FBAEE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189" name="Rectangle: Rounded Corners 188">
            <a:extLst>
              <a:ext uri="{FF2B5EF4-FFF2-40B4-BE49-F238E27FC236}">
                <a16:creationId xmlns:a16="http://schemas.microsoft.com/office/drawing/2014/main" id="{28C35369-233A-4435-8F53-90BC54760804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90" name="Rectangle: Rounded Corners 189">
            <a:extLst>
              <a:ext uri="{FF2B5EF4-FFF2-40B4-BE49-F238E27FC236}">
                <a16:creationId xmlns:a16="http://schemas.microsoft.com/office/drawing/2014/main" id="{56DFDD48-D353-4C52-A28C-B30E56C1D656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191" name="Rectangle: Rounded Corners 190">
            <a:extLst>
              <a:ext uri="{FF2B5EF4-FFF2-40B4-BE49-F238E27FC236}">
                <a16:creationId xmlns:a16="http://schemas.microsoft.com/office/drawing/2014/main" id="{9597B89A-70C6-417B-B192-A359D45B4CB6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0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92" name="Rectangle: Rounded Corners 191">
            <a:extLst>
              <a:ext uri="{FF2B5EF4-FFF2-40B4-BE49-F238E27FC236}">
                <a16:creationId xmlns:a16="http://schemas.microsoft.com/office/drawing/2014/main" id="{8E6DA036-8A16-4589-A5F7-973D3B6ACFEF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0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93" name="Rectangle: Rounded Corners 192">
            <a:extLst>
              <a:ext uri="{FF2B5EF4-FFF2-40B4-BE49-F238E27FC236}">
                <a16:creationId xmlns:a16="http://schemas.microsoft.com/office/drawing/2014/main" id="{FDE976BD-95B3-4D4A-A01C-42511E001CCF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0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94" name="Rectangle: Rounded Corners 193">
            <a:extLst>
              <a:ext uri="{FF2B5EF4-FFF2-40B4-BE49-F238E27FC236}">
                <a16:creationId xmlns:a16="http://schemas.microsoft.com/office/drawing/2014/main" id="{40CB165A-2B88-4D35-91F0-9D1AED2145BF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0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195" name="Rectangle: Rounded Corners 194">
            <a:extLst>
              <a:ext uri="{FF2B5EF4-FFF2-40B4-BE49-F238E27FC236}">
                <a16:creationId xmlns:a16="http://schemas.microsoft.com/office/drawing/2014/main" id="{820BB046-F64C-45D6-A28B-A550C345D969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0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227021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4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6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5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8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95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15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25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35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45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5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65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75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85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95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5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15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25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35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45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5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65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75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85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95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05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4150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4250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350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4500"/>
                            </p:stCondLst>
                            <p:childTnLst>
                              <p:par>
                                <p:cTn id="1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5500"/>
                            </p:stCondLst>
                            <p:childTnLst>
                              <p:par>
                                <p:cTn id="1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65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7500"/>
                            </p:stCondLst>
                            <p:childTnLst>
                              <p:par>
                                <p:cTn id="1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8500"/>
                            </p:stCondLst>
                            <p:childTnLst>
                              <p:par>
                                <p:cTn id="1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9500"/>
                            </p:stCondLst>
                            <p:childTnLst>
                              <p:par>
                                <p:cTn id="1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500"/>
                            </p:stCondLst>
                            <p:childTnLst>
                              <p:par>
                                <p:cTn id="1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1500"/>
                            </p:stCondLst>
                            <p:childTnLst>
                              <p:par>
                                <p:cTn id="1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2500"/>
                            </p:stCondLst>
                            <p:childTnLst>
                              <p:par>
                                <p:cTn id="1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3500"/>
                            </p:stCondLst>
                            <p:childTnLst>
                              <p:par>
                                <p:cTn id="1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4500"/>
                            </p:stCondLst>
                            <p:childTnLst>
                              <p:par>
                                <p:cTn id="1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500"/>
                            </p:stCondLst>
                            <p:childTnLst>
                              <p:par>
                                <p:cTn id="1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6500"/>
                            </p:stCondLst>
                            <p:childTnLst>
                              <p:par>
                                <p:cTn id="1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7500"/>
                            </p:stCondLst>
                            <p:childTnLst>
                              <p:par>
                                <p:cTn id="1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8500"/>
                            </p:stCondLst>
                            <p:childTnLst>
                              <p:par>
                                <p:cTn id="1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9500"/>
                            </p:stCondLst>
                            <p:childTnLst>
                              <p:par>
                                <p:cTn id="1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60500"/>
                            </p:stCondLst>
                            <p:childTnLst>
                              <p:par>
                                <p:cTn id="1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61500"/>
                            </p:stCondLst>
                            <p:childTnLst>
                              <p:par>
                                <p:cTn id="1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62500"/>
                            </p:stCondLst>
                            <p:childTnLst>
                              <p:par>
                                <p:cTn id="1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63500"/>
                            </p:stCondLst>
                            <p:childTnLst>
                              <p:par>
                                <p:cTn id="1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64500"/>
                            </p:stCondLst>
                            <p:childTnLst>
                              <p:par>
                                <p:cTn id="2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65500"/>
                            </p:stCondLst>
                            <p:childTnLst>
                              <p:par>
                                <p:cTn id="2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6500"/>
                            </p:stCondLst>
                            <p:childTnLst>
                              <p:par>
                                <p:cTn id="2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67500"/>
                            </p:stCondLst>
                            <p:childTnLst>
                              <p:par>
                                <p:cTn id="2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68500"/>
                            </p:stCondLst>
                            <p:childTnLst>
                              <p:par>
                                <p:cTn id="2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69500"/>
                            </p:stCondLst>
                            <p:childTnLst>
                              <p:par>
                                <p:cTn id="2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70500"/>
                            </p:stCondLst>
                            <p:childTnLst>
                              <p:par>
                                <p:cTn id="2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71500"/>
                            </p:stCondLst>
                            <p:childTnLst>
                              <p:par>
                                <p:cTn id="2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72500"/>
                            </p:stCondLst>
                            <p:childTnLst>
                              <p:par>
                                <p:cTn id="2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73500"/>
                            </p:stCondLst>
                            <p:childTnLst>
                              <p:par>
                                <p:cTn id="2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74500"/>
                            </p:stCondLst>
                            <p:childTnLst>
                              <p:par>
                                <p:cTn id="2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75500"/>
                            </p:stCondLst>
                            <p:childTnLst>
                              <p:par>
                                <p:cTn id="2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76500"/>
                            </p:stCondLst>
                            <p:childTnLst>
                              <p:par>
                                <p:cTn id="2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77500"/>
                            </p:stCondLst>
                            <p:childTnLst>
                              <p:par>
                                <p:cTn id="2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78500"/>
                            </p:stCondLst>
                            <p:childTnLst>
                              <p:par>
                                <p:cTn id="2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79500"/>
                            </p:stCondLst>
                            <p:childTnLst>
                              <p:par>
                                <p:cTn id="2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80500"/>
                            </p:stCondLst>
                            <p:childTnLst>
                              <p:par>
                                <p:cTn id="2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81500"/>
                            </p:stCondLst>
                            <p:childTnLst>
                              <p:par>
                                <p:cTn id="2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82500"/>
                            </p:stCondLst>
                            <p:childTnLst>
                              <p:par>
                                <p:cTn id="2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83500"/>
                            </p:stCondLst>
                            <p:childTnLst>
                              <p:par>
                                <p:cTn id="2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84500"/>
                            </p:stCondLst>
                            <p:childTnLst>
                              <p:par>
                                <p:cTn id="2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85500"/>
                            </p:stCondLst>
                            <p:childTnLst>
                              <p:par>
                                <p:cTn id="2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86500"/>
                            </p:stCondLst>
                            <p:childTnLst>
                              <p:par>
                                <p:cTn id="2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87500"/>
                            </p:stCondLst>
                            <p:childTnLst>
                              <p:par>
                                <p:cTn id="2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88500"/>
                            </p:stCondLst>
                            <p:childTnLst>
                              <p:par>
                                <p:cTn id="2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89500"/>
                            </p:stCondLst>
                            <p:childTnLst>
                              <p:par>
                                <p:cTn id="2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90500"/>
                            </p:stCondLst>
                            <p:childTnLst>
                              <p:par>
                                <p:cTn id="2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91500"/>
                            </p:stCondLst>
                            <p:childTnLst>
                              <p:par>
                                <p:cTn id="2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92500"/>
                            </p:stCondLst>
                            <p:childTnLst>
                              <p:par>
                                <p:cTn id="2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93500"/>
                            </p:stCondLst>
                            <p:childTnLst>
                              <p:par>
                                <p:cTn id="2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94500"/>
                            </p:stCondLst>
                            <p:childTnLst>
                              <p:par>
                                <p:cTn id="2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95500"/>
                            </p:stCondLst>
                            <p:childTnLst>
                              <p:par>
                                <p:cTn id="2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96500"/>
                            </p:stCondLst>
                            <p:childTnLst>
                              <p:par>
                                <p:cTn id="2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97500"/>
                            </p:stCondLst>
                            <p:childTnLst>
                              <p:par>
                                <p:cTn id="3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98500"/>
                            </p:stCondLst>
                            <p:childTnLst>
                              <p:par>
                                <p:cTn id="3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99500"/>
                            </p:stCondLst>
                            <p:childTnLst>
                              <p:par>
                                <p:cTn id="3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17500"/>
                            </p:stCondLst>
                            <p:childTnLst>
                              <p:par>
                                <p:cTn id="3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18500"/>
                            </p:stCondLst>
                            <p:childTnLst>
                              <p:par>
                                <p:cTn id="3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19500"/>
                            </p:stCondLst>
                            <p:childTnLst>
                              <p:par>
                                <p:cTn id="3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20500"/>
                            </p:stCondLst>
                            <p:childTnLst>
                              <p:par>
                                <p:cTn id="3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21500"/>
                            </p:stCondLst>
                            <p:childTnLst>
                              <p:par>
                                <p:cTn id="3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22500"/>
                            </p:stCondLst>
                            <p:childTnLst>
                              <p:par>
                                <p:cTn id="3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23500"/>
                            </p:stCondLst>
                            <p:childTnLst>
                              <p:par>
                                <p:cTn id="3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24500"/>
                            </p:stCondLst>
                            <p:childTnLst>
                              <p:par>
                                <p:cTn id="3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25500"/>
                            </p:stCondLst>
                            <p:childTnLst>
                              <p:par>
                                <p:cTn id="3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26500"/>
                            </p:stCondLst>
                            <p:childTnLst>
                              <p:par>
                                <p:cTn id="3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127500"/>
                            </p:stCondLst>
                            <p:childTnLst>
                              <p:par>
                                <p:cTn id="3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28500"/>
                            </p:stCondLst>
                            <p:childTnLst>
                              <p:par>
                                <p:cTn id="3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29500"/>
                            </p:stCondLst>
                            <p:childTnLst>
                              <p:par>
                                <p:cTn id="3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30500"/>
                            </p:stCondLst>
                            <p:childTnLst>
                              <p:par>
                                <p:cTn id="3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31500"/>
                            </p:stCondLst>
                            <p:childTnLst>
                              <p:par>
                                <p:cTn id="4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32500"/>
                            </p:stCondLst>
                            <p:childTnLst>
                              <p:par>
                                <p:cTn id="4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33500"/>
                            </p:stCondLst>
                            <p:childTnLst>
                              <p:par>
                                <p:cTn id="4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34500"/>
                            </p:stCondLst>
                            <p:childTnLst>
                              <p:par>
                                <p:cTn id="4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35500"/>
                            </p:stCondLst>
                            <p:childTnLst>
                              <p:par>
                                <p:cTn id="4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36500"/>
                            </p:stCondLst>
                            <p:childTnLst>
                              <p:par>
                                <p:cTn id="4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37500"/>
                            </p:stCondLst>
                            <p:childTnLst>
                              <p:par>
                                <p:cTn id="4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138500"/>
                            </p:stCondLst>
                            <p:childTnLst>
                              <p:par>
                                <p:cTn id="4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39500"/>
                            </p:stCondLst>
                            <p:childTnLst>
                              <p:par>
                                <p:cTn id="4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140500"/>
                            </p:stCondLst>
                            <p:childTnLst>
                              <p:par>
                                <p:cTn id="4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41500"/>
                            </p:stCondLst>
                            <p:childTnLst>
                              <p:par>
                                <p:cTn id="4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142500"/>
                            </p:stCondLst>
                            <p:childTnLst>
                              <p:par>
                                <p:cTn id="4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43500"/>
                            </p:stCondLst>
                            <p:childTnLst>
                              <p:par>
                                <p:cTn id="4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144500"/>
                            </p:stCondLst>
                            <p:childTnLst>
                              <p:par>
                                <p:cTn id="4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145500"/>
                            </p:stCondLst>
                            <p:childTnLst>
                              <p:par>
                                <p:cTn id="4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146500"/>
                            </p:stCondLst>
                            <p:childTnLst>
                              <p:par>
                                <p:cTn id="4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147500"/>
                            </p:stCondLst>
                            <p:childTnLst>
                              <p:par>
                                <p:cTn id="4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148500"/>
                            </p:stCondLst>
                            <p:childTnLst>
                              <p:par>
                                <p:cTn id="4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149500"/>
                            </p:stCondLst>
                            <p:childTnLst>
                              <p:par>
                                <p:cTn id="4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150500"/>
                            </p:stCondLst>
                            <p:childTnLst>
                              <p:par>
                                <p:cTn id="4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151500"/>
                            </p:stCondLst>
                            <p:childTnLst>
                              <p:par>
                                <p:cTn id="4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152500"/>
                            </p:stCondLst>
                            <p:childTnLst>
                              <p:par>
                                <p:cTn id="4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53500"/>
                            </p:stCondLst>
                            <p:childTnLst>
                              <p:par>
                                <p:cTn id="4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154500"/>
                            </p:stCondLst>
                            <p:childTnLst>
                              <p:par>
                                <p:cTn id="4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155500"/>
                            </p:stCondLst>
                            <p:childTnLst>
                              <p:par>
                                <p:cTn id="4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156500"/>
                            </p:stCondLst>
                            <p:childTnLst>
                              <p:par>
                                <p:cTn id="4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157500"/>
                            </p:stCondLst>
                            <p:childTnLst>
                              <p:par>
                                <p:cTn id="4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158500"/>
                            </p:stCondLst>
                            <p:childTnLst>
                              <p:par>
                                <p:cTn id="4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159500"/>
                            </p:stCondLst>
                            <p:childTnLst>
                              <p:par>
                                <p:cTn id="4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160500"/>
                            </p:stCondLst>
                            <p:childTnLst>
                              <p:par>
                                <p:cTn id="4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161500"/>
                            </p:stCondLst>
                            <p:childTnLst>
                              <p:par>
                                <p:cTn id="4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162500"/>
                            </p:stCondLst>
                            <p:childTnLst>
                              <p:par>
                                <p:cTn id="4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163500"/>
                            </p:stCondLst>
                            <p:childTnLst>
                              <p:par>
                                <p:cTn id="4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164500"/>
                            </p:stCondLst>
                            <p:childTnLst>
                              <p:par>
                                <p:cTn id="5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165500"/>
                            </p:stCondLst>
                            <p:childTnLst>
                              <p:par>
                                <p:cTn id="5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166500"/>
                            </p:stCondLst>
                            <p:childTnLst>
                              <p:par>
                                <p:cTn id="5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167500"/>
                            </p:stCondLst>
                            <p:childTnLst>
                              <p:par>
                                <p:cTn id="5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168500"/>
                            </p:stCondLst>
                            <p:childTnLst>
                              <p:par>
                                <p:cTn id="5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169500"/>
                            </p:stCondLst>
                            <p:childTnLst>
                              <p:par>
                                <p:cTn id="5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170500"/>
                            </p:stCondLst>
                            <p:childTnLst>
                              <p:par>
                                <p:cTn id="5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171500"/>
                            </p:stCondLst>
                            <p:childTnLst>
                              <p:par>
                                <p:cTn id="5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172500"/>
                            </p:stCondLst>
                            <p:childTnLst>
                              <p:par>
                                <p:cTn id="5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173500"/>
                            </p:stCondLst>
                            <p:childTnLst>
                              <p:par>
                                <p:cTn id="5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174500"/>
                            </p:stCondLst>
                            <p:childTnLst>
                              <p:par>
                                <p:cTn id="5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175500"/>
                            </p:stCondLst>
                            <p:childTnLst>
                              <p:par>
                                <p:cTn id="5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176500"/>
                            </p:stCondLst>
                            <p:childTnLst>
                              <p:par>
                                <p:cTn id="5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177500"/>
                            </p:stCondLst>
                            <p:childTnLst>
                              <p:par>
                                <p:cTn id="5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178500"/>
                            </p:stCondLst>
                            <p:childTnLst>
                              <p:par>
                                <p:cTn id="5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179500"/>
                            </p:stCondLst>
                            <p:childTnLst>
                              <p:par>
                                <p:cTn id="5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180500"/>
                            </p:stCondLst>
                            <p:childTnLst>
                              <p:par>
                                <p:cTn id="5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181500"/>
                            </p:stCondLst>
                            <p:childTnLst>
                              <p:par>
                                <p:cTn id="5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04F9B7-9B3C-4B30-8975-61FEF7BBA9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193" y="195878"/>
            <a:ext cx="7767341" cy="3623954"/>
          </a:xfrm>
          <a:prstGeom prst="rect">
            <a:avLst/>
          </a:prstGeom>
        </p:spPr>
      </p:pic>
      <p:sp>
        <p:nvSpPr>
          <p:cNvPr id="196" name="Rectangle: Rounded Corners 195">
            <a:extLst>
              <a:ext uri="{FF2B5EF4-FFF2-40B4-BE49-F238E27FC236}">
                <a16:creationId xmlns:a16="http://schemas.microsoft.com/office/drawing/2014/main" id="{06792922-5ECA-4E80-88D2-5AC6AA2DCE7D}"/>
              </a:ext>
            </a:extLst>
          </p:cNvPr>
          <p:cNvSpPr/>
          <p:nvPr/>
        </p:nvSpPr>
        <p:spPr>
          <a:xfrm>
            <a:off x="376084" y="3967316"/>
            <a:ext cx="11439832" cy="1519084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4BACC6"/>
            </a:solidFill>
            <a:prstDash val="dashDot"/>
            <a:miter lim="800000"/>
          </a:ln>
          <a:effectLst/>
        </p:spPr>
        <p:txBody>
          <a:bodyPr rtlCol="0" anchor="ctr"/>
          <a:lstStyle/>
          <a:p>
            <a:pPr marL="14605" marR="0" lvl="0" indent="0" algn="ctr" defTabSz="4572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thịt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tươi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xung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quanh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ruồi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bâu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mua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5987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Rectangle: Rounded Corners 195">
            <a:extLst>
              <a:ext uri="{FF2B5EF4-FFF2-40B4-BE49-F238E27FC236}">
                <a16:creationId xmlns:a16="http://schemas.microsoft.com/office/drawing/2014/main" id="{06792922-5ECA-4E80-88D2-5AC6AA2DCE7D}"/>
              </a:ext>
            </a:extLst>
          </p:cNvPr>
          <p:cNvSpPr/>
          <p:nvPr/>
        </p:nvSpPr>
        <p:spPr>
          <a:xfrm>
            <a:off x="1220428" y="4454013"/>
            <a:ext cx="9751142" cy="95864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4BACC6"/>
            </a:solidFill>
            <a:prstDash val="dashDot"/>
            <a:miter lim="800000"/>
          </a:ln>
          <a:effectLst/>
        </p:spPr>
        <p:txBody>
          <a:bodyPr rtlCol="0" anchor="ctr"/>
          <a:lstStyle/>
          <a:p>
            <a:pPr marL="14605" lvl="0" algn="ctr" defTabSz="457200">
              <a:lnSpc>
                <a:spcPct val="115000"/>
              </a:lnSpc>
              <a:spcAft>
                <a:spcPts val="1000"/>
              </a:spcAft>
            </a:pPr>
            <a:r>
              <a:rPr lang="vi-VN" sz="4400" kern="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Rau củ quả này tươi ngon và nên mua.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4B05F8-CF72-42CD-9B2B-2063988C0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691" y="125362"/>
            <a:ext cx="8620617" cy="401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821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Rectangle: Rounded Corners 195">
            <a:extLst>
              <a:ext uri="{FF2B5EF4-FFF2-40B4-BE49-F238E27FC236}">
                <a16:creationId xmlns:a16="http://schemas.microsoft.com/office/drawing/2014/main" id="{06792922-5ECA-4E80-88D2-5AC6AA2DCE7D}"/>
              </a:ext>
            </a:extLst>
          </p:cNvPr>
          <p:cNvSpPr/>
          <p:nvPr/>
        </p:nvSpPr>
        <p:spPr>
          <a:xfrm>
            <a:off x="1345790" y="4439265"/>
            <a:ext cx="9500419" cy="95864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4BACC6"/>
            </a:solidFill>
            <a:prstDash val="dashDot"/>
            <a:miter lim="800000"/>
          </a:ln>
          <a:effectLst/>
        </p:spPr>
        <p:txBody>
          <a:bodyPr rtlCol="0" anchor="ctr"/>
          <a:lstStyle/>
          <a:p>
            <a:pPr marL="14605" lvl="0" algn="ctr" defTabSz="457200">
              <a:lnSpc>
                <a:spcPct val="115000"/>
              </a:lnSpc>
              <a:spcAft>
                <a:spcPts val="1000"/>
              </a:spcAft>
            </a:pPr>
            <a:r>
              <a:rPr lang="vi-VN" sz="4400" kern="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Thịt cá này tươi ngon và nên mua.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AD4811-12ED-4C93-8C47-313EBC6D14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413" y="173756"/>
            <a:ext cx="8383749" cy="391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72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Rectangle: Rounded Corners 195">
            <a:extLst>
              <a:ext uri="{FF2B5EF4-FFF2-40B4-BE49-F238E27FC236}">
                <a16:creationId xmlns:a16="http://schemas.microsoft.com/office/drawing/2014/main" id="{06792922-5ECA-4E80-88D2-5AC6AA2DCE7D}"/>
              </a:ext>
            </a:extLst>
          </p:cNvPr>
          <p:cNvSpPr/>
          <p:nvPr/>
        </p:nvSpPr>
        <p:spPr>
          <a:xfrm>
            <a:off x="398206" y="4247537"/>
            <a:ext cx="11297265" cy="146009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4BACC6"/>
            </a:solidFill>
            <a:prstDash val="dashDot"/>
            <a:miter lim="800000"/>
          </a:ln>
          <a:effectLst/>
        </p:spPr>
        <p:txBody>
          <a:bodyPr rtlCol="0" anchor="ctr"/>
          <a:lstStyle/>
          <a:p>
            <a:pPr marL="14605" lvl="0" algn="ctr" defTabSz="457200">
              <a:lnSpc>
                <a:spcPct val="115000"/>
              </a:lnSpc>
              <a:spcAft>
                <a:spcPts val="1000"/>
              </a:spcAft>
            </a:pPr>
            <a:r>
              <a:rPr lang="vi-VN" sz="4400" kern="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Hộp sữa này bị móp méo và không rõ nhãn mác. Không nên mua.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34F954-B9EF-4C48-9616-C6E0C5F681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143" y="176981"/>
            <a:ext cx="8012773" cy="373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88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4204629-0D19-498D-8800-2B49ECFBB7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-375650" y="-364859"/>
            <a:ext cx="10114157" cy="8041584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523FD817-C6AD-4B34-8D07-373B96CF0B73}"/>
              </a:ext>
            </a:extLst>
          </p:cNvPr>
          <p:cNvGrpSpPr/>
          <p:nvPr/>
        </p:nvGrpSpPr>
        <p:grpSpPr>
          <a:xfrm rot="311484">
            <a:off x="6573600" y="208337"/>
            <a:ext cx="5626926" cy="3501548"/>
            <a:chOff x="3113542" y="-790437"/>
            <a:chExt cx="6897475" cy="4292191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DF9CF02F-F560-41C5-9637-EC1D232ADE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67" r="6732" b="25294"/>
            <a:stretch/>
          </p:blipFill>
          <p:spPr>
            <a:xfrm>
              <a:off x="3113542" y="-790437"/>
              <a:ext cx="6897475" cy="4292191"/>
            </a:xfrm>
            <a:prstGeom prst="rect">
              <a:avLst/>
            </a:prstGeom>
          </p:spPr>
        </p:pic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C502B82F-6B51-437D-A88B-E28562F0B121}"/>
                </a:ext>
              </a:extLst>
            </p:cNvPr>
            <p:cNvSpPr txBox="1"/>
            <p:nvPr/>
          </p:nvSpPr>
          <p:spPr>
            <a:xfrm>
              <a:off x="3644563" y="1535198"/>
              <a:ext cx="4915724" cy="1131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40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>
                  <a:ln w="2222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srgbClr val="5FB9C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喵呜体" panose="02010600010101010101" pitchFamily="2" charset="-122"/>
                  <a:cs typeface="Times New Roman" panose="02020603050405020304" pitchFamily="18" charset="0"/>
                </a:rPr>
                <a:t>KẾT LUẬN</a:t>
              </a:r>
              <a:endParaRPr kumimoji="0" lang="zh-CN" altLang="en-US" sz="5400" b="1" i="0" u="none" strike="noStrike" kern="1200" cap="none" spc="0" normalizeH="0" baseline="0" noProof="0" dirty="0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5FB9CB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8B15A21D-8D0E-4BB3-ADC0-4C2820D91A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155" y="3429000"/>
            <a:ext cx="3797816" cy="331013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7AAA53E-E867-425F-8008-71166613BD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782" y="453981"/>
            <a:ext cx="1767592" cy="1082193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CF7CF21-3585-4A6A-BB34-BCA8D2B16489}"/>
              </a:ext>
            </a:extLst>
          </p:cNvPr>
          <p:cNvSpPr txBox="1"/>
          <p:nvPr/>
        </p:nvSpPr>
        <p:spPr>
          <a:xfrm>
            <a:off x="1654793" y="1351508"/>
            <a:ext cx="537951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Khi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mua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bán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hàng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hóa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chúng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 ta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nên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chọn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những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hàng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hóa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còn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hạn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sử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dụng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không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bị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bóp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méo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ôi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thiu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…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5FB9CB"/>
              </a:solidFill>
              <a:effectLst/>
              <a:uLnTx/>
              <a:uFillTx/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54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EFC25CA9-7FC0-439D-A934-F6498AF994A7}"/>
              </a:ext>
            </a:extLst>
          </p:cNvPr>
          <p:cNvGrpSpPr/>
          <p:nvPr/>
        </p:nvGrpSpPr>
        <p:grpSpPr>
          <a:xfrm rot="21193181">
            <a:off x="10132564" y="5021516"/>
            <a:ext cx="928707" cy="607800"/>
            <a:chOff x="9015984" y="2528554"/>
            <a:chExt cx="2157344" cy="1473489"/>
          </a:xfrm>
        </p:grpSpPr>
        <p:sp>
          <p:nvSpPr>
            <p:cNvPr id="5" name="Freeform 166">
              <a:extLst>
                <a:ext uri="{FF2B5EF4-FFF2-40B4-BE49-F238E27FC236}">
                  <a16:creationId xmlns:a16="http://schemas.microsoft.com/office/drawing/2014/main" id="{941B640A-7D1A-492D-B0C1-B315864722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Freeform 167">
              <a:extLst>
                <a:ext uri="{FF2B5EF4-FFF2-40B4-BE49-F238E27FC236}">
                  <a16:creationId xmlns:a16="http://schemas.microsoft.com/office/drawing/2014/main" id="{EF9494E8-EADC-4042-92F9-79A739472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Freeform 168">
              <a:extLst>
                <a:ext uri="{FF2B5EF4-FFF2-40B4-BE49-F238E27FC236}">
                  <a16:creationId xmlns:a16="http://schemas.microsoft.com/office/drawing/2014/main" id="{0F3495E9-3BF5-4A79-8BF5-23E9A8D42DFC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Freeform 169">
              <a:extLst>
                <a:ext uri="{FF2B5EF4-FFF2-40B4-BE49-F238E27FC236}">
                  <a16:creationId xmlns:a16="http://schemas.microsoft.com/office/drawing/2014/main" id="{DF9810F7-0B9A-4342-856D-B584223ECBD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Freeform 170">
              <a:extLst>
                <a:ext uri="{FF2B5EF4-FFF2-40B4-BE49-F238E27FC236}">
                  <a16:creationId xmlns:a16="http://schemas.microsoft.com/office/drawing/2014/main" id="{1F0E73FD-183D-4758-A844-3897210C2C7D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Freeform 175">
              <a:extLst>
                <a:ext uri="{FF2B5EF4-FFF2-40B4-BE49-F238E27FC236}">
                  <a16:creationId xmlns:a16="http://schemas.microsoft.com/office/drawing/2014/main" id="{15A95158-B3B5-4035-A7DA-D718485DF0C5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176">
              <a:extLst>
                <a:ext uri="{FF2B5EF4-FFF2-40B4-BE49-F238E27FC236}">
                  <a16:creationId xmlns:a16="http://schemas.microsoft.com/office/drawing/2014/main" id="{9D238ADD-B406-4D4D-8D27-FC1D0208C3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77">
              <a:extLst>
                <a:ext uri="{FF2B5EF4-FFF2-40B4-BE49-F238E27FC236}">
                  <a16:creationId xmlns:a16="http://schemas.microsoft.com/office/drawing/2014/main" id="{6E25812D-4B32-43CA-A82B-078C762063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178">
              <a:extLst>
                <a:ext uri="{FF2B5EF4-FFF2-40B4-BE49-F238E27FC236}">
                  <a16:creationId xmlns:a16="http://schemas.microsoft.com/office/drawing/2014/main" id="{510EF8F4-F5A7-4CE1-8C15-DC76590A4AD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79">
              <a:extLst>
                <a:ext uri="{FF2B5EF4-FFF2-40B4-BE49-F238E27FC236}">
                  <a16:creationId xmlns:a16="http://schemas.microsoft.com/office/drawing/2014/main" id="{3535B12B-3E01-4145-8CCB-06BE9E11BB4F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8EED0BF8-259D-40B4-970B-64486716A6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713" y="5493922"/>
            <a:ext cx="1789341" cy="112286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10496B2-AC6F-4689-A505-C76382C28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6129" y="2692351"/>
            <a:ext cx="1299147" cy="81525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66175FA-8E9F-461A-9EB8-C47D2CA859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924" y="238577"/>
            <a:ext cx="1202697" cy="75472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5D9F9FC-3FA7-44CA-BDBB-36B73BA0AE0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77220" y="134443"/>
            <a:ext cx="1824719" cy="146463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EA11F19-D0B4-4536-B420-670D0F4B86F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92159" y="5795823"/>
            <a:ext cx="1273311" cy="90186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D731F995-FD81-4C22-BE69-C23026A8DC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33414">
            <a:off x="-1171384" y="1887324"/>
            <a:ext cx="3032616" cy="393536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09FCCEE7-90C1-4641-8ACC-862957A0EB5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07550" y="1335642"/>
            <a:ext cx="681027" cy="54663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C79C800-3A8F-44A8-9986-9F8DFA5C5801}"/>
              </a:ext>
            </a:extLst>
          </p:cNvPr>
          <p:cNvGrpSpPr/>
          <p:nvPr/>
        </p:nvGrpSpPr>
        <p:grpSpPr>
          <a:xfrm>
            <a:off x="1236338" y="804541"/>
            <a:ext cx="10387538" cy="5582025"/>
            <a:chOff x="1173384" y="792348"/>
            <a:chExt cx="10387538" cy="5582025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76254691-C3A0-4E59-BCCC-5BFCD3CC4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73384" y="792348"/>
              <a:ext cx="10387538" cy="5582025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C7E5BC3-6815-4C97-9545-B4A3AAC53EDD}"/>
                </a:ext>
              </a:extLst>
            </p:cNvPr>
            <p:cNvSpPr txBox="1"/>
            <p:nvPr/>
          </p:nvSpPr>
          <p:spPr>
            <a:xfrm>
              <a:off x="2298369" y="1532583"/>
              <a:ext cx="8631856" cy="4154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Về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nhà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Hãy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sưu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tầm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,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chuẩn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bị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tranh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,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ảnh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về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các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loại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phương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tiện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giao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thông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và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tìm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hiểu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tiện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ích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của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các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loại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phương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tiện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đó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.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24" name="图片 1">
            <a:extLst>
              <a:ext uri="{FF2B5EF4-FFF2-40B4-BE49-F238E27FC236}">
                <a16:creationId xmlns:a16="http://schemas.microsoft.com/office/drawing/2014/main" id="{D4D2C18E-CC11-42A6-8C42-0835459FE1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3703" y="-21232"/>
            <a:ext cx="3031198" cy="22789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1FE6E38-43B3-4C6F-9CAF-54004E46EF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661" y="310733"/>
            <a:ext cx="1711685" cy="179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74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CF701177-5021-47F0-9E1A-847F13B095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381" y="370654"/>
            <a:ext cx="3484701" cy="611669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BB4F70-8D65-47A6-9156-C2F085398E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46" b="75445"/>
          <a:stretch/>
        </p:blipFill>
        <p:spPr>
          <a:xfrm>
            <a:off x="-714373" y="2007"/>
            <a:ext cx="9278043" cy="82911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AC4106C-2974-4811-835A-13F573BCE0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826" y="5316478"/>
            <a:ext cx="1527724" cy="9586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306EEE4-A317-4D57-B849-59A2A18CEC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0213" y="154888"/>
            <a:ext cx="771574" cy="48418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A8084D1-36DA-49EA-983E-44DAEDF55B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3329" y="396980"/>
            <a:ext cx="1055547" cy="662386"/>
          </a:xfrm>
          <a:prstGeom prst="rect">
            <a:avLst/>
          </a:prstGeom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id="{2980D984-45A9-4985-B144-1FEA185C421C}"/>
              </a:ext>
            </a:extLst>
          </p:cNvPr>
          <p:cNvGrpSpPr/>
          <p:nvPr/>
        </p:nvGrpSpPr>
        <p:grpSpPr>
          <a:xfrm rot="19663740">
            <a:off x="7713337" y="1936948"/>
            <a:ext cx="654790" cy="845387"/>
            <a:chOff x="10766636" y="3941730"/>
            <a:chExt cx="1047922" cy="1352954"/>
          </a:xfrm>
        </p:grpSpPr>
        <p:sp>
          <p:nvSpPr>
            <p:cNvPr id="28" name="Freeform 108">
              <a:extLst>
                <a:ext uri="{FF2B5EF4-FFF2-40B4-BE49-F238E27FC236}">
                  <a16:creationId xmlns:a16="http://schemas.microsoft.com/office/drawing/2014/main" id="{F4EA93A0-1F63-4C66-8A42-791577945F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09">
              <a:extLst>
                <a:ext uri="{FF2B5EF4-FFF2-40B4-BE49-F238E27FC236}">
                  <a16:creationId xmlns:a16="http://schemas.microsoft.com/office/drawing/2014/main" id="{C2AA4E96-55DA-468D-80B7-79BEDDF24F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10">
              <a:extLst>
                <a:ext uri="{FF2B5EF4-FFF2-40B4-BE49-F238E27FC236}">
                  <a16:creationId xmlns:a16="http://schemas.microsoft.com/office/drawing/2014/main" id="{006ABF22-873D-4F7F-B581-CD7B799AC2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11">
              <a:extLst>
                <a:ext uri="{FF2B5EF4-FFF2-40B4-BE49-F238E27FC236}">
                  <a16:creationId xmlns:a16="http://schemas.microsoft.com/office/drawing/2014/main" id="{D7604E4A-218E-43A3-AAA9-F228E891C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12">
              <a:extLst>
                <a:ext uri="{FF2B5EF4-FFF2-40B4-BE49-F238E27FC236}">
                  <a16:creationId xmlns:a16="http://schemas.microsoft.com/office/drawing/2014/main" id="{D706F6AF-FD54-4730-B804-A458895D1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" name="Freeform 113">
              <a:extLst>
                <a:ext uri="{FF2B5EF4-FFF2-40B4-BE49-F238E27FC236}">
                  <a16:creationId xmlns:a16="http://schemas.microsoft.com/office/drawing/2014/main" id="{61E93406-9675-4173-90B2-0CFD9EC233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AD395DBD-0A1C-4355-AFE6-53BF3C3E5E8B}"/>
              </a:ext>
            </a:extLst>
          </p:cNvPr>
          <p:cNvGrpSpPr/>
          <p:nvPr/>
        </p:nvGrpSpPr>
        <p:grpSpPr>
          <a:xfrm rot="1539558">
            <a:off x="7773348" y="3865161"/>
            <a:ext cx="654790" cy="845387"/>
            <a:chOff x="10766636" y="3941730"/>
            <a:chExt cx="1047922" cy="1352954"/>
          </a:xfrm>
        </p:grpSpPr>
        <p:sp>
          <p:nvSpPr>
            <p:cNvPr id="35" name="Freeform 108">
              <a:extLst>
                <a:ext uri="{FF2B5EF4-FFF2-40B4-BE49-F238E27FC236}">
                  <a16:creationId xmlns:a16="http://schemas.microsoft.com/office/drawing/2014/main" id="{15A9B8CF-9420-41D6-8FCC-7A662CFD91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109">
              <a:extLst>
                <a:ext uri="{FF2B5EF4-FFF2-40B4-BE49-F238E27FC236}">
                  <a16:creationId xmlns:a16="http://schemas.microsoft.com/office/drawing/2014/main" id="{A7EACEAE-3670-4227-9D22-DE1646AF5D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110">
              <a:extLst>
                <a:ext uri="{FF2B5EF4-FFF2-40B4-BE49-F238E27FC236}">
                  <a16:creationId xmlns:a16="http://schemas.microsoft.com/office/drawing/2014/main" id="{E454C4C0-1739-4958-A80D-7C39556E1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Freeform 111">
              <a:extLst>
                <a:ext uri="{FF2B5EF4-FFF2-40B4-BE49-F238E27FC236}">
                  <a16:creationId xmlns:a16="http://schemas.microsoft.com/office/drawing/2014/main" id="{DFDCB4F9-E0C9-42D4-8627-01F6D66ABB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112">
              <a:extLst>
                <a:ext uri="{FF2B5EF4-FFF2-40B4-BE49-F238E27FC236}">
                  <a16:creationId xmlns:a16="http://schemas.microsoft.com/office/drawing/2014/main" id="{91E660E2-C77F-4AEE-BAF1-228B38F3B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113">
              <a:extLst>
                <a:ext uri="{FF2B5EF4-FFF2-40B4-BE49-F238E27FC236}">
                  <a16:creationId xmlns:a16="http://schemas.microsoft.com/office/drawing/2014/main" id="{9ACFED28-B16E-4316-8DD2-15263B5478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16993A98-AE74-469D-AAEA-E013CE8237FA}"/>
              </a:ext>
            </a:extLst>
          </p:cNvPr>
          <p:cNvGrpSpPr/>
          <p:nvPr/>
        </p:nvGrpSpPr>
        <p:grpSpPr>
          <a:xfrm rot="18219084">
            <a:off x="6735598" y="4790872"/>
            <a:ext cx="654790" cy="845387"/>
            <a:chOff x="10766636" y="3941730"/>
            <a:chExt cx="1047922" cy="1352954"/>
          </a:xfrm>
        </p:grpSpPr>
        <p:sp>
          <p:nvSpPr>
            <p:cNvPr id="42" name="Freeform 108">
              <a:extLst>
                <a:ext uri="{FF2B5EF4-FFF2-40B4-BE49-F238E27FC236}">
                  <a16:creationId xmlns:a16="http://schemas.microsoft.com/office/drawing/2014/main" id="{8D44FD47-5CCD-4DBA-9113-4E60BA84DE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Freeform 109">
              <a:extLst>
                <a:ext uri="{FF2B5EF4-FFF2-40B4-BE49-F238E27FC236}">
                  <a16:creationId xmlns:a16="http://schemas.microsoft.com/office/drawing/2014/main" id="{C3204761-4247-431D-B89D-53AE1F8526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Freeform 110">
              <a:extLst>
                <a:ext uri="{FF2B5EF4-FFF2-40B4-BE49-F238E27FC236}">
                  <a16:creationId xmlns:a16="http://schemas.microsoft.com/office/drawing/2014/main" id="{2EED4E7E-DF86-4700-AD95-D0F714356F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111">
              <a:extLst>
                <a:ext uri="{FF2B5EF4-FFF2-40B4-BE49-F238E27FC236}">
                  <a16:creationId xmlns:a16="http://schemas.microsoft.com/office/drawing/2014/main" id="{3D8388E0-64B7-4CB2-A7D4-16F398C835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112">
              <a:extLst>
                <a:ext uri="{FF2B5EF4-FFF2-40B4-BE49-F238E27FC236}">
                  <a16:creationId xmlns:a16="http://schemas.microsoft.com/office/drawing/2014/main" id="{D1683682-C367-419B-A22C-55FD075AC3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113">
              <a:extLst>
                <a:ext uri="{FF2B5EF4-FFF2-40B4-BE49-F238E27FC236}">
                  <a16:creationId xmlns:a16="http://schemas.microsoft.com/office/drawing/2014/main" id="{C3D7AF9B-3882-475B-AF11-1EFB7D654B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8" name="图片 47">
            <a:extLst>
              <a:ext uri="{FF2B5EF4-FFF2-40B4-BE49-F238E27FC236}">
                <a16:creationId xmlns:a16="http://schemas.microsoft.com/office/drawing/2014/main" id="{FD8D14D2-686F-4197-BBD0-B1D921AA93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959" y="5510502"/>
            <a:ext cx="3032616" cy="3935368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076F4EFA-34B5-4848-9826-4153FD27B0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147" y="5392609"/>
            <a:ext cx="3032616" cy="393536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10501A3D-69AE-4E65-8CB9-77132B9EAF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64" y="2450925"/>
            <a:ext cx="7881083" cy="197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69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AB21530A-4E2F-4D0F-B7BC-6F1756A2CF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E0EA86B1-1F3E-453E-AA28-15765CFAA81B}"/>
              </a:ext>
            </a:extLst>
          </p:cNvPr>
          <p:cNvSpPr/>
          <p:nvPr/>
        </p:nvSpPr>
        <p:spPr>
          <a:xfrm>
            <a:off x="813552" y="771297"/>
            <a:ext cx="10580162" cy="5295674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0E6FCF24-BB20-45BA-AA05-CFDC559BBF73}"/>
              </a:ext>
            </a:extLst>
          </p:cNvPr>
          <p:cNvSpPr/>
          <p:nvPr/>
        </p:nvSpPr>
        <p:spPr>
          <a:xfrm>
            <a:off x="629476" y="1094129"/>
            <a:ext cx="1030515" cy="549503"/>
          </a:xfrm>
          <a:prstGeom prst="rect">
            <a:avLst/>
          </a:prstGeom>
          <a:solidFill>
            <a:srgbClr val="7CA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63FF8A6-C4E9-45D2-9482-9C426BDD4485}"/>
              </a:ext>
            </a:extLst>
          </p:cNvPr>
          <p:cNvSpPr/>
          <p:nvPr/>
        </p:nvSpPr>
        <p:spPr>
          <a:xfrm>
            <a:off x="354867" y="952393"/>
            <a:ext cx="639657" cy="341085"/>
          </a:xfrm>
          <a:prstGeom prst="rect">
            <a:avLst/>
          </a:prstGeom>
          <a:solidFill>
            <a:srgbClr val="7693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6DCC06D4-931A-4E57-9EA9-E4D3832E07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240" y="0"/>
            <a:ext cx="1334192" cy="3209524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2E5B665D-AB42-4939-9DF0-6556C44C9B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8098" y="6217248"/>
            <a:ext cx="1407621" cy="598895"/>
          </a:xfrm>
          <a:prstGeom prst="rect">
            <a:avLst/>
          </a:prstGeom>
        </p:spPr>
      </p:pic>
      <p:sp>
        <p:nvSpPr>
          <p:cNvPr id="48" name="矩形 47">
            <a:extLst>
              <a:ext uri="{FF2B5EF4-FFF2-40B4-BE49-F238E27FC236}">
                <a16:creationId xmlns:a16="http://schemas.microsoft.com/office/drawing/2014/main" id="{3A82107F-4D07-4FB8-A8F4-2FC24DB0DC70}"/>
              </a:ext>
            </a:extLst>
          </p:cNvPr>
          <p:cNvSpPr/>
          <p:nvPr/>
        </p:nvSpPr>
        <p:spPr>
          <a:xfrm rot="10800000">
            <a:off x="44313" y="2006653"/>
            <a:ext cx="11754139" cy="3392606"/>
          </a:xfrm>
          <a:prstGeom prst="rect">
            <a:avLst/>
          </a:prstGeom>
          <a:blipFill dpi="0" rotWithShape="1">
            <a:blip r:embed="rId8">
              <a:alphaModFix amt="4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16386649-0731-44C7-B9CE-7D5DA412C3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795" y="6412567"/>
            <a:ext cx="591684" cy="403576"/>
          </a:xfrm>
          <a:prstGeom prst="rect">
            <a:avLst/>
          </a:prstGeom>
        </p:spPr>
      </p:pic>
      <p:grpSp>
        <p:nvGrpSpPr>
          <p:cNvPr id="42" name="组合 41">
            <a:extLst>
              <a:ext uri="{FF2B5EF4-FFF2-40B4-BE49-F238E27FC236}">
                <a16:creationId xmlns:a16="http://schemas.microsoft.com/office/drawing/2014/main" id="{9B05D16D-43E5-4F06-926F-66562A6D3898}"/>
              </a:ext>
            </a:extLst>
          </p:cNvPr>
          <p:cNvGrpSpPr/>
          <p:nvPr/>
        </p:nvGrpSpPr>
        <p:grpSpPr>
          <a:xfrm>
            <a:off x="3551479" y="-1149492"/>
            <a:ext cx="4121264" cy="1032133"/>
            <a:chOff x="3854337" y="1487133"/>
            <a:chExt cx="4121264" cy="1032133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313EFC80-1982-4089-8B27-38E538F15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4337" y="1487133"/>
              <a:ext cx="4121264" cy="1032133"/>
            </a:xfrm>
            <a:prstGeom prst="rect">
              <a:avLst/>
            </a:prstGeom>
          </p:spPr>
        </p:pic>
        <p:sp>
          <p:nvSpPr>
            <p:cNvPr id="28" name="标题 1">
              <a:extLst>
                <a:ext uri="{FF2B5EF4-FFF2-40B4-BE49-F238E27FC236}">
                  <a16:creationId xmlns:a16="http://schemas.microsoft.com/office/drawing/2014/main" id="{F389331B-0A5E-4A37-A611-982CA5CEF253}"/>
                </a:ext>
              </a:extLst>
            </p:cNvPr>
            <p:cNvSpPr txBox="1">
              <a:spLocks/>
            </p:cNvSpPr>
            <p:nvPr/>
          </p:nvSpPr>
          <p:spPr>
            <a:xfrm>
              <a:off x="5407806" y="1831624"/>
              <a:ext cx="1417053" cy="4397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70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义启紫水晶体" panose="02010601030101010101" pitchFamily="2" charset="-122"/>
                  <a:ea typeface="义启紫水晶体" panose="02010601030101010101" pitchFamily="2" charset="-122"/>
                  <a:cs typeface="+mj-cs"/>
                </a:rPr>
                <a:t>6.16</a:t>
              </a:r>
              <a:endParaRPr kumimoji="0" lang="zh-CN" altLang="en-US" sz="44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  <a:cs typeface="+mj-cs"/>
              </a:endParaRPr>
            </a:p>
          </p:txBody>
        </p:sp>
      </p:grpSp>
      <p:pic>
        <p:nvPicPr>
          <p:cNvPr id="19" name="5bfec640e9c6d">
            <a:hlinkClick r:id="" action="ppaction://media"/>
            <a:extLst>
              <a:ext uri="{FF2B5EF4-FFF2-40B4-BE49-F238E27FC236}">
                <a16:creationId xmlns:a16="http://schemas.microsoft.com/office/drawing/2014/main" id="{59E585AD-40A9-4DDF-9FB3-6F824390FB7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61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9686" y="-118771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9424" y="1482552"/>
            <a:ext cx="14241611" cy="4099608"/>
          </a:xfrm>
          <a:prstGeom prst="rect">
            <a:avLst/>
          </a:prstGeom>
        </p:spPr>
      </p:pic>
      <p:pic>
        <p:nvPicPr>
          <p:cNvPr id="17" name="图片 27">
            <a:extLst>
              <a:ext uri="{FF2B5EF4-FFF2-40B4-BE49-F238E27FC236}">
                <a16:creationId xmlns:a16="http://schemas.microsoft.com/office/drawing/2014/main" id="{10E86108-D0B8-4368-84AE-3D2BAE4078C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04" y="3911213"/>
            <a:ext cx="1714235" cy="2867013"/>
          </a:xfrm>
          <a:prstGeom prst="rect">
            <a:avLst/>
          </a:prstGeom>
        </p:spPr>
      </p:pic>
      <p:pic>
        <p:nvPicPr>
          <p:cNvPr id="18" name="图片 27">
            <a:extLst>
              <a:ext uri="{FF2B5EF4-FFF2-40B4-BE49-F238E27FC236}">
                <a16:creationId xmlns:a16="http://schemas.microsoft.com/office/drawing/2014/main" id="{7C179477-41E2-4B30-901C-DFDA1D90F8A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8831" y="4005514"/>
            <a:ext cx="1714235" cy="286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07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38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0" grpId="0" animBg="1"/>
      <p:bldP spid="22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10">
            <a:extLst>
              <a:ext uri="{FF2B5EF4-FFF2-40B4-BE49-F238E27FC236}">
                <a16:creationId xmlns:a16="http://schemas.microsoft.com/office/drawing/2014/main" id="{7D2D22BB-D840-497B-8C21-F7D8412E33E4}"/>
              </a:ext>
            </a:extLst>
          </p:cNvPr>
          <p:cNvSpPr/>
          <p:nvPr/>
        </p:nvSpPr>
        <p:spPr>
          <a:xfrm>
            <a:off x="62107" y="4312999"/>
            <a:ext cx="5317530" cy="2418458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solidFill>
              <a:srgbClr val="FFFF00"/>
            </a:solidFill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</p:txBody>
      </p:sp>
      <p:sp>
        <p:nvSpPr>
          <p:cNvPr id="37" name="Rounded Rectangle 14">
            <a:extLst>
              <a:ext uri="{FF2B5EF4-FFF2-40B4-BE49-F238E27FC236}">
                <a16:creationId xmlns:a16="http://schemas.microsoft.com/office/drawing/2014/main" id="{1278FC78-AF22-457C-9B4B-2407BF187642}"/>
              </a:ext>
            </a:extLst>
          </p:cNvPr>
          <p:cNvSpPr/>
          <p:nvPr/>
        </p:nvSpPr>
        <p:spPr>
          <a:xfrm>
            <a:off x="5922714" y="4286900"/>
            <a:ext cx="6118114" cy="2418458"/>
          </a:xfrm>
          <a:prstGeom prst="roundRect">
            <a:avLst/>
          </a:prstGeom>
          <a:solidFill>
            <a:srgbClr val="FF0066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35E900-1552-4C53-938A-C3C7423C48EE}"/>
              </a:ext>
            </a:extLst>
          </p:cNvPr>
          <p:cNvSpPr txBox="1"/>
          <p:nvPr/>
        </p:nvSpPr>
        <p:spPr>
          <a:xfrm>
            <a:off x="167189" y="142274"/>
            <a:ext cx="11943806" cy="488454"/>
          </a:xfrm>
          <a:prstGeom prst="roundRect">
            <a:avLst>
              <a:gd name="adj" fmla="val 9665"/>
            </a:avLst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lvl="0" algn="ctr">
              <a:spcAft>
                <a:spcPts val="1200"/>
              </a:spcAft>
            </a:pPr>
            <a:r>
              <a:rPr lang="en-US" sz="2400" kern="0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Troø</a:t>
            </a:r>
            <a:r>
              <a:rPr lang="en-US" sz="2400" kern="0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chôi</a:t>
            </a:r>
            <a:r>
              <a:rPr lang="en-US" sz="2400" kern="0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: </a:t>
            </a:r>
            <a:r>
              <a:rPr lang="en-US" sz="2400" kern="0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Löïa</a:t>
            </a:r>
            <a:r>
              <a:rPr lang="en-US" sz="2400" kern="0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choïn</a:t>
            </a:r>
            <a:r>
              <a:rPr lang="en-US" sz="2400" kern="0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caùc</a:t>
            </a:r>
            <a:r>
              <a:rPr lang="en-US" sz="2400" kern="0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haøng</a:t>
            </a:r>
            <a:r>
              <a:rPr lang="en-US" sz="2400" kern="0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hoaù</a:t>
            </a:r>
            <a:r>
              <a:rPr lang="en-US" sz="2400" kern="0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sau</a:t>
            </a:r>
            <a:r>
              <a:rPr lang="en-US" sz="2400" kern="0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ñaây</a:t>
            </a:r>
            <a:r>
              <a:rPr lang="en-US" sz="2400" kern="0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vaø</a:t>
            </a:r>
            <a:r>
              <a:rPr lang="en-US" sz="2400" kern="0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xeáp</a:t>
            </a:r>
            <a:r>
              <a:rPr lang="en-US" sz="2400" kern="0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vaøo</a:t>
            </a:r>
            <a:r>
              <a:rPr lang="en-US" sz="2400" kern="0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quaày</a:t>
            </a:r>
            <a:r>
              <a:rPr lang="en-US" sz="2400" kern="0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haøng</a:t>
            </a:r>
            <a:r>
              <a:rPr lang="en-US" sz="2400" kern="0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phuø</a:t>
            </a:r>
            <a:r>
              <a:rPr lang="en-US" sz="2400" kern="0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hôïp</a:t>
            </a:r>
            <a:r>
              <a:rPr lang="en-US" sz="2400" kern="0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微软雅黑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09A8F5-6885-44A1-93F8-52F22DBAB7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4226" y="849846"/>
            <a:ext cx="954364" cy="10824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34F016-3648-483A-99BD-C354287D3B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90389" y="850548"/>
            <a:ext cx="1920838" cy="8982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EC3B92-3961-4A23-A5E8-BB53D5B36C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17008" y="1624645"/>
            <a:ext cx="1346761" cy="8928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4A89121-E343-4E88-AB94-DD5685F119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3874" y="2680449"/>
            <a:ext cx="2179813" cy="8813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9A16123-D99E-45B9-BE55-DFC8C49B86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6254" y="3252747"/>
            <a:ext cx="1092689" cy="9182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9E553AF-D0C5-4DC3-9B4F-06958E1A10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2388" y="1816695"/>
            <a:ext cx="1506007" cy="144576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88C0468-0CE8-4C17-A4E8-B90B89C9A1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68871" y="741643"/>
            <a:ext cx="1627300" cy="16273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0EEF943-16B4-4D81-B7FB-0403D7ACAC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36576" y="1276360"/>
            <a:ext cx="2055197" cy="162252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24FE04E-4C5A-4B0A-8639-90D750F229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80780" y="2627064"/>
            <a:ext cx="725020" cy="135517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23A7DA5-33C4-47EF-8E1A-9D1699B44CF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79327" y="3000112"/>
            <a:ext cx="1377716" cy="121563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1A99E39-AFAB-4E87-8255-4AF60712CC9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59058" y="2918305"/>
            <a:ext cx="360886" cy="115175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AA1D1B4-58EF-4ECE-AED6-947EC08D537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3987" y="2018745"/>
            <a:ext cx="1595559" cy="85096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4D75F0D-A57F-4BF3-B81E-6BB62F0030E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14359" y="767083"/>
            <a:ext cx="759628" cy="1332683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6F7DB6D9-5544-41BC-A98D-ACDCC9198FB2}"/>
              </a:ext>
            </a:extLst>
          </p:cNvPr>
          <p:cNvSpPr txBox="1"/>
          <p:nvPr/>
        </p:nvSpPr>
        <p:spPr>
          <a:xfrm>
            <a:off x="838840" y="6199797"/>
            <a:ext cx="3828364" cy="488454"/>
          </a:xfrm>
          <a:prstGeom prst="roundRect">
            <a:avLst>
              <a:gd name="adj" fmla="val 9665"/>
            </a:avLst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lvl="0" algn="ctr">
              <a:spcAft>
                <a:spcPts val="1200"/>
              </a:spcAft>
            </a:pPr>
            <a:r>
              <a:rPr lang="en-US" sz="2400" kern="0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Quaàøy</a:t>
            </a:r>
            <a:r>
              <a:rPr lang="en-US" sz="2400" kern="0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haøng</a:t>
            </a:r>
            <a:r>
              <a:rPr lang="en-US" sz="2400" kern="0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thöïc</a:t>
            </a:r>
            <a:r>
              <a:rPr lang="en-US" sz="2400" kern="0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phaåm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微软雅黑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0FD121A-AD78-4DD0-9D51-D9CA5589C199}"/>
              </a:ext>
            </a:extLst>
          </p:cNvPr>
          <p:cNvSpPr txBox="1"/>
          <p:nvPr/>
        </p:nvSpPr>
        <p:spPr>
          <a:xfrm>
            <a:off x="6519473" y="6150485"/>
            <a:ext cx="4944599" cy="488454"/>
          </a:xfrm>
          <a:prstGeom prst="roundRect">
            <a:avLst>
              <a:gd name="adj" fmla="val 9665"/>
            </a:avLst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lvl="0" algn="ctr">
              <a:spcAft>
                <a:spcPts val="1200"/>
              </a:spcAft>
            </a:pPr>
            <a:r>
              <a:rPr lang="en-US" sz="2400" kern="0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Quaày</a:t>
            </a:r>
            <a:r>
              <a:rPr lang="en-US" sz="2400" kern="0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haøng</a:t>
            </a:r>
            <a:r>
              <a:rPr lang="en-US" sz="2400" kern="0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vaên</a:t>
            </a:r>
            <a:r>
              <a:rPr lang="en-US" sz="2400" kern="0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phoøng</a:t>
            </a:r>
            <a:r>
              <a:rPr lang="en-US" sz="2400" kern="0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phaåm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17724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switch dir="r"/>
      </p:transition>
    </mc:Choice>
    <mc:Fallback xmlns="">
      <p:transition spd="slow" advTm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Giáo Dục, Học Tập, Học Sinh, Kiến Thức, Học Nhóm, Tải hình PNG 187 -  Free.Vector6.com">
            <a:extLst>
              <a:ext uri="{FF2B5EF4-FFF2-40B4-BE49-F238E27FC236}">
                <a16:creationId xmlns:a16="http://schemas.microsoft.com/office/drawing/2014/main" id="{148BB326-8735-481D-B85E-28622C8E5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528" y="1377594"/>
            <a:ext cx="7301987" cy="5427811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7D17AAD-7A07-4E05-8B0A-A1591CA8B9C3}"/>
              </a:ext>
            </a:extLst>
          </p:cNvPr>
          <p:cNvSpPr/>
          <p:nvPr/>
        </p:nvSpPr>
        <p:spPr>
          <a:xfrm>
            <a:off x="618578" y="1009279"/>
            <a:ext cx="10551886" cy="280935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913446"/>
              </a:avLst>
            </a:prstTxWarp>
            <a:spAutoFit/>
          </a:bodyPr>
          <a:lstStyle/>
          <a:p>
            <a:pPr algn="ctr" defTabSz="457200"/>
            <a:r>
              <a:rPr lang="en-US" sz="11500" b="1" spc="50" dirty="0" err="1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Calibri"/>
              </a:rPr>
              <a:t>Thảo</a:t>
            </a:r>
            <a:r>
              <a:rPr lang="en-US" sz="11500" b="1" spc="5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Calibri"/>
              </a:rPr>
              <a:t> </a:t>
            </a:r>
            <a:r>
              <a:rPr lang="en-US" sz="11500" b="1" spc="50" dirty="0" err="1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Calibri"/>
              </a:rPr>
              <a:t>luận</a:t>
            </a:r>
            <a:r>
              <a:rPr lang="en-US" sz="11500" b="1" spc="5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Calibri"/>
              </a:rPr>
              <a:t> </a:t>
            </a:r>
            <a:r>
              <a:rPr lang="en-US" sz="11500" b="1" spc="50" dirty="0" err="1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Calibri"/>
              </a:rPr>
              <a:t>nhóm</a:t>
            </a:r>
            <a:endParaRPr lang="en-US" sz="11500" b="1" spc="50" dirty="0">
              <a:ln w="9525" cmpd="sng">
                <a:solidFill>
                  <a:srgbClr val="4F81BD"/>
                </a:solidFill>
                <a:prstDash val="solid"/>
              </a:ln>
              <a:solidFill>
                <a:srgbClr val="00B0F0"/>
              </a:solidFill>
              <a:effectLst>
                <a:glow rad="38100">
                  <a:srgbClr val="4F81BD">
                    <a:alpha val="40000"/>
                  </a:srgbClr>
                </a:glow>
              </a:effectLst>
              <a:latin typeface="Calibri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C7FE57E-D6E1-41B5-9114-65419E8726BF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9B72755-B5C9-4DDA-AD01-8EF422B146DD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: 00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B5FBCA5-D5BC-421D-9B2A-E61B133180E2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59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F64CB37-E373-4E58-B4C1-4F91D1073079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58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C8C7EF3-9A3C-4820-A41A-CF88E90DDB1D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57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87EB831-7D98-4BA2-93E0-83F0352800DC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56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AFD2739-AA95-4BA8-9415-D9C2D574FEC7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55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372454F-14BF-4976-A83C-0A30CD94F761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54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2B463B1-7D4F-45DF-B567-2E2F3DB16CA3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53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A69C3E0-CAA5-4E95-A9EC-454963A7E7EE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52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94113F0-5DC8-4FE5-9B26-EF1EE31F096C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51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3613528-6E07-4811-8A73-2602916F5DE1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50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640530A-C059-4B70-9A43-BD8EC1ECB415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49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BE4B927-6463-4095-A7AF-BC8ECB0AA7AF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48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C12A43B-B0C8-487D-A5B5-076CEE79DA46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47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0E6728C-F726-4EAF-B8FB-991C7A56746F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46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74F6CFF-E660-43CD-AD99-C4EAEC239B7D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45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2C19FEC-FB79-4142-9BDB-5AC54EF7F5A5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44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ED81FAD-9E9F-4088-B50F-E2FFB70330E0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2DB6C851-AD31-4D0E-A5AA-D059E6F6F00B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42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D4EA9ED2-A351-49EE-B5A6-5405E180B328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41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BC81B7CB-74DD-48E7-9706-BAC8B2CA8AD7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40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E0C0988D-5792-4FD0-8845-C8178029CBD0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39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E4BD623-476A-411E-8DBE-141944AAC809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38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4FE91F6-02E7-4736-903C-239B95FB3ACB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37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86FC689F-6C93-42BD-B713-AAA0DC6EB9D2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36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34809020-EF2C-4C01-B899-2135FD16EE59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35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0A28AF9B-3A7B-4CC4-A7FD-920BA4B9CE87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34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6D0A7B9-0ACA-46B2-8A6F-41AD42E30A75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2862083-525E-49B1-B8B3-AE73AFA32A5E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32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7EE39529-9BD7-45D7-BBCB-12A5199B9738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31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B71B71B9-F7EB-47F7-A2AB-DB2B62B5C8B8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30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EF07F233-45C8-4C18-8254-E912ED93CBDF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29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52F70AC2-E0DB-437B-89A8-ED7A22B9F3F2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28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740CF727-775D-4DBC-8999-B8A899BAC3EF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27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233C88FE-0221-4D72-BC53-35FE7E236607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26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25FD4231-2C52-4CF5-97F0-10276C42D595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25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A14B1B32-3A57-4196-B3F8-459ADC760B01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24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DB729E3D-5140-435B-8C6E-16263C5946F8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23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13D85B7D-16F6-4C33-ADC0-E80E5D2ED4CD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22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57580189-CCB8-4DC2-B861-6AC2339869CF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21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8B92BBE4-B2AC-4D70-AA99-3C0AD3E72AC1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20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F0FD100B-829C-4902-A16D-6302B1EE01C3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19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B43B96D8-BF03-4B84-BC16-24106D3180AC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18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F02EE102-ABE0-4B37-9EC2-9D2FFC926576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17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A3FB7B18-A146-434E-88C7-79B607C6C5AC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16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A1028E38-8C7F-40ED-A56F-4912F158FE76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15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4B7A4774-8782-4433-B873-406F325F127F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14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2011AE15-62D6-4211-8BD1-E94C061F962E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13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65913A61-5716-4AD3-AE50-A6F49AAFFC27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12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A34F3447-F991-46E9-95B0-1516EC621732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11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3F91E6A2-107A-46E7-B6FA-D04B1A7AAE95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10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B757D3E1-7E3F-4E5A-ADF0-6771D1C25B8B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09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CC555530-2138-44C9-B094-17CD3230EC10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08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B8F1FB61-58D0-40D0-BC96-B79CFD98ED57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07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2EA0A8FE-0ED2-4F62-B424-147E683AA580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06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A91BB714-ADAE-4248-B631-9D00631E2E9A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05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76869ED8-80F7-44B2-9B02-54005B8EF070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04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AF04F8C6-43A9-4C82-A612-F6D97A2EBFC8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03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215084EB-001B-4DE0-A187-34886E544C5C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02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F39930CD-FD23-4363-B9B7-2D4302282AD2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01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6C9CA46A-49AC-44F1-B675-DFC09CB3CBB2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00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F1C90522-E84C-4A2F-9B46-EE7767F5BBF2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59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C97B1F50-A29D-461F-92C5-9D0324ED30BE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58</a:t>
            </a: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462B18C2-B855-4C7A-AC14-7870BD242FC1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57</a:t>
            </a: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723DCE15-EC1C-4F0B-B9DC-025C5A472ADC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56</a:t>
            </a: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E0F467B7-EBF2-4065-8C89-287A0CB3FDAF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55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88A035E7-397E-4707-BBE9-9BDCE4CFDB78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54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1C84EFDE-CFCF-45E0-870B-FA97489F851D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53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C374BE33-7C23-425E-A308-0B0E922014B9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52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C935A74D-051B-47E9-8E50-E3410F850C8B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51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A47E261E-A4E6-48C8-87E5-169F5843BB7D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50</a:t>
            </a: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88652269-BE3A-442C-9154-B178FC3058D8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49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3A5E7531-8842-4681-B9C1-3354C159FAB1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48</a:t>
            </a: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A68F3789-8C3D-4B9A-9CDF-2F1ABB9DDB33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47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50464659-287E-454F-A8FC-CF090EBC7DE7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46</a:t>
            </a: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8097A71F-FE9E-425A-99D5-7811210547C9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45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8AA30855-BBD2-461E-9DAA-F3E113EC8B38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44</a:t>
            </a: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F74A11EE-6077-4BDD-892F-7615EFB8A342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43</a:t>
            </a: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F4806100-C050-494C-B4E3-E4328C2407AC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42</a:t>
            </a: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C2C4CC88-5B69-4DD3-9DB9-0CB42F830C34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41</a:t>
            </a: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0D015A58-13BD-41EF-8EAF-5A9F68AA79B3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40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AABAE20B-89F2-4CF5-9B02-97CCC952C910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39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341AAE6A-267A-447D-9C86-741EC311399F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38</a:t>
            </a: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A58405CD-B35C-4270-85D0-5B288C43C1B3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37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EBBBB5E4-517E-4DF9-94D1-06432B1F03D8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36</a:t>
            </a: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1E9A8FB6-4BB8-4339-90E5-C01CDC2EAA10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35</a:t>
            </a: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60978403-3C68-4C5F-8345-7DFAB16CCEA7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34</a:t>
            </a: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50AEB2D0-318D-4A4F-8A52-9D43512DEF2F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33</a:t>
            </a: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707EBD25-23C2-4C6C-B661-758FA14ED160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32</a:t>
            </a:r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3621689B-C96F-4216-BC9F-332C1181460E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31</a:t>
            </a: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2E33118B-7208-4BF7-B06A-2CD48CE8C861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30</a:t>
            </a:r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B7B2F475-116E-43BC-B9FB-941C1DE6DFC7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29</a:t>
            </a:r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5C433502-7DC4-4536-AB9C-9C741DD85006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28</a:t>
            </a:r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BAFF3940-1DB5-4DF3-B68D-A9779917BB85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27</a:t>
            </a: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5F51D2A7-2903-4CCA-BF60-8D402231E0D8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26</a:t>
            </a:r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177254FB-2319-4403-978B-43AFB1CE46E6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25</a:t>
            </a: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B10A31DC-B4CB-440B-BFFE-6D160792DB61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24</a:t>
            </a:r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A8216E63-F6A1-4F86-988E-315CFA5DD622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23</a:t>
            </a:r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08CBE2B9-86B7-46D9-9FE5-3194CFFB92F3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22</a:t>
            </a:r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B4C2CCC6-B5FA-4A1A-8A17-77C411DBB0E8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21</a:t>
            </a:r>
          </a:p>
        </p:txBody>
      </p: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7C6F57A4-5C0C-4C75-9232-F6A251919EFA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20</a:t>
            </a:r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0C91CAB2-E3A7-4E28-8356-F9AE86CFDBB6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19</a:t>
            </a:r>
          </a:p>
        </p:txBody>
      </p:sp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id="{5A747422-5F23-4374-954A-BB9753E98712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18</a:t>
            </a:r>
          </a:p>
        </p:txBody>
      </p: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C8122EEC-D5C6-40E3-9216-EB93F59DF21A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17</a:t>
            </a:r>
          </a:p>
        </p:txBody>
      </p: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8B2503C8-BB7F-49DA-856D-F76001C046DF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16</a:t>
            </a:r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1B777E74-1EB1-499D-8B25-DBC678E5F9A4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15</a:t>
            </a: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47A715D3-B828-4B12-AABA-3D91B5D63336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14</a:t>
            </a: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3D528888-E1EA-49F7-A069-DE10AF2EBF00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13</a:t>
            </a:r>
          </a:p>
        </p:txBody>
      </p:sp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E4A27D31-3371-4691-9CF6-332C9902EA92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12</a:t>
            </a:r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A8F26081-57A4-45A4-8406-848C31373DE7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11</a:t>
            </a:r>
          </a:p>
        </p:txBody>
      </p:sp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2BB7F251-FD9E-4C2C-9292-FD647D4A451C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10</a:t>
            </a:r>
          </a:p>
        </p:txBody>
      </p:sp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id="{A0ED06EE-EBAF-4B8B-8E62-C47CD3F5A43C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09</a:t>
            </a:r>
          </a:p>
        </p:txBody>
      </p:sp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32208E37-0E1B-489A-A3B4-08F5A0562AFA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08</a:t>
            </a: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1CE58142-EF12-4436-A34D-7B978A0BE248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07</a:t>
            </a:r>
          </a:p>
        </p:txBody>
      </p:sp>
      <p:sp>
        <p:nvSpPr>
          <p:cNvPr id="128" name="Rectangle: Rounded Corners 127">
            <a:extLst>
              <a:ext uri="{FF2B5EF4-FFF2-40B4-BE49-F238E27FC236}">
                <a16:creationId xmlns:a16="http://schemas.microsoft.com/office/drawing/2014/main" id="{2B0561A4-9668-4223-A384-D90619CAB4B7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06</a:t>
            </a:r>
          </a:p>
        </p:txBody>
      </p:sp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id="{9FE2EEA4-9545-4ED4-9EA5-DE83C8DFBAD1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05</a:t>
            </a:r>
          </a:p>
        </p:txBody>
      </p:sp>
      <p:sp>
        <p:nvSpPr>
          <p:cNvPr id="130" name="Rectangle: Rounded Corners 129">
            <a:extLst>
              <a:ext uri="{FF2B5EF4-FFF2-40B4-BE49-F238E27FC236}">
                <a16:creationId xmlns:a16="http://schemas.microsoft.com/office/drawing/2014/main" id="{55AD4E65-DBCF-4DAC-916A-F37F643DC73A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04</a:t>
            </a:r>
          </a:p>
        </p:txBody>
      </p:sp>
      <p:sp>
        <p:nvSpPr>
          <p:cNvPr id="131" name="Rectangle: Rounded Corners 130">
            <a:extLst>
              <a:ext uri="{FF2B5EF4-FFF2-40B4-BE49-F238E27FC236}">
                <a16:creationId xmlns:a16="http://schemas.microsoft.com/office/drawing/2014/main" id="{AF27EC3C-4882-4AAB-BE7A-C700FC504BCE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03</a:t>
            </a:r>
          </a:p>
        </p:txBody>
      </p:sp>
      <p:sp>
        <p:nvSpPr>
          <p:cNvPr id="132" name="Rectangle: Rounded Corners 131">
            <a:extLst>
              <a:ext uri="{FF2B5EF4-FFF2-40B4-BE49-F238E27FC236}">
                <a16:creationId xmlns:a16="http://schemas.microsoft.com/office/drawing/2014/main" id="{42472740-93A7-4275-AB31-7F24BE33D7C0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02</a:t>
            </a:r>
          </a:p>
        </p:txBody>
      </p:sp>
      <p:sp>
        <p:nvSpPr>
          <p:cNvPr id="133" name="Rectangle: Rounded Corners 132">
            <a:extLst>
              <a:ext uri="{FF2B5EF4-FFF2-40B4-BE49-F238E27FC236}">
                <a16:creationId xmlns:a16="http://schemas.microsoft.com/office/drawing/2014/main" id="{30540521-97B2-438E-9C22-3AB33CC0E34D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01</a:t>
            </a:r>
          </a:p>
        </p:txBody>
      </p:sp>
      <p:sp>
        <p:nvSpPr>
          <p:cNvPr id="134" name="Rectangle: Rounded Corners 133">
            <a:extLst>
              <a:ext uri="{FF2B5EF4-FFF2-40B4-BE49-F238E27FC236}">
                <a16:creationId xmlns:a16="http://schemas.microsoft.com/office/drawing/2014/main" id="{CBC7C04D-FAEF-4D5B-AE8F-32D56A14FB45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135" name="Rectangle: Rounded Corners 134">
            <a:extLst>
              <a:ext uri="{FF2B5EF4-FFF2-40B4-BE49-F238E27FC236}">
                <a16:creationId xmlns:a16="http://schemas.microsoft.com/office/drawing/2014/main" id="{C9787A08-6A50-4CBA-B010-CFBD85A71547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136" name="Rectangle: Rounded Corners 135">
            <a:extLst>
              <a:ext uri="{FF2B5EF4-FFF2-40B4-BE49-F238E27FC236}">
                <a16:creationId xmlns:a16="http://schemas.microsoft.com/office/drawing/2014/main" id="{2EAE5D6E-6779-4BC8-B98D-B9C4FE7FD44B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137" name="Rectangle: Rounded Corners 136">
            <a:extLst>
              <a:ext uri="{FF2B5EF4-FFF2-40B4-BE49-F238E27FC236}">
                <a16:creationId xmlns:a16="http://schemas.microsoft.com/office/drawing/2014/main" id="{4819F15C-69A6-4E7B-A3A3-EE3949752A04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138" name="Rectangle: Rounded Corners 137">
            <a:extLst>
              <a:ext uri="{FF2B5EF4-FFF2-40B4-BE49-F238E27FC236}">
                <a16:creationId xmlns:a16="http://schemas.microsoft.com/office/drawing/2014/main" id="{0E152A58-ADCE-4D91-9A68-A202DA51207E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139" name="Rectangle: Rounded Corners 138">
            <a:extLst>
              <a:ext uri="{FF2B5EF4-FFF2-40B4-BE49-F238E27FC236}">
                <a16:creationId xmlns:a16="http://schemas.microsoft.com/office/drawing/2014/main" id="{62D2A241-A7B2-48A3-9774-00BA3DB0D9DB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140" name="Rectangle: Rounded Corners 139">
            <a:extLst>
              <a:ext uri="{FF2B5EF4-FFF2-40B4-BE49-F238E27FC236}">
                <a16:creationId xmlns:a16="http://schemas.microsoft.com/office/drawing/2014/main" id="{23E1C995-D74D-45E1-97DB-7D38F64CE5F0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141" name="Rectangle: Rounded Corners 140">
            <a:extLst>
              <a:ext uri="{FF2B5EF4-FFF2-40B4-BE49-F238E27FC236}">
                <a16:creationId xmlns:a16="http://schemas.microsoft.com/office/drawing/2014/main" id="{6E8D5A22-BBD0-4250-B9FB-F22919BD4747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142" name="Rectangle: Rounded Corners 141">
            <a:extLst>
              <a:ext uri="{FF2B5EF4-FFF2-40B4-BE49-F238E27FC236}">
                <a16:creationId xmlns:a16="http://schemas.microsoft.com/office/drawing/2014/main" id="{9A53F8C0-F256-4CA2-92F4-06278D18D072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143" name="Rectangle: Rounded Corners 142">
            <a:extLst>
              <a:ext uri="{FF2B5EF4-FFF2-40B4-BE49-F238E27FC236}">
                <a16:creationId xmlns:a16="http://schemas.microsoft.com/office/drawing/2014/main" id="{9DF3F408-C271-40F3-B5AE-7A07314970E5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144" name="Rectangle: Rounded Corners 143">
            <a:extLst>
              <a:ext uri="{FF2B5EF4-FFF2-40B4-BE49-F238E27FC236}">
                <a16:creationId xmlns:a16="http://schemas.microsoft.com/office/drawing/2014/main" id="{43EBF69D-50FE-4FE5-8254-4E3A67F0865D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145" name="Rectangle: Rounded Corners 144">
            <a:extLst>
              <a:ext uri="{FF2B5EF4-FFF2-40B4-BE49-F238E27FC236}">
                <a16:creationId xmlns:a16="http://schemas.microsoft.com/office/drawing/2014/main" id="{CB30F5B0-4AF4-4979-AFBD-1EB8679E1AE7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146" name="Rectangle: Rounded Corners 145">
            <a:extLst>
              <a:ext uri="{FF2B5EF4-FFF2-40B4-BE49-F238E27FC236}">
                <a16:creationId xmlns:a16="http://schemas.microsoft.com/office/drawing/2014/main" id="{31C2AA14-AE63-4841-A1D3-605BAB785690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147" name="Rectangle: Rounded Corners 146">
            <a:extLst>
              <a:ext uri="{FF2B5EF4-FFF2-40B4-BE49-F238E27FC236}">
                <a16:creationId xmlns:a16="http://schemas.microsoft.com/office/drawing/2014/main" id="{FBB76014-8A2B-47AD-8D36-34C19849E50D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148" name="Rectangle: Rounded Corners 147">
            <a:extLst>
              <a:ext uri="{FF2B5EF4-FFF2-40B4-BE49-F238E27FC236}">
                <a16:creationId xmlns:a16="http://schemas.microsoft.com/office/drawing/2014/main" id="{82963E22-E21B-44BF-AD61-D0B18A31BEB3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149" name="Rectangle: Rounded Corners 148">
            <a:extLst>
              <a:ext uri="{FF2B5EF4-FFF2-40B4-BE49-F238E27FC236}">
                <a16:creationId xmlns:a16="http://schemas.microsoft.com/office/drawing/2014/main" id="{CF705E78-06A8-41AE-BE15-6D394B5EDC66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150" name="Rectangle: Rounded Corners 149">
            <a:extLst>
              <a:ext uri="{FF2B5EF4-FFF2-40B4-BE49-F238E27FC236}">
                <a16:creationId xmlns:a16="http://schemas.microsoft.com/office/drawing/2014/main" id="{AB037091-9B49-4707-B7DF-A585EC8672DD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151" name="Rectangle: Rounded Corners 150">
            <a:extLst>
              <a:ext uri="{FF2B5EF4-FFF2-40B4-BE49-F238E27FC236}">
                <a16:creationId xmlns:a16="http://schemas.microsoft.com/office/drawing/2014/main" id="{3B6666BC-7B73-4E95-A4A3-6CFF70D4D8EA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52" name="Rectangle: Rounded Corners 151">
            <a:extLst>
              <a:ext uri="{FF2B5EF4-FFF2-40B4-BE49-F238E27FC236}">
                <a16:creationId xmlns:a16="http://schemas.microsoft.com/office/drawing/2014/main" id="{8D005ED7-361E-48D6-89CB-D752FA0A00CD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153" name="Rectangle: Rounded Corners 152">
            <a:extLst>
              <a:ext uri="{FF2B5EF4-FFF2-40B4-BE49-F238E27FC236}">
                <a16:creationId xmlns:a16="http://schemas.microsoft.com/office/drawing/2014/main" id="{0A2B431C-3F6F-458B-8AA5-BD29151DDACB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154" name="Rectangle: Rounded Corners 153">
            <a:extLst>
              <a:ext uri="{FF2B5EF4-FFF2-40B4-BE49-F238E27FC236}">
                <a16:creationId xmlns:a16="http://schemas.microsoft.com/office/drawing/2014/main" id="{5B5C72B7-1BD4-4646-82ED-CDF6184CD945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155" name="Rectangle: Rounded Corners 154">
            <a:extLst>
              <a:ext uri="{FF2B5EF4-FFF2-40B4-BE49-F238E27FC236}">
                <a16:creationId xmlns:a16="http://schemas.microsoft.com/office/drawing/2014/main" id="{A1254D06-FC19-4D12-9454-B26C89E6686B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156" name="Rectangle: Rounded Corners 155">
            <a:extLst>
              <a:ext uri="{FF2B5EF4-FFF2-40B4-BE49-F238E27FC236}">
                <a16:creationId xmlns:a16="http://schemas.microsoft.com/office/drawing/2014/main" id="{DD7A2722-5ECD-4E9E-9BAF-9DCE04701F5B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157" name="Rectangle: Rounded Corners 156">
            <a:extLst>
              <a:ext uri="{FF2B5EF4-FFF2-40B4-BE49-F238E27FC236}">
                <a16:creationId xmlns:a16="http://schemas.microsoft.com/office/drawing/2014/main" id="{C2E4939C-E884-40DF-AD6E-A4580CE082E4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158" name="Rectangle: Rounded Corners 157">
            <a:extLst>
              <a:ext uri="{FF2B5EF4-FFF2-40B4-BE49-F238E27FC236}">
                <a16:creationId xmlns:a16="http://schemas.microsoft.com/office/drawing/2014/main" id="{B2443F1B-D73A-4991-B83E-027355A08DAC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159" name="Rectangle: Rounded Corners 158">
            <a:extLst>
              <a:ext uri="{FF2B5EF4-FFF2-40B4-BE49-F238E27FC236}">
                <a16:creationId xmlns:a16="http://schemas.microsoft.com/office/drawing/2014/main" id="{B89A7E4B-9158-482E-8DE3-AE243EDCD289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160" name="Rectangle: Rounded Corners 159">
            <a:extLst>
              <a:ext uri="{FF2B5EF4-FFF2-40B4-BE49-F238E27FC236}">
                <a16:creationId xmlns:a16="http://schemas.microsoft.com/office/drawing/2014/main" id="{CD32E0BA-B44A-4974-B7B1-00D5E7D411BD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161" name="Rectangle: Rounded Corners 160">
            <a:extLst>
              <a:ext uri="{FF2B5EF4-FFF2-40B4-BE49-F238E27FC236}">
                <a16:creationId xmlns:a16="http://schemas.microsoft.com/office/drawing/2014/main" id="{355D69FB-7EFA-4380-8A2B-E9156D574AE4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62" name="Rectangle: Rounded Corners 161">
            <a:extLst>
              <a:ext uri="{FF2B5EF4-FFF2-40B4-BE49-F238E27FC236}">
                <a16:creationId xmlns:a16="http://schemas.microsoft.com/office/drawing/2014/main" id="{5EB75208-43D5-45D6-9665-0160E7E9C4FF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163" name="Rectangle: Rounded Corners 162">
            <a:extLst>
              <a:ext uri="{FF2B5EF4-FFF2-40B4-BE49-F238E27FC236}">
                <a16:creationId xmlns:a16="http://schemas.microsoft.com/office/drawing/2014/main" id="{F950C526-95E3-423A-9004-48ABE1A2D69F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164" name="Rectangle: Rounded Corners 163">
            <a:extLst>
              <a:ext uri="{FF2B5EF4-FFF2-40B4-BE49-F238E27FC236}">
                <a16:creationId xmlns:a16="http://schemas.microsoft.com/office/drawing/2014/main" id="{B9C0C374-49A4-4605-BAB4-E9FCB8CEDF11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165" name="Rectangle: Rounded Corners 164">
            <a:extLst>
              <a:ext uri="{FF2B5EF4-FFF2-40B4-BE49-F238E27FC236}">
                <a16:creationId xmlns:a16="http://schemas.microsoft.com/office/drawing/2014/main" id="{5F84AB9C-5490-4B17-8E3C-BFB61CFA2547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166" name="Rectangle: Rounded Corners 165">
            <a:extLst>
              <a:ext uri="{FF2B5EF4-FFF2-40B4-BE49-F238E27FC236}">
                <a16:creationId xmlns:a16="http://schemas.microsoft.com/office/drawing/2014/main" id="{D531DB23-B19F-4A37-9B8B-3D0F468ACC19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167" name="Rectangle: Rounded Corners 166">
            <a:extLst>
              <a:ext uri="{FF2B5EF4-FFF2-40B4-BE49-F238E27FC236}">
                <a16:creationId xmlns:a16="http://schemas.microsoft.com/office/drawing/2014/main" id="{60A70A81-7788-4D15-A97A-3D8D23039DD2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168" name="Rectangle: Rounded Corners 167">
            <a:extLst>
              <a:ext uri="{FF2B5EF4-FFF2-40B4-BE49-F238E27FC236}">
                <a16:creationId xmlns:a16="http://schemas.microsoft.com/office/drawing/2014/main" id="{766F06A1-518C-406F-B805-DB308C92A8EB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169" name="Rectangle: Rounded Corners 168">
            <a:extLst>
              <a:ext uri="{FF2B5EF4-FFF2-40B4-BE49-F238E27FC236}">
                <a16:creationId xmlns:a16="http://schemas.microsoft.com/office/drawing/2014/main" id="{9752EEBC-587E-4456-AF3D-093378F449C9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170" name="Rectangle: Rounded Corners 169">
            <a:extLst>
              <a:ext uri="{FF2B5EF4-FFF2-40B4-BE49-F238E27FC236}">
                <a16:creationId xmlns:a16="http://schemas.microsoft.com/office/drawing/2014/main" id="{E38C7347-9CE4-4258-AA3A-A9AE88D2E6ED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171" name="Rectangle: Rounded Corners 170">
            <a:extLst>
              <a:ext uri="{FF2B5EF4-FFF2-40B4-BE49-F238E27FC236}">
                <a16:creationId xmlns:a16="http://schemas.microsoft.com/office/drawing/2014/main" id="{3F7EBAD6-7925-4D00-8C82-F90BBE644802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172" name="Rectangle: Rounded Corners 171">
            <a:extLst>
              <a:ext uri="{FF2B5EF4-FFF2-40B4-BE49-F238E27FC236}">
                <a16:creationId xmlns:a16="http://schemas.microsoft.com/office/drawing/2014/main" id="{B0ED1644-4E5D-41D7-A794-0B232DC82F42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173" name="Rectangle: Rounded Corners 172">
            <a:extLst>
              <a:ext uri="{FF2B5EF4-FFF2-40B4-BE49-F238E27FC236}">
                <a16:creationId xmlns:a16="http://schemas.microsoft.com/office/drawing/2014/main" id="{9DEFCD0C-0464-4CA6-831A-AD704FB69EA7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174" name="Rectangle: Rounded Corners 173">
            <a:extLst>
              <a:ext uri="{FF2B5EF4-FFF2-40B4-BE49-F238E27FC236}">
                <a16:creationId xmlns:a16="http://schemas.microsoft.com/office/drawing/2014/main" id="{503B8812-162F-4083-A04A-3B41A67D9A67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175" name="Rectangle: Rounded Corners 174">
            <a:extLst>
              <a:ext uri="{FF2B5EF4-FFF2-40B4-BE49-F238E27FC236}">
                <a16:creationId xmlns:a16="http://schemas.microsoft.com/office/drawing/2014/main" id="{DE8A5960-3356-42F8-9821-03F10769FDB2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176" name="Rectangle: Rounded Corners 175">
            <a:extLst>
              <a:ext uri="{FF2B5EF4-FFF2-40B4-BE49-F238E27FC236}">
                <a16:creationId xmlns:a16="http://schemas.microsoft.com/office/drawing/2014/main" id="{566F80C9-D78F-4AFE-912F-E302C050E83E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177" name="Rectangle: Rounded Corners 176">
            <a:extLst>
              <a:ext uri="{FF2B5EF4-FFF2-40B4-BE49-F238E27FC236}">
                <a16:creationId xmlns:a16="http://schemas.microsoft.com/office/drawing/2014/main" id="{2EE22584-E2E5-4C6B-B408-1AB451C24548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178" name="Rectangle: Rounded Corners 177">
            <a:extLst>
              <a:ext uri="{FF2B5EF4-FFF2-40B4-BE49-F238E27FC236}">
                <a16:creationId xmlns:a16="http://schemas.microsoft.com/office/drawing/2014/main" id="{A37C9723-A1B0-4E6A-84EC-B4E04D10F8B9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179" name="Rectangle: Rounded Corners 178">
            <a:extLst>
              <a:ext uri="{FF2B5EF4-FFF2-40B4-BE49-F238E27FC236}">
                <a16:creationId xmlns:a16="http://schemas.microsoft.com/office/drawing/2014/main" id="{200240D0-3E28-4FAA-9FBC-731B291B4A3A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180" name="Rectangle: Rounded Corners 179">
            <a:extLst>
              <a:ext uri="{FF2B5EF4-FFF2-40B4-BE49-F238E27FC236}">
                <a16:creationId xmlns:a16="http://schemas.microsoft.com/office/drawing/2014/main" id="{3F18BB9B-451B-4164-A37A-1C5AA3FDB99D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181" name="Rectangle: Rounded Corners 180">
            <a:extLst>
              <a:ext uri="{FF2B5EF4-FFF2-40B4-BE49-F238E27FC236}">
                <a16:creationId xmlns:a16="http://schemas.microsoft.com/office/drawing/2014/main" id="{AD0907D5-9CBA-4DA4-9153-00D9FA137C93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182" name="Rectangle: Rounded Corners 181">
            <a:extLst>
              <a:ext uri="{FF2B5EF4-FFF2-40B4-BE49-F238E27FC236}">
                <a16:creationId xmlns:a16="http://schemas.microsoft.com/office/drawing/2014/main" id="{5749742B-FD5B-473B-A98B-ED4D1202A736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183" name="Rectangle: Rounded Corners 182">
            <a:extLst>
              <a:ext uri="{FF2B5EF4-FFF2-40B4-BE49-F238E27FC236}">
                <a16:creationId xmlns:a16="http://schemas.microsoft.com/office/drawing/2014/main" id="{57EA9128-D223-4EC1-80C9-429DCF3A7735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184" name="Rectangle: Rounded Corners 183">
            <a:extLst>
              <a:ext uri="{FF2B5EF4-FFF2-40B4-BE49-F238E27FC236}">
                <a16:creationId xmlns:a16="http://schemas.microsoft.com/office/drawing/2014/main" id="{F035E076-C29A-4F1C-8D4D-95572640B259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185" name="Rectangle: Rounded Corners 184">
            <a:extLst>
              <a:ext uri="{FF2B5EF4-FFF2-40B4-BE49-F238E27FC236}">
                <a16:creationId xmlns:a16="http://schemas.microsoft.com/office/drawing/2014/main" id="{1948331B-E18D-45B1-BE70-A5686C276529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186" name="Rectangle: Rounded Corners 185">
            <a:extLst>
              <a:ext uri="{FF2B5EF4-FFF2-40B4-BE49-F238E27FC236}">
                <a16:creationId xmlns:a16="http://schemas.microsoft.com/office/drawing/2014/main" id="{8043BD8B-ED12-4B06-8B0F-101D261E4882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187" name="Rectangle: Rounded Corners 186">
            <a:extLst>
              <a:ext uri="{FF2B5EF4-FFF2-40B4-BE49-F238E27FC236}">
                <a16:creationId xmlns:a16="http://schemas.microsoft.com/office/drawing/2014/main" id="{98DF4FA7-E433-4D77-82CF-1B83322DCF95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188" name="Rectangle: Rounded Corners 187">
            <a:extLst>
              <a:ext uri="{FF2B5EF4-FFF2-40B4-BE49-F238E27FC236}">
                <a16:creationId xmlns:a16="http://schemas.microsoft.com/office/drawing/2014/main" id="{FFEC2737-BA84-4F80-B1BC-85E9F96FBAEE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189" name="Rectangle: Rounded Corners 188">
            <a:extLst>
              <a:ext uri="{FF2B5EF4-FFF2-40B4-BE49-F238E27FC236}">
                <a16:creationId xmlns:a16="http://schemas.microsoft.com/office/drawing/2014/main" id="{28C35369-233A-4435-8F53-90BC54760804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90" name="Rectangle: Rounded Corners 189">
            <a:extLst>
              <a:ext uri="{FF2B5EF4-FFF2-40B4-BE49-F238E27FC236}">
                <a16:creationId xmlns:a16="http://schemas.microsoft.com/office/drawing/2014/main" id="{56DFDD48-D353-4C52-A28C-B30E56C1D656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191" name="Rectangle: Rounded Corners 190">
            <a:extLst>
              <a:ext uri="{FF2B5EF4-FFF2-40B4-BE49-F238E27FC236}">
                <a16:creationId xmlns:a16="http://schemas.microsoft.com/office/drawing/2014/main" id="{9597B89A-70C6-417B-B192-A359D45B4CB6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0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92" name="Rectangle: Rounded Corners 191">
            <a:extLst>
              <a:ext uri="{FF2B5EF4-FFF2-40B4-BE49-F238E27FC236}">
                <a16:creationId xmlns:a16="http://schemas.microsoft.com/office/drawing/2014/main" id="{8E6DA036-8A16-4589-A5F7-973D3B6ACFEF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0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93" name="Rectangle: Rounded Corners 192">
            <a:extLst>
              <a:ext uri="{FF2B5EF4-FFF2-40B4-BE49-F238E27FC236}">
                <a16:creationId xmlns:a16="http://schemas.microsoft.com/office/drawing/2014/main" id="{FDE976BD-95B3-4D4A-A01C-42511E001CCF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0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94" name="Rectangle: Rounded Corners 193">
            <a:extLst>
              <a:ext uri="{FF2B5EF4-FFF2-40B4-BE49-F238E27FC236}">
                <a16:creationId xmlns:a16="http://schemas.microsoft.com/office/drawing/2014/main" id="{40CB165A-2B88-4D35-91F0-9D1AED2145BF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0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195" name="Rectangle: Rounded Corners 194">
            <a:extLst>
              <a:ext uri="{FF2B5EF4-FFF2-40B4-BE49-F238E27FC236}">
                <a16:creationId xmlns:a16="http://schemas.microsoft.com/office/drawing/2014/main" id="{820BB046-F64C-45D6-A28B-A550C345D969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0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2085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4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6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5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8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95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15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25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35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45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5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65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75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85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95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5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15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25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35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45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5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65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75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85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95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05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4150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4250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350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4500"/>
                            </p:stCondLst>
                            <p:childTnLst>
                              <p:par>
                                <p:cTn id="1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5500"/>
                            </p:stCondLst>
                            <p:childTnLst>
                              <p:par>
                                <p:cTn id="1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65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7500"/>
                            </p:stCondLst>
                            <p:childTnLst>
                              <p:par>
                                <p:cTn id="1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8500"/>
                            </p:stCondLst>
                            <p:childTnLst>
                              <p:par>
                                <p:cTn id="1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9500"/>
                            </p:stCondLst>
                            <p:childTnLst>
                              <p:par>
                                <p:cTn id="1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500"/>
                            </p:stCondLst>
                            <p:childTnLst>
                              <p:par>
                                <p:cTn id="1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1500"/>
                            </p:stCondLst>
                            <p:childTnLst>
                              <p:par>
                                <p:cTn id="1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2500"/>
                            </p:stCondLst>
                            <p:childTnLst>
                              <p:par>
                                <p:cTn id="1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3500"/>
                            </p:stCondLst>
                            <p:childTnLst>
                              <p:par>
                                <p:cTn id="1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4500"/>
                            </p:stCondLst>
                            <p:childTnLst>
                              <p:par>
                                <p:cTn id="1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500"/>
                            </p:stCondLst>
                            <p:childTnLst>
                              <p:par>
                                <p:cTn id="1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6500"/>
                            </p:stCondLst>
                            <p:childTnLst>
                              <p:par>
                                <p:cTn id="1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7500"/>
                            </p:stCondLst>
                            <p:childTnLst>
                              <p:par>
                                <p:cTn id="1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8500"/>
                            </p:stCondLst>
                            <p:childTnLst>
                              <p:par>
                                <p:cTn id="1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9500"/>
                            </p:stCondLst>
                            <p:childTnLst>
                              <p:par>
                                <p:cTn id="1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60500"/>
                            </p:stCondLst>
                            <p:childTnLst>
                              <p:par>
                                <p:cTn id="1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61500"/>
                            </p:stCondLst>
                            <p:childTnLst>
                              <p:par>
                                <p:cTn id="1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62500"/>
                            </p:stCondLst>
                            <p:childTnLst>
                              <p:par>
                                <p:cTn id="1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63500"/>
                            </p:stCondLst>
                            <p:childTnLst>
                              <p:par>
                                <p:cTn id="1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64500"/>
                            </p:stCondLst>
                            <p:childTnLst>
                              <p:par>
                                <p:cTn id="2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65500"/>
                            </p:stCondLst>
                            <p:childTnLst>
                              <p:par>
                                <p:cTn id="2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6500"/>
                            </p:stCondLst>
                            <p:childTnLst>
                              <p:par>
                                <p:cTn id="2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67500"/>
                            </p:stCondLst>
                            <p:childTnLst>
                              <p:par>
                                <p:cTn id="2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68500"/>
                            </p:stCondLst>
                            <p:childTnLst>
                              <p:par>
                                <p:cTn id="2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69500"/>
                            </p:stCondLst>
                            <p:childTnLst>
                              <p:par>
                                <p:cTn id="2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70500"/>
                            </p:stCondLst>
                            <p:childTnLst>
                              <p:par>
                                <p:cTn id="2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71500"/>
                            </p:stCondLst>
                            <p:childTnLst>
                              <p:par>
                                <p:cTn id="2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72500"/>
                            </p:stCondLst>
                            <p:childTnLst>
                              <p:par>
                                <p:cTn id="2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73500"/>
                            </p:stCondLst>
                            <p:childTnLst>
                              <p:par>
                                <p:cTn id="2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74500"/>
                            </p:stCondLst>
                            <p:childTnLst>
                              <p:par>
                                <p:cTn id="2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75500"/>
                            </p:stCondLst>
                            <p:childTnLst>
                              <p:par>
                                <p:cTn id="2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76500"/>
                            </p:stCondLst>
                            <p:childTnLst>
                              <p:par>
                                <p:cTn id="2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77500"/>
                            </p:stCondLst>
                            <p:childTnLst>
                              <p:par>
                                <p:cTn id="2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78500"/>
                            </p:stCondLst>
                            <p:childTnLst>
                              <p:par>
                                <p:cTn id="2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79500"/>
                            </p:stCondLst>
                            <p:childTnLst>
                              <p:par>
                                <p:cTn id="2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80500"/>
                            </p:stCondLst>
                            <p:childTnLst>
                              <p:par>
                                <p:cTn id="2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81500"/>
                            </p:stCondLst>
                            <p:childTnLst>
                              <p:par>
                                <p:cTn id="2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82500"/>
                            </p:stCondLst>
                            <p:childTnLst>
                              <p:par>
                                <p:cTn id="2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83500"/>
                            </p:stCondLst>
                            <p:childTnLst>
                              <p:par>
                                <p:cTn id="2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84500"/>
                            </p:stCondLst>
                            <p:childTnLst>
                              <p:par>
                                <p:cTn id="2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85500"/>
                            </p:stCondLst>
                            <p:childTnLst>
                              <p:par>
                                <p:cTn id="2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86500"/>
                            </p:stCondLst>
                            <p:childTnLst>
                              <p:par>
                                <p:cTn id="2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87500"/>
                            </p:stCondLst>
                            <p:childTnLst>
                              <p:par>
                                <p:cTn id="2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88500"/>
                            </p:stCondLst>
                            <p:childTnLst>
                              <p:par>
                                <p:cTn id="2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89500"/>
                            </p:stCondLst>
                            <p:childTnLst>
                              <p:par>
                                <p:cTn id="2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90500"/>
                            </p:stCondLst>
                            <p:childTnLst>
                              <p:par>
                                <p:cTn id="2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91500"/>
                            </p:stCondLst>
                            <p:childTnLst>
                              <p:par>
                                <p:cTn id="2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92500"/>
                            </p:stCondLst>
                            <p:childTnLst>
                              <p:par>
                                <p:cTn id="2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93500"/>
                            </p:stCondLst>
                            <p:childTnLst>
                              <p:par>
                                <p:cTn id="2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94500"/>
                            </p:stCondLst>
                            <p:childTnLst>
                              <p:par>
                                <p:cTn id="2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95500"/>
                            </p:stCondLst>
                            <p:childTnLst>
                              <p:par>
                                <p:cTn id="2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96500"/>
                            </p:stCondLst>
                            <p:childTnLst>
                              <p:par>
                                <p:cTn id="2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97500"/>
                            </p:stCondLst>
                            <p:childTnLst>
                              <p:par>
                                <p:cTn id="3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98500"/>
                            </p:stCondLst>
                            <p:childTnLst>
                              <p:par>
                                <p:cTn id="3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99500"/>
                            </p:stCondLst>
                            <p:childTnLst>
                              <p:par>
                                <p:cTn id="3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17500"/>
                            </p:stCondLst>
                            <p:childTnLst>
                              <p:par>
                                <p:cTn id="3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18500"/>
                            </p:stCondLst>
                            <p:childTnLst>
                              <p:par>
                                <p:cTn id="3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19500"/>
                            </p:stCondLst>
                            <p:childTnLst>
                              <p:par>
                                <p:cTn id="3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20500"/>
                            </p:stCondLst>
                            <p:childTnLst>
                              <p:par>
                                <p:cTn id="3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21500"/>
                            </p:stCondLst>
                            <p:childTnLst>
                              <p:par>
                                <p:cTn id="3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22500"/>
                            </p:stCondLst>
                            <p:childTnLst>
                              <p:par>
                                <p:cTn id="3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23500"/>
                            </p:stCondLst>
                            <p:childTnLst>
                              <p:par>
                                <p:cTn id="3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24500"/>
                            </p:stCondLst>
                            <p:childTnLst>
                              <p:par>
                                <p:cTn id="3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25500"/>
                            </p:stCondLst>
                            <p:childTnLst>
                              <p:par>
                                <p:cTn id="3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26500"/>
                            </p:stCondLst>
                            <p:childTnLst>
                              <p:par>
                                <p:cTn id="3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127500"/>
                            </p:stCondLst>
                            <p:childTnLst>
                              <p:par>
                                <p:cTn id="3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28500"/>
                            </p:stCondLst>
                            <p:childTnLst>
                              <p:par>
                                <p:cTn id="3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29500"/>
                            </p:stCondLst>
                            <p:childTnLst>
                              <p:par>
                                <p:cTn id="3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30500"/>
                            </p:stCondLst>
                            <p:childTnLst>
                              <p:par>
                                <p:cTn id="3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31500"/>
                            </p:stCondLst>
                            <p:childTnLst>
                              <p:par>
                                <p:cTn id="4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32500"/>
                            </p:stCondLst>
                            <p:childTnLst>
                              <p:par>
                                <p:cTn id="4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33500"/>
                            </p:stCondLst>
                            <p:childTnLst>
                              <p:par>
                                <p:cTn id="4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34500"/>
                            </p:stCondLst>
                            <p:childTnLst>
                              <p:par>
                                <p:cTn id="4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35500"/>
                            </p:stCondLst>
                            <p:childTnLst>
                              <p:par>
                                <p:cTn id="4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36500"/>
                            </p:stCondLst>
                            <p:childTnLst>
                              <p:par>
                                <p:cTn id="4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37500"/>
                            </p:stCondLst>
                            <p:childTnLst>
                              <p:par>
                                <p:cTn id="4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138500"/>
                            </p:stCondLst>
                            <p:childTnLst>
                              <p:par>
                                <p:cTn id="4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39500"/>
                            </p:stCondLst>
                            <p:childTnLst>
                              <p:par>
                                <p:cTn id="4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140500"/>
                            </p:stCondLst>
                            <p:childTnLst>
                              <p:par>
                                <p:cTn id="4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41500"/>
                            </p:stCondLst>
                            <p:childTnLst>
                              <p:par>
                                <p:cTn id="4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142500"/>
                            </p:stCondLst>
                            <p:childTnLst>
                              <p:par>
                                <p:cTn id="4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43500"/>
                            </p:stCondLst>
                            <p:childTnLst>
                              <p:par>
                                <p:cTn id="4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144500"/>
                            </p:stCondLst>
                            <p:childTnLst>
                              <p:par>
                                <p:cTn id="4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145500"/>
                            </p:stCondLst>
                            <p:childTnLst>
                              <p:par>
                                <p:cTn id="4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146500"/>
                            </p:stCondLst>
                            <p:childTnLst>
                              <p:par>
                                <p:cTn id="4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147500"/>
                            </p:stCondLst>
                            <p:childTnLst>
                              <p:par>
                                <p:cTn id="4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148500"/>
                            </p:stCondLst>
                            <p:childTnLst>
                              <p:par>
                                <p:cTn id="4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149500"/>
                            </p:stCondLst>
                            <p:childTnLst>
                              <p:par>
                                <p:cTn id="4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150500"/>
                            </p:stCondLst>
                            <p:childTnLst>
                              <p:par>
                                <p:cTn id="4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151500"/>
                            </p:stCondLst>
                            <p:childTnLst>
                              <p:par>
                                <p:cTn id="4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152500"/>
                            </p:stCondLst>
                            <p:childTnLst>
                              <p:par>
                                <p:cTn id="4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53500"/>
                            </p:stCondLst>
                            <p:childTnLst>
                              <p:par>
                                <p:cTn id="4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154500"/>
                            </p:stCondLst>
                            <p:childTnLst>
                              <p:par>
                                <p:cTn id="4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155500"/>
                            </p:stCondLst>
                            <p:childTnLst>
                              <p:par>
                                <p:cTn id="4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156500"/>
                            </p:stCondLst>
                            <p:childTnLst>
                              <p:par>
                                <p:cTn id="4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157500"/>
                            </p:stCondLst>
                            <p:childTnLst>
                              <p:par>
                                <p:cTn id="4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158500"/>
                            </p:stCondLst>
                            <p:childTnLst>
                              <p:par>
                                <p:cTn id="4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159500"/>
                            </p:stCondLst>
                            <p:childTnLst>
                              <p:par>
                                <p:cTn id="4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160500"/>
                            </p:stCondLst>
                            <p:childTnLst>
                              <p:par>
                                <p:cTn id="4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161500"/>
                            </p:stCondLst>
                            <p:childTnLst>
                              <p:par>
                                <p:cTn id="4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162500"/>
                            </p:stCondLst>
                            <p:childTnLst>
                              <p:par>
                                <p:cTn id="4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163500"/>
                            </p:stCondLst>
                            <p:childTnLst>
                              <p:par>
                                <p:cTn id="4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164500"/>
                            </p:stCondLst>
                            <p:childTnLst>
                              <p:par>
                                <p:cTn id="5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165500"/>
                            </p:stCondLst>
                            <p:childTnLst>
                              <p:par>
                                <p:cTn id="5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166500"/>
                            </p:stCondLst>
                            <p:childTnLst>
                              <p:par>
                                <p:cTn id="5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167500"/>
                            </p:stCondLst>
                            <p:childTnLst>
                              <p:par>
                                <p:cTn id="5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168500"/>
                            </p:stCondLst>
                            <p:childTnLst>
                              <p:par>
                                <p:cTn id="5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169500"/>
                            </p:stCondLst>
                            <p:childTnLst>
                              <p:par>
                                <p:cTn id="5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170500"/>
                            </p:stCondLst>
                            <p:childTnLst>
                              <p:par>
                                <p:cTn id="5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171500"/>
                            </p:stCondLst>
                            <p:childTnLst>
                              <p:par>
                                <p:cTn id="5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172500"/>
                            </p:stCondLst>
                            <p:childTnLst>
                              <p:par>
                                <p:cTn id="5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173500"/>
                            </p:stCondLst>
                            <p:childTnLst>
                              <p:par>
                                <p:cTn id="5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174500"/>
                            </p:stCondLst>
                            <p:childTnLst>
                              <p:par>
                                <p:cTn id="5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175500"/>
                            </p:stCondLst>
                            <p:childTnLst>
                              <p:par>
                                <p:cTn id="5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176500"/>
                            </p:stCondLst>
                            <p:childTnLst>
                              <p:par>
                                <p:cTn id="5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177500"/>
                            </p:stCondLst>
                            <p:childTnLst>
                              <p:par>
                                <p:cTn id="5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178500"/>
                            </p:stCondLst>
                            <p:childTnLst>
                              <p:par>
                                <p:cTn id="5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179500"/>
                            </p:stCondLst>
                            <p:childTnLst>
                              <p:par>
                                <p:cTn id="5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180500"/>
                            </p:stCondLst>
                            <p:childTnLst>
                              <p:par>
                                <p:cTn id="5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181500"/>
                            </p:stCondLst>
                            <p:childTnLst>
                              <p:par>
                                <p:cTn id="5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10">
            <a:extLst>
              <a:ext uri="{FF2B5EF4-FFF2-40B4-BE49-F238E27FC236}">
                <a16:creationId xmlns:a16="http://schemas.microsoft.com/office/drawing/2014/main" id="{7D2D22BB-D840-497B-8C21-F7D8412E33E4}"/>
              </a:ext>
            </a:extLst>
          </p:cNvPr>
          <p:cNvSpPr/>
          <p:nvPr/>
        </p:nvSpPr>
        <p:spPr>
          <a:xfrm>
            <a:off x="62107" y="4312999"/>
            <a:ext cx="5317530" cy="2418458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solidFill>
              <a:srgbClr val="FFFF00"/>
            </a:solidFill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</p:txBody>
      </p:sp>
      <p:sp>
        <p:nvSpPr>
          <p:cNvPr id="37" name="Rounded Rectangle 14">
            <a:extLst>
              <a:ext uri="{FF2B5EF4-FFF2-40B4-BE49-F238E27FC236}">
                <a16:creationId xmlns:a16="http://schemas.microsoft.com/office/drawing/2014/main" id="{1278FC78-AF22-457C-9B4B-2407BF187642}"/>
              </a:ext>
            </a:extLst>
          </p:cNvPr>
          <p:cNvSpPr/>
          <p:nvPr/>
        </p:nvSpPr>
        <p:spPr>
          <a:xfrm>
            <a:off x="5922714" y="4286900"/>
            <a:ext cx="6118114" cy="2418458"/>
          </a:xfrm>
          <a:prstGeom prst="roundRect">
            <a:avLst/>
          </a:prstGeom>
          <a:solidFill>
            <a:srgbClr val="FF0066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35E900-1552-4C53-938A-C3C7423C48EE}"/>
              </a:ext>
            </a:extLst>
          </p:cNvPr>
          <p:cNvSpPr txBox="1"/>
          <p:nvPr/>
        </p:nvSpPr>
        <p:spPr>
          <a:xfrm>
            <a:off x="167189" y="142274"/>
            <a:ext cx="11943806" cy="488454"/>
          </a:xfrm>
          <a:prstGeom prst="roundRect">
            <a:avLst>
              <a:gd name="adj" fmla="val 9665"/>
            </a:avLst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Troø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chôi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: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Löïa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choïn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caùc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haøng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hoaù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sau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ñaây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vaø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xeáp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vaøo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quaày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haøng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phuø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hôïp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09A8F5-6885-44A1-93F8-52F22DBAB7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4226" y="849846"/>
            <a:ext cx="954364" cy="10824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34F016-3648-483A-99BD-C354287D3B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90389" y="850548"/>
            <a:ext cx="1920838" cy="8982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EC3B92-3961-4A23-A5E8-BB53D5B36C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17008" y="1624645"/>
            <a:ext cx="1346761" cy="8928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4A89121-E343-4E88-AB94-DD5685F119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3874" y="2680449"/>
            <a:ext cx="2179813" cy="8813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9A16123-D99E-45B9-BE55-DFC8C49B86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6254" y="3252747"/>
            <a:ext cx="1092689" cy="9182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9E553AF-D0C5-4DC3-9B4F-06958E1A10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2388" y="1816695"/>
            <a:ext cx="1506007" cy="144576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88C0468-0CE8-4C17-A4E8-B90B89C9A1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68871" y="741643"/>
            <a:ext cx="1627300" cy="16273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0EEF943-16B4-4D81-B7FB-0403D7ACAC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36576" y="1276360"/>
            <a:ext cx="2055197" cy="162252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24FE04E-4C5A-4B0A-8639-90D750F229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80780" y="2627064"/>
            <a:ext cx="725020" cy="135517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23A7DA5-33C4-47EF-8E1A-9D1699B44CF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79327" y="3000112"/>
            <a:ext cx="1377716" cy="121563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1A99E39-AFAB-4E87-8255-4AF60712CC9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59058" y="2918305"/>
            <a:ext cx="360886" cy="115175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AA1D1B4-58EF-4ECE-AED6-947EC08D537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3987" y="2018745"/>
            <a:ext cx="1595559" cy="85096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4D75F0D-A57F-4BF3-B81E-6BB62F0030E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14359" y="767083"/>
            <a:ext cx="759628" cy="1332683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6F7DB6D9-5544-41BC-A98D-ACDCC9198FB2}"/>
              </a:ext>
            </a:extLst>
          </p:cNvPr>
          <p:cNvSpPr txBox="1"/>
          <p:nvPr/>
        </p:nvSpPr>
        <p:spPr>
          <a:xfrm>
            <a:off x="838840" y="6199797"/>
            <a:ext cx="3828364" cy="488454"/>
          </a:xfrm>
          <a:prstGeom prst="roundRect">
            <a:avLst>
              <a:gd name="adj" fmla="val 9665"/>
            </a:avLst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Quaàøy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haøng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thöïc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phaåm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微软雅黑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0FD121A-AD78-4DD0-9D51-D9CA5589C199}"/>
              </a:ext>
            </a:extLst>
          </p:cNvPr>
          <p:cNvSpPr txBox="1"/>
          <p:nvPr/>
        </p:nvSpPr>
        <p:spPr>
          <a:xfrm>
            <a:off x="6519473" y="6150485"/>
            <a:ext cx="4944599" cy="488454"/>
          </a:xfrm>
          <a:prstGeom prst="roundRect">
            <a:avLst>
              <a:gd name="adj" fmla="val 9665"/>
            </a:avLst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Quaày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haøng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vaên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phoøng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phaåm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60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switch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2.22222E-6 L -0.03138 0.630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6" y="3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33333E-6 L -0.0724 0.6395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0" y="3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-0.00196 0.2738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59259E-6 L -0.63164 0.1682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89" y="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96296E-6 L 0.16862 0.2958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4" y="1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6 L -0.02395 0.2763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8" y="1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2786 0.4217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3" y="2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85185E-6 L 0.39831 0.462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09" y="2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85185E-6 L -0.38959 0.2912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79" y="1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-0.74479 0.3259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40" y="1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8EC9F1-AB4C-457A-8308-57308C2E25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266" name="Picture 2" descr="100g thịt heo bao nhiêu calo? Ăn thịt heo có béo không?">
            <a:extLst>
              <a:ext uri="{FF2B5EF4-FFF2-40B4-BE49-F238E27FC236}">
                <a16:creationId xmlns:a16="http://schemas.microsoft.com/office/drawing/2014/main" id="{EBBDE76C-5905-4319-9C0C-FE79396A4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43" y="1244599"/>
            <a:ext cx="3193143" cy="23948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0" name="Picture 2" descr="SỰ THẬT VỀ TRỨNG GÀ CÓ THỂ BẠN CHƯA BIẾT - Món ngon Bình Định">
            <a:extLst>
              <a:ext uri="{FF2B5EF4-FFF2-40B4-BE49-F238E27FC236}">
                <a16:creationId xmlns:a16="http://schemas.microsoft.com/office/drawing/2014/main" id="{D8A945F9-8498-4968-9394-D1EDCAE1A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374" y="1244599"/>
            <a:ext cx="3413097" cy="23948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314" name="Picture 2" descr="Vai trò của tinh bột đối với cơ thể">
            <a:extLst>
              <a:ext uri="{FF2B5EF4-FFF2-40B4-BE49-F238E27FC236}">
                <a16:creationId xmlns:a16="http://schemas.microsoft.com/office/drawing/2014/main" id="{DB1C2C2D-E88B-41E0-B0AE-48EDFD4AB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0326" y="1244599"/>
            <a:ext cx="3831770" cy="239485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338" name="Picture 2" descr="TỪ VỰNG TIẾNG NHẬT CHỦ ĐỀ QUẦN ÁO GIÀY DÉP - KVBro-Nhịp sống Nhật Bản">
            <a:extLst>
              <a:ext uri="{FF2B5EF4-FFF2-40B4-BE49-F238E27FC236}">
                <a16:creationId xmlns:a16="http://schemas.microsoft.com/office/drawing/2014/main" id="{6927D857-1D69-437D-9AAA-00C136690A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54"/>
          <a:stretch/>
        </p:blipFill>
        <p:spPr bwMode="auto">
          <a:xfrm>
            <a:off x="5336933" y="3791857"/>
            <a:ext cx="6126642" cy="30661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362" name="Picture 2" descr="CÁC LOẠI TRÁI CÂY NHẬP KHẨU PHỔ BIẾN NHẤT HIỆN NAY | FUJI | Hệ thống hoa  quả sạch nhập khẩu Fuji">
            <a:extLst>
              <a:ext uri="{FF2B5EF4-FFF2-40B4-BE49-F238E27FC236}">
                <a16:creationId xmlns:a16="http://schemas.microsoft.com/office/drawing/2014/main" id="{605AD938-88C0-4C5D-897D-695C2DBF1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43" y="4051299"/>
            <a:ext cx="3594120" cy="23948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文本框 19">
            <a:extLst>
              <a:ext uri="{FF2B5EF4-FFF2-40B4-BE49-F238E27FC236}">
                <a16:creationId xmlns:a16="http://schemas.microsoft.com/office/drawing/2014/main" id="{9AF8850D-618A-47CA-9864-901AB10765F8}"/>
              </a:ext>
            </a:extLst>
          </p:cNvPr>
          <p:cNvSpPr txBox="1"/>
          <p:nvPr/>
        </p:nvSpPr>
        <p:spPr>
          <a:xfrm>
            <a:off x="3063113" y="106570"/>
            <a:ext cx="6567584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lgDashDot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Một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số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loại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hàng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hóa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khác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045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9D0B6621-B65F-4B26-978D-D30901B2DB8A}"/>
              </a:ext>
            </a:extLst>
          </p:cNvPr>
          <p:cNvGrpSpPr/>
          <p:nvPr/>
        </p:nvGrpSpPr>
        <p:grpSpPr>
          <a:xfrm>
            <a:off x="551706" y="241063"/>
            <a:ext cx="11501568" cy="6800378"/>
            <a:chOff x="417891" y="497541"/>
            <a:chExt cx="11501568" cy="6800378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9D3927D4-6CD8-442E-A847-F3304261B7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370"/>
            <a:stretch/>
          </p:blipFill>
          <p:spPr>
            <a:xfrm>
              <a:off x="417891" y="497541"/>
              <a:ext cx="11501568" cy="6800378"/>
            </a:xfrm>
            <a:prstGeom prst="rect">
              <a:avLst/>
            </a:prstGeom>
          </p:spPr>
        </p:pic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A5516E2F-578D-4E5C-AAAD-8310230781C3}"/>
                </a:ext>
              </a:extLst>
            </p:cNvPr>
            <p:cNvSpPr txBox="1"/>
            <p:nvPr/>
          </p:nvSpPr>
          <p:spPr>
            <a:xfrm>
              <a:off x="1518061" y="1847772"/>
              <a:ext cx="9473324" cy="327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5FB9C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喵呜体" panose="02010600010101010101" pitchFamily="2" charset="-122"/>
                  <a:cs typeface="Times New Roman" panose="02020603050405020304" pitchFamily="18" charset="0"/>
                </a:rPr>
                <a:t>Kết</a:t>
              </a:r>
              <a:r>
                <a:rPr kumimoji="0" lang="en-US" altLang="zh-CN" sz="4400" b="1" i="0" u="sng" strike="noStrike" kern="1200" cap="none" spc="0" normalizeH="0" baseline="0" noProof="0" dirty="0">
                  <a:ln>
                    <a:noFill/>
                  </a:ln>
                  <a:solidFill>
                    <a:srgbClr val="5FB9C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喵呜体" panose="0201060001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4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5FB9C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喵呜体" panose="02010600010101010101" pitchFamily="2" charset="-122"/>
                  <a:cs typeface="Times New Roman" panose="02020603050405020304" pitchFamily="18" charset="0"/>
                </a:rPr>
                <a:t>luận</a:t>
              </a:r>
              <a:r>
                <a:rPr kumimoji="0" lang="en-US" altLang="zh-CN" sz="4400" b="1" i="0" u="sng" strike="noStrike" kern="1200" cap="none" spc="0" normalizeH="0" baseline="0" noProof="0" dirty="0">
                  <a:ln>
                    <a:noFill/>
                  </a:ln>
                  <a:solidFill>
                    <a:srgbClr val="5FB9C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喵呜体" panose="02010600010101010101" pitchFamily="2" charset="-122"/>
                  <a:cs typeface="Times New Roman" panose="02020603050405020304" pitchFamily="18" charset="0"/>
                </a:rPr>
                <a:t>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Lương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thực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,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thực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phẩm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,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quần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áo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, ...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là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những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hàng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hóa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rất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cần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thiết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với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cuộc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sống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hằng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ngày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của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chúng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ta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.</a:t>
              </a:r>
              <a:endPara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5FB9CB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B8119A33-EEAD-4CD6-A371-B5E6C08F02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32" y="610664"/>
            <a:ext cx="1527724" cy="9586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7D4887B-F01C-445E-9C99-F398B7D3A2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570" y="1938955"/>
            <a:ext cx="918124" cy="57614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D34E291-A26D-401E-9D74-B29EAB9DB4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1123" y="436222"/>
            <a:ext cx="918124" cy="57614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6355E6E-505E-49D1-A7DF-427A6F6477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264" y="4353463"/>
            <a:ext cx="3032616" cy="393536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0E06AFA-0AAF-4472-98F3-68F8BB5EB3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059" y="5386809"/>
            <a:ext cx="3032616" cy="393536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1176B9D-A85A-461F-B998-8540411943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247" y="5268916"/>
            <a:ext cx="3032616" cy="393536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CBC2318E-1983-4D11-9136-14762ED0E8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0606" y="610664"/>
            <a:ext cx="763860" cy="47934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B55D132-5976-4DE2-97E3-E14AF3AB7D5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66078" y="4781556"/>
            <a:ext cx="2229768" cy="157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2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EFC25CA9-7FC0-439D-A934-F6498AF994A7}"/>
              </a:ext>
            </a:extLst>
          </p:cNvPr>
          <p:cNvGrpSpPr/>
          <p:nvPr/>
        </p:nvGrpSpPr>
        <p:grpSpPr>
          <a:xfrm rot="21193181">
            <a:off x="10132564" y="5021516"/>
            <a:ext cx="928707" cy="607800"/>
            <a:chOff x="9015984" y="2528554"/>
            <a:chExt cx="2157344" cy="1473489"/>
          </a:xfrm>
        </p:grpSpPr>
        <p:sp>
          <p:nvSpPr>
            <p:cNvPr id="5" name="Freeform 166">
              <a:extLst>
                <a:ext uri="{FF2B5EF4-FFF2-40B4-BE49-F238E27FC236}">
                  <a16:creationId xmlns:a16="http://schemas.microsoft.com/office/drawing/2014/main" id="{941B640A-7D1A-492D-B0C1-B315864722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Freeform 167">
              <a:extLst>
                <a:ext uri="{FF2B5EF4-FFF2-40B4-BE49-F238E27FC236}">
                  <a16:creationId xmlns:a16="http://schemas.microsoft.com/office/drawing/2014/main" id="{EF9494E8-EADC-4042-92F9-79A739472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Freeform 168">
              <a:extLst>
                <a:ext uri="{FF2B5EF4-FFF2-40B4-BE49-F238E27FC236}">
                  <a16:creationId xmlns:a16="http://schemas.microsoft.com/office/drawing/2014/main" id="{0F3495E9-3BF5-4A79-8BF5-23E9A8D42DFC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Freeform 169">
              <a:extLst>
                <a:ext uri="{FF2B5EF4-FFF2-40B4-BE49-F238E27FC236}">
                  <a16:creationId xmlns:a16="http://schemas.microsoft.com/office/drawing/2014/main" id="{DF9810F7-0B9A-4342-856D-B584223ECBD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Freeform 170">
              <a:extLst>
                <a:ext uri="{FF2B5EF4-FFF2-40B4-BE49-F238E27FC236}">
                  <a16:creationId xmlns:a16="http://schemas.microsoft.com/office/drawing/2014/main" id="{1F0E73FD-183D-4758-A844-3897210C2C7D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Freeform 175">
              <a:extLst>
                <a:ext uri="{FF2B5EF4-FFF2-40B4-BE49-F238E27FC236}">
                  <a16:creationId xmlns:a16="http://schemas.microsoft.com/office/drawing/2014/main" id="{15A95158-B3B5-4035-A7DA-D718485DF0C5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176">
              <a:extLst>
                <a:ext uri="{FF2B5EF4-FFF2-40B4-BE49-F238E27FC236}">
                  <a16:creationId xmlns:a16="http://schemas.microsoft.com/office/drawing/2014/main" id="{9D238ADD-B406-4D4D-8D27-FC1D0208C3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77">
              <a:extLst>
                <a:ext uri="{FF2B5EF4-FFF2-40B4-BE49-F238E27FC236}">
                  <a16:creationId xmlns:a16="http://schemas.microsoft.com/office/drawing/2014/main" id="{6E25812D-4B32-43CA-A82B-078C762063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178">
              <a:extLst>
                <a:ext uri="{FF2B5EF4-FFF2-40B4-BE49-F238E27FC236}">
                  <a16:creationId xmlns:a16="http://schemas.microsoft.com/office/drawing/2014/main" id="{510EF8F4-F5A7-4CE1-8C15-DC76590A4AD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79">
              <a:extLst>
                <a:ext uri="{FF2B5EF4-FFF2-40B4-BE49-F238E27FC236}">
                  <a16:creationId xmlns:a16="http://schemas.microsoft.com/office/drawing/2014/main" id="{3535B12B-3E01-4145-8CCB-06BE9E11BB4F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8EED0BF8-259D-40B4-970B-64486716A6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713" y="5493922"/>
            <a:ext cx="1789341" cy="112286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10496B2-AC6F-4689-A505-C76382C28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6129" y="2692351"/>
            <a:ext cx="1299147" cy="81525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66175FA-8E9F-461A-9EB8-C47D2CA859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924" y="238577"/>
            <a:ext cx="1202697" cy="75472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5D9F9FC-3FA7-44CA-BDBB-36B73BA0AE0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77220" y="134443"/>
            <a:ext cx="1824719" cy="146463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EA11F19-D0B4-4536-B420-670D0F4B86F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92159" y="5795823"/>
            <a:ext cx="1273311" cy="90186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D731F995-FD81-4C22-BE69-C23026A8DC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33414">
            <a:off x="-1171384" y="1887324"/>
            <a:ext cx="3032616" cy="393536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09FCCEE7-90C1-4641-8ACC-862957A0EB5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07550" y="1335642"/>
            <a:ext cx="681027" cy="54663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C79C800-3A8F-44A8-9986-9F8DFA5C5801}"/>
              </a:ext>
            </a:extLst>
          </p:cNvPr>
          <p:cNvGrpSpPr/>
          <p:nvPr/>
        </p:nvGrpSpPr>
        <p:grpSpPr>
          <a:xfrm>
            <a:off x="1173384" y="792348"/>
            <a:ext cx="10387538" cy="5582025"/>
            <a:chOff x="1173384" y="792348"/>
            <a:chExt cx="10387538" cy="5582025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76254691-C3A0-4E59-BCCC-5BFCD3CC4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73384" y="792348"/>
              <a:ext cx="10387538" cy="5582025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C7E5BC3-6815-4C97-9545-B4A3AAC53EDD}"/>
                </a:ext>
              </a:extLst>
            </p:cNvPr>
            <p:cNvSpPr txBox="1"/>
            <p:nvPr/>
          </p:nvSpPr>
          <p:spPr>
            <a:xfrm>
              <a:off x="2587193" y="1532583"/>
              <a:ext cx="8343032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Tình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huống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Hai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anh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em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Tú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cùng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mẹ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đi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siêu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thị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Đến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quầy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bánh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kẹo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em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trai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Tú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đòi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bóc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kẹo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ăn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Nếu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em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Tú,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em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sẽ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làm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gì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khi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đó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?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Vì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sao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870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work Study Stock Illustrations – 27,792 Homework Study Stock  Illustrations, Vectors &amp;amp; Clipart - Dreamstime">
            <a:extLst>
              <a:ext uri="{FF2B5EF4-FFF2-40B4-BE49-F238E27FC236}">
                <a16:creationId xmlns:a16="http://schemas.microsoft.com/office/drawing/2014/main" id="{7ACE55BC-9D74-47DA-B39F-48D19960D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7" b="98035" l="3250" r="93500">
                        <a14:foregroundMark x1="12375" y1="56987" x2="14750" y2="88428"/>
                        <a14:foregroundMark x1="6750" y1="68559" x2="8875" y2="87118"/>
                        <a14:foregroundMark x1="3250" y1="73362" x2="9875" y2="77729"/>
                        <a14:foregroundMark x1="3625" y1="68996" x2="3625" y2="68996"/>
                        <a14:foregroundMark x1="12250" y1="88865" x2="12375" y2="98253"/>
                        <a14:foregroundMark x1="23375" y1="90175" x2="31125" y2="94541"/>
                        <a14:foregroundMark x1="31125" y1="94541" x2="31125" y2="94541"/>
                        <a14:foregroundMark x1="54375" y1="74017" x2="62125" y2="76638"/>
                        <a14:foregroundMark x1="62125" y1="76638" x2="62375" y2="77074"/>
                        <a14:foregroundMark x1="80875" y1="54803" x2="91000" y2="64847"/>
                        <a14:foregroundMark x1="91750" y1="85371" x2="92500" y2="94323"/>
                        <a14:foregroundMark x1="67125" y1="94978" x2="76500" y2="95633"/>
                        <a14:foregroundMark x1="93500" y1="60699" x2="93125" y2="67467"/>
                        <a14:foregroundMark x1="78000" y1="29039" x2="78000" y2="29039"/>
                        <a14:foregroundMark x1="65000" y1="22271" x2="65000" y2="22271"/>
                        <a14:foregroundMark x1="66750" y1="27293" x2="66750" y2="27293"/>
                        <a14:foregroundMark x1="77000" y1="34498" x2="77000" y2="34498"/>
                        <a14:foregroundMark x1="52125" y1="27948" x2="52125" y2="27948"/>
                        <a14:foregroundMark x1="49375" y1="32751" x2="49375" y2="32751"/>
                        <a14:foregroundMark x1="69250" y1="67467" x2="70500" y2="67467"/>
                        <a14:foregroundMark x1="82500" y1="81004" x2="82625" y2="84498"/>
                        <a14:foregroundMark x1="39250" y1="74017" x2="46125" y2="76419"/>
                        <a14:foregroundMark x1="42625" y1="89520" x2="48250" y2="94323"/>
                        <a14:foregroundMark x1="13500" y1="85371" x2="17000" y2="93231"/>
                        <a14:backgroundMark x1="11250" y1="28603" x2="15250" y2="36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318566"/>
            <a:ext cx="7620000" cy="4362450"/>
          </a:xfrm>
          <a:prstGeom prst="rect">
            <a:avLst/>
          </a:prstGeom>
          <a:noFill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9BC459E-4C4F-408A-ABC9-BC9066833513}"/>
              </a:ext>
            </a:extLst>
          </p:cNvPr>
          <p:cNvSpPr/>
          <p:nvPr/>
        </p:nvSpPr>
        <p:spPr>
          <a:xfrm>
            <a:off x="820057" y="2326553"/>
            <a:ext cx="10551886" cy="237625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913446"/>
              </a:avLst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Thảo</a:t>
            </a:r>
            <a:r>
              <a:rPr kumimoji="0" lang="en-US" sz="8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luận</a:t>
            </a:r>
            <a:r>
              <a:rPr kumimoji="0" lang="en-US" sz="8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nhóm</a:t>
            </a:r>
            <a:endParaRPr kumimoji="0" lang="en-US" sz="8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BACC6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8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đóng</a:t>
            </a:r>
            <a:r>
              <a:rPr kumimoji="0" lang="en-US" sz="8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vai</a:t>
            </a:r>
            <a:r>
              <a:rPr kumimoji="0" lang="en-US" sz="8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85BAA43-2760-4D4C-8CA7-1C1F4E20304B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88B01CD-F993-4B88-9504-C66332BDFDF1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: 00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5FA2821-E9AA-4D7A-9566-B8F6CA8E2968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59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DF09450-4985-4215-B9C5-D2D2FB9C771C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58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ADE4F56-E7B1-42B0-A45C-0FA2DD9667E2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57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0031595-AFDE-4D3E-A0EA-B057F6E20255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56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44FEC26-3152-494E-A7AC-69EDF3F490FE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55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38B2C07-5050-425C-BE78-CD703B7F7D59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54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AF71B0D-CEAD-489F-8AF9-C9F7D44E099D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53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CB09797-33F8-45C1-BE14-387DDBC8CF88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52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D0F070A-37D4-45C1-817A-E3484998AF2F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51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D64C09D-3806-4B89-83AC-A6E8F23F4972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50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24E8D69-49EF-4F9B-A66A-B0F0B455BC9B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49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432F2DF-3A99-41ED-91CE-177C1401AFAE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48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FD69CE1-32C8-4D05-9B77-F14E8EA12969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47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4E13D49-17C8-478E-AAB8-9109C399D10D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46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A089D4B-6C69-4CB4-9C38-EF932539848D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45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999D88C-EED0-43DE-B9FF-101A11483D15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44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DF9BBC4-2155-4242-91AE-8459528E4DF8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C45789F-52B0-44BB-85A7-7ECDC0712B15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42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5FF7EC0-8CED-4412-83DF-3860C8E0786C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41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4438A2A-AA0B-4676-B35B-1958DD69FEA6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40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5FEC5C3-3443-4A39-BB4B-2E43FB21E218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39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46E5B97-A288-4C47-9916-FD0971AA316D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38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DB60062-179F-4374-8C3F-E12FA15CD192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37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0E03F1BD-8A48-4114-B940-45C23039B338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36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BAF7D91-0524-4166-A1DF-B0807DD09E99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35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FD794E0-6849-49C8-AB1A-46342CBEB82D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34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2291B80-38FE-4AAA-A8DB-55152E43D137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ABB0489F-BF19-4AAE-AC41-59678BFC3D34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32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FC648D1C-C6E6-4924-89F0-ACFC93BC1F4A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31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BB74DDA-7CED-4BC2-A4C7-8DFE4C0AB39C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30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BC532CD0-5A71-4244-85AE-7408B888B107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29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225113B4-62F7-443C-BE68-D3835E61661A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28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2198701F-0D73-4152-85EF-5414171826FC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27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18ACFB8-D52B-408B-80A6-79F26D477927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26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CF42FDAB-69D0-43DF-8D5B-F4A393447EDA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25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73E520CE-3444-45AB-9994-F9A3B7380278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24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491F122-E4E5-49B7-9683-39E18EDEFEEE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23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B668FFA1-A795-455A-AF1B-CD7B85965D45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22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5E9BA1DA-E5C1-42CF-A664-8F640B12986F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21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AD5567F4-B11B-46B6-8DF1-220123390202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20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E45698CF-C018-48A7-93A8-BBB9C9C765E4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19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560F9CB-FD80-4FCB-80FB-90D3115EECA9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18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F0B1C77A-1D57-4687-819B-EB1DE0AE0B3C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17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53AC7B5-6233-4AAC-BDC3-95C2BCCFBD27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16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2AF6FF32-FDE7-4C44-86C6-8B59A73A15C6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15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A2CC2914-C281-4F70-9C13-62E5C76AF2AB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14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9FF5281A-6F0B-4276-975E-2BBFF906FC67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13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089C75E7-70F7-4C08-AB04-CC9A7EA22F5E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12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44E476FF-823C-438D-915D-3073207295D8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11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BB9A2D1D-68AB-4F29-B084-ED30AAF652D7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10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AD73C0B1-7BC0-420D-86E2-3940F80DEB64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09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4485C9A4-5FA8-41E8-8AEC-32AD93D570EB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08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E619E964-294D-44FD-BACA-EBA4E36A98C8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07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0FB4D651-F6C2-480D-A088-78CFC0794A0C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06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AB83C044-4514-45D8-97A5-69506A952741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05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F0EFBDCD-3DD2-4052-A708-6FC2B96CD2C9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04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66AAA560-884E-4BB8-BF7A-D7E3E5EF6652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03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90B57560-41D9-4EBF-89D3-8B9FC9CF2177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02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075B211C-AB15-4B60-AEE3-B1AC34BB7E6B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01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85CBE728-F7B7-47D5-9B85-81E35C0CFB64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00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8251C6DE-191E-416C-B886-0DEA3AB8C4C4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59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3CF7B17D-D690-4D26-99E7-57D2F797CF16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58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25130529-5C3D-4BD5-ADE9-6B234EF95979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57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FE07C0E2-8EAB-4889-8072-1DBA74497A2A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56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B6C58EB7-0DDE-4A09-8073-899F44DEEB68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55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F8DC108F-6769-4EA6-A087-7F9C3C7F47B1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54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E371FB0C-79BE-4B79-9BC8-C3592A700495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53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8B038358-64D6-4335-A27F-40424B153592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52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EFC53041-631C-4E93-9F79-EBEBFBFD3678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51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06845CBE-60C1-4722-9C3E-C28866E0A820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50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B0E99FF1-6B9E-45D0-8D9F-2367B8CB1635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49</a:t>
            </a: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30F8A620-00C0-4566-BC93-BD19B199ADEA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48</a:t>
            </a: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DF4C2C07-C703-42CA-86F7-BF84C5BD986B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47</a:t>
            </a: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57D5F6B2-7CAB-4F90-8E32-36E276CEB83E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46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5CDB26CA-0B8F-4EE3-AC58-2AAEA490F9A6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45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CF2F1732-F312-472C-BBC0-B2F6E6446BDD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44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2D854B97-784E-49D7-B008-68F74501689B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43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A4C3A8AC-85C8-4906-9D3A-BEDE2F712FF0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42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2F0F2BC9-1616-4374-B9FE-AA39E5603316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41</a:t>
            </a: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8358D8F0-9A56-4CC3-A144-8F1E4159E153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40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B5873B31-C019-444F-B8C1-9228B7EFBBB8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39</a:t>
            </a: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F9B30F7F-5AC3-498E-9516-0399689D9E76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38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CF1CF5CF-188E-4231-87F3-C4FC1BD0FCA4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37</a:t>
            </a: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6FFE9CFA-59B3-4F48-9317-585E3AEC88ED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36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42035BB2-9A42-4274-B1F3-C646691BD3C9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35</a:t>
            </a: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6409A6F3-7FCB-4860-B6AA-1B60AA521FBF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34</a:t>
            </a: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31122C29-C875-4650-9A2F-C26BB3F3E299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33</a:t>
            </a: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78BC2D62-48EE-432B-8E98-9E9B6C1AE07A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32</a:t>
            </a: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D438E44B-1962-4014-A798-077987432C98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31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BCBC46C7-CBB9-4760-A979-DEC9B6B711DA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30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1825A8B1-6F57-4175-88AE-B2F15E9F6ED3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29</a:t>
            </a: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C140049A-98E1-4DBA-806A-3A942A0C3712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28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7ED2AEBD-695C-4B9D-B452-9BB2D7D7323D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27</a:t>
            </a: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56DD5A6B-D93C-4078-A009-D6D662FEC8D3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26</a:t>
            </a: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ECD1EACD-D3AF-445D-B0F4-F844B900BD61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25</a:t>
            </a: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526DB2BD-A401-47A6-9671-00018FC5065D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24</a:t>
            </a: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C2ADB4AC-DB5F-4357-9434-5A633AD4434C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23</a:t>
            </a:r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953B567D-33C8-4C5E-B202-DF0E061FCD8B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22</a:t>
            </a: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A939CF49-76AC-42C8-B74F-BE29A74B8DF1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21</a:t>
            </a:r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65B473DD-3DA7-4B33-B9A7-DA9BE6A63AA8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20</a:t>
            </a:r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16B7FE66-CF63-43AC-B6C5-1439C376CB22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19</a:t>
            </a:r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B4642546-B4F3-4369-923C-078657ED5DAB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18</a:t>
            </a: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9CF6E73F-18B0-4E0E-A0E2-3EFAD7BE63DD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17</a:t>
            </a:r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448DB9F7-078C-4A37-82E3-451F18A354F6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16</a:t>
            </a: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D8C79583-1CAD-48E5-A3A9-1B1BC262DC95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15</a:t>
            </a:r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36B9B2A9-630B-4862-B752-5AEB4FAD18C2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14</a:t>
            </a:r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ACA3410A-2202-4F5C-B66B-10EE1B4F477E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13</a:t>
            </a:r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26B568CD-6F44-4923-B86C-7089D3759832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12</a:t>
            </a:r>
          </a:p>
        </p:txBody>
      </p: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77A8A416-3876-4332-8BC5-9E40C97CB692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11</a:t>
            </a:r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CA12E23F-3F1A-4E1B-A0E8-430048EFC5C7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10</a:t>
            </a:r>
          </a:p>
        </p:txBody>
      </p:sp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id="{9534134B-90F9-43FE-8501-8E300E145CE0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09</a:t>
            </a:r>
          </a:p>
        </p:txBody>
      </p: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859E1D09-C085-40FD-90C7-80F692F41A74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08</a:t>
            </a:r>
          </a:p>
        </p:txBody>
      </p: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B23A0FD9-F18D-47F6-9FC1-513F0236B672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07</a:t>
            </a:r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C2264018-B271-42C9-9779-F5EA4DD7C9F0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06</a:t>
            </a: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1B101F9B-8D85-4B07-A4CC-ADF8CE5C8AB4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05</a:t>
            </a: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521C5628-2834-443D-A05C-E80EC40BB9E2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04</a:t>
            </a:r>
          </a:p>
        </p:txBody>
      </p:sp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33DDDBA6-2151-4F74-ACF6-24FE2FF7A77C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03</a:t>
            </a:r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FA8A9E07-46F2-4C1E-901B-21D108874714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02</a:t>
            </a:r>
          </a:p>
        </p:txBody>
      </p:sp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4544D1C4-D51C-4681-B5EF-2AC1CE630AC9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01</a:t>
            </a:r>
          </a:p>
        </p:txBody>
      </p:sp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id="{84EE7A32-862A-4631-A89C-6E5811B92B8B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B2DA72BE-9B19-4226-879F-DAC09069B137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6A06DC46-D4C5-490D-91BF-13862A7DDBAD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128" name="Rectangle: Rounded Corners 127">
            <a:extLst>
              <a:ext uri="{FF2B5EF4-FFF2-40B4-BE49-F238E27FC236}">
                <a16:creationId xmlns:a16="http://schemas.microsoft.com/office/drawing/2014/main" id="{F823BEBF-C965-465C-A8E0-8A3BCDD8608D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id="{84BBA8C7-E435-4AE3-9A4E-5D1F0F97E76A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130" name="Rectangle: Rounded Corners 129">
            <a:extLst>
              <a:ext uri="{FF2B5EF4-FFF2-40B4-BE49-F238E27FC236}">
                <a16:creationId xmlns:a16="http://schemas.microsoft.com/office/drawing/2014/main" id="{5EA5D9A8-306D-4EE8-94B2-61655F79F64A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131" name="Rectangle: Rounded Corners 130">
            <a:extLst>
              <a:ext uri="{FF2B5EF4-FFF2-40B4-BE49-F238E27FC236}">
                <a16:creationId xmlns:a16="http://schemas.microsoft.com/office/drawing/2014/main" id="{F4535EED-D3FA-41F9-8699-12981D2ABD03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132" name="Rectangle: Rounded Corners 131">
            <a:extLst>
              <a:ext uri="{FF2B5EF4-FFF2-40B4-BE49-F238E27FC236}">
                <a16:creationId xmlns:a16="http://schemas.microsoft.com/office/drawing/2014/main" id="{A1BF8A88-834C-47AD-8A2E-72FF5DDBB155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133" name="Rectangle: Rounded Corners 132">
            <a:extLst>
              <a:ext uri="{FF2B5EF4-FFF2-40B4-BE49-F238E27FC236}">
                <a16:creationId xmlns:a16="http://schemas.microsoft.com/office/drawing/2014/main" id="{91C8A16F-9E2D-4C49-AAB2-C44A6EDF09B6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134" name="Rectangle: Rounded Corners 133">
            <a:extLst>
              <a:ext uri="{FF2B5EF4-FFF2-40B4-BE49-F238E27FC236}">
                <a16:creationId xmlns:a16="http://schemas.microsoft.com/office/drawing/2014/main" id="{3610DD60-14D3-49CF-AD4E-5B3CBAADBD8C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135" name="Rectangle: Rounded Corners 134">
            <a:extLst>
              <a:ext uri="{FF2B5EF4-FFF2-40B4-BE49-F238E27FC236}">
                <a16:creationId xmlns:a16="http://schemas.microsoft.com/office/drawing/2014/main" id="{289B354C-3C94-407A-8FBE-F1EA1758BFE5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136" name="Rectangle: Rounded Corners 135">
            <a:extLst>
              <a:ext uri="{FF2B5EF4-FFF2-40B4-BE49-F238E27FC236}">
                <a16:creationId xmlns:a16="http://schemas.microsoft.com/office/drawing/2014/main" id="{3483A091-D70E-483E-8EFF-9DE062D3D58D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137" name="Rectangle: Rounded Corners 136">
            <a:extLst>
              <a:ext uri="{FF2B5EF4-FFF2-40B4-BE49-F238E27FC236}">
                <a16:creationId xmlns:a16="http://schemas.microsoft.com/office/drawing/2014/main" id="{08F04351-2E42-4C17-A715-707B96DE0B36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138" name="Rectangle: Rounded Corners 137">
            <a:extLst>
              <a:ext uri="{FF2B5EF4-FFF2-40B4-BE49-F238E27FC236}">
                <a16:creationId xmlns:a16="http://schemas.microsoft.com/office/drawing/2014/main" id="{339103B6-008B-4100-84E7-68A47F93D9A6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139" name="Rectangle: Rounded Corners 138">
            <a:extLst>
              <a:ext uri="{FF2B5EF4-FFF2-40B4-BE49-F238E27FC236}">
                <a16:creationId xmlns:a16="http://schemas.microsoft.com/office/drawing/2014/main" id="{87159519-DD11-4036-9E05-9FA8AE1806DD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140" name="Rectangle: Rounded Corners 139">
            <a:extLst>
              <a:ext uri="{FF2B5EF4-FFF2-40B4-BE49-F238E27FC236}">
                <a16:creationId xmlns:a16="http://schemas.microsoft.com/office/drawing/2014/main" id="{9EADFEE0-51C9-442F-AF00-9382A5E625E0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141" name="Rectangle: Rounded Corners 140">
            <a:extLst>
              <a:ext uri="{FF2B5EF4-FFF2-40B4-BE49-F238E27FC236}">
                <a16:creationId xmlns:a16="http://schemas.microsoft.com/office/drawing/2014/main" id="{7E9CA16A-AF37-49FA-9CBB-890BAEB583D2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142" name="Rectangle: Rounded Corners 141">
            <a:extLst>
              <a:ext uri="{FF2B5EF4-FFF2-40B4-BE49-F238E27FC236}">
                <a16:creationId xmlns:a16="http://schemas.microsoft.com/office/drawing/2014/main" id="{DFED52BF-C6B8-4B7C-A85A-F64E6EA1AE93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43" name="Rectangle: Rounded Corners 142">
            <a:extLst>
              <a:ext uri="{FF2B5EF4-FFF2-40B4-BE49-F238E27FC236}">
                <a16:creationId xmlns:a16="http://schemas.microsoft.com/office/drawing/2014/main" id="{25FBBA4E-DBB3-497F-8E7A-83D12CCEA0A3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144" name="Rectangle: Rounded Corners 143">
            <a:extLst>
              <a:ext uri="{FF2B5EF4-FFF2-40B4-BE49-F238E27FC236}">
                <a16:creationId xmlns:a16="http://schemas.microsoft.com/office/drawing/2014/main" id="{A8E5835A-799F-4893-B51C-7A84673A44BD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145" name="Rectangle: Rounded Corners 144">
            <a:extLst>
              <a:ext uri="{FF2B5EF4-FFF2-40B4-BE49-F238E27FC236}">
                <a16:creationId xmlns:a16="http://schemas.microsoft.com/office/drawing/2014/main" id="{20594A89-C80C-4BCF-BAD4-9CC89D1631EC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146" name="Rectangle: Rounded Corners 145">
            <a:extLst>
              <a:ext uri="{FF2B5EF4-FFF2-40B4-BE49-F238E27FC236}">
                <a16:creationId xmlns:a16="http://schemas.microsoft.com/office/drawing/2014/main" id="{094A8417-349E-4322-87CF-5A60AB42892A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147" name="Rectangle: Rounded Corners 146">
            <a:extLst>
              <a:ext uri="{FF2B5EF4-FFF2-40B4-BE49-F238E27FC236}">
                <a16:creationId xmlns:a16="http://schemas.microsoft.com/office/drawing/2014/main" id="{AB3EEA25-F17F-4BD9-8D8E-1D5FE5033846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148" name="Rectangle: Rounded Corners 147">
            <a:extLst>
              <a:ext uri="{FF2B5EF4-FFF2-40B4-BE49-F238E27FC236}">
                <a16:creationId xmlns:a16="http://schemas.microsoft.com/office/drawing/2014/main" id="{1F9F044A-2F11-44F7-BCE7-447C059AE680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149" name="Rectangle: Rounded Corners 148">
            <a:extLst>
              <a:ext uri="{FF2B5EF4-FFF2-40B4-BE49-F238E27FC236}">
                <a16:creationId xmlns:a16="http://schemas.microsoft.com/office/drawing/2014/main" id="{B2B6CB7D-306B-4869-B857-528AC1BC4F3D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150" name="Rectangle: Rounded Corners 149">
            <a:extLst>
              <a:ext uri="{FF2B5EF4-FFF2-40B4-BE49-F238E27FC236}">
                <a16:creationId xmlns:a16="http://schemas.microsoft.com/office/drawing/2014/main" id="{CBD32F83-7C5F-4B87-ABC6-03F4FC18C28C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151" name="Rectangle: Rounded Corners 150">
            <a:extLst>
              <a:ext uri="{FF2B5EF4-FFF2-40B4-BE49-F238E27FC236}">
                <a16:creationId xmlns:a16="http://schemas.microsoft.com/office/drawing/2014/main" id="{A5787D46-0BD7-4FDF-B424-C1E75F2E7515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152" name="Rectangle: Rounded Corners 151">
            <a:extLst>
              <a:ext uri="{FF2B5EF4-FFF2-40B4-BE49-F238E27FC236}">
                <a16:creationId xmlns:a16="http://schemas.microsoft.com/office/drawing/2014/main" id="{FD3CDAB0-A1AC-4851-981E-7C9F1C5D2ACC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53" name="Rectangle: Rounded Corners 152">
            <a:extLst>
              <a:ext uri="{FF2B5EF4-FFF2-40B4-BE49-F238E27FC236}">
                <a16:creationId xmlns:a16="http://schemas.microsoft.com/office/drawing/2014/main" id="{D9648B47-E04A-4FDC-845F-36B55C0A6CC1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154" name="Rectangle: Rounded Corners 153">
            <a:extLst>
              <a:ext uri="{FF2B5EF4-FFF2-40B4-BE49-F238E27FC236}">
                <a16:creationId xmlns:a16="http://schemas.microsoft.com/office/drawing/2014/main" id="{1C294067-EEA1-48E9-A38F-6B8AC9E8E69F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155" name="Rectangle: Rounded Corners 154">
            <a:extLst>
              <a:ext uri="{FF2B5EF4-FFF2-40B4-BE49-F238E27FC236}">
                <a16:creationId xmlns:a16="http://schemas.microsoft.com/office/drawing/2014/main" id="{F0CD0D2E-4106-4F06-ABE4-243BBCE0AECF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156" name="Rectangle: Rounded Corners 155">
            <a:extLst>
              <a:ext uri="{FF2B5EF4-FFF2-40B4-BE49-F238E27FC236}">
                <a16:creationId xmlns:a16="http://schemas.microsoft.com/office/drawing/2014/main" id="{23381F44-BF9C-4BF0-A9B4-B001CFC482F0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157" name="Rectangle: Rounded Corners 156">
            <a:extLst>
              <a:ext uri="{FF2B5EF4-FFF2-40B4-BE49-F238E27FC236}">
                <a16:creationId xmlns:a16="http://schemas.microsoft.com/office/drawing/2014/main" id="{585C32C9-502E-497B-9D4C-B77BD85C0687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158" name="Rectangle: Rounded Corners 157">
            <a:extLst>
              <a:ext uri="{FF2B5EF4-FFF2-40B4-BE49-F238E27FC236}">
                <a16:creationId xmlns:a16="http://schemas.microsoft.com/office/drawing/2014/main" id="{3DE988C8-1A87-4D25-84D2-949626490DEA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159" name="Rectangle: Rounded Corners 158">
            <a:extLst>
              <a:ext uri="{FF2B5EF4-FFF2-40B4-BE49-F238E27FC236}">
                <a16:creationId xmlns:a16="http://schemas.microsoft.com/office/drawing/2014/main" id="{4AB62DCE-E612-476F-A566-5C4FB6D9722D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160" name="Rectangle: Rounded Corners 159">
            <a:extLst>
              <a:ext uri="{FF2B5EF4-FFF2-40B4-BE49-F238E27FC236}">
                <a16:creationId xmlns:a16="http://schemas.microsoft.com/office/drawing/2014/main" id="{5440B6A9-6301-4EF5-BF12-8820705DB60D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161" name="Rectangle: Rounded Corners 160">
            <a:extLst>
              <a:ext uri="{FF2B5EF4-FFF2-40B4-BE49-F238E27FC236}">
                <a16:creationId xmlns:a16="http://schemas.microsoft.com/office/drawing/2014/main" id="{EE4013E1-B3F7-4790-A6AF-6F4A4738DC08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162" name="Rectangle: Rounded Corners 161">
            <a:extLst>
              <a:ext uri="{FF2B5EF4-FFF2-40B4-BE49-F238E27FC236}">
                <a16:creationId xmlns:a16="http://schemas.microsoft.com/office/drawing/2014/main" id="{B17C5BBE-DE81-4A9A-9289-66D41F68592C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163" name="Rectangle: Rounded Corners 162">
            <a:extLst>
              <a:ext uri="{FF2B5EF4-FFF2-40B4-BE49-F238E27FC236}">
                <a16:creationId xmlns:a16="http://schemas.microsoft.com/office/drawing/2014/main" id="{C6390F2B-F980-42B4-9B73-85B7D8AB513A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164" name="Rectangle: Rounded Corners 163">
            <a:extLst>
              <a:ext uri="{FF2B5EF4-FFF2-40B4-BE49-F238E27FC236}">
                <a16:creationId xmlns:a16="http://schemas.microsoft.com/office/drawing/2014/main" id="{D9555A48-3EDD-4008-A9D9-322B3639133E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165" name="Rectangle: Rounded Corners 164">
            <a:extLst>
              <a:ext uri="{FF2B5EF4-FFF2-40B4-BE49-F238E27FC236}">
                <a16:creationId xmlns:a16="http://schemas.microsoft.com/office/drawing/2014/main" id="{16C7C767-1B33-48CD-9901-DC6366FD7D19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166" name="Rectangle: Rounded Corners 165">
            <a:extLst>
              <a:ext uri="{FF2B5EF4-FFF2-40B4-BE49-F238E27FC236}">
                <a16:creationId xmlns:a16="http://schemas.microsoft.com/office/drawing/2014/main" id="{127DDE5A-0790-40E1-8810-3D90B7B327F4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167" name="Rectangle: Rounded Corners 166">
            <a:extLst>
              <a:ext uri="{FF2B5EF4-FFF2-40B4-BE49-F238E27FC236}">
                <a16:creationId xmlns:a16="http://schemas.microsoft.com/office/drawing/2014/main" id="{7B4A794A-8457-4DFB-B205-41E217188249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168" name="Rectangle: Rounded Corners 167">
            <a:extLst>
              <a:ext uri="{FF2B5EF4-FFF2-40B4-BE49-F238E27FC236}">
                <a16:creationId xmlns:a16="http://schemas.microsoft.com/office/drawing/2014/main" id="{D67D06E5-F86F-40D6-8659-A0BB101C97F5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169" name="Rectangle: Rounded Corners 168">
            <a:extLst>
              <a:ext uri="{FF2B5EF4-FFF2-40B4-BE49-F238E27FC236}">
                <a16:creationId xmlns:a16="http://schemas.microsoft.com/office/drawing/2014/main" id="{9693924D-DF04-472F-AD01-7708B48CC59A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170" name="Rectangle: Rounded Corners 169">
            <a:extLst>
              <a:ext uri="{FF2B5EF4-FFF2-40B4-BE49-F238E27FC236}">
                <a16:creationId xmlns:a16="http://schemas.microsoft.com/office/drawing/2014/main" id="{1554677D-4BE0-4C0F-B2D6-30B9B90F245E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171" name="Rectangle: Rounded Corners 170">
            <a:extLst>
              <a:ext uri="{FF2B5EF4-FFF2-40B4-BE49-F238E27FC236}">
                <a16:creationId xmlns:a16="http://schemas.microsoft.com/office/drawing/2014/main" id="{C6E42542-884D-4A5D-A5E4-03BF02FB673B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172" name="Rectangle: Rounded Corners 171">
            <a:extLst>
              <a:ext uri="{FF2B5EF4-FFF2-40B4-BE49-F238E27FC236}">
                <a16:creationId xmlns:a16="http://schemas.microsoft.com/office/drawing/2014/main" id="{C0703CEB-9898-4A31-AE12-ED80BDA519E5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173" name="Rectangle: Rounded Corners 172">
            <a:extLst>
              <a:ext uri="{FF2B5EF4-FFF2-40B4-BE49-F238E27FC236}">
                <a16:creationId xmlns:a16="http://schemas.microsoft.com/office/drawing/2014/main" id="{BB19B290-A163-494C-83A2-6AFD45EC2DCE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174" name="Rectangle: Rounded Corners 173">
            <a:extLst>
              <a:ext uri="{FF2B5EF4-FFF2-40B4-BE49-F238E27FC236}">
                <a16:creationId xmlns:a16="http://schemas.microsoft.com/office/drawing/2014/main" id="{795B7168-6996-4DBE-A1C9-B4F9A6D42952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175" name="Rectangle: Rounded Corners 174">
            <a:extLst>
              <a:ext uri="{FF2B5EF4-FFF2-40B4-BE49-F238E27FC236}">
                <a16:creationId xmlns:a16="http://schemas.microsoft.com/office/drawing/2014/main" id="{F1234EA1-CB70-4A91-985F-4DE95E304497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176" name="Rectangle: Rounded Corners 175">
            <a:extLst>
              <a:ext uri="{FF2B5EF4-FFF2-40B4-BE49-F238E27FC236}">
                <a16:creationId xmlns:a16="http://schemas.microsoft.com/office/drawing/2014/main" id="{D3B13B78-5D18-4D4C-9E95-1BBB67FA90CB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177" name="Rectangle: Rounded Corners 176">
            <a:extLst>
              <a:ext uri="{FF2B5EF4-FFF2-40B4-BE49-F238E27FC236}">
                <a16:creationId xmlns:a16="http://schemas.microsoft.com/office/drawing/2014/main" id="{3A578B5E-6941-424F-B588-7811BFBF3B7A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178" name="Rectangle: Rounded Corners 177">
            <a:extLst>
              <a:ext uri="{FF2B5EF4-FFF2-40B4-BE49-F238E27FC236}">
                <a16:creationId xmlns:a16="http://schemas.microsoft.com/office/drawing/2014/main" id="{79E4EA65-0A92-4EEC-9E3C-3B8FA22B1224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179" name="Rectangle: Rounded Corners 178">
            <a:extLst>
              <a:ext uri="{FF2B5EF4-FFF2-40B4-BE49-F238E27FC236}">
                <a16:creationId xmlns:a16="http://schemas.microsoft.com/office/drawing/2014/main" id="{1D180FFB-B1A4-4657-9F56-66C6CD696356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180" name="Rectangle: Rounded Corners 179">
            <a:extLst>
              <a:ext uri="{FF2B5EF4-FFF2-40B4-BE49-F238E27FC236}">
                <a16:creationId xmlns:a16="http://schemas.microsoft.com/office/drawing/2014/main" id="{28F21A88-0984-440F-A955-BF5DF59627D1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81" name="Rectangle: Rounded Corners 180">
            <a:extLst>
              <a:ext uri="{FF2B5EF4-FFF2-40B4-BE49-F238E27FC236}">
                <a16:creationId xmlns:a16="http://schemas.microsoft.com/office/drawing/2014/main" id="{BDAC08D9-B84C-4A93-BEEF-8C5273A73945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182" name="Rectangle: Rounded Corners 181">
            <a:extLst>
              <a:ext uri="{FF2B5EF4-FFF2-40B4-BE49-F238E27FC236}">
                <a16:creationId xmlns:a16="http://schemas.microsoft.com/office/drawing/2014/main" id="{7BA7660C-0C79-4A02-8684-88DB8794B7ED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83" name="Rectangle: Rounded Corners 182">
            <a:extLst>
              <a:ext uri="{FF2B5EF4-FFF2-40B4-BE49-F238E27FC236}">
                <a16:creationId xmlns:a16="http://schemas.microsoft.com/office/drawing/2014/main" id="{5BDF22EE-59C9-41B4-B718-E590E4594F97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84" name="Rectangle: Rounded Corners 183">
            <a:extLst>
              <a:ext uri="{FF2B5EF4-FFF2-40B4-BE49-F238E27FC236}">
                <a16:creationId xmlns:a16="http://schemas.microsoft.com/office/drawing/2014/main" id="{D287C846-4BAD-4B9A-A2A3-E2E7E9B287D9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85" name="Rectangle: Rounded Corners 184">
            <a:extLst>
              <a:ext uri="{FF2B5EF4-FFF2-40B4-BE49-F238E27FC236}">
                <a16:creationId xmlns:a16="http://schemas.microsoft.com/office/drawing/2014/main" id="{DECE6E87-B1E9-4E74-A8CF-2085D5860C41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186" name="Rectangle: Rounded Corners 185">
            <a:extLst>
              <a:ext uri="{FF2B5EF4-FFF2-40B4-BE49-F238E27FC236}">
                <a16:creationId xmlns:a16="http://schemas.microsoft.com/office/drawing/2014/main" id="{3F5A77B0-99BE-4BF9-9496-B0F96195953E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2402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4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6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5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8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95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15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25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35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45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5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65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75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85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95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5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15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25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35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45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5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65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75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85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95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05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4150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4250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350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4500"/>
                            </p:stCondLst>
                            <p:childTnLst>
                              <p:par>
                                <p:cTn id="1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5500"/>
                            </p:stCondLst>
                            <p:childTnLst>
                              <p:par>
                                <p:cTn id="1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65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7500"/>
                            </p:stCondLst>
                            <p:childTnLst>
                              <p:par>
                                <p:cTn id="1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8500"/>
                            </p:stCondLst>
                            <p:childTnLst>
                              <p:par>
                                <p:cTn id="1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9500"/>
                            </p:stCondLst>
                            <p:childTnLst>
                              <p:par>
                                <p:cTn id="1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500"/>
                            </p:stCondLst>
                            <p:childTnLst>
                              <p:par>
                                <p:cTn id="1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1500"/>
                            </p:stCondLst>
                            <p:childTnLst>
                              <p:par>
                                <p:cTn id="1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2500"/>
                            </p:stCondLst>
                            <p:childTnLst>
                              <p:par>
                                <p:cTn id="1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3500"/>
                            </p:stCondLst>
                            <p:childTnLst>
                              <p:par>
                                <p:cTn id="1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4500"/>
                            </p:stCondLst>
                            <p:childTnLst>
                              <p:par>
                                <p:cTn id="1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500"/>
                            </p:stCondLst>
                            <p:childTnLst>
                              <p:par>
                                <p:cTn id="1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6500"/>
                            </p:stCondLst>
                            <p:childTnLst>
                              <p:par>
                                <p:cTn id="1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7500"/>
                            </p:stCondLst>
                            <p:childTnLst>
                              <p:par>
                                <p:cTn id="1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8500"/>
                            </p:stCondLst>
                            <p:childTnLst>
                              <p:par>
                                <p:cTn id="1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9500"/>
                            </p:stCondLst>
                            <p:childTnLst>
                              <p:par>
                                <p:cTn id="1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60500"/>
                            </p:stCondLst>
                            <p:childTnLst>
                              <p:par>
                                <p:cTn id="1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61500"/>
                            </p:stCondLst>
                            <p:childTnLst>
                              <p:par>
                                <p:cTn id="1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62500"/>
                            </p:stCondLst>
                            <p:childTnLst>
                              <p:par>
                                <p:cTn id="1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63500"/>
                            </p:stCondLst>
                            <p:childTnLst>
                              <p:par>
                                <p:cTn id="1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64500"/>
                            </p:stCondLst>
                            <p:childTnLst>
                              <p:par>
                                <p:cTn id="2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65500"/>
                            </p:stCondLst>
                            <p:childTnLst>
                              <p:par>
                                <p:cTn id="2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6500"/>
                            </p:stCondLst>
                            <p:childTnLst>
                              <p:par>
                                <p:cTn id="2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67500"/>
                            </p:stCondLst>
                            <p:childTnLst>
                              <p:par>
                                <p:cTn id="2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68500"/>
                            </p:stCondLst>
                            <p:childTnLst>
                              <p:par>
                                <p:cTn id="2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69500"/>
                            </p:stCondLst>
                            <p:childTnLst>
                              <p:par>
                                <p:cTn id="2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70500"/>
                            </p:stCondLst>
                            <p:childTnLst>
                              <p:par>
                                <p:cTn id="2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71500"/>
                            </p:stCondLst>
                            <p:childTnLst>
                              <p:par>
                                <p:cTn id="2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72500"/>
                            </p:stCondLst>
                            <p:childTnLst>
                              <p:par>
                                <p:cTn id="2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73500"/>
                            </p:stCondLst>
                            <p:childTnLst>
                              <p:par>
                                <p:cTn id="2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74500"/>
                            </p:stCondLst>
                            <p:childTnLst>
                              <p:par>
                                <p:cTn id="2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75500"/>
                            </p:stCondLst>
                            <p:childTnLst>
                              <p:par>
                                <p:cTn id="2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76500"/>
                            </p:stCondLst>
                            <p:childTnLst>
                              <p:par>
                                <p:cTn id="2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77500"/>
                            </p:stCondLst>
                            <p:childTnLst>
                              <p:par>
                                <p:cTn id="2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78500"/>
                            </p:stCondLst>
                            <p:childTnLst>
                              <p:par>
                                <p:cTn id="2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79500"/>
                            </p:stCondLst>
                            <p:childTnLst>
                              <p:par>
                                <p:cTn id="2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80500"/>
                            </p:stCondLst>
                            <p:childTnLst>
                              <p:par>
                                <p:cTn id="2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81500"/>
                            </p:stCondLst>
                            <p:childTnLst>
                              <p:par>
                                <p:cTn id="2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82500"/>
                            </p:stCondLst>
                            <p:childTnLst>
                              <p:par>
                                <p:cTn id="2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83500"/>
                            </p:stCondLst>
                            <p:childTnLst>
                              <p:par>
                                <p:cTn id="2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84500"/>
                            </p:stCondLst>
                            <p:childTnLst>
                              <p:par>
                                <p:cTn id="2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85500"/>
                            </p:stCondLst>
                            <p:childTnLst>
                              <p:par>
                                <p:cTn id="2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86500"/>
                            </p:stCondLst>
                            <p:childTnLst>
                              <p:par>
                                <p:cTn id="2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87500"/>
                            </p:stCondLst>
                            <p:childTnLst>
                              <p:par>
                                <p:cTn id="2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88500"/>
                            </p:stCondLst>
                            <p:childTnLst>
                              <p:par>
                                <p:cTn id="2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89500"/>
                            </p:stCondLst>
                            <p:childTnLst>
                              <p:par>
                                <p:cTn id="2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90500"/>
                            </p:stCondLst>
                            <p:childTnLst>
                              <p:par>
                                <p:cTn id="2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91500"/>
                            </p:stCondLst>
                            <p:childTnLst>
                              <p:par>
                                <p:cTn id="2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92500"/>
                            </p:stCondLst>
                            <p:childTnLst>
                              <p:par>
                                <p:cTn id="2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93500"/>
                            </p:stCondLst>
                            <p:childTnLst>
                              <p:par>
                                <p:cTn id="2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94500"/>
                            </p:stCondLst>
                            <p:childTnLst>
                              <p:par>
                                <p:cTn id="2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95500"/>
                            </p:stCondLst>
                            <p:childTnLst>
                              <p:par>
                                <p:cTn id="2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96500"/>
                            </p:stCondLst>
                            <p:childTnLst>
                              <p:par>
                                <p:cTn id="2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97500"/>
                            </p:stCondLst>
                            <p:childTnLst>
                              <p:par>
                                <p:cTn id="3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98500"/>
                            </p:stCondLst>
                            <p:childTnLst>
                              <p:par>
                                <p:cTn id="3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99500"/>
                            </p:stCondLst>
                            <p:childTnLst>
                              <p:par>
                                <p:cTn id="3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17500"/>
                            </p:stCondLst>
                            <p:childTnLst>
                              <p:par>
                                <p:cTn id="3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18500"/>
                            </p:stCondLst>
                            <p:childTnLst>
                              <p:par>
                                <p:cTn id="3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19500"/>
                            </p:stCondLst>
                            <p:childTnLst>
                              <p:par>
                                <p:cTn id="3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20500"/>
                            </p:stCondLst>
                            <p:childTnLst>
                              <p:par>
                                <p:cTn id="3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21500"/>
                            </p:stCondLst>
                            <p:childTnLst>
                              <p:par>
                                <p:cTn id="3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22500"/>
                            </p:stCondLst>
                            <p:childTnLst>
                              <p:par>
                                <p:cTn id="3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23500"/>
                            </p:stCondLst>
                            <p:childTnLst>
                              <p:par>
                                <p:cTn id="3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24500"/>
                            </p:stCondLst>
                            <p:childTnLst>
                              <p:par>
                                <p:cTn id="3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25500"/>
                            </p:stCondLst>
                            <p:childTnLst>
                              <p:par>
                                <p:cTn id="3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26500"/>
                            </p:stCondLst>
                            <p:childTnLst>
                              <p:par>
                                <p:cTn id="3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127500"/>
                            </p:stCondLst>
                            <p:childTnLst>
                              <p:par>
                                <p:cTn id="3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28500"/>
                            </p:stCondLst>
                            <p:childTnLst>
                              <p:par>
                                <p:cTn id="3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29500"/>
                            </p:stCondLst>
                            <p:childTnLst>
                              <p:par>
                                <p:cTn id="3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30500"/>
                            </p:stCondLst>
                            <p:childTnLst>
                              <p:par>
                                <p:cTn id="3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31500"/>
                            </p:stCondLst>
                            <p:childTnLst>
                              <p:par>
                                <p:cTn id="4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32500"/>
                            </p:stCondLst>
                            <p:childTnLst>
                              <p:par>
                                <p:cTn id="4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33500"/>
                            </p:stCondLst>
                            <p:childTnLst>
                              <p:par>
                                <p:cTn id="4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34500"/>
                            </p:stCondLst>
                            <p:childTnLst>
                              <p:par>
                                <p:cTn id="4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35500"/>
                            </p:stCondLst>
                            <p:childTnLst>
                              <p:par>
                                <p:cTn id="4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36500"/>
                            </p:stCondLst>
                            <p:childTnLst>
                              <p:par>
                                <p:cTn id="4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37500"/>
                            </p:stCondLst>
                            <p:childTnLst>
                              <p:par>
                                <p:cTn id="4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138500"/>
                            </p:stCondLst>
                            <p:childTnLst>
                              <p:par>
                                <p:cTn id="4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39500"/>
                            </p:stCondLst>
                            <p:childTnLst>
                              <p:par>
                                <p:cTn id="4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140500"/>
                            </p:stCondLst>
                            <p:childTnLst>
                              <p:par>
                                <p:cTn id="4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41500"/>
                            </p:stCondLst>
                            <p:childTnLst>
                              <p:par>
                                <p:cTn id="4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142500"/>
                            </p:stCondLst>
                            <p:childTnLst>
                              <p:par>
                                <p:cTn id="4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43500"/>
                            </p:stCondLst>
                            <p:childTnLst>
                              <p:par>
                                <p:cTn id="4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144500"/>
                            </p:stCondLst>
                            <p:childTnLst>
                              <p:par>
                                <p:cTn id="4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145500"/>
                            </p:stCondLst>
                            <p:childTnLst>
                              <p:par>
                                <p:cTn id="4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146500"/>
                            </p:stCondLst>
                            <p:childTnLst>
                              <p:par>
                                <p:cTn id="4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147500"/>
                            </p:stCondLst>
                            <p:childTnLst>
                              <p:par>
                                <p:cTn id="4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148500"/>
                            </p:stCondLst>
                            <p:childTnLst>
                              <p:par>
                                <p:cTn id="4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149500"/>
                            </p:stCondLst>
                            <p:childTnLst>
                              <p:par>
                                <p:cTn id="4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150500"/>
                            </p:stCondLst>
                            <p:childTnLst>
                              <p:par>
                                <p:cTn id="4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151500"/>
                            </p:stCondLst>
                            <p:childTnLst>
                              <p:par>
                                <p:cTn id="4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152500"/>
                            </p:stCondLst>
                            <p:childTnLst>
                              <p:par>
                                <p:cTn id="4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53500"/>
                            </p:stCondLst>
                            <p:childTnLst>
                              <p:par>
                                <p:cTn id="4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154500"/>
                            </p:stCondLst>
                            <p:childTnLst>
                              <p:par>
                                <p:cTn id="4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155500"/>
                            </p:stCondLst>
                            <p:childTnLst>
                              <p:par>
                                <p:cTn id="4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156500"/>
                            </p:stCondLst>
                            <p:childTnLst>
                              <p:par>
                                <p:cTn id="4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157500"/>
                            </p:stCondLst>
                            <p:childTnLst>
                              <p:par>
                                <p:cTn id="4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158500"/>
                            </p:stCondLst>
                            <p:childTnLst>
                              <p:par>
                                <p:cTn id="4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159500"/>
                            </p:stCondLst>
                            <p:childTnLst>
                              <p:par>
                                <p:cTn id="4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160500"/>
                            </p:stCondLst>
                            <p:childTnLst>
                              <p:par>
                                <p:cTn id="4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161500"/>
                            </p:stCondLst>
                            <p:childTnLst>
                              <p:par>
                                <p:cTn id="4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162500"/>
                            </p:stCondLst>
                            <p:childTnLst>
                              <p:par>
                                <p:cTn id="4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163500"/>
                            </p:stCondLst>
                            <p:childTnLst>
                              <p:par>
                                <p:cTn id="4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164500"/>
                            </p:stCondLst>
                            <p:childTnLst>
                              <p:par>
                                <p:cTn id="5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165500"/>
                            </p:stCondLst>
                            <p:childTnLst>
                              <p:par>
                                <p:cTn id="5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166500"/>
                            </p:stCondLst>
                            <p:childTnLst>
                              <p:par>
                                <p:cTn id="5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167500"/>
                            </p:stCondLst>
                            <p:childTnLst>
                              <p:par>
                                <p:cTn id="5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168500"/>
                            </p:stCondLst>
                            <p:childTnLst>
                              <p:par>
                                <p:cTn id="5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169500"/>
                            </p:stCondLst>
                            <p:childTnLst>
                              <p:par>
                                <p:cTn id="5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170500"/>
                            </p:stCondLst>
                            <p:childTnLst>
                              <p:par>
                                <p:cTn id="5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171500"/>
                            </p:stCondLst>
                            <p:childTnLst>
                              <p:par>
                                <p:cTn id="5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172500"/>
                            </p:stCondLst>
                            <p:childTnLst>
                              <p:par>
                                <p:cTn id="5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173500"/>
                            </p:stCondLst>
                            <p:childTnLst>
                              <p:par>
                                <p:cTn id="5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174500"/>
                            </p:stCondLst>
                            <p:childTnLst>
                              <p:par>
                                <p:cTn id="5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175500"/>
                            </p:stCondLst>
                            <p:childTnLst>
                              <p:par>
                                <p:cTn id="5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176500"/>
                            </p:stCondLst>
                            <p:childTnLst>
                              <p:par>
                                <p:cTn id="5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177500"/>
                            </p:stCondLst>
                            <p:childTnLst>
                              <p:par>
                                <p:cTn id="5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178500"/>
                            </p:stCondLst>
                            <p:childTnLst>
                              <p:par>
                                <p:cTn id="5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179500"/>
                            </p:stCondLst>
                            <p:childTnLst>
                              <p:par>
                                <p:cTn id="5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180500"/>
                            </p:stCondLst>
                            <p:childTnLst>
                              <p:par>
                                <p:cTn id="5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181500"/>
                            </p:stCondLst>
                            <p:childTnLst>
                              <p:par>
                                <p:cTn id="5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三年级上册PPT课件范本-爱什么颜色"/>
</p:tagLst>
</file>

<file path=ppt/theme/theme1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1020</TotalTime>
  <Words>2107</Words>
  <Application>Microsoft Office PowerPoint</Application>
  <PresentationFormat>Widescreen</PresentationFormat>
  <Paragraphs>621</Paragraphs>
  <Slides>20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等线</vt:lpstr>
      <vt:lpstr>等线 Light</vt:lpstr>
      <vt:lpstr>微软雅黑</vt:lpstr>
      <vt:lpstr>Arial</vt:lpstr>
      <vt:lpstr>Calibri</vt:lpstr>
      <vt:lpstr>Coiny</vt:lpstr>
      <vt:lpstr>Lato</vt:lpstr>
      <vt:lpstr>Times New Roman</vt:lpstr>
      <vt:lpstr>VNI-Avo</vt:lpstr>
      <vt:lpstr>义启紫水晶体</vt:lpstr>
      <vt:lpstr>方正喵呜体</vt:lpstr>
      <vt:lpstr>汉仪小麦体简</vt:lpstr>
      <vt:lpstr>1_包图主题2</vt:lpstr>
      <vt:lpstr>1_Office 主题​​</vt:lpstr>
      <vt:lpstr>2_Office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Hương;0354473852</dc:creator>
  <cp:lastModifiedBy>user</cp:lastModifiedBy>
  <cp:revision>12</cp:revision>
  <dcterms:created xsi:type="dcterms:W3CDTF">2017-09-15T02:25:26Z</dcterms:created>
  <dcterms:modified xsi:type="dcterms:W3CDTF">2023-12-15T07:33:18Z</dcterms:modified>
</cp:coreProperties>
</file>