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k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7" r:id="rId2"/>
    <p:sldMasterId id="2147483689" r:id="rId3"/>
    <p:sldMasterId id="2147483701" r:id="rId4"/>
  </p:sldMasterIdLst>
  <p:notesMasterIdLst>
    <p:notesMasterId r:id="rId26"/>
  </p:notesMasterIdLst>
  <p:sldIdLst>
    <p:sldId id="347" r:id="rId5"/>
    <p:sldId id="259" r:id="rId6"/>
    <p:sldId id="348" r:id="rId7"/>
    <p:sldId id="261" r:id="rId8"/>
    <p:sldId id="262" r:id="rId9"/>
    <p:sldId id="349" r:id="rId10"/>
    <p:sldId id="508" r:id="rId11"/>
    <p:sldId id="514" r:id="rId12"/>
    <p:sldId id="510" r:id="rId13"/>
    <p:sldId id="520" r:id="rId14"/>
    <p:sldId id="521" r:id="rId15"/>
    <p:sldId id="522" r:id="rId16"/>
    <p:sldId id="519" r:id="rId17"/>
    <p:sldId id="284" r:id="rId18"/>
    <p:sldId id="274" r:id="rId19"/>
    <p:sldId id="265" r:id="rId20"/>
    <p:sldId id="285" r:id="rId21"/>
    <p:sldId id="272" r:id="rId22"/>
    <p:sldId id="286" r:id="rId23"/>
    <p:sldId id="326" r:id="rId24"/>
    <p:sldId id="277"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43"/>
    <a:srgbClr val="FF3B81"/>
    <a:srgbClr val="E8F4F1"/>
    <a:srgbClr val="FFF0E7"/>
    <a:srgbClr val="FFE3D1"/>
    <a:srgbClr val="EDE2F6"/>
    <a:srgbClr val="FFFCF4"/>
    <a:srgbClr val="FFF3F7"/>
    <a:srgbClr val="FFE5EE"/>
    <a:srgbClr val="FF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469285-F302-4429-89E9-2BE9052AA89B}">
  <a:tblStyle styleId="{A9469285-F302-4429-89E9-2BE9052AA8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3947" autoAdjust="0"/>
  </p:normalViewPr>
  <p:slideViewPr>
    <p:cSldViewPr snapToGrid="0">
      <p:cViewPr varScale="1">
        <p:scale>
          <a:sx n="75" d="100"/>
          <a:sy n="75" d="100"/>
        </p:scale>
        <p:origin x="2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99565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266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a:solidFill>
                  <a:prstClr val="black"/>
                </a:solidFill>
                <a:latin typeface="Calibri"/>
              </a:rPr>
              <a:t>HS </a:t>
            </a:r>
            <a:r>
              <a:rPr lang="en-US" sz="1200" dirty="0" err="1">
                <a:solidFill>
                  <a:prstClr val="black"/>
                </a:solidFill>
                <a:latin typeface="Calibri"/>
              </a:rPr>
              <a:t>chọn</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a:t>
            </a:r>
            <a:r>
              <a:rPr lang="en-US" sz="1200" dirty="0" err="1">
                <a:solidFill>
                  <a:prstClr val="black"/>
                </a:solidFill>
                <a:latin typeface="Calibri"/>
              </a:rPr>
              <a:t>bấm</a:t>
            </a:r>
            <a:r>
              <a:rPr lang="en-US" sz="1200" dirty="0">
                <a:solidFill>
                  <a:prstClr val="black"/>
                </a:solidFill>
                <a:latin typeface="Calibri"/>
              </a:rPr>
              <a:t> </a:t>
            </a:r>
            <a:r>
              <a:rPr lang="en-US" sz="1200" dirty="0" err="1">
                <a:solidFill>
                  <a:prstClr val="black"/>
                </a:solidFill>
                <a:latin typeface="Calibri"/>
              </a:rPr>
              <a:t>vào</a:t>
            </a:r>
            <a:r>
              <a:rPr lang="en-US" sz="1200" dirty="0">
                <a:solidFill>
                  <a:prstClr val="black"/>
                </a:solidFill>
                <a:latin typeface="Calibri"/>
              </a:rPr>
              <a:t> </a:t>
            </a:r>
            <a:r>
              <a:rPr lang="en-US" sz="1200" dirty="0" err="1">
                <a:solidFill>
                  <a:prstClr val="black"/>
                </a:solidFill>
                <a:latin typeface="Calibri"/>
              </a:rPr>
              <a:t>dấu</a:t>
            </a:r>
            <a:r>
              <a:rPr lang="en-US" sz="1200" dirty="0">
                <a:solidFill>
                  <a:prstClr val="black"/>
                </a:solidFill>
                <a:latin typeface="Calibri"/>
              </a:rPr>
              <a:t> </a:t>
            </a:r>
            <a:r>
              <a:rPr lang="en-US" sz="1200" dirty="0" err="1">
                <a:solidFill>
                  <a:prstClr val="black"/>
                </a:solidFill>
                <a:latin typeface="Calibri"/>
              </a:rPr>
              <a:t>mũi</a:t>
            </a:r>
            <a:r>
              <a:rPr lang="en-US" sz="1200" dirty="0">
                <a:solidFill>
                  <a:prstClr val="black"/>
                </a:solidFill>
                <a:latin typeface="Calibri"/>
              </a:rPr>
              <a:t> </a:t>
            </a:r>
            <a:r>
              <a:rPr lang="en-US" sz="1200" dirty="0" err="1">
                <a:solidFill>
                  <a:prstClr val="black"/>
                </a:solidFill>
                <a:latin typeface="Calibri"/>
              </a:rPr>
              <a:t>tên</a:t>
            </a:r>
            <a:r>
              <a:rPr lang="en-US" sz="1200" dirty="0">
                <a:solidFill>
                  <a:prstClr val="black"/>
                </a:solidFill>
                <a:latin typeface="Calibri"/>
              </a:rPr>
              <a:t> quay </a:t>
            </a:r>
            <a:r>
              <a:rPr lang="en-US" sz="1200" dirty="0" err="1">
                <a:solidFill>
                  <a:prstClr val="black"/>
                </a:solidFill>
                <a:latin typeface="Calibri"/>
              </a:rPr>
              <a:t>về</a:t>
            </a:r>
            <a:r>
              <a:rPr lang="en-US" sz="1200" dirty="0">
                <a:solidFill>
                  <a:prstClr val="black"/>
                </a:solidFill>
                <a:latin typeface="Calibri"/>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42624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err="1">
                <a:solidFill>
                  <a:prstClr val="black"/>
                </a:solidFill>
                <a:latin typeface="Calibri"/>
              </a:rPr>
              <a:t>Tưới</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3 </a:t>
            </a:r>
            <a:r>
              <a:rPr lang="en-US" sz="1200" dirty="0" err="1">
                <a:solidFill>
                  <a:prstClr val="black"/>
                </a:solidFill>
                <a:latin typeface="Calibri"/>
              </a:rPr>
              <a:t>châu</a:t>
            </a:r>
            <a:r>
              <a:rPr lang="en-US" sz="1200" dirty="0">
                <a:solidFill>
                  <a:prstClr val="black"/>
                </a:solidFill>
                <a:latin typeface="Calibri"/>
              </a:rPr>
              <a:t> </a:t>
            </a:r>
            <a:r>
              <a:rPr lang="en-US" sz="1200" dirty="0" err="1">
                <a:solidFill>
                  <a:prstClr val="black"/>
                </a:solidFill>
                <a:latin typeface="Calibri"/>
              </a:rPr>
              <a:t>hoa</a:t>
            </a:r>
            <a:r>
              <a:rPr lang="en-US" sz="1200" dirty="0">
                <a:solidFill>
                  <a:prstClr val="black"/>
                </a:solidFill>
                <a:latin typeface="Calibri"/>
              </a:rPr>
              <a:t>, click </a:t>
            </a:r>
            <a:r>
              <a:rPr lang="en-US" sz="1200" dirty="0" err="1">
                <a:solidFill>
                  <a:prstClr val="black"/>
                </a:solidFill>
                <a:latin typeface="Calibri"/>
              </a:rPr>
              <a:t>vào</a:t>
            </a:r>
            <a:r>
              <a:rPr lang="en-US" sz="1200" dirty="0">
                <a:solidFill>
                  <a:prstClr val="black"/>
                </a:solidFill>
                <a:latin typeface="Calibri"/>
              </a:rPr>
              <a:t> </a:t>
            </a:r>
            <a:r>
              <a:rPr lang="en-US" sz="1200" b="1" dirty="0" err="1">
                <a:solidFill>
                  <a:prstClr val="black"/>
                </a:solidFill>
                <a:latin typeface="Calibri"/>
              </a:rPr>
              <a:t>Hoànthành</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3F07-98EB-4058-87C3-DB06EA127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52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918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348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bìa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3056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15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918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14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827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15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960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3F07-98EB-4058-87C3-DB06EA127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4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err="1">
                <a:solidFill>
                  <a:prstClr val="black"/>
                </a:solidFill>
                <a:latin typeface="Calibri"/>
              </a:rPr>
              <a:t>Tưới</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3 </a:t>
            </a:r>
            <a:r>
              <a:rPr lang="en-US" sz="1200" dirty="0" err="1">
                <a:solidFill>
                  <a:prstClr val="black"/>
                </a:solidFill>
                <a:latin typeface="Calibri"/>
              </a:rPr>
              <a:t>châu</a:t>
            </a:r>
            <a:r>
              <a:rPr lang="en-US" sz="1200" dirty="0">
                <a:solidFill>
                  <a:prstClr val="black"/>
                </a:solidFill>
                <a:latin typeface="Calibri"/>
              </a:rPr>
              <a:t> </a:t>
            </a:r>
            <a:r>
              <a:rPr lang="en-US" sz="1200" dirty="0" err="1">
                <a:solidFill>
                  <a:prstClr val="black"/>
                </a:solidFill>
                <a:latin typeface="Calibri"/>
              </a:rPr>
              <a:t>hoa</a:t>
            </a:r>
            <a:r>
              <a:rPr lang="en-US" sz="1200" dirty="0">
                <a:solidFill>
                  <a:prstClr val="black"/>
                </a:solidFill>
                <a:latin typeface="Calibri"/>
              </a:rPr>
              <a:t>, click </a:t>
            </a:r>
            <a:r>
              <a:rPr lang="en-US" sz="1200" dirty="0" err="1">
                <a:solidFill>
                  <a:prstClr val="black"/>
                </a:solidFill>
                <a:latin typeface="Calibri"/>
              </a:rPr>
              <a:t>vào</a:t>
            </a:r>
            <a:r>
              <a:rPr lang="en-US" sz="1200" dirty="0">
                <a:solidFill>
                  <a:prstClr val="black"/>
                </a:solidFill>
                <a:latin typeface="Calibri"/>
              </a:rPr>
              <a:t> </a:t>
            </a:r>
            <a:r>
              <a:rPr lang="en-US" sz="1200" b="1" dirty="0" err="1">
                <a:solidFill>
                  <a:prstClr val="black"/>
                </a:solidFill>
                <a:latin typeface="Calibri"/>
              </a:rPr>
              <a:t>Hoànthành</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3F07-98EB-4058-87C3-DB06EA1272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95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a:solidFill>
                  <a:prstClr val="black"/>
                </a:solidFill>
                <a:latin typeface="Calibri"/>
              </a:rPr>
              <a:t>HS </a:t>
            </a:r>
            <a:r>
              <a:rPr lang="en-US" sz="1200" dirty="0" err="1">
                <a:solidFill>
                  <a:prstClr val="black"/>
                </a:solidFill>
                <a:latin typeface="Calibri"/>
              </a:rPr>
              <a:t>chọn</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a:t>
            </a:r>
            <a:r>
              <a:rPr lang="en-US" sz="1200" dirty="0" err="1">
                <a:solidFill>
                  <a:prstClr val="black"/>
                </a:solidFill>
                <a:latin typeface="Calibri"/>
              </a:rPr>
              <a:t>bấm</a:t>
            </a:r>
            <a:r>
              <a:rPr lang="en-US" sz="1200" dirty="0">
                <a:solidFill>
                  <a:prstClr val="black"/>
                </a:solidFill>
                <a:latin typeface="Calibri"/>
              </a:rPr>
              <a:t> </a:t>
            </a:r>
            <a:r>
              <a:rPr lang="en-US" sz="1200" dirty="0" err="1">
                <a:solidFill>
                  <a:prstClr val="black"/>
                </a:solidFill>
                <a:latin typeface="Calibri"/>
              </a:rPr>
              <a:t>vào</a:t>
            </a:r>
            <a:r>
              <a:rPr lang="en-US" sz="1200" dirty="0">
                <a:solidFill>
                  <a:prstClr val="black"/>
                </a:solidFill>
                <a:latin typeface="Calibri"/>
              </a:rPr>
              <a:t> </a:t>
            </a:r>
            <a:r>
              <a:rPr lang="en-US" sz="1200" dirty="0" err="1">
                <a:solidFill>
                  <a:prstClr val="black"/>
                </a:solidFill>
                <a:latin typeface="Calibri"/>
              </a:rPr>
              <a:t>dấu</a:t>
            </a:r>
            <a:r>
              <a:rPr lang="en-US" sz="1200" dirty="0">
                <a:solidFill>
                  <a:prstClr val="black"/>
                </a:solidFill>
                <a:latin typeface="Calibri"/>
              </a:rPr>
              <a:t> </a:t>
            </a:r>
            <a:r>
              <a:rPr lang="en-US" sz="1200" dirty="0" err="1">
                <a:solidFill>
                  <a:prstClr val="black"/>
                </a:solidFill>
                <a:latin typeface="Calibri"/>
              </a:rPr>
              <a:t>mũi</a:t>
            </a:r>
            <a:r>
              <a:rPr lang="en-US" sz="1200" dirty="0">
                <a:solidFill>
                  <a:prstClr val="black"/>
                </a:solidFill>
                <a:latin typeface="Calibri"/>
              </a:rPr>
              <a:t> </a:t>
            </a:r>
            <a:r>
              <a:rPr lang="en-US" sz="1200" dirty="0" err="1">
                <a:solidFill>
                  <a:prstClr val="black"/>
                </a:solidFill>
                <a:latin typeface="Calibri"/>
              </a:rPr>
              <a:t>tên</a:t>
            </a:r>
            <a:r>
              <a:rPr lang="en-US" sz="1200" dirty="0">
                <a:solidFill>
                  <a:prstClr val="black"/>
                </a:solidFill>
                <a:latin typeface="Calibri"/>
              </a:rPr>
              <a:t> quay </a:t>
            </a:r>
            <a:r>
              <a:rPr lang="en-US" sz="1200" dirty="0" err="1">
                <a:solidFill>
                  <a:prstClr val="black"/>
                </a:solidFill>
                <a:latin typeface="Calibri"/>
              </a:rPr>
              <a:t>về</a:t>
            </a:r>
            <a:r>
              <a:rPr lang="en-US" sz="1200" dirty="0">
                <a:solidFill>
                  <a:prstClr val="black"/>
                </a:solidFill>
                <a:latin typeface="Calibri"/>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233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a:solidFill>
                  <a:prstClr val="black"/>
                </a:solidFill>
                <a:latin typeface="Calibri"/>
              </a:rPr>
              <a:t>HS </a:t>
            </a:r>
            <a:r>
              <a:rPr lang="en-US" sz="1200" dirty="0" err="1">
                <a:solidFill>
                  <a:prstClr val="black"/>
                </a:solidFill>
                <a:latin typeface="Calibri"/>
              </a:rPr>
              <a:t>chọn</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a:t>
            </a:r>
            <a:r>
              <a:rPr lang="en-US" sz="1200" dirty="0" err="1">
                <a:solidFill>
                  <a:prstClr val="black"/>
                </a:solidFill>
                <a:latin typeface="Calibri"/>
              </a:rPr>
              <a:t>bấm</a:t>
            </a:r>
            <a:r>
              <a:rPr lang="en-US" sz="1200" dirty="0">
                <a:solidFill>
                  <a:prstClr val="black"/>
                </a:solidFill>
                <a:latin typeface="Calibri"/>
              </a:rPr>
              <a:t> </a:t>
            </a:r>
            <a:r>
              <a:rPr lang="en-US" sz="1200" dirty="0" err="1">
                <a:solidFill>
                  <a:prstClr val="black"/>
                </a:solidFill>
                <a:latin typeface="Calibri"/>
              </a:rPr>
              <a:t>vào</a:t>
            </a:r>
            <a:r>
              <a:rPr lang="en-US" sz="1200" dirty="0">
                <a:solidFill>
                  <a:prstClr val="black"/>
                </a:solidFill>
                <a:latin typeface="Calibri"/>
              </a:rPr>
              <a:t> </a:t>
            </a:r>
            <a:r>
              <a:rPr lang="en-US" sz="1200" dirty="0" err="1">
                <a:solidFill>
                  <a:prstClr val="black"/>
                </a:solidFill>
                <a:latin typeface="Calibri"/>
              </a:rPr>
              <a:t>dấu</a:t>
            </a:r>
            <a:r>
              <a:rPr lang="en-US" sz="1200" dirty="0">
                <a:solidFill>
                  <a:prstClr val="black"/>
                </a:solidFill>
                <a:latin typeface="Calibri"/>
              </a:rPr>
              <a:t> </a:t>
            </a:r>
            <a:r>
              <a:rPr lang="en-US" sz="1200" dirty="0" err="1">
                <a:solidFill>
                  <a:prstClr val="black"/>
                </a:solidFill>
                <a:latin typeface="Calibri"/>
              </a:rPr>
              <a:t>mũi</a:t>
            </a:r>
            <a:r>
              <a:rPr lang="en-US" sz="1200" dirty="0">
                <a:solidFill>
                  <a:prstClr val="black"/>
                </a:solidFill>
                <a:latin typeface="Calibri"/>
              </a:rPr>
              <a:t> </a:t>
            </a:r>
            <a:r>
              <a:rPr lang="en-US" sz="1200" dirty="0" err="1">
                <a:solidFill>
                  <a:prstClr val="black"/>
                </a:solidFill>
                <a:latin typeface="Calibri"/>
              </a:rPr>
              <a:t>tên</a:t>
            </a:r>
            <a:r>
              <a:rPr lang="en-US" sz="1200" dirty="0">
                <a:solidFill>
                  <a:prstClr val="black"/>
                </a:solidFill>
                <a:latin typeface="Calibri"/>
              </a:rPr>
              <a:t> quay </a:t>
            </a:r>
            <a:r>
              <a:rPr lang="en-US" sz="1200" dirty="0" err="1">
                <a:solidFill>
                  <a:prstClr val="black"/>
                </a:solidFill>
                <a:latin typeface="Calibri"/>
              </a:rPr>
              <a:t>về</a:t>
            </a:r>
            <a:r>
              <a:rPr lang="en-US" sz="1200" dirty="0">
                <a:solidFill>
                  <a:prstClr val="black"/>
                </a:solidFill>
                <a:latin typeface="Calibri"/>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30304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Giải</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dirty="0">
                <a:solidFill>
                  <a:prstClr val="black"/>
                </a:solidFill>
                <a:latin typeface="Calibri"/>
              </a:rPr>
              <a:t>HS </a:t>
            </a:r>
            <a:r>
              <a:rPr lang="en-US" sz="1200" dirty="0" err="1">
                <a:solidFill>
                  <a:prstClr val="black"/>
                </a:solidFill>
                <a:latin typeface="Calibri"/>
              </a:rPr>
              <a:t>chọn</a:t>
            </a:r>
            <a:r>
              <a:rPr lang="en-US" sz="1200" dirty="0">
                <a:solidFill>
                  <a:prstClr val="black"/>
                </a:solidFill>
                <a:latin typeface="Calibri"/>
              </a:rPr>
              <a:t> </a:t>
            </a:r>
            <a:r>
              <a:rPr lang="en-US" sz="1200" dirty="0" err="1">
                <a:solidFill>
                  <a:prstClr val="black"/>
                </a:solidFill>
                <a:latin typeface="Calibri"/>
              </a:rPr>
              <a:t>xong</a:t>
            </a:r>
            <a:r>
              <a:rPr lang="en-US" sz="1200" dirty="0">
                <a:solidFill>
                  <a:prstClr val="black"/>
                </a:solidFill>
                <a:latin typeface="Calibri"/>
              </a:rPr>
              <a:t> </a:t>
            </a:r>
            <a:r>
              <a:rPr lang="en-US" sz="1200" dirty="0" err="1">
                <a:solidFill>
                  <a:prstClr val="black"/>
                </a:solidFill>
                <a:latin typeface="Calibri"/>
              </a:rPr>
              <a:t>bấm</a:t>
            </a:r>
            <a:r>
              <a:rPr lang="en-US" sz="1200" dirty="0">
                <a:solidFill>
                  <a:prstClr val="black"/>
                </a:solidFill>
                <a:latin typeface="Calibri"/>
              </a:rPr>
              <a:t> </a:t>
            </a:r>
            <a:r>
              <a:rPr lang="en-US" sz="1200" dirty="0" err="1">
                <a:solidFill>
                  <a:prstClr val="black"/>
                </a:solidFill>
                <a:latin typeface="Calibri"/>
              </a:rPr>
              <a:t>vào</a:t>
            </a:r>
            <a:r>
              <a:rPr lang="en-US" sz="1200" dirty="0">
                <a:solidFill>
                  <a:prstClr val="black"/>
                </a:solidFill>
                <a:latin typeface="Calibri"/>
              </a:rPr>
              <a:t> </a:t>
            </a:r>
            <a:r>
              <a:rPr lang="en-US" sz="1200" dirty="0" err="1">
                <a:solidFill>
                  <a:prstClr val="black"/>
                </a:solidFill>
                <a:latin typeface="Calibri"/>
              </a:rPr>
              <a:t>dấu</a:t>
            </a:r>
            <a:r>
              <a:rPr lang="en-US" sz="1200" dirty="0">
                <a:solidFill>
                  <a:prstClr val="black"/>
                </a:solidFill>
                <a:latin typeface="Calibri"/>
              </a:rPr>
              <a:t> </a:t>
            </a:r>
            <a:r>
              <a:rPr lang="en-US" sz="1200" dirty="0" err="1">
                <a:solidFill>
                  <a:prstClr val="black"/>
                </a:solidFill>
                <a:latin typeface="Calibri"/>
              </a:rPr>
              <a:t>mũi</a:t>
            </a:r>
            <a:r>
              <a:rPr lang="en-US" sz="1200" dirty="0">
                <a:solidFill>
                  <a:prstClr val="black"/>
                </a:solidFill>
                <a:latin typeface="Calibri"/>
              </a:rPr>
              <a:t> </a:t>
            </a:r>
            <a:r>
              <a:rPr lang="en-US" sz="1200" dirty="0" err="1">
                <a:solidFill>
                  <a:prstClr val="black"/>
                </a:solidFill>
                <a:latin typeface="Calibri"/>
              </a:rPr>
              <a:t>tên</a:t>
            </a:r>
            <a:r>
              <a:rPr lang="en-US" sz="1200" dirty="0">
                <a:solidFill>
                  <a:prstClr val="black"/>
                </a:solidFill>
                <a:latin typeface="Calibri"/>
              </a:rPr>
              <a:t> quay </a:t>
            </a:r>
            <a:r>
              <a:rPr lang="en-US" sz="1200" dirty="0" err="1">
                <a:solidFill>
                  <a:prstClr val="black"/>
                </a:solidFill>
                <a:latin typeface="Calibri"/>
              </a:rPr>
              <a:t>về</a:t>
            </a:r>
            <a:r>
              <a:rPr lang="en-US" sz="1200" dirty="0">
                <a:solidFill>
                  <a:prstClr val="black"/>
                </a:solidFill>
                <a:latin typeface="Calibri"/>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26980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442963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802194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8562724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13217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078404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184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25150" indent="0" algn="ctr">
              <a:buNone/>
              <a:defRPr>
                <a:solidFill>
                  <a:schemeClr val="tx1">
                    <a:tint val="75000"/>
                  </a:schemeClr>
                </a:solidFill>
              </a:defRPr>
            </a:lvl2pPr>
            <a:lvl3pPr marL="850301" indent="0" algn="ctr">
              <a:buNone/>
              <a:defRPr>
                <a:solidFill>
                  <a:schemeClr val="tx1">
                    <a:tint val="75000"/>
                  </a:schemeClr>
                </a:solidFill>
              </a:defRPr>
            </a:lvl3pPr>
            <a:lvl4pPr marL="1275451" indent="0" algn="ctr">
              <a:buNone/>
              <a:defRPr>
                <a:solidFill>
                  <a:schemeClr val="tx1">
                    <a:tint val="75000"/>
                  </a:schemeClr>
                </a:solidFill>
              </a:defRPr>
            </a:lvl4pPr>
            <a:lvl5pPr marL="1700601" indent="0" algn="ctr">
              <a:buNone/>
              <a:defRPr>
                <a:solidFill>
                  <a:schemeClr val="tx1">
                    <a:tint val="75000"/>
                  </a:schemeClr>
                </a:solidFill>
              </a:defRPr>
            </a:lvl5pPr>
            <a:lvl6pPr marL="2125751" indent="0" algn="ctr">
              <a:buNone/>
              <a:defRPr>
                <a:solidFill>
                  <a:schemeClr val="tx1">
                    <a:tint val="75000"/>
                  </a:schemeClr>
                </a:solidFill>
              </a:defRPr>
            </a:lvl6pPr>
            <a:lvl7pPr marL="2550902" indent="0" algn="ctr">
              <a:buNone/>
              <a:defRPr>
                <a:solidFill>
                  <a:schemeClr val="tx1">
                    <a:tint val="75000"/>
                  </a:schemeClr>
                </a:solidFill>
              </a:defRPr>
            </a:lvl7pPr>
            <a:lvl8pPr marL="2976052" indent="0" algn="ctr">
              <a:buNone/>
              <a:defRPr>
                <a:solidFill>
                  <a:schemeClr val="tx1">
                    <a:tint val="75000"/>
                  </a:schemeClr>
                </a:solidFill>
              </a:defRPr>
            </a:lvl8pPr>
            <a:lvl9pPr marL="34012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19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4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20"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1860">
                <a:solidFill>
                  <a:schemeClr val="tx1">
                    <a:tint val="75000"/>
                  </a:schemeClr>
                </a:solidFill>
              </a:defRPr>
            </a:lvl1pPr>
            <a:lvl2pPr marL="425150" indent="0">
              <a:buNone/>
              <a:defRPr sz="1674">
                <a:solidFill>
                  <a:schemeClr val="tx1">
                    <a:tint val="75000"/>
                  </a:schemeClr>
                </a:solidFill>
              </a:defRPr>
            </a:lvl2pPr>
            <a:lvl3pPr marL="850301" indent="0">
              <a:buNone/>
              <a:defRPr sz="1488">
                <a:solidFill>
                  <a:schemeClr val="tx1">
                    <a:tint val="75000"/>
                  </a:schemeClr>
                </a:solidFill>
              </a:defRPr>
            </a:lvl3pPr>
            <a:lvl4pPr marL="1275451" indent="0">
              <a:buNone/>
              <a:defRPr sz="1302">
                <a:solidFill>
                  <a:schemeClr val="tx1">
                    <a:tint val="75000"/>
                  </a:schemeClr>
                </a:solidFill>
              </a:defRPr>
            </a:lvl4pPr>
            <a:lvl5pPr marL="1700601" indent="0">
              <a:buNone/>
              <a:defRPr sz="1302">
                <a:solidFill>
                  <a:schemeClr val="tx1">
                    <a:tint val="75000"/>
                  </a:schemeClr>
                </a:solidFill>
              </a:defRPr>
            </a:lvl5pPr>
            <a:lvl6pPr marL="2125751" indent="0">
              <a:buNone/>
              <a:defRPr sz="1302">
                <a:solidFill>
                  <a:schemeClr val="tx1">
                    <a:tint val="75000"/>
                  </a:schemeClr>
                </a:solidFill>
              </a:defRPr>
            </a:lvl6pPr>
            <a:lvl7pPr marL="2550902" indent="0">
              <a:buNone/>
              <a:defRPr sz="1302">
                <a:solidFill>
                  <a:schemeClr val="tx1">
                    <a:tint val="75000"/>
                  </a:schemeClr>
                </a:solidFill>
              </a:defRPr>
            </a:lvl7pPr>
            <a:lvl8pPr marL="2976052" indent="0">
              <a:buNone/>
              <a:defRPr sz="1302">
                <a:solidFill>
                  <a:schemeClr val="tx1">
                    <a:tint val="75000"/>
                  </a:schemeClr>
                </a:solidFill>
              </a:defRPr>
            </a:lvl8pPr>
            <a:lvl9pPr marL="3401202" indent="0">
              <a:buNone/>
              <a:defRPr sz="130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99" y="1600203"/>
            <a:ext cx="5384801" cy="4525963"/>
          </a:xfrm>
        </p:spPr>
        <p:txBody>
          <a:bodyPr/>
          <a:lstStyle>
            <a:lvl1pPr>
              <a:defRPr sz="2604"/>
            </a:lvl1pPr>
            <a:lvl2pPr>
              <a:defRPr sz="2232"/>
            </a:lvl2pPr>
            <a:lvl3pPr>
              <a:defRPr sz="1860"/>
            </a:lvl3pPr>
            <a:lvl4pPr>
              <a:defRPr sz="1674"/>
            </a:lvl4pPr>
            <a:lvl5pPr>
              <a:defRPr sz="1674"/>
            </a:lvl5pPr>
            <a:lvl6pPr>
              <a:defRPr sz="1674"/>
            </a:lvl6pPr>
            <a:lvl7pPr>
              <a:defRPr sz="1674"/>
            </a:lvl7pPr>
            <a:lvl8pPr>
              <a:defRPr sz="1674"/>
            </a:lvl8pPr>
            <a:lvl9pPr>
              <a:defRPr sz="16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1" cy="4525963"/>
          </a:xfrm>
        </p:spPr>
        <p:txBody>
          <a:bodyPr/>
          <a:lstStyle>
            <a:lvl1pPr>
              <a:defRPr sz="2604"/>
            </a:lvl1pPr>
            <a:lvl2pPr>
              <a:defRPr sz="2232"/>
            </a:lvl2pPr>
            <a:lvl3pPr>
              <a:defRPr sz="1860"/>
            </a:lvl3pPr>
            <a:lvl4pPr>
              <a:defRPr sz="1674"/>
            </a:lvl4pPr>
            <a:lvl5pPr>
              <a:defRPr sz="1674"/>
            </a:lvl5pPr>
            <a:lvl6pPr>
              <a:defRPr sz="1674"/>
            </a:lvl6pPr>
            <a:lvl7pPr>
              <a:defRPr sz="1674"/>
            </a:lvl7pPr>
            <a:lvl8pPr>
              <a:defRPr sz="1674"/>
            </a:lvl8pPr>
            <a:lvl9pPr>
              <a:defRPr sz="16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78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64" name="Google Shape;1064;p25"/>
          <p:cNvSpPr/>
          <p:nvPr/>
        </p:nvSpPr>
        <p:spPr>
          <a:xfrm rot="-8100000" flipH="1">
            <a:off x="10246895" y="359101"/>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32" b="1"/>
            </a:lvl1pPr>
            <a:lvl2pPr marL="425150" indent="0">
              <a:buNone/>
              <a:defRPr sz="1860" b="1"/>
            </a:lvl2pPr>
            <a:lvl3pPr marL="850301" indent="0">
              <a:buNone/>
              <a:defRPr sz="1674" b="1"/>
            </a:lvl3pPr>
            <a:lvl4pPr marL="1275451" indent="0">
              <a:buNone/>
              <a:defRPr sz="1488" b="1"/>
            </a:lvl4pPr>
            <a:lvl5pPr marL="1700601" indent="0">
              <a:buNone/>
              <a:defRPr sz="1488" b="1"/>
            </a:lvl5pPr>
            <a:lvl6pPr marL="2125751" indent="0">
              <a:buNone/>
              <a:defRPr sz="1488" b="1"/>
            </a:lvl6pPr>
            <a:lvl7pPr marL="2550902" indent="0">
              <a:buNone/>
              <a:defRPr sz="1488" b="1"/>
            </a:lvl7pPr>
            <a:lvl8pPr marL="2976052" indent="0">
              <a:buNone/>
              <a:defRPr sz="1488" b="1"/>
            </a:lvl8pPr>
            <a:lvl9pPr marL="3401202" indent="0">
              <a:buNone/>
              <a:defRPr sz="1488"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232"/>
            </a:lvl1pPr>
            <a:lvl2pPr>
              <a:defRPr sz="1860"/>
            </a:lvl2pPr>
            <a:lvl3pPr>
              <a:defRPr sz="167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232" b="1"/>
            </a:lvl1pPr>
            <a:lvl2pPr marL="425150" indent="0">
              <a:buNone/>
              <a:defRPr sz="1860" b="1"/>
            </a:lvl2pPr>
            <a:lvl3pPr marL="850301" indent="0">
              <a:buNone/>
              <a:defRPr sz="1674" b="1"/>
            </a:lvl3pPr>
            <a:lvl4pPr marL="1275451" indent="0">
              <a:buNone/>
              <a:defRPr sz="1488" b="1"/>
            </a:lvl4pPr>
            <a:lvl5pPr marL="1700601" indent="0">
              <a:buNone/>
              <a:defRPr sz="1488" b="1"/>
            </a:lvl5pPr>
            <a:lvl6pPr marL="2125751" indent="0">
              <a:buNone/>
              <a:defRPr sz="1488" b="1"/>
            </a:lvl6pPr>
            <a:lvl7pPr marL="2550902" indent="0">
              <a:buNone/>
              <a:defRPr sz="1488" b="1"/>
            </a:lvl7pPr>
            <a:lvl8pPr marL="2976052" indent="0">
              <a:buNone/>
              <a:defRPr sz="1488" b="1"/>
            </a:lvl8pPr>
            <a:lvl9pPr marL="3401202" indent="0">
              <a:buNone/>
              <a:defRPr sz="1488"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232"/>
            </a:lvl1pPr>
            <a:lvl2pPr>
              <a:defRPr sz="1860"/>
            </a:lvl2pPr>
            <a:lvl3pPr>
              <a:defRPr sz="167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656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46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9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860" b="1"/>
            </a:lvl1pPr>
          </a:lstStyle>
          <a:p>
            <a:r>
              <a:rPr lang="en-US"/>
              <a:t>Click to edit Master title style</a:t>
            </a:r>
          </a:p>
        </p:txBody>
      </p:sp>
      <p:sp>
        <p:nvSpPr>
          <p:cNvPr id="3" name="Content Placeholder 2"/>
          <p:cNvSpPr>
            <a:spLocks noGrp="1"/>
          </p:cNvSpPr>
          <p:nvPr>
            <p:ph idx="1"/>
          </p:nvPr>
        </p:nvSpPr>
        <p:spPr>
          <a:xfrm>
            <a:off x="4766735" y="273053"/>
            <a:ext cx="6815666" cy="5853113"/>
          </a:xfrm>
        </p:spPr>
        <p:txBody>
          <a:bodyPr/>
          <a:lstStyle>
            <a:lvl1pPr>
              <a:defRPr sz="2976"/>
            </a:lvl1pPr>
            <a:lvl2pPr>
              <a:defRPr sz="2604"/>
            </a:lvl2pPr>
            <a:lvl3pPr>
              <a:defRPr sz="2232"/>
            </a:lvl3pPr>
            <a:lvl4pPr>
              <a:defRPr sz="1860"/>
            </a:lvl4pPr>
            <a:lvl5pPr>
              <a:defRPr sz="1860"/>
            </a:lvl5pPr>
            <a:lvl6pPr>
              <a:defRPr sz="1860"/>
            </a:lvl6pPr>
            <a:lvl7pPr>
              <a:defRPr sz="1860"/>
            </a:lvl7pPr>
            <a:lvl8pPr>
              <a:defRPr sz="1860"/>
            </a:lvl8pPr>
            <a:lvl9pPr>
              <a:defRPr sz="18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302"/>
            </a:lvl1pPr>
            <a:lvl2pPr marL="425150" indent="0">
              <a:buNone/>
              <a:defRPr sz="1116"/>
            </a:lvl2pPr>
            <a:lvl3pPr marL="850301" indent="0">
              <a:buNone/>
              <a:defRPr sz="930"/>
            </a:lvl3pPr>
            <a:lvl4pPr marL="1275451" indent="0">
              <a:buNone/>
              <a:defRPr sz="837"/>
            </a:lvl4pPr>
            <a:lvl5pPr marL="1700601" indent="0">
              <a:buNone/>
              <a:defRPr sz="837"/>
            </a:lvl5pPr>
            <a:lvl6pPr marL="2125751" indent="0">
              <a:buNone/>
              <a:defRPr sz="837"/>
            </a:lvl6pPr>
            <a:lvl7pPr marL="2550902" indent="0">
              <a:buNone/>
              <a:defRPr sz="837"/>
            </a:lvl7pPr>
            <a:lvl8pPr marL="2976052" indent="0">
              <a:buNone/>
              <a:defRPr sz="837"/>
            </a:lvl8pPr>
            <a:lvl9pPr marL="3401202" indent="0">
              <a:buNone/>
              <a:defRPr sz="837"/>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26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186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2976"/>
            </a:lvl1pPr>
            <a:lvl2pPr marL="425150" indent="0">
              <a:buNone/>
              <a:defRPr sz="2604"/>
            </a:lvl2pPr>
            <a:lvl3pPr marL="850301" indent="0">
              <a:buNone/>
              <a:defRPr sz="2232"/>
            </a:lvl3pPr>
            <a:lvl4pPr marL="1275451" indent="0">
              <a:buNone/>
              <a:defRPr sz="1860"/>
            </a:lvl4pPr>
            <a:lvl5pPr marL="1700601" indent="0">
              <a:buNone/>
              <a:defRPr sz="1860"/>
            </a:lvl5pPr>
            <a:lvl6pPr marL="2125751" indent="0">
              <a:buNone/>
              <a:defRPr sz="1860"/>
            </a:lvl6pPr>
            <a:lvl7pPr marL="2550902" indent="0">
              <a:buNone/>
              <a:defRPr sz="1860"/>
            </a:lvl7pPr>
            <a:lvl8pPr marL="2976052" indent="0">
              <a:buNone/>
              <a:defRPr sz="1860"/>
            </a:lvl8pPr>
            <a:lvl9pPr marL="3401202" indent="0">
              <a:buNone/>
              <a:defRPr sz="186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02"/>
            </a:lvl1pPr>
            <a:lvl2pPr marL="425150" indent="0">
              <a:buNone/>
              <a:defRPr sz="1116"/>
            </a:lvl2pPr>
            <a:lvl3pPr marL="850301" indent="0">
              <a:buNone/>
              <a:defRPr sz="930"/>
            </a:lvl3pPr>
            <a:lvl4pPr marL="1275451" indent="0">
              <a:buNone/>
              <a:defRPr sz="837"/>
            </a:lvl4pPr>
            <a:lvl5pPr marL="1700601" indent="0">
              <a:buNone/>
              <a:defRPr sz="837"/>
            </a:lvl5pPr>
            <a:lvl6pPr marL="2125751" indent="0">
              <a:buNone/>
              <a:defRPr sz="837"/>
            </a:lvl6pPr>
            <a:lvl7pPr marL="2550902" indent="0">
              <a:buNone/>
              <a:defRPr sz="837"/>
            </a:lvl7pPr>
            <a:lvl8pPr marL="2976052" indent="0">
              <a:buNone/>
              <a:defRPr sz="837"/>
            </a:lvl8pPr>
            <a:lvl9pPr marL="3401202" indent="0">
              <a:buNone/>
              <a:defRPr sz="837"/>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117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288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35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68" y="5874194"/>
            <a:ext cx="12191961" cy="337315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0" name="Google Shape;1500;p37"/>
          <p:cNvSpPr/>
          <p:nvPr/>
        </p:nvSpPr>
        <p:spPr>
          <a:xfrm rot="-8100000" flipH="1">
            <a:off x="9422170" y="-906003"/>
            <a:ext cx="5071700" cy="3611655"/>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1" name="Google Shape;1501;p37"/>
          <p:cNvSpPr/>
          <p:nvPr/>
        </p:nvSpPr>
        <p:spPr>
          <a:xfrm rot="-4500010" flipH="1">
            <a:off x="-583443" y="-599483"/>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2" name="Google Shape;1502;p37"/>
          <p:cNvSpPr/>
          <p:nvPr/>
        </p:nvSpPr>
        <p:spPr>
          <a:xfrm rot="-8224508" flipH="1">
            <a:off x="-396703" y="5850893"/>
            <a:ext cx="3825009" cy="144657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03" name="Google Shape;1503;p37"/>
          <p:cNvGrpSpPr/>
          <p:nvPr/>
        </p:nvGrpSpPr>
        <p:grpSpPr>
          <a:xfrm>
            <a:off x="11008199" y="3969832"/>
            <a:ext cx="1285416" cy="2060513"/>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506" name="Google Shape;1506;p37"/>
          <p:cNvSpPr/>
          <p:nvPr/>
        </p:nvSpPr>
        <p:spPr>
          <a:xfrm rot="-8100000" flipH="1">
            <a:off x="10204375" y="259635"/>
            <a:ext cx="2058588" cy="314536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07" name="Google Shape;1507;p37"/>
          <p:cNvGrpSpPr/>
          <p:nvPr/>
        </p:nvGrpSpPr>
        <p:grpSpPr>
          <a:xfrm rot="1470548" flipH="1">
            <a:off x="-77296" y="2932883"/>
            <a:ext cx="823771" cy="2287123"/>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32" name="Google Shape;1532;p37"/>
          <p:cNvGrpSpPr/>
          <p:nvPr/>
        </p:nvGrpSpPr>
        <p:grpSpPr>
          <a:xfrm rot="5400000">
            <a:off x="1129817" y="1539147"/>
            <a:ext cx="771993" cy="1016331"/>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56" name="Google Shape;1556;p37"/>
          <p:cNvGrpSpPr/>
          <p:nvPr/>
        </p:nvGrpSpPr>
        <p:grpSpPr>
          <a:xfrm rot="8100000">
            <a:off x="8707041" y="391644"/>
            <a:ext cx="771992" cy="1016336"/>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80" name="Google Shape;1580;p37"/>
          <p:cNvGrpSpPr/>
          <p:nvPr/>
        </p:nvGrpSpPr>
        <p:grpSpPr>
          <a:xfrm rot="8100000">
            <a:off x="9640075" y="5936711"/>
            <a:ext cx="771992" cy="1016336"/>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211733"/>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9398270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443518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83385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127648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1619833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1" r:id="rId2"/>
    <p:sldLayoutId id="214748368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4035035341"/>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1048415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116">
                <a:solidFill>
                  <a:schemeClr val="tx1">
                    <a:tint val="75000"/>
                  </a:schemeClr>
                </a:solidFill>
              </a:defRPr>
            </a:lvl1pPr>
          </a:lstStyle>
          <a:p>
            <a:fld id="{E8455F20-2A15-4E70-936B-4A7AE79AE653}"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1" cy="365125"/>
          </a:xfrm>
          <a:prstGeom prst="rect">
            <a:avLst/>
          </a:prstGeom>
        </p:spPr>
        <p:txBody>
          <a:bodyPr vert="horz" lIns="91440" tIns="45720" rIns="91440" bIns="45720" rtlCol="0" anchor="ctr"/>
          <a:lstStyle>
            <a:lvl1pPr algn="ctr">
              <a:defRPr sz="1116">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116">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71882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850301" rtl="0" eaLnBrk="1" latinLnBrk="0" hangingPunct="1">
        <a:spcBef>
          <a:spcPct val="0"/>
        </a:spcBef>
        <a:buNone/>
        <a:defRPr sz="4092" kern="1200">
          <a:solidFill>
            <a:schemeClr val="tx1"/>
          </a:solidFill>
          <a:latin typeface="+mj-lt"/>
          <a:ea typeface="+mj-ea"/>
          <a:cs typeface="+mj-cs"/>
        </a:defRPr>
      </a:lvl1pPr>
    </p:titleStyle>
    <p:bodyStyle>
      <a:lvl1pPr marL="318863" indent="-318863" algn="l" defTabSz="850301" rtl="0" eaLnBrk="1" latinLnBrk="0" hangingPunct="1">
        <a:spcBef>
          <a:spcPct val="20000"/>
        </a:spcBef>
        <a:buFont typeface="Arial" pitchFamily="34" charset="0"/>
        <a:buChar char="•"/>
        <a:defRPr sz="2976" kern="1200">
          <a:solidFill>
            <a:schemeClr val="tx1"/>
          </a:solidFill>
          <a:latin typeface="+mn-lt"/>
          <a:ea typeface="+mn-ea"/>
          <a:cs typeface="+mn-cs"/>
        </a:defRPr>
      </a:lvl1pPr>
      <a:lvl2pPr marL="690869" indent="-265719" algn="l" defTabSz="850301" rtl="0" eaLnBrk="1" latinLnBrk="0" hangingPunct="1">
        <a:spcBef>
          <a:spcPct val="20000"/>
        </a:spcBef>
        <a:buFont typeface="Arial" pitchFamily="34" charset="0"/>
        <a:buChar char="–"/>
        <a:defRPr sz="2604" kern="1200">
          <a:solidFill>
            <a:schemeClr val="tx1"/>
          </a:solidFill>
          <a:latin typeface="+mn-lt"/>
          <a:ea typeface="+mn-ea"/>
          <a:cs typeface="+mn-cs"/>
        </a:defRPr>
      </a:lvl2pPr>
      <a:lvl3pPr marL="1062876" indent="-212575" algn="l" defTabSz="850301" rtl="0" eaLnBrk="1" latinLnBrk="0" hangingPunct="1">
        <a:spcBef>
          <a:spcPct val="20000"/>
        </a:spcBef>
        <a:buFont typeface="Arial" pitchFamily="34" charset="0"/>
        <a:buChar char="•"/>
        <a:defRPr sz="2232" kern="1200">
          <a:solidFill>
            <a:schemeClr val="tx1"/>
          </a:solidFill>
          <a:latin typeface="+mn-lt"/>
          <a:ea typeface="+mn-ea"/>
          <a:cs typeface="+mn-cs"/>
        </a:defRPr>
      </a:lvl3pPr>
      <a:lvl4pPr marL="1488026"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4pPr>
      <a:lvl5pPr marL="1913176"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5pPr>
      <a:lvl6pPr marL="2338327"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6pPr>
      <a:lvl7pPr marL="2763477"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7pPr>
      <a:lvl8pPr marL="3188627"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8pPr>
      <a:lvl9pPr marL="3613777" indent="-212575" algn="l" defTabSz="850301" rtl="0" eaLnBrk="1" latinLnBrk="0" hangingPunct="1">
        <a:spcBef>
          <a:spcPct val="20000"/>
        </a:spcBef>
        <a:buFont typeface="Arial" pitchFamily="34" charset="0"/>
        <a:buChar char="•"/>
        <a:defRPr sz="1860" kern="1200">
          <a:solidFill>
            <a:schemeClr val="tx1"/>
          </a:solidFill>
          <a:latin typeface="+mn-lt"/>
          <a:ea typeface="+mn-ea"/>
          <a:cs typeface="+mn-cs"/>
        </a:defRPr>
      </a:lvl9pPr>
    </p:bodyStyle>
    <p:otherStyle>
      <a:defPPr>
        <a:defRPr lang="en-US"/>
      </a:defPPr>
      <a:lvl1pPr marL="0" algn="l" defTabSz="850301" rtl="0" eaLnBrk="1" latinLnBrk="0" hangingPunct="1">
        <a:defRPr sz="1674" kern="1200">
          <a:solidFill>
            <a:schemeClr val="tx1"/>
          </a:solidFill>
          <a:latin typeface="+mn-lt"/>
          <a:ea typeface="+mn-ea"/>
          <a:cs typeface="+mn-cs"/>
        </a:defRPr>
      </a:lvl1pPr>
      <a:lvl2pPr marL="425150" algn="l" defTabSz="850301" rtl="0" eaLnBrk="1" latinLnBrk="0" hangingPunct="1">
        <a:defRPr sz="1674" kern="1200">
          <a:solidFill>
            <a:schemeClr val="tx1"/>
          </a:solidFill>
          <a:latin typeface="+mn-lt"/>
          <a:ea typeface="+mn-ea"/>
          <a:cs typeface="+mn-cs"/>
        </a:defRPr>
      </a:lvl2pPr>
      <a:lvl3pPr marL="850301" algn="l" defTabSz="850301" rtl="0" eaLnBrk="1" latinLnBrk="0" hangingPunct="1">
        <a:defRPr sz="1674" kern="1200">
          <a:solidFill>
            <a:schemeClr val="tx1"/>
          </a:solidFill>
          <a:latin typeface="+mn-lt"/>
          <a:ea typeface="+mn-ea"/>
          <a:cs typeface="+mn-cs"/>
        </a:defRPr>
      </a:lvl3pPr>
      <a:lvl4pPr marL="1275451" algn="l" defTabSz="850301" rtl="0" eaLnBrk="1" latinLnBrk="0" hangingPunct="1">
        <a:defRPr sz="1674" kern="1200">
          <a:solidFill>
            <a:schemeClr val="tx1"/>
          </a:solidFill>
          <a:latin typeface="+mn-lt"/>
          <a:ea typeface="+mn-ea"/>
          <a:cs typeface="+mn-cs"/>
        </a:defRPr>
      </a:lvl4pPr>
      <a:lvl5pPr marL="1700601" algn="l" defTabSz="850301" rtl="0" eaLnBrk="1" latinLnBrk="0" hangingPunct="1">
        <a:defRPr sz="1674" kern="1200">
          <a:solidFill>
            <a:schemeClr val="tx1"/>
          </a:solidFill>
          <a:latin typeface="+mn-lt"/>
          <a:ea typeface="+mn-ea"/>
          <a:cs typeface="+mn-cs"/>
        </a:defRPr>
      </a:lvl5pPr>
      <a:lvl6pPr marL="2125751" algn="l" defTabSz="850301" rtl="0" eaLnBrk="1" latinLnBrk="0" hangingPunct="1">
        <a:defRPr sz="1674" kern="1200">
          <a:solidFill>
            <a:schemeClr val="tx1"/>
          </a:solidFill>
          <a:latin typeface="+mn-lt"/>
          <a:ea typeface="+mn-ea"/>
          <a:cs typeface="+mn-cs"/>
        </a:defRPr>
      </a:lvl6pPr>
      <a:lvl7pPr marL="2550902" algn="l" defTabSz="850301" rtl="0" eaLnBrk="1" latinLnBrk="0" hangingPunct="1">
        <a:defRPr sz="1674" kern="1200">
          <a:solidFill>
            <a:schemeClr val="tx1"/>
          </a:solidFill>
          <a:latin typeface="+mn-lt"/>
          <a:ea typeface="+mn-ea"/>
          <a:cs typeface="+mn-cs"/>
        </a:defRPr>
      </a:lvl7pPr>
      <a:lvl8pPr marL="2976052" algn="l" defTabSz="850301" rtl="0" eaLnBrk="1" latinLnBrk="0" hangingPunct="1">
        <a:defRPr sz="1674" kern="1200">
          <a:solidFill>
            <a:schemeClr val="tx1"/>
          </a:solidFill>
          <a:latin typeface="+mn-lt"/>
          <a:ea typeface="+mn-ea"/>
          <a:cs typeface="+mn-cs"/>
        </a:defRPr>
      </a:lvl8pPr>
      <a:lvl9pPr marL="3401202" algn="l" defTabSz="850301" rtl="0" eaLnBrk="1" latinLnBrk="0" hangingPunct="1">
        <a:defRPr sz="167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8.png"/><Relationship Id="rId3" Type="http://schemas.openxmlformats.org/officeDocument/2006/relationships/image" Target="../media/image20.jpg"/><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22.png"/><Relationship Id="rId10" Type="http://schemas.microsoft.com/office/2007/relationships/hdphoto" Target="../media/hdphoto5.wdp"/><Relationship Id="rId4" Type="http://schemas.openxmlformats.org/officeDocument/2006/relationships/slide" Target="slide14.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emf"/><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9.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image" Target="../media/image28.png"/><Relationship Id="rId7" Type="http://schemas.microsoft.com/office/2007/relationships/hdphoto" Target="../media/hdphoto3.wdp"/><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slide" Target="slide10.xml"/><Relationship Id="rId20" Type="http://schemas.openxmlformats.org/officeDocument/2006/relationships/slide" Target="slide13.xml"/><Relationship Id="rId1" Type="http://schemas.openxmlformats.org/officeDocument/2006/relationships/slideLayout" Target="../slideLayouts/slideLayout22.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0.jpg"/><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2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9.xml"/><Relationship Id="rId22"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B21530A-4E2F-4D0F-B7BC-6F1756A2C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E0EA86B1-1F3E-453E-AA28-15765CFAA81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2" name="矩形 21">
            <a:extLst>
              <a:ext uri="{FF2B5EF4-FFF2-40B4-BE49-F238E27FC236}">
                <a16:creationId xmlns:a16="http://schemas.microsoft.com/office/drawing/2014/main" id="{0E6FCF24-BB20-45BA-AA05-CFDC559BBF73}"/>
              </a:ext>
            </a:extLst>
          </p:cNvPr>
          <p:cNvSpPr/>
          <p:nvPr/>
        </p:nvSpPr>
        <p:spPr>
          <a:xfrm>
            <a:off x="629476" y="1094129"/>
            <a:ext cx="1030515" cy="549503"/>
          </a:xfrm>
          <a:prstGeom prst="rect">
            <a:avLst/>
          </a:prstGeom>
          <a:solidFill>
            <a:srgbClr val="7C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矩形 20">
            <a:extLst>
              <a:ext uri="{FF2B5EF4-FFF2-40B4-BE49-F238E27FC236}">
                <a16:creationId xmlns:a16="http://schemas.microsoft.com/office/drawing/2014/main" id="{E63FF8A6-C4E9-45D2-9482-9C426BDD4485}"/>
              </a:ext>
            </a:extLst>
          </p:cNvPr>
          <p:cNvSpPr/>
          <p:nvPr/>
        </p:nvSpPr>
        <p:spPr>
          <a:xfrm>
            <a:off x="354867" y="952393"/>
            <a:ext cx="639657" cy="341085"/>
          </a:xfrm>
          <a:prstGeom prst="rect">
            <a:avLst/>
          </a:prstGeom>
          <a:solidFill>
            <a:srgbClr val="769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5" name="图片 34">
            <a:extLst>
              <a:ext uri="{FF2B5EF4-FFF2-40B4-BE49-F238E27FC236}">
                <a16:creationId xmlns:a16="http://schemas.microsoft.com/office/drawing/2014/main" id="{6DCC06D4-931A-4E57-9EA9-E4D3832E0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240" y="0"/>
            <a:ext cx="1334192" cy="3209524"/>
          </a:xfrm>
          <a:prstGeom prst="rect">
            <a:avLst/>
          </a:prstGeom>
        </p:spPr>
      </p:pic>
      <p:pic>
        <p:nvPicPr>
          <p:cNvPr id="41" name="图片 40">
            <a:extLst>
              <a:ext uri="{FF2B5EF4-FFF2-40B4-BE49-F238E27FC236}">
                <a16:creationId xmlns:a16="http://schemas.microsoft.com/office/drawing/2014/main" id="{2E5B665D-AB42-4939-9DF0-6556C44C9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68098" y="6217248"/>
            <a:ext cx="1407621" cy="598895"/>
          </a:xfrm>
          <a:prstGeom prst="rect">
            <a:avLst/>
          </a:prstGeom>
        </p:spPr>
      </p:pic>
      <p:pic>
        <p:nvPicPr>
          <p:cNvPr id="39" name="图片 38">
            <a:extLst>
              <a:ext uri="{FF2B5EF4-FFF2-40B4-BE49-F238E27FC236}">
                <a16:creationId xmlns:a16="http://schemas.microsoft.com/office/drawing/2014/main" id="{16386649-0731-44C7-B9CE-7D5DA412C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795" y="6412567"/>
            <a:ext cx="591684" cy="403576"/>
          </a:xfrm>
          <a:prstGeom prst="rect">
            <a:avLst/>
          </a:prstGeom>
        </p:spPr>
      </p:pic>
      <p:grpSp>
        <p:nvGrpSpPr>
          <p:cNvPr id="42" name="组合 41">
            <a:extLst>
              <a:ext uri="{FF2B5EF4-FFF2-40B4-BE49-F238E27FC236}">
                <a16:creationId xmlns:a16="http://schemas.microsoft.com/office/drawing/2014/main" id="{9B05D16D-43E5-4F06-926F-66562A6D3898}"/>
              </a:ext>
            </a:extLst>
          </p:cNvPr>
          <p:cNvGrpSpPr/>
          <p:nvPr/>
        </p:nvGrpSpPr>
        <p:grpSpPr>
          <a:xfrm>
            <a:off x="3551479" y="-1149492"/>
            <a:ext cx="4121264" cy="1032133"/>
            <a:chOff x="3854337" y="1487133"/>
            <a:chExt cx="4121264" cy="1032133"/>
          </a:xfrm>
        </p:grpSpPr>
        <p:pic>
          <p:nvPicPr>
            <p:cNvPr id="25" name="图片 24">
              <a:extLst>
                <a:ext uri="{FF2B5EF4-FFF2-40B4-BE49-F238E27FC236}">
                  <a16:creationId xmlns:a16="http://schemas.microsoft.com/office/drawing/2014/main" id="{313EFC80-1982-4089-8B27-38E538F15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337" y="1487133"/>
              <a:ext cx="4121264" cy="1032133"/>
            </a:xfrm>
            <a:prstGeom prst="rect">
              <a:avLst/>
            </a:prstGeom>
          </p:spPr>
        </p:pic>
        <p:sp>
          <p:nvSpPr>
            <p:cNvPr id="28" name="标题 1">
              <a:extLst>
                <a:ext uri="{FF2B5EF4-FFF2-40B4-BE49-F238E27FC236}">
                  <a16:creationId xmlns:a16="http://schemas.microsoft.com/office/drawing/2014/main" id="{F389331B-0A5E-4A37-A611-982CA5CEF253}"/>
                </a:ext>
              </a:extLst>
            </p:cNvPr>
            <p:cNvSpPr txBox="1">
              <a:spLocks/>
            </p:cNvSpPr>
            <p:nvPr/>
          </p:nvSpPr>
          <p:spPr>
            <a:xfrm>
              <a:off x="5407806" y="1831624"/>
              <a:ext cx="1417053" cy="4397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rPr>
                <a:t>6.16</a:t>
              </a:r>
              <a:endParaRPr kumimoji="0" lang="zh-CN" altLang="en-US"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endParaRPr>
            </a:p>
          </p:txBody>
        </p:sp>
      </p:grpSp>
      <p:sp>
        <p:nvSpPr>
          <p:cNvPr id="17" name="TextBox 16"/>
          <p:cNvSpPr txBox="1"/>
          <p:nvPr/>
        </p:nvSpPr>
        <p:spPr>
          <a:xfrm>
            <a:off x="2237677" y="968148"/>
            <a:ext cx="78218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a:t>
            </a:r>
          </a:p>
        </p:txBody>
      </p:sp>
      <p:sp>
        <p:nvSpPr>
          <p:cNvPr id="19" name="TextBox 18">
            <a:extLst>
              <a:ext uri="{FF2B5EF4-FFF2-40B4-BE49-F238E27FC236}">
                <a16:creationId xmlns:a16="http://schemas.microsoft.com/office/drawing/2014/main" id="{EE978559-E3A7-42D6-889D-D4AA4A44864D}"/>
              </a:ext>
            </a:extLst>
          </p:cNvPr>
          <p:cNvSpPr txBox="1"/>
          <p:nvPr/>
        </p:nvSpPr>
        <p:spPr>
          <a:xfrm>
            <a:off x="1286029" y="1987973"/>
            <a:ext cx="908973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Tự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hội</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Chủ </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đề</a:t>
            </a: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Cộng</a:t>
            </a: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đồng</a:t>
            </a: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địa</a:t>
            </a: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ph</a:t>
            </a:r>
            <a:r>
              <a:rPr kumimoji="0" lang="vi-VN"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ư</a:t>
            </a:r>
            <a:r>
              <a:rPr kumimoji="0" lang="en-US" sz="3600" b="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ơng</a:t>
            </a:r>
            <a:endPar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sng"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Bài</a:t>
            </a:r>
            <a:r>
              <a:rPr kumimoji="0" lang="en-US" sz="3600" b="0" i="0" u="sng"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13 – </a:t>
            </a:r>
            <a:r>
              <a:rPr kumimoji="0" lang="en-US" sz="3600" b="0" i="0" u="sng"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Tiết</a:t>
            </a:r>
            <a:r>
              <a:rPr kumimoji="0" lang="en-US" sz="3600" b="0" i="0" u="sng"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Ôn</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tập</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chủ</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đề</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cộng</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đồng</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địa</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ph</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ư</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Arial" panose="020B0604020202020204" pitchFamily="34" charset="0"/>
              </a:rPr>
              <a:t>ơng</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Arial" panose="020B0604020202020204" pitchFamily="34" charset="0"/>
            </a:endParaRPr>
          </a:p>
        </p:txBody>
      </p:sp>
    </p:spTree>
    <p:extLst>
      <p:ext uri="{BB962C8B-B14F-4D97-AF65-F5344CB8AC3E}">
        <p14:creationId xmlns:p14="http://schemas.microsoft.com/office/powerpoint/2010/main" val="158109132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2000" fill="hold"/>
                                        <p:tgtEl>
                                          <p:spTgt spid="41"/>
                                        </p:tgtEl>
                                        <p:attrNameLst>
                                          <p:attrName>ppt_w</p:attrName>
                                        </p:attrNameLst>
                                      </p:cBhvr>
                                      <p:tavLst>
                                        <p:tav tm="0">
                                          <p:val>
                                            <p:fltVal val="0"/>
                                          </p:val>
                                        </p:tav>
                                        <p:tav tm="100000">
                                          <p:val>
                                            <p:strVal val="#ppt_w"/>
                                          </p:val>
                                        </p:tav>
                                      </p:tavLst>
                                    </p:anim>
                                    <p:anim calcmode="lin" valueType="num">
                                      <p:cBhvr>
                                        <p:cTn id="13" dur="2000" fill="hold"/>
                                        <p:tgtEl>
                                          <p:spTgt spid="41"/>
                                        </p:tgtEl>
                                        <p:attrNameLst>
                                          <p:attrName>ppt_h</p:attrName>
                                        </p:attrNameLst>
                                      </p:cBhvr>
                                      <p:tavLst>
                                        <p:tav tm="0">
                                          <p:val>
                                            <p:fltVal val="0"/>
                                          </p:val>
                                        </p:tav>
                                        <p:tav tm="100000">
                                          <p:val>
                                            <p:strVal val="#ppt_h"/>
                                          </p:val>
                                        </p:tav>
                                      </p:tavLst>
                                    </p:anim>
                                    <p:animEffect transition="in" filter="fade">
                                      <p:cBhvr>
                                        <p:cTn id="14" dur="2000"/>
                                        <p:tgtEl>
                                          <p:spTgt spid="41"/>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2000" fill="hold"/>
                                        <p:tgtEl>
                                          <p:spTgt spid="39"/>
                                        </p:tgtEl>
                                        <p:attrNameLst>
                                          <p:attrName>ppt_w</p:attrName>
                                        </p:attrNameLst>
                                      </p:cBhvr>
                                      <p:tavLst>
                                        <p:tav tm="0">
                                          <p:val>
                                            <p:fltVal val="0"/>
                                          </p:val>
                                        </p:tav>
                                        <p:tav tm="100000">
                                          <p:val>
                                            <p:strVal val="#ppt_w"/>
                                          </p:val>
                                        </p:tav>
                                      </p:tavLst>
                                    </p:anim>
                                    <p:anim calcmode="lin" valueType="num">
                                      <p:cBhvr>
                                        <p:cTn id="18" dur="2000" fill="hold"/>
                                        <p:tgtEl>
                                          <p:spTgt spid="39"/>
                                        </p:tgtEl>
                                        <p:attrNameLst>
                                          <p:attrName>ppt_h</p:attrName>
                                        </p:attrNameLst>
                                      </p:cBhvr>
                                      <p:tavLst>
                                        <p:tav tm="0">
                                          <p:val>
                                            <p:fltVal val="0"/>
                                          </p:val>
                                        </p:tav>
                                        <p:tav tm="100000">
                                          <p:val>
                                            <p:strVal val="#ppt_h"/>
                                          </p:val>
                                        </p:tav>
                                      </p:tavLst>
                                    </p:anim>
                                    <p:animEffect transition="in" filter="fade">
                                      <p:cBhvr>
                                        <p:cTn id="19" dur="2000"/>
                                        <p:tgtEl>
                                          <p:spTgt spid="39"/>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2000"/>
                                        <p:tgtEl>
                                          <p:spTgt spid="3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2000" fill="hold"/>
                                        <p:tgtEl>
                                          <p:spTgt spid="21"/>
                                        </p:tgtEl>
                                        <p:attrNameLst>
                                          <p:attrName>ppt_w</p:attrName>
                                        </p:attrNameLst>
                                      </p:cBhvr>
                                      <p:tavLst>
                                        <p:tav tm="0">
                                          <p:val>
                                            <p:fltVal val="0"/>
                                          </p:val>
                                        </p:tav>
                                        <p:tav tm="100000">
                                          <p:val>
                                            <p:strVal val="#ppt_w"/>
                                          </p:val>
                                        </p:tav>
                                      </p:tavLst>
                                    </p:anim>
                                    <p:anim calcmode="lin" valueType="num">
                                      <p:cBhvr>
                                        <p:cTn id="26" dur="2000" fill="hold"/>
                                        <p:tgtEl>
                                          <p:spTgt spid="21"/>
                                        </p:tgtEl>
                                        <p:attrNameLst>
                                          <p:attrName>ppt_h</p:attrName>
                                        </p:attrNameLst>
                                      </p:cBhvr>
                                      <p:tavLst>
                                        <p:tav tm="0">
                                          <p:val>
                                            <p:fltVal val="0"/>
                                          </p:val>
                                        </p:tav>
                                        <p:tav tm="100000">
                                          <p:val>
                                            <p:strVal val="#ppt_h"/>
                                          </p:val>
                                        </p:tav>
                                      </p:tavLst>
                                    </p:anim>
                                    <p:animEffect transition="in" filter="fade">
                                      <p:cBhvr>
                                        <p:cTn id="27" dur="20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2000" fill="hold"/>
                                        <p:tgtEl>
                                          <p:spTgt spid="22"/>
                                        </p:tgtEl>
                                        <p:attrNameLst>
                                          <p:attrName>ppt_w</p:attrName>
                                        </p:attrNameLst>
                                      </p:cBhvr>
                                      <p:tavLst>
                                        <p:tav tm="0">
                                          <p:val>
                                            <p:fltVal val="0"/>
                                          </p:val>
                                        </p:tav>
                                        <p:tav tm="100000">
                                          <p:val>
                                            <p:strVal val="#ppt_w"/>
                                          </p:val>
                                        </p:tav>
                                      </p:tavLst>
                                    </p:anim>
                                    <p:anim calcmode="lin" valueType="num">
                                      <p:cBhvr>
                                        <p:cTn id="31" dur="2000" fill="hold"/>
                                        <p:tgtEl>
                                          <p:spTgt spid="22"/>
                                        </p:tgtEl>
                                        <p:attrNameLst>
                                          <p:attrName>ppt_h</p:attrName>
                                        </p:attrNameLst>
                                      </p:cBhvr>
                                      <p:tavLst>
                                        <p:tav tm="0">
                                          <p:val>
                                            <p:fltVal val="0"/>
                                          </p:val>
                                        </p:tav>
                                        <p:tav tm="100000">
                                          <p:val>
                                            <p:strVal val="#ppt_h"/>
                                          </p:val>
                                        </p:tav>
                                      </p:tavLst>
                                    </p:anim>
                                    <p:animEffect transition="in" filter="fade">
                                      <p:cBhvr>
                                        <p:cTn id="32" dur="2000"/>
                                        <p:tgtEl>
                                          <p:spTgt spid="22"/>
                                        </p:tgtEl>
                                      </p:cBhvr>
                                    </p:animEffect>
                                  </p:childTnLst>
                                </p:cTn>
                              </p:par>
                              <p:par>
                                <p:cTn id="33" presetID="16" presetClass="entr" presetSubtype="37"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outVertical)">
                                      <p:cBhvr>
                                        <p:cTn id="3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2" name="Rectangle 1"/>
          <p:cNvSpPr/>
          <p:nvPr/>
        </p:nvSpPr>
        <p:spPr>
          <a:xfrm>
            <a:off x="569579" y="304731"/>
            <a:ext cx="10951400" cy="548512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Left Arrow 4">
            <a:hlinkClick r:id="rId4" action="ppaction://hlinksldjump"/>
          </p:cNvPr>
          <p:cNvSpPr/>
          <p:nvPr/>
        </p:nvSpPr>
        <p:spPr>
          <a:xfrm>
            <a:off x="2205" y="5934606"/>
            <a:ext cx="1202661" cy="92339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Quay </a:t>
            </a:r>
            <a:r>
              <a:rPr kumimoji="0" lang="en-US" sz="1800" b="0" i="0" u="none" strike="noStrike" kern="1200" cap="none" spc="0" normalizeH="0" baseline="0" noProof="0" dirty="0" err="1">
                <a:ln>
                  <a:noFill/>
                </a:ln>
                <a:solidFill>
                  <a:prstClr val="white"/>
                </a:solidFill>
                <a:effectLst/>
                <a:uLnTx/>
                <a:uFillTx/>
                <a:latin typeface="Calibri"/>
                <a:ea typeface="+mn-ea"/>
                <a:cs typeface="+mn-cs"/>
                <a:sym typeface="Arial"/>
              </a:rPr>
              <a:t>về</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7" name="Rectangle 16"/>
          <p:cNvSpPr/>
          <p:nvPr/>
        </p:nvSpPr>
        <p:spPr>
          <a:xfrm>
            <a:off x="671021" y="379322"/>
            <a:ext cx="11200396" cy="472180"/>
          </a:xfrm>
          <a:prstGeom prst="rect">
            <a:avLst/>
          </a:prstGeom>
        </p:spPr>
        <p:txBody>
          <a:bodyPr wrap="square">
            <a:spAutoFit/>
          </a:bodyPr>
          <a:lstStyle/>
          <a:p>
            <a:pPr marL="14605" marR="0" lvl="0" indent="0" algn="ctr" defTabSz="457200" rtl="0" eaLnBrk="1" fontAlgn="auto" latinLnBrk="0" hangingPunct="1">
              <a:lnSpc>
                <a:spcPct val="115000"/>
              </a:lnSpc>
              <a:spcBef>
                <a:spcPts val="0"/>
              </a:spcBef>
              <a:spcAft>
                <a:spcPts val="1000"/>
              </a:spcAft>
              <a:buClrTx/>
              <a:buSzTx/>
              <a:buFont typeface="Arial"/>
              <a:buNone/>
              <a:tabLst/>
              <a:defRPr/>
            </a:pP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4.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Em</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seõ</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khuyeân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ñieàu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gì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cho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caùc</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baïn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trong</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moãi</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hình</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Vì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a:t>
            </a:r>
            <a:endParaRPr kumimoji="0" lang="en-US" sz="4400" b="1" i="0" u="none" strike="noStrike" kern="1200" cap="none" spc="0" normalizeH="0" baseline="0" noProof="0" dirty="0">
              <a:ln>
                <a:noFill/>
              </a:ln>
              <a:solidFill>
                <a:srgbClr val="7030A0"/>
              </a:solidFill>
              <a:effectLst/>
              <a:uLnTx/>
              <a:uFillTx/>
              <a:latin typeface="VNI-Avo" pitchFamily="2" charset="0"/>
              <a:ea typeface="+mn-ea"/>
              <a:cs typeface="Times New Roman" panose="02020603050405020304" pitchFamily="18" charset="0"/>
              <a:sym typeface="Arial"/>
            </a:endParaRPr>
          </a:p>
        </p:txBody>
      </p:sp>
      <p:sp>
        <p:nvSpPr>
          <p:cNvPr id="19" name="Rounded Rectangle 18"/>
          <p:cNvSpPr/>
          <p:nvPr/>
        </p:nvSpPr>
        <p:spPr>
          <a:xfrm>
            <a:off x="1204866" y="5789860"/>
            <a:ext cx="10006473" cy="104768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lvl="0" algn="ctr" defTabSz="914217">
              <a:buClrTx/>
            </a:pPr>
            <a:r>
              <a:rPr lang="en-US" sz="3199" b="1" kern="1200" dirty="0">
                <a:solidFill>
                  <a:srgbClr val="C00000"/>
                </a:solidFill>
                <a:latin typeface="Calibri"/>
              </a:rPr>
              <a:t>H</a:t>
            </a:r>
            <a:r>
              <a:rPr lang="vi-VN" sz="3199" b="1" kern="1200" dirty="0">
                <a:solidFill>
                  <a:srgbClr val="C00000"/>
                </a:solidFill>
                <a:latin typeface="Calibri"/>
              </a:rPr>
              <a:t>ai bạn phía sau</a:t>
            </a:r>
            <a:r>
              <a:rPr lang="en-US" sz="3199" b="1" kern="1200" dirty="0">
                <a:solidFill>
                  <a:srgbClr val="C00000"/>
                </a:solidFill>
                <a:latin typeface="Calibri"/>
              </a:rPr>
              <a:t> </a:t>
            </a:r>
            <a:r>
              <a:rPr lang="en-US" sz="3199" b="1" kern="1200" dirty="0" err="1">
                <a:solidFill>
                  <a:srgbClr val="C00000"/>
                </a:solidFill>
                <a:latin typeface="Calibri"/>
              </a:rPr>
              <a:t>ơi</a:t>
            </a:r>
            <a:r>
              <a:rPr lang="vi-VN" sz="3199" b="1" kern="1200" dirty="0">
                <a:solidFill>
                  <a:srgbClr val="C00000"/>
                </a:solidFill>
                <a:latin typeface="Calibri"/>
              </a:rPr>
              <a:t> không nên đùa giỡn khi xe đang di chuyển</a:t>
            </a:r>
            <a:r>
              <a:rPr lang="en-US" sz="3199" b="1" kern="1200" dirty="0">
                <a:solidFill>
                  <a:srgbClr val="C00000"/>
                </a:solidFill>
                <a:latin typeface="Calibri"/>
              </a:rPr>
              <a:t>, </a:t>
            </a:r>
            <a:r>
              <a:rPr lang="en-US" sz="3199" b="1" kern="1200" dirty="0" err="1">
                <a:solidFill>
                  <a:srgbClr val="C00000"/>
                </a:solidFill>
                <a:latin typeface="Calibri"/>
              </a:rPr>
              <a:t>rất</a:t>
            </a:r>
            <a:r>
              <a:rPr lang="en-US" sz="3199" b="1" kern="1200" dirty="0">
                <a:solidFill>
                  <a:srgbClr val="C00000"/>
                </a:solidFill>
                <a:latin typeface="Calibri"/>
              </a:rPr>
              <a:t> </a:t>
            </a:r>
            <a:r>
              <a:rPr lang="en-US" sz="3199" b="1" kern="1200" dirty="0" err="1">
                <a:solidFill>
                  <a:srgbClr val="C00000"/>
                </a:solidFill>
                <a:latin typeface="Calibri"/>
              </a:rPr>
              <a:t>dễ</a:t>
            </a:r>
            <a:r>
              <a:rPr lang="en-US" sz="3199" b="1" kern="1200" dirty="0">
                <a:solidFill>
                  <a:srgbClr val="C00000"/>
                </a:solidFill>
                <a:latin typeface="Calibri"/>
              </a:rPr>
              <a:t> </a:t>
            </a:r>
            <a:r>
              <a:rPr lang="en-US" sz="3199" b="1" kern="1200" dirty="0" err="1">
                <a:solidFill>
                  <a:srgbClr val="C00000"/>
                </a:solidFill>
                <a:latin typeface="Calibri"/>
              </a:rPr>
              <a:t>bị</a:t>
            </a:r>
            <a:r>
              <a:rPr lang="en-US" sz="3199" b="1" kern="1200" dirty="0">
                <a:solidFill>
                  <a:srgbClr val="C00000"/>
                </a:solidFill>
                <a:latin typeface="Calibri"/>
              </a:rPr>
              <a:t> </a:t>
            </a:r>
            <a:r>
              <a:rPr lang="en-US" sz="3199" b="1" kern="1200" dirty="0" err="1">
                <a:solidFill>
                  <a:srgbClr val="C00000"/>
                </a:solidFill>
                <a:latin typeface="Calibri"/>
              </a:rPr>
              <a:t>ngã</a:t>
            </a:r>
            <a:r>
              <a:rPr lang="en-US" sz="3199" b="1" kern="1200" dirty="0">
                <a:solidFill>
                  <a:srgbClr val="C00000"/>
                </a:solidFill>
                <a:latin typeface="Calibri"/>
              </a:rPr>
              <a:t> </a:t>
            </a:r>
            <a:r>
              <a:rPr lang="en-US" sz="3199" b="1" kern="1200" dirty="0" err="1">
                <a:solidFill>
                  <a:srgbClr val="C00000"/>
                </a:solidFill>
                <a:latin typeface="Calibri"/>
              </a:rPr>
              <a:t>khi</a:t>
            </a:r>
            <a:r>
              <a:rPr lang="en-US" sz="3199" b="1" kern="1200" dirty="0">
                <a:solidFill>
                  <a:srgbClr val="C00000"/>
                </a:solidFill>
                <a:latin typeface="Calibri"/>
              </a:rPr>
              <a:t> </a:t>
            </a:r>
            <a:r>
              <a:rPr lang="en-US" sz="3199" b="1" kern="1200" dirty="0" err="1">
                <a:solidFill>
                  <a:srgbClr val="C00000"/>
                </a:solidFill>
                <a:latin typeface="Calibri"/>
              </a:rPr>
              <a:t>xe</a:t>
            </a:r>
            <a:r>
              <a:rPr lang="en-US" sz="3199" b="1" kern="1200" dirty="0">
                <a:solidFill>
                  <a:srgbClr val="C00000"/>
                </a:solidFill>
                <a:latin typeface="Calibri"/>
              </a:rPr>
              <a:t> </a:t>
            </a:r>
            <a:r>
              <a:rPr lang="en-US" sz="3199" b="1" kern="1200" dirty="0" err="1">
                <a:solidFill>
                  <a:srgbClr val="C00000"/>
                </a:solidFill>
                <a:latin typeface="Calibri"/>
              </a:rPr>
              <a:t>đi</a:t>
            </a:r>
            <a:r>
              <a:rPr lang="en-US" sz="3199" b="1" kern="1200" dirty="0">
                <a:solidFill>
                  <a:srgbClr val="C00000"/>
                </a:solidFill>
                <a:latin typeface="Calibri"/>
              </a:rPr>
              <a:t> </a:t>
            </a:r>
            <a:r>
              <a:rPr lang="en-US" sz="3199" b="1" kern="1200" dirty="0" err="1">
                <a:solidFill>
                  <a:srgbClr val="C00000"/>
                </a:solidFill>
                <a:latin typeface="Calibri"/>
              </a:rPr>
              <a:t>nhanh</a:t>
            </a:r>
            <a:r>
              <a:rPr lang="en-US" sz="3199" b="1" kern="1200" dirty="0">
                <a:solidFill>
                  <a:srgbClr val="C00000"/>
                </a:solidFill>
                <a:latin typeface="Calibri"/>
              </a:rPr>
              <a:t> </a:t>
            </a:r>
            <a:r>
              <a:rPr lang="en-US" sz="3199" b="1" kern="1200" dirty="0" err="1">
                <a:solidFill>
                  <a:srgbClr val="C00000"/>
                </a:solidFill>
                <a:latin typeface="Calibri"/>
              </a:rPr>
              <a:t>hoặc</a:t>
            </a:r>
            <a:r>
              <a:rPr lang="en-US" sz="3199" b="1" kern="1200" dirty="0">
                <a:solidFill>
                  <a:srgbClr val="C00000"/>
                </a:solidFill>
                <a:latin typeface="Calibri"/>
              </a:rPr>
              <a:t> </a:t>
            </a:r>
            <a:r>
              <a:rPr lang="en-US" sz="3199" b="1" kern="1200" dirty="0" err="1">
                <a:solidFill>
                  <a:srgbClr val="C00000"/>
                </a:solidFill>
                <a:latin typeface="Calibri"/>
              </a:rPr>
              <a:t>dừng</a:t>
            </a:r>
            <a:r>
              <a:rPr lang="en-US" sz="3199" b="1" kern="1200" dirty="0">
                <a:solidFill>
                  <a:srgbClr val="C00000"/>
                </a:solidFill>
                <a:latin typeface="Calibri"/>
              </a:rPr>
              <a:t> </a:t>
            </a:r>
            <a:r>
              <a:rPr lang="en-US" sz="3199" b="1" kern="1200" dirty="0" err="1">
                <a:solidFill>
                  <a:srgbClr val="C00000"/>
                </a:solidFill>
                <a:latin typeface="Calibri"/>
              </a:rPr>
              <a:t>lại</a:t>
            </a:r>
            <a:r>
              <a:rPr lang="en-US" sz="3199" b="1" kern="1200" dirty="0">
                <a:solidFill>
                  <a:srgbClr val="C00000"/>
                </a:solidFill>
                <a:latin typeface="Calibri"/>
              </a:rPr>
              <a:t>.</a:t>
            </a:r>
          </a:p>
        </p:txBody>
      </p:sp>
      <p:pic>
        <p:nvPicPr>
          <p:cNvPr id="9" name="Picture 8">
            <a:extLst>
              <a:ext uri="{FF2B5EF4-FFF2-40B4-BE49-F238E27FC236}">
                <a16:creationId xmlns:a16="http://schemas.microsoft.com/office/drawing/2014/main" id="{5A3CA100-16B6-4F49-A3A0-6768943E9281}"/>
              </a:ext>
            </a:extLst>
          </p:cNvPr>
          <p:cNvPicPr>
            <a:picLocks noChangeAspect="1"/>
          </p:cNvPicPr>
          <p:nvPr/>
        </p:nvPicPr>
        <p:blipFill rotWithShape="1">
          <a:blip r:embed="rId5"/>
          <a:srcRect l="49094" t="-2384" r="-1136" b="52766"/>
          <a:stretch/>
        </p:blipFill>
        <p:spPr>
          <a:xfrm>
            <a:off x="2556870" y="871114"/>
            <a:ext cx="6976817" cy="4352361"/>
          </a:xfrm>
          <a:prstGeom prst="rect">
            <a:avLst/>
          </a:prstGeom>
        </p:spPr>
      </p:pic>
    </p:spTree>
    <p:extLst>
      <p:ext uri="{BB962C8B-B14F-4D97-AF65-F5344CB8AC3E}">
        <p14:creationId xmlns:p14="http://schemas.microsoft.com/office/powerpoint/2010/main" val="16037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2" name="Rectangle 1"/>
          <p:cNvSpPr/>
          <p:nvPr/>
        </p:nvSpPr>
        <p:spPr>
          <a:xfrm>
            <a:off x="569579" y="304731"/>
            <a:ext cx="10951400" cy="548512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Left Arrow 4">
            <a:hlinkClick r:id="rId4" action="ppaction://hlinksldjump"/>
          </p:cNvPr>
          <p:cNvSpPr/>
          <p:nvPr/>
        </p:nvSpPr>
        <p:spPr>
          <a:xfrm>
            <a:off x="2205" y="5934606"/>
            <a:ext cx="1202661" cy="92339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Quay </a:t>
            </a:r>
            <a:r>
              <a:rPr kumimoji="0" lang="en-US" sz="1800" b="0" i="0" u="none" strike="noStrike" kern="1200" cap="none" spc="0" normalizeH="0" baseline="0" noProof="0" dirty="0" err="1">
                <a:ln>
                  <a:noFill/>
                </a:ln>
                <a:solidFill>
                  <a:prstClr val="white"/>
                </a:solidFill>
                <a:effectLst/>
                <a:uLnTx/>
                <a:uFillTx/>
                <a:latin typeface="Calibri"/>
                <a:ea typeface="+mn-ea"/>
                <a:cs typeface="+mn-cs"/>
                <a:sym typeface="Arial"/>
              </a:rPr>
              <a:t>về</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7" name="Rectangle 16"/>
          <p:cNvSpPr/>
          <p:nvPr/>
        </p:nvSpPr>
        <p:spPr>
          <a:xfrm>
            <a:off x="671021" y="379322"/>
            <a:ext cx="11200396" cy="472180"/>
          </a:xfrm>
          <a:prstGeom prst="rect">
            <a:avLst/>
          </a:prstGeom>
        </p:spPr>
        <p:txBody>
          <a:bodyPr wrap="square">
            <a:spAutoFit/>
          </a:bodyPr>
          <a:lstStyle/>
          <a:p>
            <a:pPr marL="14605" marR="0" lvl="0" indent="0" algn="ctr" defTabSz="457200" rtl="0" eaLnBrk="1" fontAlgn="auto" latinLnBrk="0" hangingPunct="1">
              <a:lnSpc>
                <a:spcPct val="115000"/>
              </a:lnSpc>
              <a:spcBef>
                <a:spcPts val="0"/>
              </a:spcBef>
              <a:spcAft>
                <a:spcPts val="1000"/>
              </a:spcAft>
              <a:buClrTx/>
              <a:buSzTx/>
              <a:buFont typeface="Arial"/>
              <a:buNone/>
              <a:tabLst/>
              <a:defRPr/>
            </a:pP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4.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Em</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seõ</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khuyeân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ñieàu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gì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cho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caùc</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baïn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trong</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moãi</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hình</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Vì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a:t>
            </a:r>
            <a:endParaRPr kumimoji="0" lang="en-US" sz="4400" b="1" i="0" u="none" strike="noStrike" kern="1200" cap="none" spc="0" normalizeH="0" baseline="0" noProof="0" dirty="0">
              <a:ln>
                <a:noFill/>
              </a:ln>
              <a:solidFill>
                <a:srgbClr val="7030A0"/>
              </a:solidFill>
              <a:effectLst/>
              <a:uLnTx/>
              <a:uFillTx/>
              <a:latin typeface="VNI-Avo" pitchFamily="2" charset="0"/>
              <a:ea typeface="+mn-ea"/>
              <a:cs typeface="Times New Roman" panose="02020603050405020304" pitchFamily="18" charset="0"/>
              <a:sym typeface="Arial"/>
            </a:endParaRPr>
          </a:p>
        </p:txBody>
      </p:sp>
      <p:sp>
        <p:nvSpPr>
          <p:cNvPr id="19" name="Rounded Rectangle 18"/>
          <p:cNvSpPr/>
          <p:nvPr/>
        </p:nvSpPr>
        <p:spPr>
          <a:xfrm>
            <a:off x="1725536" y="5789860"/>
            <a:ext cx="8740925" cy="104768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lvl="0" algn="ctr" defTabSz="914217">
              <a:buClrTx/>
            </a:pPr>
            <a:r>
              <a:rPr lang="vi-VN" sz="3199" b="1" kern="1200" dirty="0">
                <a:solidFill>
                  <a:srgbClr val="C00000"/>
                </a:solidFill>
                <a:latin typeface="Calibri"/>
              </a:rPr>
              <a:t>Bạn </a:t>
            </a:r>
            <a:r>
              <a:rPr lang="en-US" sz="3199" b="1" kern="1200" dirty="0" err="1">
                <a:solidFill>
                  <a:srgbClr val="C00000"/>
                </a:solidFill>
                <a:latin typeface="Calibri"/>
              </a:rPr>
              <a:t>ơi</a:t>
            </a:r>
            <a:r>
              <a:rPr lang="en-US" sz="3199" b="1" kern="1200" dirty="0">
                <a:solidFill>
                  <a:srgbClr val="C00000"/>
                </a:solidFill>
                <a:latin typeface="Calibri"/>
              </a:rPr>
              <a:t> </a:t>
            </a:r>
            <a:r>
              <a:rPr lang="en-US" sz="3199" b="1" kern="1200" dirty="0" err="1">
                <a:solidFill>
                  <a:srgbClr val="C00000"/>
                </a:solidFill>
                <a:latin typeface="Calibri"/>
              </a:rPr>
              <a:t>bạn</a:t>
            </a:r>
            <a:r>
              <a:rPr lang="vi-VN" sz="3199" b="1" kern="1200" dirty="0">
                <a:solidFill>
                  <a:srgbClr val="C00000"/>
                </a:solidFill>
                <a:latin typeface="Calibri"/>
              </a:rPr>
              <a:t> nên ngồi ngay ngắn lại vì </a:t>
            </a:r>
            <a:r>
              <a:rPr lang="en-US" sz="3199" b="1" kern="1200" dirty="0" err="1">
                <a:solidFill>
                  <a:srgbClr val="C00000"/>
                </a:solidFill>
                <a:latin typeface="Calibri"/>
              </a:rPr>
              <a:t>bạn</a:t>
            </a:r>
            <a:r>
              <a:rPr lang="en-US" sz="3199" b="1" kern="1200" dirty="0">
                <a:solidFill>
                  <a:srgbClr val="C00000"/>
                </a:solidFill>
                <a:latin typeface="Calibri"/>
              </a:rPr>
              <a:t> </a:t>
            </a:r>
            <a:r>
              <a:rPr lang="en-US" sz="3199" b="1" kern="1200" dirty="0" err="1">
                <a:solidFill>
                  <a:srgbClr val="C00000"/>
                </a:solidFill>
                <a:latin typeface="Calibri"/>
              </a:rPr>
              <a:t>nghịch</a:t>
            </a:r>
            <a:r>
              <a:rPr lang="en-US" sz="3199" b="1" kern="1200" dirty="0">
                <a:solidFill>
                  <a:srgbClr val="C00000"/>
                </a:solidFill>
                <a:latin typeface="Calibri"/>
              </a:rPr>
              <a:t> </a:t>
            </a:r>
            <a:r>
              <a:rPr lang="en-US" sz="3199" b="1" kern="1200" dirty="0" err="1">
                <a:solidFill>
                  <a:srgbClr val="C00000"/>
                </a:solidFill>
                <a:latin typeface="Calibri"/>
              </a:rPr>
              <a:t>như</a:t>
            </a:r>
            <a:r>
              <a:rPr lang="en-US" sz="3199" b="1" kern="1200" dirty="0">
                <a:solidFill>
                  <a:srgbClr val="C00000"/>
                </a:solidFill>
                <a:latin typeface="Calibri"/>
              </a:rPr>
              <a:t> </a:t>
            </a:r>
            <a:r>
              <a:rPr lang="en-US" sz="3199" b="1" kern="1200" dirty="0" err="1">
                <a:solidFill>
                  <a:srgbClr val="C00000"/>
                </a:solidFill>
                <a:latin typeface="Calibri"/>
              </a:rPr>
              <a:t>vậy</a:t>
            </a:r>
            <a:r>
              <a:rPr lang="en-US" sz="3199" b="1" kern="1200" dirty="0">
                <a:solidFill>
                  <a:srgbClr val="C00000"/>
                </a:solidFill>
                <a:latin typeface="Calibri"/>
              </a:rPr>
              <a:t> </a:t>
            </a:r>
            <a:r>
              <a:rPr lang="vi-VN" sz="3199" b="1" kern="1200" dirty="0">
                <a:solidFill>
                  <a:srgbClr val="C00000"/>
                </a:solidFill>
                <a:latin typeface="Calibri"/>
              </a:rPr>
              <a:t>có thể sẽ bị té xuống nước.</a:t>
            </a:r>
          </a:p>
        </p:txBody>
      </p:sp>
      <p:pic>
        <p:nvPicPr>
          <p:cNvPr id="9" name="Picture 8">
            <a:extLst>
              <a:ext uri="{FF2B5EF4-FFF2-40B4-BE49-F238E27FC236}">
                <a16:creationId xmlns:a16="http://schemas.microsoft.com/office/drawing/2014/main" id="{5A3CA100-16B6-4F49-A3A0-6768943E9281}"/>
              </a:ext>
            </a:extLst>
          </p:cNvPr>
          <p:cNvPicPr>
            <a:picLocks noChangeAspect="1"/>
          </p:cNvPicPr>
          <p:nvPr/>
        </p:nvPicPr>
        <p:blipFill rotWithShape="1">
          <a:blip r:embed="rId5"/>
          <a:srcRect l="-749" t="51641" r="50892" b="-1631"/>
          <a:stretch/>
        </p:blipFill>
        <p:spPr>
          <a:xfrm>
            <a:off x="2703316" y="926093"/>
            <a:ext cx="6683925" cy="4385005"/>
          </a:xfrm>
          <a:prstGeom prst="rect">
            <a:avLst/>
          </a:prstGeom>
        </p:spPr>
      </p:pic>
    </p:spTree>
    <p:extLst>
      <p:ext uri="{BB962C8B-B14F-4D97-AF65-F5344CB8AC3E}">
        <p14:creationId xmlns:p14="http://schemas.microsoft.com/office/powerpoint/2010/main" val="31226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2" name="Rectangle 1"/>
          <p:cNvSpPr/>
          <p:nvPr/>
        </p:nvSpPr>
        <p:spPr>
          <a:xfrm>
            <a:off x="569579" y="304731"/>
            <a:ext cx="10951400" cy="548512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Left Arrow 4">
            <a:hlinkClick r:id="rId4" action="ppaction://hlinksldjump"/>
          </p:cNvPr>
          <p:cNvSpPr/>
          <p:nvPr/>
        </p:nvSpPr>
        <p:spPr>
          <a:xfrm>
            <a:off x="2205" y="5934606"/>
            <a:ext cx="1202661" cy="92339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Quay </a:t>
            </a:r>
            <a:r>
              <a:rPr kumimoji="0" lang="en-US" sz="1800" b="0" i="0" u="none" strike="noStrike" kern="1200" cap="none" spc="0" normalizeH="0" baseline="0" noProof="0" dirty="0" err="1">
                <a:ln>
                  <a:noFill/>
                </a:ln>
                <a:solidFill>
                  <a:prstClr val="white"/>
                </a:solidFill>
                <a:effectLst/>
                <a:uLnTx/>
                <a:uFillTx/>
                <a:latin typeface="Calibri"/>
                <a:ea typeface="+mn-ea"/>
                <a:cs typeface="+mn-cs"/>
                <a:sym typeface="Arial"/>
              </a:rPr>
              <a:t>về</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7" name="Rectangle 16"/>
          <p:cNvSpPr/>
          <p:nvPr/>
        </p:nvSpPr>
        <p:spPr>
          <a:xfrm>
            <a:off x="671021" y="379322"/>
            <a:ext cx="11200396" cy="472180"/>
          </a:xfrm>
          <a:prstGeom prst="rect">
            <a:avLst/>
          </a:prstGeom>
        </p:spPr>
        <p:txBody>
          <a:bodyPr wrap="square">
            <a:spAutoFit/>
          </a:bodyPr>
          <a:lstStyle/>
          <a:p>
            <a:pPr marL="14605" marR="0" lvl="0" indent="0" algn="ctr" defTabSz="457200" rtl="0" eaLnBrk="1" fontAlgn="auto" latinLnBrk="0" hangingPunct="1">
              <a:lnSpc>
                <a:spcPct val="115000"/>
              </a:lnSpc>
              <a:spcBef>
                <a:spcPts val="0"/>
              </a:spcBef>
              <a:spcAft>
                <a:spcPts val="1000"/>
              </a:spcAft>
              <a:buClrTx/>
              <a:buSzTx/>
              <a:buFont typeface="Arial"/>
              <a:buNone/>
              <a:tabLst/>
              <a:defRPr/>
            </a:pP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4.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Em</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seõ</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khuyeân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ñieàu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gì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cho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caùc</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baïn</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trong</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moãi</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hình</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sau</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Vì</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sao</a:t>
            </a:r>
            <a:r>
              <a:rPr kumimoji="0" lang="en-US" sz="2400" b="1" i="0" u="none" strike="noStrike" kern="1200" cap="none" spc="0" normalizeH="0" baseline="0" noProof="0" dirty="0">
                <a:ln>
                  <a:noFill/>
                </a:ln>
                <a:solidFill>
                  <a:srgbClr val="7030A0"/>
                </a:solidFill>
                <a:effectLst/>
                <a:uLnTx/>
                <a:uFillTx/>
                <a:latin typeface="VNI-Avo" pitchFamily="2" charset="0"/>
                <a:ea typeface="Calibri" panose="020F0502020204030204" pitchFamily="34" charset="0"/>
                <a:cs typeface="Times New Roman" panose="02020603050405020304" pitchFamily="18" charset="0"/>
                <a:sym typeface="Arial"/>
              </a:rPr>
              <a:t>?</a:t>
            </a:r>
            <a:endParaRPr kumimoji="0" lang="en-US" sz="4400" b="1" i="0" u="none" strike="noStrike" kern="1200" cap="none" spc="0" normalizeH="0" baseline="0" noProof="0" dirty="0">
              <a:ln>
                <a:noFill/>
              </a:ln>
              <a:solidFill>
                <a:srgbClr val="7030A0"/>
              </a:solidFill>
              <a:effectLst/>
              <a:uLnTx/>
              <a:uFillTx/>
              <a:latin typeface="VNI-Avo" pitchFamily="2" charset="0"/>
              <a:ea typeface="+mn-ea"/>
              <a:cs typeface="Times New Roman" panose="02020603050405020304" pitchFamily="18" charset="0"/>
              <a:sym typeface="Arial"/>
            </a:endParaRPr>
          </a:p>
        </p:txBody>
      </p:sp>
      <p:sp>
        <p:nvSpPr>
          <p:cNvPr id="19" name="Rounded Rectangle 18"/>
          <p:cNvSpPr/>
          <p:nvPr/>
        </p:nvSpPr>
        <p:spPr>
          <a:xfrm>
            <a:off x="1484412" y="5789860"/>
            <a:ext cx="9366533" cy="104768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lvl="0" algn="ctr" defTabSz="914217">
              <a:buClrTx/>
            </a:pPr>
            <a:endParaRPr kumimoji="0" lang="en-US" sz="3199" b="1" i="0" u="none" strike="noStrike" kern="1200" cap="none" spc="0" normalizeH="0" baseline="0" noProof="0" dirty="0">
              <a:ln>
                <a:noFill/>
              </a:ln>
              <a:solidFill>
                <a:srgbClr val="C00000"/>
              </a:solidFill>
              <a:effectLst/>
              <a:uLnTx/>
              <a:uFillTx/>
              <a:latin typeface="Calibri"/>
              <a:ea typeface="+mn-ea"/>
              <a:cs typeface="+mn-cs"/>
              <a:sym typeface="Arial"/>
            </a:endParaRPr>
          </a:p>
          <a:p>
            <a:pPr lvl="0" algn="ctr" defTabSz="914217">
              <a:buClrTx/>
            </a:pPr>
            <a:r>
              <a:rPr kumimoji="0" lang="en-US" sz="3199" b="1" i="0" u="none" strike="noStrike" kern="1200" cap="none" spc="0" normalizeH="0" baseline="0" noProof="0" dirty="0" err="1">
                <a:ln>
                  <a:noFill/>
                </a:ln>
                <a:solidFill>
                  <a:srgbClr val="C00000"/>
                </a:solidFill>
                <a:effectLst/>
                <a:uLnTx/>
                <a:uFillTx/>
                <a:latin typeface="Calibri"/>
                <a:ea typeface="+mn-ea"/>
                <a:cs typeface="+mn-cs"/>
                <a:sym typeface="Arial"/>
              </a:rPr>
              <a:t>Bạn</a:t>
            </a:r>
            <a:r>
              <a:rPr kumimoji="0" lang="en-US" sz="3199" b="1" i="0" u="none" strike="noStrike" kern="1200" cap="none" spc="0" normalizeH="0" baseline="0" noProof="0" dirty="0">
                <a:ln>
                  <a:noFill/>
                </a:ln>
                <a:solidFill>
                  <a:srgbClr val="C00000"/>
                </a:solidFill>
                <a:effectLst/>
                <a:uLnTx/>
                <a:uFillTx/>
                <a:latin typeface="Calibri"/>
                <a:ea typeface="+mn-ea"/>
                <a:cs typeface="+mn-cs"/>
                <a:sym typeface="Arial"/>
              </a:rPr>
              <a:t> </a:t>
            </a:r>
            <a:r>
              <a:rPr kumimoji="0" lang="en-US" sz="3199" b="1" i="0" u="none" strike="noStrike" kern="1200" cap="none" spc="0" normalizeH="0" baseline="0" noProof="0" dirty="0" err="1">
                <a:ln>
                  <a:noFill/>
                </a:ln>
                <a:solidFill>
                  <a:srgbClr val="C00000"/>
                </a:solidFill>
                <a:effectLst/>
                <a:uLnTx/>
                <a:uFillTx/>
                <a:latin typeface="Calibri"/>
                <a:ea typeface="+mn-ea"/>
                <a:cs typeface="+mn-cs"/>
                <a:sym typeface="Arial"/>
              </a:rPr>
              <a:t>ơi</a:t>
            </a:r>
            <a:r>
              <a:rPr kumimoji="0" lang="en-US" sz="3199" b="1" i="0" u="none" strike="noStrike" kern="1200" cap="none" spc="0" normalizeH="0" baseline="0" noProof="0" dirty="0">
                <a:ln>
                  <a:noFill/>
                </a:ln>
                <a:solidFill>
                  <a:srgbClr val="C00000"/>
                </a:solidFill>
                <a:effectLst/>
                <a:uLnTx/>
                <a:uFillTx/>
                <a:latin typeface="Calibri"/>
                <a:ea typeface="+mn-ea"/>
                <a:cs typeface="+mn-cs"/>
                <a:sym typeface="Arial"/>
              </a:rPr>
              <a:t> </a:t>
            </a:r>
            <a:r>
              <a:rPr kumimoji="0" lang="en-US" sz="3199" b="1" i="0" u="none" strike="noStrike" kern="1200" cap="none" spc="0" normalizeH="0" baseline="0" noProof="0" dirty="0" err="1">
                <a:ln>
                  <a:noFill/>
                </a:ln>
                <a:solidFill>
                  <a:srgbClr val="C00000"/>
                </a:solidFill>
                <a:effectLst/>
                <a:uLnTx/>
                <a:uFillTx/>
                <a:latin typeface="Calibri"/>
                <a:ea typeface="+mn-ea"/>
                <a:cs typeface="+mn-cs"/>
                <a:sym typeface="Arial"/>
              </a:rPr>
              <a:t>bạn</a:t>
            </a:r>
            <a:r>
              <a:rPr kumimoji="0" lang="en-US" sz="3199" b="1" i="0" u="none" strike="noStrike" kern="1200" cap="none" spc="0" normalizeH="0" baseline="0" noProof="0" dirty="0">
                <a:ln>
                  <a:noFill/>
                </a:ln>
                <a:solidFill>
                  <a:srgbClr val="C00000"/>
                </a:solidFill>
                <a:effectLst/>
                <a:uLnTx/>
                <a:uFillTx/>
                <a:latin typeface="Calibri"/>
                <a:ea typeface="+mn-ea"/>
                <a:cs typeface="+mn-cs"/>
                <a:sym typeface="Arial"/>
              </a:rPr>
              <a:t> </a:t>
            </a:r>
            <a:r>
              <a:rPr kumimoji="0" lang="en-US" sz="3199" b="1" i="0" u="none" strike="noStrike" kern="1200" cap="none" spc="0" normalizeH="0" baseline="0" noProof="0" dirty="0" err="1">
                <a:ln>
                  <a:noFill/>
                </a:ln>
                <a:solidFill>
                  <a:srgbClr val="C00000"/>
                </a:solidFill>
                <a:effectLst/>
                <a:uLnTx/>
                <a:uFillTx/>
                <a:latin typeface="Calibri"/>
                <a:ea typeface="+mn-ea"/>
                <a:cs typeface="+mn-cs"/>
                <a:sym typeface="Arial"/>
              </a:rPr>
              <a:t>không</a:t>
            </a:r>
            <a:r>
              <a:rPr kumimoji="0" lang="en-US" sz="3199" b="1" i="0" u="none" strike="noStrike" kern="1200" cap="none" spc="0" normalizeH="0" baseline="0" noProof="0" dirty="0">
                <a:ln>
                  <a:noFill/>
                </a:ln>
                <a:solidFill>
                  <a:srgbClr val="C00000"/>
                </a:solidFill>
                <a:effectLst/>
                <a:uLnTx/>
                <a:uFillTx/>
                <a:latin typeface="Calibri"/>
                <a:ea typeface="+mn-ea"/>
                <a:cs typeface="+mn-cs"/>
                <a:sym typeface="Arial"/>
              </a:rPr>
              <a:t> </a:t>
            </a:r>
            <a:r>
              <a:rPr kumimoji="0" lang="en-US" sz="3199" b="1" i="0" u="none" strike="noStrike" kern="1200" cap="none" spc="0" normalizeH="0" baseline="0" noProof="0" dirty="0" err="1">
                <a:ln>
                  <a:noFill/>
                </a:ln>
                <a:solidFill>
                  <a:srgbClr val="C00000"/>
                </a:solidFill>
                <a:effectLst/>
                <a:uLnTx/>
                <a:uFillTx/>
                <a:latin typeface="Calibri"/>
                <a:ea typeface="+mn-ea"/>
                <a:cs typeface="+mn-cs"/>
                <a:sym typeface="Arial"/>
              </a:rPr>
              <a:t>nên</a:t>
            </a:r>
            <a:r>
              <a:rPr kumimoji="0" lang="en-US" sz="3199" b="1" i="0" u="none" strike="noStrike" kern="1200" cap="none" spc="0" normalizeH="0" baseline="0" noProof="0" dirty="0">
                <a:ln>
                  <a:noFill/>
                </a:ln>
                <a:solidFill>
                  <a:srgbClr val="C00000"/>
                </a:solidFill>
                <a:effectLst/>
                <a:uLnTx/>
                <a:uFillTx/>
                <a:latin typeface="Calibri"/>
                <a:ea typeface="+mn-ea"/>
                <a:cs typeface="+mn-cs"/>
                <a:sym typeface="Arial"/>
              </a:rPr>
              <a:t> </a:t>
            </a:r>
            <a:r>
              <a:rPr lang="vi-VN" sz="3199" b="1" kern="1200" dirty="0">
                <a:solidFill>
                  <a:srgbClr val="C00000"/>
                </a:solidFill>
                <a:latin typeface="Calibri"/>
              </a:rPr>
              <a:t>làm như vậy vì rất nguy hiểm.</a:t>
            </a:r>
            <a:r>
              <a:rPr lang="en-US" sz="3199" b="1" kern="1200" dirty="0">
                <a:solidFill>
                  <a:srgbClr val="C00000"/>
                </a:solidFill>
                <a:latin typeface="Calibri"/>
              </a:rPr>
              <a:t> </a:t>
            </a:r>
            <a:r>
              <a:rPr lang="en-US" sz="3199" b="1" kern="1200" dirty="0" err="1">
                <a:solidFill>
                  <a:srgbClr val="C00000"/>
                </a:solidFill>
                <a:latin typeface="Calibri"/>
              </a:rPr>
              <a:t>Bạn</a:t>
            </a:r>
            <a:r>
              <a:rPr lang="en-US" sz="3199" b="1" kern="1200" dirty="0">
                <a:solidFill>
                  <a:srgbClr val="C00000"/>
                </a:solidFill>
                <a:latin typeface="Calibri"/>
              </a:rPr>
              <a:t> </a:t>
            </a:r>
            <a:r>
              <a:rPr lang="en-US" sz="3199" b="1" kern="1200" dirty="0" err="1">
                <a:solidFill>
                  <a:srgbClr val="C00000"/>
                </a:solidFill>
                <a:latin typeface="Calibri"/>
              </a:rPr>
              <a:t>có</a:t>
            </a:r>
            <a:r>
              <a:rPr lang="en-US" sz="3199" b="1" kern="1200" dirty="0">
                <a:solidFill>
                  <a:srgbClr val="C00000"/>
                </a:solidFill>
                <a:latin typeface="Calibri"/>
              </a:rPr>
              <a:t> </a:t>
            </a:r>
            <a:r>
              <a:rPr lang="en-US" sz="3199" b="1" kern="1200" dirty="0" err="1">
                <a:solidFill>
                  <a:srgbClr val="C00000"/>
                </a:solidFill>
                <a:latin typeface="Calibri"/>
              </a:rPr>
              <a:t>thể</a:t>
            </a:r>
            <a:r>
              <a:rPr lang="en-US" sz="3199" b="1" kern="1200" dirty="0">
                <a:solidFill>
                  <a:srgbClr val="C00000"/>
                </a:solidFill>
                <a:latin typeface="Calibri"/>
              </a:rPr>
              <a:t> </a:t>
            </a:r>
            <a:r>
              <a:rPr lang="en-US" sz="3199" b="1" kern="1200" dirty="0" err="1">
                <a:solidFill>
                  <a:srgbClr val="C00000"/>
                </a:solidFill>
                <a:latin typeface="Calibri"/>
              </a:rPr>
              <a:t>bị</a:t>
            </a:r>
            <a:r>
              <a:rPr lang="en-US" sz="3199" b="1" kern="1200" dirty="0">
                <a:solidFill>
                  <a:srgbClr val="C00000"/>
                </a:solidFill>
                <a:latin typeface="Calibri"/>
              </a:rPr>
              <a:t> </a:t>
            </a:r>
            <a:r>
              <a:rPr lang="en-US" sz="3199" b="1" kern="1200" dirty="0" err="1">
                <a:solidFill>
                  <a:srgbClr val="C00000"/>
                </a:solidFill>
                <a:latin typeface="Calibri"/>
              </a:rPr>
              <a:t>văng</a:t>
            </a:r>
            <a:r>
              <a:rPr lang="en-US" sz="3199" b="1" kern="1200" dirty="0">
                <a:solidFill>
                  <a:srgbClr val="C00000"/>
                </a:solidFill>
                <a:latin typeface="Calibri"/>
              </a:rPr>
              <a:t> ra </a:t>
            </a:r>
            <a:r>
              <a:rPr lang="en-US" sz="3199" b="1" kern="1200" dirty="0" err="1">
                <a:solidFill>
                  <a:srgbClr val="C00000"/>
                </a:solidFill>
                <a:latin typeface="Calibri"/>
              </a:rPr>
              <a:t>khỏi</a:t>
            </a:r>
            <a:r>
              <a:rPr lang="en-US" sz="3199" b="1" kern="1200" dirty="0">
                <a:solidFill>
                  <a:srgbClr val="C00000"/>
                </a:solidFill>
                <a:latin typeface="Calibri"/>
              </a:rPr>
              <a:t> </a:t>
            </a:r>
            <a:r>
              <a:rPr lang="en-US" sz="3199" b="1" kern="1200" dirty="0" err="1">
                <a:solidFill>
                  <a:srgbClr val="C00000"/>
                </a:solidFill>
                <a:latin typeface="Calibri"/>
              </a:rPr>
              <a:t>xe</a:t>
            </a:r>
            <a:r>
              <a:rPr lang="en-US" sz="3199" b="1" kern="1200" dirty="0">
                <a:solidFill>
                  <a:srgbClr val="C00000"/>
                </a:solidFill>
                <a:latin typeface="Calibri"/>
              </a:rPr>
              <a:t> </a:t>
            </a:r>
            <a:r>
              <a:rPr lang="en-US" sz="3199" b="1" kern="1200" dirty="0" err="1">
                <a:solidFill>
                  <a:srgbClr val="C00000"/>
                </a:solidFill>
                <a:latin typeface="Calibri"/>
              </a:rPr>
              <a:t>và</a:t>
            </a:r>
            <a:r>
              <a:rPr lang="en-US" sz="3199" b="1" kern="1200" dirty="0">
                <a:solidFill>
                  <a:srgbClr val="C00000"/>
                </a:solidFill>
                <a:latin typeface="Calibri"/>
              </a:rPr>
              <a:t> </a:t>
            </a:r>
            <a:r>
              <a:rPr lang="en-US" sz="3199" b="1" kern="1200" dirty="0" err="1">
                <a:solidFill>
                  <a:srgbClr val="C00000"/>
                </a:solidFill>
                <a:latin typeface="Calibri"/>
              </a:rPr>
              <a:t>bị</a:t>
            </a:r>
            <a:r>
              <a:rPr lang="en-US" sz="3199" b="1" kern="1200" dirty="0">
                <a:solidFill>
                  <a:srgbClr val="C00000"/>
                </a:solidFill>
                <a:latin typeface="Calibri"/>
              </a:rPr>
              <a:t> </a:t>
            </a:r>
            <a:r>
              <a:rPr lang="en-US" sz="3199" b="1" kern="1200" dirty="0" err="1">
                <a:solidFill>
                  <a:srgbClr val="C00000"/>
                </a:solidFill>
                <a:latin typeface="Calibri"/>
              </a:rPr>
              <a:t>thương</a:t>
            </a:r>
            <a:endParaRPr lang="vi-VN" sz="3199" b="1" kern="1200" dirty="0">
              <a:solidFill>
                <a:srgbClr val="C00000"/>
              </a:solidFill>
              <a:latin typeface="Calibri"/>
            </a:endParaRPr>
          </a:p>
          <a:p>
            <a:pPr marL="0" marR="0" lvl="0" indent="0" algn="ctr" defTabSz="914217" rtl="0" eaLnBrk="1" fontAlgn="auto" latinLnBrk="0" hangingPunct="1">
              <a:lnSpc>
                <a:spcPct val="100000"/>
              </a:lnSpc>
              <a:spcBef>
                <a:spcPts val="0"/>
              </a:spcBef>
              <a:spcAft>
                <a:spcPts val="0"/>
              </a:spcAft>
              <a:buClrTx/>
              <a:buSzTx/>
              <a:buFont typeface="Arial"/>
              <a:buNone/>
              <a:tabLst/>
              <a:defRPr/>
            </a:pPr>
            <a:endParaRPr kumimoji="0" lang="en-US" sz="3199" b="1" i="0" u="none" strike="noStrike" kern="1200" cap="none" spc="0" normalizeH="0" baseline="0" noProof="0" dirty="0">
              <a:ln>
                <a:noFill/>
              </a:ln>
              <a:solidFill>
                <a:srgbClr val="C00000"/>
              </a:solidFill>
              <a:effectLst/>
              <a:uLnTx/>
              <a:uFillTx/>
              <a:latin typeface="Calibri"/>
              <a:ea typeface="+mn-ea"/>
              <a:cs typeface="+mn-cs"/>
              <a:sym typeface="Arial"/>
            </a:endParaRPr>
          </a:p>
        </p:txBody>
      </p:sp>
      <p:pic>
        <p:nvPicPr>
          <p:cNvPr id="9" name="Picture 8">
            <a:extLst>
              <a:ext uri="{FF2B5EF4-FFF2-40B4-BE49-F238E27FC236}">
                <a16:creationId xmlns:a16="http://schemas.microsoft.com/office/drawing/2014/main" id="{5A3CA100-16B6-4F49-A3A0-6768943E9281}"/>
              </a:ext>
            </a:extLst>
          </p:cNvPr>
          <p:cNvPicPr>
            <a:picLocks noChangeAspect="1"/>
          </p:cNvPicPr>
          <p:nvPr/>
        </p:nvPicPr>
        <p:blipFill rotWithShape="1">
          <a:blip r:embed="rId5"/>
          <a:srcRect l="49812" t="51640" r="-738" b="-1479"/>
          <a:stretch/>
        </p:blipFill>
        <p:spPr>
          <a:xfrm>
            <a:off x="2754037" y="995378"/>
            <a:ext cx="6827285" cy="4371752"/>
          </a:xfrm>
          <a:prstGeom prst="rect">
            <a:avLst/>
          </a:prstGeom>
        </p:spPr>
      </p:pic>
    </p:spTree>
    <p:extLst>
      <p:ext uri="{BB962C8B-B14F-4D97-AF65-F5344CB8AC3E}">
        <p14:creationId xmlns:p14="http://schemas.microsoft.com/office/powerpoint/2010/main" val="3514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19" name="Rectangle 18"/>
          <p:cNvSpPr/>
          <p:nvPr/>
        </p:nvSpPr>
        <p:spPr>
          <a:xfrm>
            <a:off x="2205" y="3613521"/>
            <a:ext cx="12187591" cy="2081110"/>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217">
              <a:buClrTx/>
            </a:pPr>
            <a:endParaRPr lang="en-US" sz="1800" kern="1200">
              <a:solidFill>
                <a:prstClr val="black"/>
              </a:solidFill>
              <a:latin typeface="Calibri"/>
            </a:endParaRPr>
          </a:p>
        </p:txBody>
      </p:sp>
      <p:pic>
        <p:nvPicPr>
          <p:cNvPr id="8" name="Picture 7">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504406" y="1052737"/>
            <a:ext cx="3892417" cy="5532806"/>
          </a:xfrm>
          <a:prstGeom prst="roundRect">
            <a:avLst/>
          </a:prstGeom>
        </p:spPr>
      </p:pic>
      <p:pic>
        <p:nvPicPr>
          <p:cNvPr id="4" name="Picture 5"/>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4784" y="3765213"/>
            <a:ext cx="1429788" cy="30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89944" l="9467" r="89941"/>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98644" y="3635768"/>
            <a:ext cx="1526144" cy="323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30508" y="3715733"/>
            <a:ext cx="2142965" cy="296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ree Flowers in a Vase vector illustration | AI, SVG, E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5151" y="4187665"/>
            <a:ext cx="2104647" cy="22724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736616" y="410388"/>
            <a:ext cx="3950858" cy="2142838"/>
            <a:chOff x="887354" y="1626543"/>
            <a:chExt cx="4248472" cy="2304256"/>
          </a:xfrm>
        </p:grpSpPr>
        <p:sp>
          <p:nvSpPr>
            <p:cNvPr id="15" name="Cloud Callout 14"/>
            <p:cNvSpPr/>
            <p:nvPr/>
          </p:nvSpPr>
          <p:spPr>
            <a:xfrm rot="20988325">
              <a:off x="887354" y="1626543"/>
              <a:ext cx="4248472" cy="2304256"/>
            </a:xfrm>
            <a:prstGeom prst="cloudCallout">
              <a:avLst>
                <a:gd name="adj1" fmla="val 69601"/>
                <a:gd name="adj2" fmla="val 83502"/>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85034" tIns="42517" rIns="85034" bIns="42517" numCol="1" spcCol="0" rtlCol="0" fromWordArt="0" anchor="ctr" anchorCtr="0" forceAA="0" compatLnSpc="1">
              <a:prstTxWarp prst="textNoShape">
                <a:avLst/>
              </a:prstTxWarp>
              <a:noAutofit/>
            </a:bodyPr>
            <a:lstStyle/>
            <a:p>
              <a:pPr algn="ctr">
                <a:buClrTx/>
              </a:pPr>
              <a:endParaRPr lang="en-US" sz="3348" kern="1200" dirty="0">
                <a:solidFill>
                  <a:prstClr val="black"/>
                </a:solidFill>
                <a:latin typeface="Calibri"/>
              </a:endParaRPr>
            </a:p>
          </p:txBody>
        </p:sp>
        <p:sp>
          <p:nvSpPr>
            <p:cNvPr id="16" name="Rectangle 15"/>
            <p:cNvSpPr/>
            <p:nvPr/>
          </p:nvSpPr>
          <p:spPr>
            <a:xfrm rot="20493137">
              <a:off x="986980" y="1775093"/>
              <a:ext cx="3926310" cy="1761334"/>
            </a:xfrm>
            <a:prstGeom prst="rect">
              <a:avLst/>
            </a:prstGeom>
          </p:spPr>
          <p:txBody>
            <a:bodyPr wrap="square">
              <a:spAutoFit/>
            </a:bodyPr>
            <a:lstStyle/>
            <a:p>
              <a:pPr algn="ctr">
                <a:buClrTx/>
              </a:pPr>
              <a:r>
                <a:rPr lang="en-US" sz="3348" b="1" kern="1200" dirty="0" err="1">
                  <a:solidFill>
                    <a:prstClr val="black"/>
                  </a:solidFill>
                  <a:latin typeface="VNI-Avo" pitchFamily="2" charset="0"/>
                  <a:ea typeface="+mn-ea"/>
                  <a:cs typeface="+mn-cs"/>
                </a:rPr>
                <a:t>Caûm</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ôn</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caùc</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baïn</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giuùp</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mình</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töôùi</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hoa</a:t>
              </a:r>
              <a:r>
                <a:rPr lang="en-US" sz="3348" b="1" kern="1200" dirty="0">
                  <a:solidFill>
                    <a:prstClr val="black"/>
                  </a:solidFill>
                  <a:latin typeface="VNI-Avo" pitchFamily="2" charset="0"/>
                  <a:ea typeface="+mn-ea"/>
                  <a:cs typeface="+mn-cs"/>
                </a:rPr>
                <a:t> </a:t>
              </a:r>
              <a:r>
                <a:rPr lang="en-US" sz="3348" b="1" kern="1200" dirty="0" err="1">
                  <a:solidFill>
                    <a:prstClr val="black"/>
                  </a:solidFill>
                  <a:latin typeface="VNI-Avo" pitchFamily="2" charset="0"/>
                  <a:ea typeface="+mn-ea"/>
                  <a:cs typeface="+mn-cs"/>
                </a:rPr>
                <a:t>nheù</a:t>
              </a:r>
              <a:r>
                <a:rPr lang="en-US" sz="3348" b="1" kern="1200" dirty="0">
                  <a:solidFill>
                    <a:prstClr val="black"/>
                  </a:solidFill>
                  <a:latin typeface="VNI-Avo" pitchFamily="2" charset="0"/>
                  <a:ea typeface="+mn-ea"/>
                  <a:cs typeface="+mn-cs"/>
                </a:rPr>
                <a:t>.</a:t>
              </a:r>
            </a:p>
          </p:txBody>
        </p:sp>
      </p:grpSp>
    </p:spTree>
    <p:extLst>
      <p:ext uri="{BB962C8B-B14F-4D97-AF65-F5344CB8AC3E}">
        <p14:creationId xmlns:p14="http://schemas.microsoft.com/office/powerpoint/2010/main" val="25519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FC25CA9-7FC0-439D-A934-F6498AF994A7}"/>
              </a:ext>
            </a:extLst>
          </p:cNvPr>
          <p:cNvGrpSpPr/>
          <p:nvPr/>
        </p:nvGrpSpPr>
        <p:grpSpPr>
          <a:xfrm rot="21193181">
            <a:off x="10132564" y="5021516"/>
            <a:ext cx="928707" cy="607800"/>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3"/>
          <a:stretch>
            <a:fillRect/>
          </a:stretch>
        </p:blipFill>
        <p:spPr>
          <a:xfrm>
            <a:off x="278713" y="5493922"/>
            <a:ext cx="1789341" cy="1122862"/>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3"/>
          <a:stretch>
            <a:fillRect/>
          </a:stretch>
        </p:blipFill>
        <p:spPr>
          <a:xfrm>
            <a:off x="10856129" y="2692351"/>
            <a:ext cx="1299147" cy="815252"/>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3"/>
          <a:stretch>
            <a:fillRect/>
          </a:stretch>
        </p:blipFill>
        <p:spPr>
          <a:xfrm>
            <a:off x="344924" y="238577"/>
            <a:ext cx="1202697" cy="754727"/>
          </a:xfrm>
          <a:prstGeom prst="rect">
            <a:avLst/>
          </a:prstGeom>
        </p:spPr>
      </p:pic>
      <p:pic>
        <p:nvPicPr>
          <p:cNvPr id="20" name="图片 19">
            <a:extLst>
              <a:ext uri="{FF2B5EF4-FFF2-40B4-BE49-F238E27FC236}">
                <a16:creationId xmlns:a16="http://schemas.microsoft.com/office/drawing/2014/main" id="{B5D9F9FC-3FA7-44CA-BDBB-36B73BA0AE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77220" y="134443"/>
            <a:ext cx="1824719" cy="1464632"/>
          </a:xfrm>
          <a:prstGeom prst="rect">
            <a:avLst/>
          </a:prstGeom>
        </p:spPr>
      </p:pic>
      <p:pic>
        <p:nvPicPr>
          <p:cNvPr id="21" name="图片 20">
            <a:extLst>
              <a:ext uri="{FF2B5EF4-FFF2-40B4-BE49-F238E27FC236}">
                <a16:creationId xmlns:a16="http://schemas.microsoft.com/office/drawing/2014/main" id="{0EA11F19-D0B4-4536-B420-670D0F4B86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92159" y="5795823"/>
            <a:ext cx="1273311" cy="901865"/>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33414">
            <a:off x="-1171384" y="1887324"/>
            <a:ext cx="3032616" cy="3935368"/>
          </a:xfrm>
          <a:prstGeom prst="rect">
            <a:avLst/>
          </a:prstGeom>
        </p:spPr>
      </p:pic>
      <p:pic>
        <p:nvPicPr>
          <p:cNvPr id="23" name="图片 22">
            <a:extLst>
              <a:ext uri="{FF2B5EF4-FFF2-40B4-BE49-F238E27FC236}">
                <a16:creationId xmlns:a16="http://schemas.microsoft.com/office/drawing/2014/main" id="{09FCCEE7-90C1-4641-8ACC-862957A0EB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7550" y="1335642"/>
            <a:ext cx="681027" cy="546634"/>
          </a:xfrm>
          <a:prstGeom prst="rect">
            <a:avLst/>
          </a:prstGeom>
        </p:spPr>
      </p:pic>
      <p:grpSp>
        <p:nvGrpSpPr>
          <p:cNvPr id="18" name="Group 17">
            <a:extLst>
              <a:ext uri="{FF2B5EF4-FFF2-40B4-BE49-F238E27FC236}">
                <a16:creationId xmlns:a16="http://schemas.microsoft.com/office/drawing/2014/main" id="{BC79C800-3A8F-44A8-9986-9F8DFA5C5801}"/>
              </a:ext>
            </a:extLst>
          </p:cNvPr>
          <p:cNvGrpSpPr/>
          <p:nvPr/>
        </p:nvGrpSpPr>
        <p:grpSpPr>
          <a:xfrm>
            <a:off x="1236338" y="804541"/>
            <a:ext cx="10387538" cy="5582025"/>
            <a:chOff x="1173384" y="792348"/>
            <a:chExt cx="10387538" cy="5582025"/>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7"/>
            <a:stretch>
              <a:fillRect/>
            </a:stretch>
          </p:blipFill>
          <p:spPr>
            <a:xfrm>
              <a:off x="1173384" y="792348"/>
              <a:ext cx="10387538" cy="5582025"/>
            </a:xfrm>
            <a:prstGeom prst="rect">
              <a:avLst/>
            </a:prstGeom>
          </p:spPr>
        </p:pic>
        <p:sp>
          <p:nvSpPr>
            <p:cNvPr id="3" name="TextBox 2">
              <a:extLst>
                <a:ext uri="{FF2B5EF4-FFF2-40B4-BE49-F238E27FC236}">
                  <a16:creationId xmlns:a16="http://schemas.microsoft.com/office/drawing/2014/main" id="{DC7E5BC3-6815-4C97-9545-B4A3AAC53EDD}"/>
                </a:ext>
              </a:extLst>
            </p:cNvPr>
            <p:cNvSpPr txBox="1"/>
            <p:nvPr/>
          </p:nvSpPr>
          <p:spPr>
            <a:xfrm>
              <a:off x="2431246" y="1040656"/>
              <a:ext cx="8631856" cy="4757393"/>
            </a:xfrm>
            <a:prstGeom prst="rect">
              <a:avLst/>
            </a:prstGeom>
            <a:noFill/>
          </p:spPr>
          <p:txBody>
            <a:bodyPr wrap="square" rtlCol="0">
              <a:spAutoFit/>
            </a:bodyPr>
            <a:lstStyle/>
            <a:p>
              <a:pPr marL="0" marR="0" lvl="0" indent="270510" algn="just" defTabSz="457200" rtl="0" eaLnBrk="1" fontAlgn="auto" latinLnBrk="0" hangingPunct="1">
                <a:lnSpc>
                  <a:spcPct val="115000"/>
                </a:lnSpc>
                <a:spcBef>
                  <a:spcPts val="0"/>
                </a:spcBef>
                <a:spcAft>
                  <a:spcPts val="10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Khi đi đến trường, ba mẹ chở em trên xe máy em làm gì để an toàn cho bản thân?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279400" algn="just" defTabSz="457200" rtl="0" eaLnBrk="1" fontAlgn="auto" latinLnBrk="0" hangingPunct="1">
                <a:lnSpc>
                  <a:spcPct val="115000"/>
                </a:lnSpc>
                <a:spcBef>
                  <a:spcPts val="0"/>
                </a:spcBef>
                <a:spcAft>
                  <a:spcPts val="10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Khi trường tổ chức cho lớp em đi tham quan bằng xe buýt, ô tô em nên thực hiện quy định gì?</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279400" algn="just" defTabSz="457200" rtl="0" eaLnBrk="1" fontAlgn="auto" latinLnBrk="0" hangingPunct="1">
                <a:lnSpc>
                  <a:spcPct val="115000"/>
                </a:lnSpc>
                <a:spcBef>
                  <a:spcPts val="0"/>
                </a:spcBef>
                <a:spcAft>
                  <a:spcPts val="10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Nếu em không chấp hành an toàn giao thông sẽ gây hậu quả gì?</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4574050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8EC9F1-AB4C-457A-8308-57308C2E25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文本框 19">
            <a:extLst>
              <a:ext uri="{FF2B5EF4-FFF2-40B4-BE49-F238E27FC236}">
                <a16:creationId xmlns:a16="http://schemas.microsoft.com/office/drawing/2014/main" id="{9AF8850D-618A-47CA-9864-901AB10765F8}"/>
              </a:ext>
            </a:extLst>
          </p:cNvPr>
          <p:cNvSpPr txBox="1"/>
          <p:nvPr/>
        </p:nvSpPr>
        <p:spPr>
          <a:xfrm>
            <a:off x="0" y="106570"/>
            <a:ext cx="12191999" cy="646331"/>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Một</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số</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 ảnh chấp hành tốt quy định tham gia giao thông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a:t>
            </a:r>
          </a:p>
        </p:txBody>
      </p:sp>
      <p:pic>
        <p:nvPicPr>
          <p:cNvPr id="4" name="Picture 3">
            <a:extLst>
              <a:ext uri="{FF2B5EF4-FFF2-40B4-BE49-F238E27FC236}">
                <a16:creationId xmlns:a16="http://schemas.microsoft.com/office/drawing/2014/main" id="{FE43C6F1-46A1-4EA0-B31D-252285D8BF2E}"/>
              </a:ext>
            </a:extLst>
          </p:cNvPr>
          <p:cNvPicPr>
            <a:picLocks noChangeAspect="1"/>
          </p:cNvPicPr>
          <p:nvPr/>
        </p:nvPicPr>
        <p:blipFill>
          <a:blip r:embed="rId2"/>
          <a:stretch>
            <a:fillRect/>
          </a:stretch>
        </p:blipFill>
        <p:spPr>
          <a:xfrm>
            <a:off x="133350" y="859471"/>
            <a:ext cx="3270461" cy="2969579"/>
          </a:xfrm>
          <a:prstGeom prst="rect">
            <a:avLst/>
          </a:prstGeom>
        </p:spPr>
      </p:pic>
      <p:pic>
        <p:nvPicPr>
          <p:cNvPr id="6" name="Picture 5">
            <a:extLst>
              <a:ext uri="{FF2B5EF4-FFF2-40B4-BE49-F238E27FC236}">
                <a16:creationId xmlns:a16="http://schemas.microsoft.com/office/drawing/2014/main" id="{02079EAC-6A1B-4786-B346-795F82F1FA33}"/>
              </a:ext>
            </a:extLst>
          </p:cNvPr>
          <p:cNvPicPr>
            <a:picLocks noChangeAspect="1"/>
          </p:cNvPicPr>
          <p:nvPr/>
        </p:nvPicPr>
        <p:blipFill>
          <a:blip r:embed="rId3"/>
          <a:stretch>
            <a:fillRect/>
          </a:stretch>
        </p:blipFill>
        <p:spPr>
          <a:xfrm>
            <a:off x="3914774" y="1088403"/>
            <a:ext cx="4362450" cy="2511714"/>
          </a:xfrm>
          <a:prstGeom prst="rect">
            <a:avLst/>
          </a:prstGeom>
        </p:spPr>
      </p:pic>
      <p:pic>
        <p:nvPicPr>
          <p:cNvPr id="19458" name="Picture 2" descr="Hãy luôn cài dây an toàn trước khi lái xe">
            <a:extLst>
              <a:ext uri="{FF2B5EF4-FFF2-40B4-BE49-F238E27FC236}">
                <a16:creationId xmlns:a16="http://schemas.microsoft.com/office/drawing/2014/main" id="{C5FFDEC5-1CDE-418C-8B56-E3FE357CC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24" y="3758879"/>
            <a:ext cx="5715000" cy="2876550"/>
          </a:xfrm>
          <a:prstGeom prst="rect">
            <a:avLst/>
          </a:prstGeom>
          <a:noFill/>
        </p:spPr>
      </p:pic>
      <p:pic>
        <p:nvPicPr>
          <p:cNvPr id="20482" name="Picture 2" descr="Caught in the Act ... of READING!">
            <a:extLst>
              <a:ext uri="{FF2B5EF4-FFF2-40B4-BE49-F238E27FC236}">
                <a16:creationId xmlns:a16="http://schemas.microsoft.com/office/drawing/2014/main" id="{CC8BC99C-95E6-473A-ADE3-7CC108FF4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3999" y="1078860"/>
            <a:ext cx="3021226" cy="5360039"/>
          </a:xfrm>
          <a:prstGeom prst="rect">
            <a:avLst/>
          </a:prstGeom>
          <a:noFill/>
        </p:spPr>
      </p:pic>
    </p:spTree>
    <p:extLst>
      <p:ext uri="{BB962C8B-B14F-4D97-AF65-F5344CB8AC3E}">
        <p14:creationId xmlns:p14="http://schemas.microsoft.com/office/powerpoint/2010/main" val="265045785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562100" y="-364860"/>
            <a:ext cx="11300607" cy="8984909"/>
          </a:xfrm>
          <a:prstGeom prst="rect">
            <a:avLst/>
          </a:prstGeom>
        </p:spPr>
      </p:pic>
      <p:grpSp>
        <p:nvGrpSpPr>
          <p:cNvPr id="4" name="组合 3">
            <a:extLst>
              <a:ext uri="{FF2B5EF4-FFF2-40B4-BE49-F238E27FC236}">
                <a16:creationId xmlns:a16="http://schemas.microsoft.com/office/drawing/2014/main" id="{523FD817-C6AD-4B34-8D07-373B96CF0B73}"/>
              </a:ext>
            </a:extLst>
          </p:cNvPr>
          <p:cNvGrpSpPr/>
          <p:nvPr/>
        </p:nvGrpSpPr>
        <p:grpSpPr>
          <a:xfrm rot="311484">
            <a:off x="6573600" y="208337"/>
            <a:ext cx="5626926" cy="3501548"/>
            <a:chOff x="3113542" y="-790437"/>
            <a:chExt cx="6897475" cy="4292191"/>
          </a:xfrm>
        </p:grpSpPr>
        <p:pic>
          <p:nvPicPr>
            <p:cNvPr id="2" name="图片 1">
              <a:extLst>
                <a:ext uri="{FF2B5EF4-FFF2-40B4-BE49-F238E27FC236}">
                  <a16:creationId xmlns:a16="http://schemas.microsoft.com/office/drawing/2014/main" id="{DF9CF02F-F560-41C5-9637-EC1D232ADE6D}"/>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6732" b="25294"/>
            <a:stretch/>
          </p:blipFill>
          <p:spPr>
            <a:xfrm>
              <a:off x="3113542" y="-790437"/>
              <a:ext cx="6897475" cy="4292191"/>
            </a:xfrm>
            <a:prstGeom prst="rect">
              <a:avLst/>
            </a:prstGeom>
          </p:spPr>
        </p:pic>
        <p:sp>
          <p:nvSpPr>
            <p:cNvPr id="3" name="文本框 2">
              <a:extLst>
                <a:ext uri="{FF2B5EF4-FFF2-40B4-BE49-F238E27FC236}">
                  <a16:creationId xmlns:a16="http://schemas.microsoft.com/office/drawing/2014/main" id="{C502B82F-6B51-437D-A88B-E28562F0B121}"/>
                </a:ext>
              </a:extLst>
            </p:cNvPr>
            <p:cNvSpPr txBox="1"/>
            <p:nvPr/>
          </p:nvSpPr>
          <p:spPr>
            <a:xfrm>
              <a:off x="3644563" y="1535198"/>
              <a:ext cx="4915724" cy="11318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KẾT LUẬN</a:t>
              </a:r>
              <a:endParaRPr kumimoji="0" lang="zh-CN" altLang="en-US" sz="54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grpSp>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155" y="3429000"/>
            <a:ext cx="3797816" cy="3310135"/>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6"/>
          <a:stretch>
            <a:fillRect/>
          </a:stretch>
        </p:blipFill>
        <p:spPr>
          <a:xfrm>
            <a:off x="494782" y="453981"/>
            <a:ext cx="1767592" cy="1082193"/>
          </a:xfrm>
          <a:prstGeom prst="rect">
            <a:avLst/>
          </a:prstGeom>
        </p:spPr>
      </p:pic>
      <p:sp>
        <p:nvSpPr>
          <p:cNvPr id="8" name="文本框 7">
            <a:extLst>
              <a:ext uri="{FF2B5EF4-FFF2-40B4-BE49-F238E27FC236}">
                <a16:creationId xmlns:a16="http://schemas.microsoft.com/office/drawing/2014/main" id="{CCF7CF21-3585-4A6A-BB34-BCA8D2B16489}"/>
              </a:ext>
            </a:extLst>
          </p:cNvPr>
          <p:cNvSpPr txBox="1"/>
          <p:nvPr/>
        </p:nvSpPr>
        <p:spPr>
          <a:xfrm>
            <a:off x="609363" y="1837935"/>
            <a:ext cx="6310406" cy="44718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panose="00020600040101010101" pitchFamily="18" charset="-122"/>
                <a:cs typeface="+mn-cs"/>
              </a:rPr>
              <a:t>Khi tham gia giao thông, em nên tuân theo các quy định đối với mỗi phương tiện giao thông để đảm bảo an toàn cho bản thân và mọi người xung quanh.</a:t>
            </a:r>
            <a:endParaRPr kumimoji="0" lang="en-US" sz="4000" b="0" i="0" u="none" strike="noStrike" kern="1200" cap="none" spc="0" normalizeH="0" baseline="0" noProof="0" dirty="0">
              <a:ln>
                <a:noFill/>
              </a:ln>
              <a:solidFill>
                <a:prstClr val="black"/>
              </a:solidFill>
              <a:effectLst/>
              <a:uLnTx/>
              <a:uFillTx/>
              <a:latin typeface="Calibri Light"/>
              <a:ea typeface="汉仪小麦体简" panose="00020600040101010101" pitchFamily="18" charset="-122"/>
              <a:cs typeface="+mn-cs"/>
            </a:endParaRPr>
          </a:p>
        </p:txBody>
      </p:sp>
    </p:spTree>
    <p:extLst>
      <p:ext uri="{BB962C8B-B14F-4D97-AF65-F5344CB8AC3E}">
        <p14:creationId xmlns:p14="http://schemas.microsoft.com/office/powerpoint/2010/main" val="110354716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717C81E-375E-408F-930E-AEB115826921}"/>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120694" y="-280061"/>
            <a:ext cx="10114157" cy="8041584"/>
          </a:xfrm>
          <a:prstGeom prst="rect">
            <a:avLst/>
          </a:prstGeom>
        </p:spPr>
      </p:pic>
      <p:pic>
        <p:nvPicPr>
          <p:cNvPr id="12" name="图片 11">
            <a:extLst>
              <a:ext uri="{FF2B5EF4-FFF2-40B4-BE49-F238E27FC236}">
                <a16:creationId xmlns:a16="http://schemas.microsoft.com/office/drawing/2014/main" id="{B415B895-DD40-46FB-BB0A-9AD4E47E4898}"/>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13" name="图片 12">
            <a:extLst>
              <a:ext uri="{FF2B5EF4-FFF2-40B4-BE49-F238E27FC236}">
                <a16:creationId xmlns:a16="http://schemas.microsoft.com/office/drawing/2014/main" id="{7B76C4C3-CD6F-4772-8C79-52FB0E9F1A7C}"/>
              </a:ext>
            </a:extLst>
          </p:cNvPr>
          <p:cNvPicPr>
            <a:picLocks noChangeAspect="1"/>
          </p:cNvPicPr>
          <p:nvPr/>
        </p:nvPicPr>
        <p:blipFill>
          <a:blip r:embed="rId4"/>
          <a:stretch>
            <a:fillRect/>
          </a:stretch>
        </p:blipFill>
        <p:spPr>
          <a:xfrm>
            <a:off x="1038921" y="2034303"/>
            <a:ext cx="918124" cy="576149"/>
          </a:xfrm>
          <a:prstGeom prst="rect">
            <a:avLst/>
          </a:prstGeom>
        </p:spPr>
      </p:pic>
      <p:pic>
        <p:nvPicPr>
          <p:cNvPr id="14" name="图片 13">
            <a:extLst>
              <a:ext uri="{FF2B5EF4-FFF2-40B4-BE49-F238E27FC236}">
                <a16:creationId xmlns:a16="http://schemas.microsoft.com/office/drawing/2014/main" id="{961FBE18-1B33-457D-92B9-9B6B87C364D0}"/>
              </a:ext>
            </a:extLst>
          </p:cNvPr>
          <p:cNvPicPr>
            <a:picLocks noChangeAspect="1"/>
          </p:cNvPicPr>
          <p:nvPr/>
        </p:nvPicPr>
        <p:blipFill>
          <a:blip r:embed="rId4"/>
          <a:stretch>
            <a:fillRect/>
          </a:stretch>
        </p:blipFill>
        <p:spPr>
          <a:xfrm>
            <a:off x="3490830" y="322589"/>
            <a:ext cx="918124" cy="576149"/>
          </a:xfrm>
          <a:prstGeom prst="rect">
            <a:avLst/>
          </a:prstGeom>
        </p:spPr>
      </p:pic>
      <p:pic>
        <p:nvPicPr>
          <p:cNvPr id="16" name="图片 15">
            <a:extLst>
              <a:ext uri="{FF2B5EF4-FFF2-40B4-BE49-F238E27FC236}">
                <a16:creationId xmlns:a16="http://schemas.microsoft.com/office/drawing/2014/main" id="{758681C8-4CAC-4EB9-9B6C-8EDAA7167A2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42311" y="5392564"/>
            <a:ext cx="1259891" cy="1011266"/>
          </a:xfrm>
          <a:prstGeom prst="rect">
            <a:avLst/>
          </a:prstGeom>
        </p:spPr>
      </p:pic>
      <p:pic>
        <p:nvPicPr>
          <p:cNvPr id="18" name="图片 17">
            <a:extLst>
              <a:ext uri="{FF2B5EF4-FFF2-40B4-BE49-F238E27FC236}">
                <a16:creationId xmlns:a16="http://schemas.microsoft.com/office/drawing/2014/main" id="{F1898DB2-9A33-47F6-AF5F-16CF447407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27425">
            <a:off x="729857" y="3640883"/>
            <a:ext cx="1958846" cy="2531375"/>
          </a:xfrm>
          <a:prstGeom prst="rect">
            <a:avLst/>
          </a:prstGeom>
        </p:spPr>
      </p:pic>
      <p:sp>
        <p:nvSpPr>
          <p:cNvPr id="19" name="Freeform 95">
            <a:extLst>
              <a:ext uri="{FF2B5EF4-FFF2-40B4-BE49-F238E27FC236}">
                <a16:creationId xmlns:a16="http://schemas.microsoft.com/office/drawing/2014/main" id="{B8D43DE7-C483-45F7-82E1-CA8D2441BD2C}"/>
              </a:ext>
            </a:extLst>
          </p:cNvPr>
          <p:cNvSpPr>
            <a:spLocks noEditPoints="1"/>
          </p:cNvSpPr>
          <p:nvPr/>
        </p:nvSpPr>
        <p:spPr bwMode="auto">
          <a:xfrm>
            <a:off x="356832" y="2610452"/>
            <a:ext cx="1070517" cy="995187"/>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17762288-C803-45B8-BCDB-693BF75A1A18}"/>
              </a:ext>
            </a:extLst>
          </p:cNvPr>
          <p:cNvSpPr txBox="1"/>
          <p:nvPr/>
        </p:nvSpPr>
        <p:spPr>
          <a:xfrm>
            <a:off x="2447820" y="1993615"/>
            <a:ext cx="7236863" cy="28007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Trò</a:t>
            </a:r>
            <a:r>
              <a:rPr kumimoji="0" lang="en-US" altLang="zh-CN"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8800" b="1" i="0" u="none" strike="noStrike" kern="1200" cap="none" spc="0" normalizeH="0" baseline="0" noProof="0" dirty="0" err="1">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chơi</a:t>
            </a:r>
            <a:endParaRPr kumimoji="0" lang="en-US" altLang="zh-CN"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Nhà</a:t>
            </a:r>
            <a:r>
              <a:rPr kumimoji="0" lang="en-US" altLang="zh-CN"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8800" b="1" i="0" u="none" strike="noStrike" kern="1200" cap="none" spc="0" normalizeH="0" baseline="0" noProof="0" dirty="0" err="1">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sưu</a:t>
            </a:r>
            <a:r>
              <a:rPr kumimoji="0" lang="en-US" altLang="zh-CN"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8800" b="1" i="0" u="none" strike="noStrike" kern="1200" cap="none" spc="0" normalizeH="0" baseline="0" noProof="0" dirty="0" err="1">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tầm</a:t>
            </a:r>
            <a:endParaRPr kumimoji="0" lang="zh-CN" altLang="en-US"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30" name="图片 29">
            <a:extLst>
              <a:ext uri="{FF2B5EF4-FFF2-40B4-BE49-F238E27FC236}">
                <a16:creationId xmlns:a16="http://schemas.microsoft.com/office/drawing/2014/main" id="{EA3F0354-C298-4A45-85C1-22AA0F3B193B}"/>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1501345" flipH="1" flipV="1">
            <a:off x="10787055" y="5450713"/>
            <a:ext cx="1016967" cy="1126719"/>
          </a:xfrm>
          <a:prstGeom prst="rect">
            <a:avLst/>
          </a:prstGeom>
        </p:spPr>
      </p:pic>
      <p:pic>
        <p:nvPicPr>
          <p:cNvPr id="31" name="图片 30">
            <a:extLst>
              <a:ext uri="{FF2B5EF4-FFF2-40B4-BE49-F238E27FC236}">
                <a16:creationId xmlns:a16="http://schemas.microsoft.com/office/drawing/2014/main" id="{F4BA7886-77E7-434A-9B74-C629391074C0}"/>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4117575">
            <a:off x="9852892" y="751427"/>
            <a:ext cx="1016967" cy="1126719"/>
          </a:xfrm>
          <a:prstGeom prst="rect">
            <a:avLst/>
          </a:prstGeom>
        </p:spPr>
      </p:pic>
      <p:grpSp>
        <p:nvGrpSpPr>
          <p:cNvPr id="32" name="组合 31">
            <a:extLst>
              <a:ext uri="{FF2B5EF4-FFF2-40B4-BE49-F238E27FC236}">
                <a16:creationId xmlns:a16="http://schemas.microsoft.com/office/drawing/2014/main" id="{B3044744-C02C-438D-814C-3B122ACF5AC1}"/>
              </a:ext>
            </a:extLst>
          </p:cNvPr>
          <p:cNvGrpSpPr/>
          <p:nvPr/>
        </p:nvGrpSpPr>
        <p:grpSpPr>
          <a:xfrm>
            <a:off x="9912725" y="2283097"/>
            <a:ext cx="1665347" cy="2540757"/>
            <a:chOff x="8683894" y="705760"/>
            <a:chExt cx="1389852" cy="2120445"/>
          </a:xfrm>
        </p:grpSpPr>
        <p:sp>
          <p:nvSpPr>
            <p:cNvPr id="33" name="Freeform 20">
              <a:extLst>
                <a:ext uri="{FF2B5EF4-FFF2-40B4-BE49-F238E27FC236}">
                  <a16:creationId xmlns:a16="http://schemas.microsoft.com/office/drawing/2014/main" id="{95A96DCF-DCF1-4DE8-89B3-D74C962523C6}"/>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4" name="Freeform 21">
              <a:extLst>
                <a:ext uri="{FF2B5EF4-FFF2-40B4-BE49-F238E27FC236}">
                  <a16:creationId xmlns:a16="http://schemas.microsoft.com/office/drawing/2014/main" id="{77F5C379-EBCA-47EB-9C14-BB64528E36CA}"/>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5" name="Freeform 52">
              <a:extLst>
                <a:ext uri="{FF2B5EF4-FFF2-40B4-BE49-F238E27FC236}">
                  <a16:creationId xmlns:a16="http://schemas.microsoft.com/office/drawing/2014/main" id="{115F59A0-2766-4FD1-AE7F-DC088AEE84F4}"/>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53">
              <a:extLst>
                <a:ext uri="{FF2B5EF4-FFF2-40B4-BE49-F238E27FC236}">
                  <a16:creationId xmlns:a16="http://schemas.microsoft.com/office/drawing/2014/main" id="{AF0C6598-3417-459E-A612-908D20BC600B}"/>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54">
              <a:extLst>
                <a:ext uri="{FF2B5EF4-FFF2-40B4-BE49-F238E27FC236}">
                  <a16:creationId xmlns:a16="http://schemas.microsoft.com/office/drawing/2014/main" id="{785F8891-D874-4DB8-B99E-99D4A3E11946}"/>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55">
              <a:extLst>
                <a:ext uri="{FF2B5EF4-FFF2-40B4-BE49-F238E27FC236}">
                  <a16:creationId xmlns:a16="http://schemas.microsoft.com/office/drawing/2014/main" id="{EFB6A9E2-6223-4F52-9649-958F047C821B}"/>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Tree>
    <p:extLst>
      <p:ext uri="{BB962C8B-B14F-4D97-AF65-F5344CB8AC3E}">
        <p14:creationId xmlns:p14="http://schemas.microsoft.com/office/powerpoint/2010/main" val="12529219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Box 312">
            <a:extLst>
              <a:ext uri="{FF2B5EF4-FFF2-40B4-BE49-F238E27FC236}">
                <a16:creationId xmlns:a16="http://schemas.microsoft.com/office/drawing/2014/main" id="{147444CC-7005-4F25-BEDB-2E7567B8CE4F}"/>
              </a:ext>
            </a:extLst>
          </p:cNvPr>
          <p:cNvSpPr txBox="1"/>
          <p:nvPr/>
        </p:nvSpPr>
        <p:spPr>
          <a:xfrm>
            <a:off x="204718" y="168132"/>
            <a:ext cx="11873552" cy="1171859"/>
          </a:xfrm>
          <a:prstGeom prst="rect">
            <a:avLst/>
          </a:prstGeom>
          <a:ln w="38100">
            <a:prstDash val="dashDot"/>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defTabSz="457200">
              <a:lnSpc>
                <a:spcPct val="115000"/>
              </a:lnSpc>
              <a:spcAft>
                <a:spcPts val="1000"/>
              </a:spcAft>
              <a:buClrTx/>
              <a:tabLst>
                <a:tab pos="962660" algn="l"/>
              </a:tabLst>
              <a:defRPr/>
            </a:pP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Söu</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taàm</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tranh</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aûnh</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veà</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phöông</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tieän</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giao</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thoâng</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vaø</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chia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seû</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tieän</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ích</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p>
          <a:p>
            <a:pPr lvl="0" algn="ctr" defTabSz="457200">
              <a:lnSpc>
                <a:spcPct val="115000"/>
              </a:lnSpc>
              <a:spcAft>
                <a:spcPts val="1000"/>
              </a:spcAft>
              <a:buClrTx/>
              <a:tabLst>
                <a:tab pos="962660" algn="l"/>
              </a:tabLst>
              <a:defRPr/>
            </a:pP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cuûa</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caùc</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phöông</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tieän</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giao</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thoâng</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 </a:t>
            </a:r>
            <a:r>
              <a:rPr lang="en-US" sz="2800" kern="1200" dirty="0" err="1">
                <a:solidFill>
                  <a:prstClr val="black"/>
                </a:solidFill>
                <a:latin typeface="VNI-Avo" pitchFamily="2" charset="0"/>
                <a:ea typeface="Calibri" panose="020F0502020204030204" pitchFamily="34" charset="0"/>
                <a:cs typeface="Times New Roman" panose="02020603050405020304" pitchFamily="18" charset="0"/>
              </a:rPr>
              <a:t>ñoù</a:t>
            </a:r>
            <a:r>
              <a:rPr lang="en-US" sz="2800" kern="1200" dirty="0">
                <a:solidFill>
                  <a:prstClr val="black"/>
                </a:solidFill>
                <a:latin typeface="VNI-Avo" pitchFamily="2"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I-Avo"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EA0C792-B1B7-40F4-9462-44D23B7A0DE6}"/>
              </a:ext>
            </a:extLst>
          </p:cNvPr>
          <p:cNvPicPr>
            <a:picLocks noChangeAspect="1"/>
          </p:cNvPicPr>
          <p:nvPr/>
        </p:nvPicPr>
        <p:blipFill>
          <a:blip r:embed="rId2"/>
          <a:stretch>
            <a:fillRect/>
          </a:stretch>
        </p:blipFill>
        <p:spPr>
          <a:xfrm>
            <a:off x="1676741" y="1446663"/>
            <a:ext cx="8838517" cy="5411337"/>
          </a:xfrm>
          <a:prstGeom prst="rect">
            <a:avLst/>
          </a:prstGeom>
        </p:spPr>
      </p:pic>
    </p:spTree>
    <p:extLst>
      <p:ext uri="{BB962C8B-B14F-4D97-AF65-F5344CB8AC3E}">
        <p14:creationId xmlns:p14="http://schemas.microsoft.com/office/powerpoint/2010/main" val="25802795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D0B6621-B65F-4B26-978D-D30901B2DB8A}"/>
              </a:ext>
            </a:extLst>
          </p:cNvPr>
          <p:cNvGrpSpPr/>
          <p:nvPr/>
        </p:nvGrpSpPr>
        <p:grpSpPr>
          <a:xfrm>
            <a:off x="551706" y="241063"/>
            <a:ext cx="11501568" cy="6800378"/>
            <a:chOff x="417891" y="497541"/>
            <a:chExt cx="11501568" cy="6800378"/>
          </a:xfrm>
        </p:grpSpPr>
        <p:pic>
          <p:nvPicPr>
            <p:cNvPr id="3"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17891" y="497541"/>
              <a:ext cx="11501568" cy="6800378"/>
            </a:xfrm>
            <a:prstGeom prst="rect">
              <a:avLst/>
            </a:prstGeom>
          </p:spPr>
        </p:pic>
        <p:sp>
          <p:nvSpPr>
            <p:cNvPr id="2" name="文本框 1">
              <a:extLst>
                <a:ext uri="{FF2B5EF4-FFF2-40B4-BE49-F238E27FC236}">
                  <a16:creationId xmlns:a16="http://schemas.microsoft.com/office/drawing/2014/main" id="{A5516E2F-578D-4E5C-AAAD-8310230781C3}"/>
                </a:ext>
              </a:extLst>
            </p:cNvPr>
            <p:cNvSpPr txBox="1"/>
            <p:nvPr/>
          </p:nvSpPr>
          <p:spPr>
            <a:xfrm>
              <a:off x="1181753" y="1914127"/>
              <a:ext cx="9473324" cy="3192734"/>
            </a:xfrm>
            <a:prstGeom prst="rect">
              <a:avLst/>
            </a:prstGeom>
            <a:noFill/>
          </p:spPr>
          <p:txBody>
            <a:bodyPr wrap="square" rtlCol="0">
              <a:spAutoFit/>
            </a:bodyPr>
            <a:lstStyle/>
            <a:p>
              <a:pPr marL="279400" marR="0" lvl="0" indent="0" algn="just" defTabSz="457200" rtl="0" eaLnBrk="1" fontAlgn="auto" latinLnBrk="0" hangingPunct="1">
                <a:lnSpc>
                  <a:spcPct val="115000"/>
                </a:lnSpc>
                <a:spcBef>
                  <a:spcPts val="0"/>
                </a:spcBef>
                <a:spcAft>
                  <a:spcPts val="100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phương tiện giao thông giúp</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6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ích cho con người ra sao?</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图片 4">
            <a:extLst>
              <a:ext uri="{FF2B5EF4-FFF2-40B4-BE49-F238E27FC236}">
                <a16:creationId xmlns:a16="http://schemas.microsoft.com/office/drawing/2014/main" id="{B8119A33-EEAD-4CD6-A371-B5E6C08F024E}"/>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6" name="图片 5">
            <a:extLst>
              <a:ext uri="{FF2B5EF4-FFF2-40B4-BE49-F238E27FC236}">
                <a16:creationId xmlns:a16="http://schemas.microsoft.com/office/drawing/2014/main" id="{67D4887B-F01C-445E-9C99-F398B7D3A26F}"/>
              </a:ext>
            </a:extLst>
          </p:cNvPr>
          <p:cNvPicPr>
            <a:picLocks noChangeAspect="1"/>
          </p:cNvPicPr>
          <p:nvPr/>
        </p:nvPicPr>
        <p:blipFill>
          <a:blip r:embed="rId4"/>
          <a:stretch>
            <a:fillRect/>
          </a:stretch>
        </p:blipFill>
        <p:spPr>
          <a:xfrm>
            <a:off x="202570" y="1938955"/>
            <a:ext cx="918124" cy="576149"/>
          </a:xfrm>
          <a:prstGeom prst="rect">
            <a:avLst/>
          </a:prstGeom>
        </p:spPr>
      </p:pic>
      <p:pic>
        <p:nvPicPr>
          <p:cNvPr id="7" name="图片 6">
            <a:extLst>
              <a:ext uri="{FF2B5EF4-FFF2-40B4-BE49-F238E27FC236}">
                <a16:creationId xmlns:a16="http://schemas.microsoft.com/office/drawing/2014/main" id="{BD34E291-A26D-401E-9D74-B29EAB9DB435}"/>
              </a:ext>
            </a:extLst>
          </p:cNvPr>
          <p:cNvPicPr>
            <a:picLocks noChangeAspect="1"/>
          </p:cNvPicPr>
          <p:nvPr/>
        </p:nvPicPr>
        <p:blipFill>
          <a:blip r:embed="rId4"/>
          <a:stretch>
            <a:fillRect/>
          </a:stretch>
        </p:blipFill>
        <p:spPr>
          <a:xfrm>
            <a:off x="3881123" y="436222"/>
            <a:ext cx="918124" cy="576149"/>
          </a:xfrm>
          <a:prstGeom prst="rect">
            <a:avLst/>
          </a:prstGeom>
        </p:spPr>
      </p:pic>
      <p:pic>
        <p:nvPicPr>
          <p:cNvPr id="8" name="图片 7">
            <a:extLst>
              <a:ext uri="{FF2B5EF4-FFF2-40B4-BE49-F238E27FC236}">
                <a16:creationId xmlns:a16="http://schemas.microsoft.com/office/drawing/2014/main" id="{46355E6E-505E-49D1-A7DF-427A6F647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5264" y="4353463"/>
            <a:ext cx="3032616" cy="3935368"/>
          </a:xfrm>
          <a:prstGeom prst="rect">
            <a:avLst/>
          </a:prstGeom>
        </p:spPr>
      </p:pic>
      <p:pic>
        <p:nvPicPr>
          <p:cNvPr id="9" name="图片 8">
            <a:extLst>
              <a:ext uri="{FF2B5EF4-FFF2-40B4-BE49-F238E27FC236}">
                <a16:creationId xmlns:a16="http://schemas.microsoft.com/office/drawing/2014/main" id="{50E06AFA-0AAF-4472-98F3-68F8BB5EB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059" y="5386809"/>
            <a:ext cx="3032616" cy="3935368"/>
          </a:xfrm>
          <a:prstGeom prst="rect">
            <a:avLst/>
          </a:prstGeom>
        </p:spPr>
      </p:pic>
      <p:pic>
        <p:nvPicPr>
          <p:cNvPr id="10" name="图片 9">
            <a:extLst>
              <a:ext uri="{FF2B5EF4-FFF2-40B4-BE49-F238E27FC236}">
                <a16:creationId xmlns:a16="http://schemas.microsoft.com/office/drawing/2014/main" id="{21176B9D-A85A-461F-B998-854041194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247" y="5268916"/>
            <a:ext cx="3032616" cy="3935368"/>
          </a:xfrm>
          <a:prstGeom prst="rect">
            <a:avLst/>
          </a:prstGeom>
        </p:spPr>
      </p:pic>
      <p:pic>
        <p:nvPicPr>
          <p:cNvPr id="20" name="图片 19">
            <a:extLst>
              <a:ext uri="{FF2B5EF4-FFF2-40B4-BE49-F238E27FC236}">
                <a16:creationId xmlns:a16="http://schemas.microsoft.com/office/drawing/2014/main" id="{CBC2318E-1983-4D11-9136-14762ED0E8AA}"/>
              </a:ext>
            </a:extLst>
          </p:cNvPr>
          <p:cNvPicPr>
            <a:picLocks noChangeAspect="1"/>
          </p:cNvPicPr>
          <p:nvPr/>
        </p:nvPicPr>
        <p:blipFill>
          <a:blip r:embed="rId4"/>
          <a:stretch>
            <a:fillRect/>
          </a:stretch>
        </p:blipFill>
        <p:spPr>
          <a:xfrm>
            <a:off x="6620606" y="610664"/>
            <a:ext cx="763860" cy="479344"/>
          </a:xfrm>
          <a:prstGeom prst="rect">
            <a:avLst/>
          </a:prstGeom>
        </p:spPr>
      </p:pic>
      <p:pic>
        <p:nvPicPr>
          <p:cNvPr id="21" name="图片 20">
            <a:extLst>
              <a:ext uri="{FF2B5EF4-FFF2-40B4-BE49-F238E27FC236}">
                <a16:creationId xmlns:a16="http://schemas.microsoft.com/office/drawing/2014/main" id="{7B55D132-5976-4DE2-97E3-E14AF3AB7D5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66078" y="4781556"/>
            <a:ext cx="2229768" cy="1579308"/>
          </a:xfrm>
          <a:prstGeom prst="rect">
            <a:avLst/>
          </a:prstGeom>
        </p:spPr>
      </p:pic>
      <p:grpSp>
        <p:nvGrpSpPr>
          <p:cNvPr id="13" name="Group 12">
            <a:extLst>
              <a:ext uri="{FF2B5EF4-FFF2-40B4-BE49-F238E27FC236}">
                <a16:creationId xmlns:a16="http://schemas.microsoft.com/office/drawing/2014/main" id="{D220A2E3-8010-473B-B402-51885C0D870E}"/>
              </a:ext>
            </a:extLst>
          </p:cNvPr>
          <p:cNvGrpSpPr/>
          <p:nvPr/>
        </p:nvGrpSpPr>
        <p:grpSpPr>
          <a:xfrm>
            <a:off x="609009" y="241158"/>
            <a:ext cx="11501568" cy="6800378"/>
            <a:chOff x="-5373646" y="1381972"/>
            <a:chExt cx="11501568" cy="6800378"/>
          </a:xfrm>
        </p:grpSpPr>
        <p:pic>
          <p:nvPicPr>
            <p:cNvPr id="17" name="图片 2">
              <a:extLst>
                <a:ext uri="{FF2B5EF4-FFF2-40B4-BE49-F238E27FC236}">
                  <a16:creationId xmlns:a16="http://schemas.microsoft.com/office/drawing/2014/main" id="{EFC70B87-70CF-47BC-90EB-A2C000CF4877}"/>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5373646" y="1381972"/>
              <a:ext cx="11501568" cy="6800378"/>
            </a:xfrm>
            <a:prstGeom prst="rect">
              <a:avLst/>
            </a:prstGeom>
          </p:spPr>
        </p:pic>
        <p:sp>
          <p:nvSpPr>
            <p:cNvPr id="12" name="TextBox 11">
              <a:extLst>
                <a:ext uri="{FF2B5EF4-FFF2-40B4-BE49-F238E27FC236}">
                  <a16:creationId xmlns:a16="http://schemas.microsoft.com/office/drawing/2014/main" id="{F30E9E52-D092-4A01-80C9-C09C1D1C1BF0}"/>
                </a:ext>
              </a:extLst>
            </p:cNvPr>
            <p:cNvSpPr txBox="1"/>
            <p:nvPr/>
          </p:nvSpPr>
          <p:spPr>
            <a:xfrm>
              <a:off x="-4811340" y="2968974"/>
              <a:ext cx="10264728" cy="2365969"/>
            </a:xfrm>
            <a:prstGeom prst="rect">
              <a:avLst/>
            </a:prstGeom>
            <a:noFill/>
          </p:spPr>
          <p:txBody>
            <a:bodyPr wrap="square" rtlCol="0">
              <a:spAutoFit/>
            </a:bodyPr>
            <a:lstStyle/>
            <a:p>
              <a:pPr marL="12700" marR="12700" lvl="0" indent="0" algn="just" defTabSz="457200" rtl="0" eaLnBrk="1" fontAlgn="auto" latinLnBrk="0" hangingPunct="1">
                <a:lnSpc>
                  <a:spcPct val="115000"/>
                </a:lnSpc>
                <a:spcBef>
                  <a:spcPts val="0"/>
                </a:spcBef>
                <a:spcAft>
                  <a:spcPts val="1000"/>
                </a:spcAft>
                <a:buClrTx/>
                <a:buSzTx/>
                <a:buFontTx/>
                <a:buNone/>
                <a:tabLst/>
                <a:defRPr/>
              </a:pPr>
              <a:r>
                <a:rPr kumimoji="0" lang="vi-VN" sz="4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luận</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Các phương tiện giao thông giúp chuyên chở hành khách và hàng hoá, phục vụ nhu cầu du lịch của con người.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796133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8CDA6B29-579F-450E-B056-60C21CC5F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723" y="588971"/>
            <a:ext cx="9425277" cy="6359669"/>
          </a:xfrm>
          <a:prstGeom prst="rect">
            <a:avLst/>
          </a:prstGeom>
        </p:spPr>
      </p:pic>
      <p:pic>
        <p:nvPicPr>
          <p:cNvPr id="5" name="图片 4">
            <a:extLst>
              <a:ext uri="{FF2B5EF4-FFF2-40B4-BE49-F238E27FC236}">
                <a16:creationId xmlns:a16="http://schemas.microsoft.com/office/drawing/2014/main"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42115" y="2461539"/>
            <a:ext cx="5340507" cy="4395146"/>
          </a:xfrm>
          <a:prstGeom prst="rect">
            <a:avLst/>
          </a:prstGeom>
        </p:spPr>
      </p:pic>
      <p:pic>
        <p:nvPicPr>
          <p:cNvPr id="18" name="图片 17">
            <a:extLst>
              <a:ext uri="{FF2B5EF4-FFF2-40B4-BE49-F238E27FC236}">
                <a16:creationId xmlns:a16="http://schemas.microsoft.com/office/drawing/2014/main" id="{2C471E64-16D1-48A2-B28E-C5D9E64DB5D5}"/>
              </a:ext>
            </a:extLst>
          </p:cNvPr>
          <p:cNvPicPr>
            <a:picLocks noChangeAspect="1"/>
          </p:cNvPicPr>
          <p:nvPr/>
        </p:nvPicPr>
        <p:blipFill>
          <a:blip r:embed="rId6"/>
          <a:stretch>
            <a:fillRect/>
          </a:stretch>
        </p:blipFill>
        <p:spPr>
          <a:xfrm>
            <a:off x="356832" y="610664"/>
            <a:ext cx="1527724" cy="958690"/>
          </a:xfrm>
          <a:prstGeom prst="rect">
            <a:avLst/>
          </a:prstGeom>
        </p:spPr>
      </p:pic>
      <p:pic>
        <p:nvPicPr>
          <p:cNvPr id="20" name="图片 19">
            <a:extLst>
              <a:ext uri="{FF2B5EF4-FFF2-40B4-BE49-F238E27FC236}">
                <a16:creationId xmlns:a16="http://schemas.microsoft.com/office/drawing/2014/main" id="{BCE9ED43-718C-4671-BA22-0FE97591DB6F}"/>
              </a:ext>
            </a:extLst>
          </p:cNvPr>
          <p:cNvPicPr>
            <a:picLocks noChangeAspect="1"/>
          </p:cNvPicPr>
          <p:nvPr/>
        </p:nvPicPr>
        <p:blipFill>
          <a:blip r:embed="rId6"/>
          <a:stretch>
            <a:fillRect/>
          </a:stretch>
        </p:blipFill>
        <p:spPr>
          <a:xfrm>
            <a:off x="2014647" y="1420986"/>
            <a:ext cx="918124" cy="576149"/>
          </a:xfrm>
          <a:prstGeom prst="rect">
            <a:avLst/>
          </a:prstGeom>
        </p:spPr>
      </p:pic>
      <p:pic>
        <p:nvPicPr>
          <p:cNvPr id="21" name="图片 20">
            <a:extLst>
              <a:ext uri="{FF2B5EF4-FFF2-40B4-BE49-F238E27FC236}">
                <a16:creationId xmlns:a16="http://schemas.microsoft.com/office/drawing/2014/main" id="{2FFF2A6A-FAB1-4B22-9290-56A4DF6429C1}"/>
              </a:ext>
            </a:extLst>
          </p:cNvPr>
          <p:cNvPicPr>
            <a:picLocks noChangeAspect="1"/>
          </p:cNvPicPr>
          <p:nvPr/>
        </p:nvPicPr>
        <p:blipFill>
          <a:blip r:embed="rId6"/>
          <a:stretch>
            <a:fillRect/>
          </a:stretch>
        </p:blipFill>
        <p:spPr>
          <a:xfrm>
            <a:off x="2791515" y="408612"/>
            <a:ext cx="918124" cy="576149"/>
          </a:xfrm>
          <a:prstGeom prst="rect">
            <a:avLst/>
          </a:prstGeom>
        </p:spPr>
      </p:pic>
      <p:pic>
        <p:nvPicPr>
          <p:cNvPr id="22" name="图片 21">
            <a:extLst>
              <a:ext uri="{FF2B5EF4-FFF2-40B4-BE49-F238E27FC236}">
                <a16:creationId xmlns:a16="http://schemas.microsoft.com/office/drawing/2014/main" id="{4D17CC2B-43BE-40BC-A754-2A268F91ADAD}"/>
              </a:ext>
            </a:extLst>
          </p:cNvPr>
          <p:cNvPicPr>
            <a:picLocks noChangeAspect="1"/>
          </p:cNvPicPr>
          <p:nvPr/>
        </p:nvPicPr>
        <p:blipFill>
          <a:blip r:embed="rId6"/>
          <a:stretch>
            <a:fillRect/>
          </a:stretch>
        </p:blipFill>
        <p:spPr>
          <a:xfrm>
            <a:off x="840052" y="2301881"/>
            <a:ext cx="918124" cy="576149"/>
          </a:xfrm>
          <a:prstGeom prst="rect">
            <a:avLst/>
          </a:prstGeom>
        </p:spPr>
      </p:pic>
      <p:grpSp>
        <p:nvGrpSpPr>
          <p:cNvPr id="32" name="组合 31">
            <a:extLst>
              <a:ext uri="{FF2B5EF4-FFF2-40B4-BE49-F238E27FC236}">
                <a16:creationId xmlns:a16="http://schemas.microsoft.com/office/drawing/2014/main" id="{BF10767F-17A8-4157-8A43-655B02057866}"/>
              </a:ext>
            </a:extLst>
          </p:cNvPr>
          <p:cNvGrpSpPr/>
          <p:nvPr/>
        </p:nvGrpSpPr>
        <p:grpSpPr>
          <a:xfrm>
            <a:off x="11030171" y="1123983"/>
            <a:ext cx="1197784" cy="1871300"/>
            <a:chOff x="8683894" y="705760"/>
            <a:chExt cx="1389852" cy="2120445"/>
          </a:xfrm>
        </p:grpSpPr>
        <p:sp>
          <p:nvSpPr>
            <p:cNvPr id="26" name="Freeform 20">
              <a:extLst>
                <a:ext uri="{FF2B5EF4-FFF2-40B4-BE49-F238E27FC236}">
                  <a16:creationId xmlns:a16="http://schemas.microsoft.com/office/drawing/2014/main"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21">
              <a:extLst>
                <a:ext uri="{FF2B5EF4-FFF2-40B4-BE49-F238E27FC236}">
                  <a16:creationId xmlns:a16="http://schemas.microsoft.com/office/drawing/2014/main"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52">
              <a:extLst>
                <a:ext uri="{FF2B5EF4-FFF2-40B4-BE49-F238E27FC236}">
                  <a16:creationId xmlns:a16="http://schemas.microsoft.com/office/drawing/2014/main"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53">
              <a:extLst>
                <a:ext uri="{FF2B5EF4-FFF2-40B4-BE49-F238E27FC236}">
                  <a16:creationId xmlns:a16="http://schemas.microsoft.com/office/drawing/2014/main"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54">
              <a:extLst>
                <a:ext uri="{FF2B5EF4-FFF2-40B4-BE49-F238E27FC236}">
                  <a16:creationId xmlns:a16="http://schemas.microsoft.com/office/drawing/2014/main"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55">
              <a:extLst>
                <a:ext uri="{FF2B5EF4-FFF2-40B4-BE49-F238E27FC236}">
                  <a16:creationId xmlns:a16="http://schemas.microsoft.com/office/drawing/2014/main"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37" name="组合 36">
            <a:extLst>
              <a:ext uri="{FF2B5EF4-FFF2-40B4-BE49-F238E27FC236}">
                <a16:creationId xmlns:a16="http://schemas.microsoft.com/office/drawing/2014/main" id="{9B919A15-6CBD-446C-B72E-3F1AD8E694D3}"/>
              </a:ext>
            </a:extLst>
          </p:cNvPr>
          <p:cNvGrpSpPr/>
          <p:nvPr/>
        </p:nvGrpSpPr>
        <p:grpSpPr>
          <a:xfrm rot="1327020">
            <a:off x="4042615" y="1221219"/>
            <a:ext cx="466106" cy="2034468"/>
            <a:chOff x="392752" y="3324665"/>
            <a:chExt cx="637039" cy="2780557"/>
          </a:xfrm>
        </p:grpSpPr>
        <p:sp>
          <p:nvSpPr>
            <p:cNvPr id="38" name="Freeform 22">
              <a:extLst>
                <a:ext uri="{FF2B5EF4-FFF2-40B4-BE49-F238E27FC236}">
                  <a16:creationId xmlns:a16="http://schemas.microsoft.com/office/drawing/2014/main" id="{BBFA8B4E-A900-4A6D-ADD5-07DF6A07870D}"/>
                </a:ext>
              </a:extLst>
            </p:cNvPr>
            <p:cNvSpPr>
              <a:spLocks/>
            </p:cNvSpPr>
            <p:nvPr/>
          </p:nvSpPr>
          <p:spPr bwMode="auto">
            <a:xfrm>
              <a:off x="415578" y="4287484"/>
              <a:ext cx="394258" cy="1745111"/>
            </a:xfrm>
            <a:custGeom>
              <a:avLst/>
              <a:gdLst>
                <a:gd name="T0" fmla="*/ 78 w 80"/>
                <a:gd name="T1" fmla="*/ 29 h 355"/>
                <a:gd name="T2" fmla="*/ 71 w 80"/>
                <a:gd name="T3" fmla="*/ 19 h 355"/>
                <a:gd name="T4" fmla="*/ 71 w 80"/>
                <a:gd name="T5" fmla="*/ 19 h 355"/>
                <a:gd name="T6" fmla="*/ 61 w 80"/>
                <a:gd name="T7" fmla="*/ 12 h 355"/>
                <a:gd name="T8" fmla="*/ 60 w 80"/>
                <a:gd name="T9" fmla="*/ 12 h 355"/>
                <a:gd name="T10" fmla="*/ 56 w 80"/>
                <a:gd name="T11" fmla="*/ 13 h 355"/>
                <a:gd name="T12" fmla="*/ 55 w 80"/>
                <a:gd name="T13" fmla="*/ 13 h 355"/>
                <a:gd name="T14" fmla="*/ 53 w 80"/>
                <a:gd name="T15" fmla="*/ 13 h 355"/>
                <a:gd name="T16" fmla="*/ 44 w 80"/>
                <a:gd name="T17" fmla="*/ 5 h 355"/>
                <a:gd name="T18" fmla="*/ 35 w 80"/>
                <a:gd name="T19" fmla="*/ 12 h 355"/>
                <a:gd name="T20" fmla="*/ 16 w 80"/>
                <a:gd name="T21" fmla="*/ 18 h 355"/>
                <a:gd name="T22" fmla="*/ 21 w 80"/>
                <a:gd name="T23" fmla="*/ 28 h 355"/>
                <a:gd name="T24" fmla="*/ 31 w 80"/>
                <a:gd name="T25" fmla="*/ 26 h 355"/>
                <a:gd name="T26" fmla="*/ 22 w 80"/>
                <a:gd name="T27" fmla="*/ 63 h 355"/>
                <a:gd name="T28" fmla="*/ 18 w 80"/>
                <a:gd name="T29" fmla="*/ 77 h 355"/>
                <a:gd name="T30" fmla="*/ 20 w 80"/>
                <a:gd name="T31" fmla="*/ 84 h 355"/>
                <a:gd name="T32" fmla="*/ 23 w 80"/>
                <a:gd name="T33" fmla="*/ 89 h 355"/>
                <a:gd name="T34" fmla="*/ 13 w 80"/>
                <a:gd name="T35" fmla="*/ 97 h 355"/>
                <a:gd name="T36" fmla="*/ 16 w 80"/>
                <a:gd name="T37" fmla="*/ 173 h 355"/>
                <a:gd name="T38" fmla="*/ 16 w 80"/>
                <a:gd name="T39" fmla="*/ 185 h 355"/>
                <a:gd name="T40" fmla="*/ 18 w 80"/>
                <a:gd name="T41" fmla="*/ 201 h 355"/>
                <a:gd name="T42" fmla="*/ 6 w 80"/>
                <a:gd name="T43" fmla="*/ 257 h 355"/>
                <a:gd name="T44" fmla="*/ 6 w 80"/>
                <a:gd name="T45" fmla="*/ 259 h 355"/>
                <a:gd name="T46" fmla="*/ 0 w 80"/>
                <a:gd name="T47" fmla="*/ 287 h 355"/>
                <a:gd name="T48" fmla="*/ 3 w 80"/>
                <a:gd name="T49" fmla="*/ 292 h 355"/>
                <a:gd name="T50" fmla="*/ 3 w 80"/>
                <a:gd name="T51" fmla="*/ 315 h 355"/>
                <a:gd name="T52" fmla="*/ 6 w 80"/>
                <a:gd name="T53" fmla="*/ 320 h 355"/>
                <a:gd name="T54" fmla="*/ 5 w 80"/>
                <a:gd name="T55" fmla="*/ 327 h 355"/>
                <a:gd name="T56" fmla="*/ 10 w 80"/>
                <a:gd name="T57" fmla="*/ 334 h 355"/>
                <a:gd name="T58" fmla="*/ 8 w 80"/>
                <a:gd name="T59" fmla="*/ 340 h 355"/>
                <a:gd name="T60" fmla="*/ 24 w 80"/>
                <a:gd name="T61" fmla="*/ 345 h 355"/>
                <a:gd name="T62" fmla="*/ 26 w 80"/>
                <a:gd name="T63" fmla="*/ 340 h 355"/>
                <a:gd name="T64" fmla="*/ 32 w 80"/>
                <a:gd name="T65" fmla="*/ 334 h 355"/>
                <a:gd name="T66" fmla="*/ 35 w 80"/>
                <a:gd name="T67" fmla="*/ 321 h 355"/>
                <a:gd name="T68" fmla="*/ 35 w 80"/>
                <a:gd name="T69" fmla="*/ 318 h 355"/>
                <a:gd name="T70" fmla="*/ 37 w 80"/>
                <a:gd name="T71" fmla="*/ 301 h 355"/>
                <a:gd name="T72" fmla="*/ 46 w 80"/>
                <a:gd name="T73" fmla="*/ 276 h 355"/>
                <a:gd name="T74" fmla="*/ 44 w 80"/>
                <a:gd name="T75" fmla="*/ 268 h 355"/>
                <a:gd name="T76" fmla="*/ 46 w 80"/>
                <a:gd name="T77" fmla="*/ 265 h 355"/>
                <a:gd name="T78" fmla="*/ 48 w 80"/>
                <a:gd name="T79" fmla="*/ 253 h 355"/>
                <a:gd name="T80" fmla="*/ 48 w 80"/>
                <a:gd name="T81" fmla="*/ 251 h 355"/>
                <a:gd name="T82" fmla="*/ 49 w 80"/>
                <a:gd name="T83" fmla="*/ 248 h 355"/>
                <a:gd name="T84" fmla="*/ 53 w 80"/>
                <a:gd name="T85" fmla="*/ 213 h 355"/>
                <a:gd name="T86" fmla="*/ 57 w 80"/>
                <a:gd name="T87" fmla="*/ 169 h 355"/>
                <a:gd name="T88" fmla="*/ 55 w 80"/>
                <a:gd name="T89" fmla="*/ 164 h 355"/>
                <a:gd name="T90" fmla="*/ 61 w 80"/>
                <a:gd name="T91" fmla="*/ 147 h 355"/>
                <a:gd name="T92" fmla="*/ 58 w 80"/>
                <a:gd name="T93" fmla="*/ 139 h 355"/>
                <a:gd name="T94" fmla="*/ 59 w 80"/>
                <a:gd name="T95" fmla="*/ 113 h 355"/>
                <a:gd name="T96" fmla="*/ 54 w 80"/>
                <a:gd name="T97" fmla="*/ 107 h 355"/>
                <a:gd name="T98" fmla="*/ 54 w 80"/>
                <a:gd name="T99" fmla="*/ 106 h 355"/>
                <a:gd name="T100" fmla="*/ 69 w 80"/>
                <a:gd name="T101" fmla="*/ 70 h 355"/>
                <a:gd name="T102" fmla="*/ 63 w 80"/>
                <a:gd name="T103" fmla="*/ 61 h 355"/>
                <a:gd name="T104" fmla="*/ 63 w 80"/>
                <a:gd name="T105" fmla="*/ 58 h 355"/>
                <a:gd name="T106" fmla="*/ 65 w 80"/>
                <a:gd name="T107" fmla="*/ 53 h 355"/>
                <a:gd name="T108" fmla="*/ 78 w 80"/>
                <a:gd name="T109" fmla="*/ 2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355">
                  <a:moveTo>
                    <a:pt x="78" y="29"/>
                  </a:moveTo>
                  <a:cubicBezTo>
                    <a:pt x="80" y="24"/>
                    <a:pt x="77" y="16"/>
                    <a:pt x="71" y="19"/>
                  </a:cubicBezTo>
                  <a:cubicBezTo>
                    <a:pt x="71" y="19"/>
                    <a:pt x="71" y="19"/>
                    <a:pt x="71" y="19"/>
                  </a:cubicBezTo>
                  <a:cubicBezTo>
                    <a:pt x="72" y="14"/>
                    <a:pt x="66" y="9"/>
                    <a:pt x="61" y="12"/>
                  </a:cubicBezTo>
                  <a:cubicBezTo>
                    <a:pt x="60" y="12"/>
                    <a:pt x="60" y="12"/>
                    <a:pt x="60" y="12"/>
                  </a:cubicBezTo>
                  <a:cubicBezTo>
                    <a:pt x="59" y="12"/>
                    <a:pt x="58" y="12"/>
                    <a:pt x="56" y="13"/>
                  </a:cubicBezTo>
                  <a:cubicBezTo>
                    <a:pt x="55" y="13"/>
                    <a:pt x="55" y="13"/>
                    <a:pt x="55" y="13"/>
                  </a:cubicBezTo>
                  <a:cubicBezTo>
                    <a:pt x="55" y="13"/>
                    <a:pt x="54" y="13"/>
                    <a:pt x="53" y="13"/>
                  </a:cubicBezTo>
                  <a:cubicBezTo>
                    <a:pt x="57" y="7"/>
                    <a:pt x="50" y="0"/>
                    <a:pt x="44" y="5"/>
                  </a:cubicBezTo>
                  <a:cubicBezTo>
                    <a:pt x="41" y="8"/>
                    <a:pt x="38" y="10"/>
                    <a:pt x="35" y="12"/>
                  </a:cubicBezTo>
                  <a:cubicBezTo>
                    <a:pt x="28" y="12"/>
                    <a:pt x="23" y="14"/>
                    <a:pt x="16" y="18"/>
                  </a:cubicBezTo>
                  <a:cubicBezTo>
                    <a:pt x="10" y="21"/>
                    <a:pt x="14" y="30"/>
                    <a:pt x="21" y="28"/>
                  </a:cubicBezTo>
                  <a:cubicBezTo>
                    <a:pt x="24" y="28"/>
                    <a:pt x="28" y="27"/>
                    <a:pt x="31" y="26"/>
                  </a:cubicBezTo>
                  <a:cubicBezTo>
                    <a:pt x="23" y="36"/>
                    <a:pt x="20" y="50"/>
                    <a:pt x="22" y="63"/>
                  </a:cubicBezTo>
                  <a:cubicBezTo>
                    <a:pt x="21" y="68"/>
                    <a:pt x="19" y="72"/>
                    <a:pt x="18" y="77"/>
                  </a:cubicBezTo>
                  <a:cubicBezTo>
                    <a:pt x="17" y="80"/>
                    <a:pt x="18" y="82"/>
                    <a:pt x="20" y="84"/>
                  </a:cubicBezTo>
                  <a:cubicBezTo>
                    <a:pt x="20" y="86"/>
                    <a:pt x="21" y="88"/>
                    <a:pt x="23" y="89"/>
                  </a:cubicBezTo>
                  <a:cubicBezTo>
                    <a:pt x="18" y="89"/>
                    <a:pt x="13" y="92"/>
                    <a:pt x="13" y="97"/>
                  </a:cubicBezTo>
                  <a:cubicBezTo>
                    <a:pt x="16" y="122"/>
                    <a:pt x="15" y="147"/>
                    <a:pt x="16" y="173"/>
                  </a:cubicBezTo>
                  <a:cubicBezTo>
                    <a:pt x="16" y="177"/>
                    <a:pt x="16" y="181"/>
                    <a:pt x="16" y="185"/>
                  </a:cubicBezTo>
                  <a:cubicBezTo>
                    <a:pt x="17" y="190"/>
                    <a:pt x="17" y="195"/>
                    <a:pt x="18" y="201"/>
                  </a:cubicBezTo>
                  <a:cubicBezTo>
                    <a:pt x="11" y="219"/>
                    <a:pt x="6" y="238"/>
                    <a:pt x="6" y="257"/>
                  </a:cubicBezTo>
                  <a:cubicBezTo>
                    <a:pt x="6" y="258"/>
                    <a:pt x="6" y="258"/>
                    <a:pt x="6" y="259"/>
                  </a:cubicBezTo>
                  <a:cubicBezTo>
                    <a:pt x="3" y="268"/>
                    <a:pt x="2" y="277"/>
                    <a:pt x="0" y="287"/>
                  </a:cubicBezTo>
                  <a:cubicBezTo>
                    <a:pt x="0" y="289"/>
                    <a:pt x="1" y="291"/>
                    <a:pt x="3" y="292"/>
                  </a:cubicBezTo>
                  <a:cubicBezTo>
                    <a:pt x="2" y="300"/>
                    <a:pt x="2" y="308"/>
                    <a:pt x="3" y="315"/>
                  </a:cubicBezTo>
                  <a:cubicBezTo>
                    <a:pt x="3" y="318"/>
                    <a:pt x="5" y="319"/>
                    <a:pt x="6" y="320"/>
                  </a:cubicBezTo>
                  <a:cubicBezTo>
                    <a:pt x="6" y="322"/>
                    <a:pt x="6" y="324"/>
                    <a:pt x="5" y="327"/>
                  </a:cubicBezTo>
                  <a:cubicBezTo>
                    <a:pt x="5" y="330"/>
                    <a:pt x="7" y="333"/>
                    <a:pt x="10" y="334"/>
                  </a:cubicBezTo>
                  <a:cubicBezTo>
                    <a:pt x="9" y="336"/>
                    <a:pt x="9" y="338"/>
                    <a:pt x="8" y="340"/>
                  </a:cubicBezTo>
                  <a:cubicBezTo>
                    <a:pt x="6" y="351"/>
                    <a:pt x="20" y="355"/>
                    <a:pt x="24" y="345"/>
                  </a:cubicBezTo>
                  <a:cubicBezTo>
                    <a:pt x="25" y="343"/>
                    <a:pt x="26" y="342"/>
                    <a:pt x="26" y="340"/>
                  </a:cubicBezTo>
                  <a:cubicBezTo>
                    <a:pt x="29" y="340"/>
                    <a:pt x="32" y="338"/>
                    <a:pt x="32" y="334"/>
                  </a:cubicBezTo>
                  <a:cubicBezTo>
                    <a:pt x="33" y="330"/>
                    <a:pt x="34" y="325"/>
                    <a:pt x="35" y="321"/>
                  </a:cubicBezTo>
                  <a:cubicBezTo>
                    <a:pt x="35" y="320"/>
                    <a:pt x="35" y="319"/>
                    <a:pt x="35" y="318"/>
                  </a:cubicBezTo>
                  <a:cubicBezTo>
                    <a:pt x="36" y="312"/>
                    <a:pt x="36" y="307"/>
                    <a:pt x="37" y="301"/>
                  </a:cubicBezTo>
                  <a:cubicBezTo>
                    <a:pt x="40" y="293"/>
                    <a:pt x="43" y="284"/>
                    <a:pt x="46" y="276"/>
                  </a:cubicBezTo>
                  <a:cubicBezTo>
                    <a:pt x="47" y="272"/>
                    <a:pt x="46" y="270"/>
                    <a:pt x="44" y="268"/>
                  </a:cubicBezTo>
                  <a:cubicBezTo>
                    <a:pt x="45" y="267"/>
                    <a:pt x="46" y="266"/>
                    <a:pt x="46" y="265"/>
                  </a:cubicBezTo>
                  <a:cubicBezTo>
                    <a:pt x="47" y="261"/>
                    <a:pt x="47" y="257"/>
                    <a:pt x="48" y="253"/>
                  </a:cubicBezTo>
                  <a:cubicBezTo>
                    <a:pt x="48" y="252"/>
                    <a:pt x="48" y="252"/>
                    <a:pt x="48" y="251"/>
                  </a:cubicBezTo>
                  <a:cubicBezTo>
                    <a:pt x="49" y="250"/>
                    <a:pt x="49" y="249"/>
                    <a:pt x="49" y="248"/>
                  </a:cubicBezTo>
                  <a:cubicBezTo>
                    <a:pt x="50" y="237"/>
                    <a:pt x="52" y="225"/>
                    <a:pt x="53" y="213"/>
                  </a:cubicBezTo>
                  <a:cubicBezTo>
                    <a:pt x="56" y="199"/>
                    <a:pt x="57" y="184"/>
                    <a:pt x="57" y="169"/>
                  </a:cubicBezTo>
                  <a:cubicBezTo>
                    <a:pt x="57" y="167"/>
                    <a:pt x="56" y="166"/>
                    <a:pt x="55" y="164"/>
                  </a:cubicBezTo>
                  <a:cubicBezTo>
                    <a:pt x="57" y="159"/>
                    <a:pt x="59" y="153"/>
                    <a:pt x="61" y="147"/>
                  </a:cubicBezTo>
                  <a:cubicBezTo>
                    <a:pt x="63" y="143"/>
                    <a:pt x="61" y="140"/>
                    <a:pt x="58" y="139"/>
                  </a:cubicBezTo>
                  <a:cubicBezTo>
                    <a:pt x="59" y="130"/>
                    <a:pt x="59" y="122"/>
                    <a:pt x="59" y="113"/>
                  </a:cubicBezTo>
                  <a:cubicBezTo>
                    <a:pt x="59" y="111"/>
                    <a:pt x="57" y="108"/>
                    <a:pt x="54" y="107"/>
                  </a:cubicBezTo>
                  <a:cubicBezTo>
                    <a:pt x="54" y="106"/>
                    <a:pt x="54" y="106"/>
                    <a:pt x="54" y="106"/>
                  </a:cubicBezTo>
                  <a:cubicBezTo>
                    <a:pt x="61" y="96"/>
                    <a:pt x="66" y="84"/>
                    <a:pt x="69" y="70"/>
                  </a:cubicBezTo>
                  <a:cubicBezTo>
                    <a:pt x="70" y="65"/>
                    <a:pt x="67" y="62"/>
                    <a:pt x="63" y="61"/>
                  </a:cubicBezTo>
                  <a:cubicBezTo>
                    <a:pt x="63" y="60"/>
                    <a:pt x="63" y="59"/>
                    <a:pt x="63" y="58"/>
                  </a:cubicBezTo>
                  <a:cubicBezTo>
                    <a:pt x="64" y="56"/>
                    <a:pt x="65" y="55"/>
                    <a:pt x="65" y="53"/>
                  </a:cubicBezTo>
                  <a:cubicBezTo>
                    <a:pt x="70" y="45"/>
                    <a:pt x="75" y="37"/>
                    <a:pt x="78" y="29"/>
                  </a:cubicBezTo>
                  <a:close/>
                </a:path>
              </a:pathLst>
            </a:custGeom>
            <a:solidFill>
              <a:srgbClr val="F28C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23">
              <a:extLst>
                <a:ext uri="{FF2B5EF4-FFF2-40B4-BE49-F238E27FC236}">
                  <a16:creationId xmlns:a16="http://schemas.microsoft.com/office/drawing/2014/main" id="{01C2B8AF-109A-46B9-B551-013684C0A683}"/>
                </a:ext>
              </a:extLst>
            </p:cNvPr>
            <p:cNvSpPr>
              <a:spLocks/>
            </p:cNvSpPr>
            <p:nvPr/>
          </p:nvSpPr>
          <p:spPr bwMode="auto">
            <a:xfrm>
              <a:off x="430103" y="4140157"/>
              <a:ext cx="417084" cy="211654"/>
            </a:xfrm>
            <a:custGeom>
              <a:avLst/>
              <a:gdLst>
                <a:gd name="T0" fmla="*/ 77 w 85"/>
                <a:gd name="T1" fmla="*/ 10 h 43"/>
                <a:gd name="T2" fmla="*/ 59 w 85"/>
                <a:gd name="T3" fmla="*/ 5 h 43"/>
                <a:gd name="T4" fmla="*/ 58 w 85"/>
                <a:gd name="T5" fmla="*/ 4 h 43"/>
                <a:gd name="T6" fmla="*/ 47 w 85"/>
                <a:gd name="T7" fmla="*/ 3 h 43"/>
                <a:gd name="T8" fmla="*/ 11 w 85"/>
                <a:gd name="T9" fmla="*/ 2 h 43"/>
                <a:gd name="T10" fmla="*/ 5 w 85"/>
                <a:gd name="T11" fmla="*/ 16 h 43"/>
                <a:gd name="T12" fmla="*/ 9 w 85"/>
                <a:gd name="T13" fmla="*/ 23 h 43"/>
                <a:gd name="T14" fmla="*/ 9 w 85"/>
                <a:gd name="T15" fmla="*/ 24 h 43"/>
                <a:gd name="T16" fmla="*/ 12 w 85"/>
                <a:gd name="T17" fmla="*/ 32 h 43"/>
                <a:gd name="T18" fmla="*/ 64 w 85"/>
                <a:gd name="T19" fmla="*/ 31 h 43"/>
                <a:gd name="T20" fmla="*/ 79 w 85"/>
                <a:gd name="T21" fmla="*/ 25 h 43"/>
                <a:gd name="T22" fmla="*/ 77 w 85"/>
                <a:gd name="T2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77" y="10"/>
                  </a:moveTo>
                  <a:cubicBezTo>
                    <a:pt x="71" y="8"/>
                    <a:pt x="65" y="6"/>
                    <a:pt x="59" y="5"/>
                  </a:cubicBezTo>
                  <a:cubicBezTo>
                    <a:pt x="59" y="5"/>
                    <a:pt x="59" y="5"/>
                    <a:pt x="58" y="4"/>
                  </a:cubicBezTo>
                  <a:cubicBezTo>
                    <a:pt x="55" y="4"/>
                    <a:pt x="52" y="3"/>
                    <a:pt x="47" y="3"/>
                  </a:cubicBezTo>
                  <a:cubicBezTo>
                    <a:pt x="35" y="1"/>
                    <a:pt x="23" y="0"/>
                    <a:pt x="11" y="2"/>
                  </a:cubicBezTo>
                  <a:cubicBezTo>
                    <a:pt x="2" y="3"/>
                    <a:pt x="0" y="12"/>
                    <a:pt x="5" y="16"/>
                  </a:cubicBezTo>
                  <a:cubicBezTo>
                    <a:pt x="4" y="19"/>
                    <a:pt x="5" y="23"/>
                    <a:pt x="9" y="23"/>
                  </a:cubicBezTo>
                  <a:cubicBezTo>
                    <a:pt x="9" y="24"/>
                    <a:pt x="9" y="24"/>
                    <a:pt x="9" y="24"/>
                  </a:cubicBezTo>
                  <a:cubicBezTo>
                    <a:pt x="8" y="27"/>
                    <a:pt x="9" y="31"/>
                    <a:pt x="12" y="32"/>
                  </a:cubicBezTo>
                  <a:cubicBezTo>
                    <a:pt x="30" y="41"/>
                    <a:pt x="49" y="43"/>
                    <a:pt x="64" y="31"/>
                  </a:cubicBezTo>
                  <a:cubicBezTo>
                    <a:pt x="69" y="30"/>
                    <a:pt x="74" y="28"/>
                    <a:pt x="79" y="25"/>
                  </a:cubicBezTo>
                  <a:cubicBezTo>
                    <a:pt x="85" y="21"/>
                    <a:pt x="83" y="12"/>
                    <a:pt x="77" y="10"/>
                  </a:cubicBezTo>
                  <a:close/>
                </a:path>
              </a:pathLst>
            </a:custGeom>
            <a:solidFill>
              <a:srgbClr val="D58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91">
              <a:extLst>
                <a:ext uri="{FF2B5EF4-FFF2-40B4-BE49-F238E27FC236}">
                  <a16:creationId xmlns:a16="http://schemas.microsoft.com/office/drawing/2014/main" id="{917D41A0-F24C-40EB-AE56-E7CBE654ABB1}"/>
                </a:ext>
              </a:extLst>
            </p:cNvPr>
            <p:cNvSpPr>
              <a:spLocks noEditPoints="1"/>
            </p:cNvSpPr>
            <p:nvPr/>
          </p:nvSpPr>
          <p:spPr bwMode="auto">
            <a:xfrm>
              <a:off x="392752" y="3324665"/>
              <a:ext cx="637039" cy="2780557"/>
            </a:xfrm>
            <a:custGeom>
              <a:avLst/>
              <a:gdLst>
                <a:gd name="T0" fmla="*/ 81 w 130"/>
                <a:gd name="T1" fmla="*/ 6 h 566"/>
                <a:gd name="T2" fmla="*/ 77 w 130"/>
                <a:gd name="T3" fmla="*/ 2 h 566"/>
                <a:gd name="T4" fmla="*/ 43 w 130"/>
                <a:gd name="T5" fmla="*/ 64 h 566"/>
                <a:gd name="T6" fmla="*/ 26 w 130"/>
                <a:gd name="T7" fmla="*/ 158 h 566"/>
                <a:gd name="T8" fmla="*/ 80 w 130"/>
                <a:gd name="T9" fmla="*/ 21 h 566"/>
                <a:gd name="T10" fmla="*/ 69 w 130"/>
                <a:gd name="T11" fmla="*/ 165 h 566"/>
                <a:gd name="T12" fmla="*/ 80 w 130"/>
                <a:gd name="T13" fmla="*/ 115 h 566"/>
                <a:gd name="T14" fmla="*/ 58 w 130"/>
                <a:gd name="T15" fmla="*/ 163 h 566"/>
                <a:gd name="T16" fmla="*/ 55 w 130"/>
                <a:gd name="T17" fmla="*/ 163 h 566"/>
                <a:gd name="T18" fmla="*/ 45 w 130"/>
                <a:gd name="T19" fmla="*/ 156 h 566"/>
                <a:gd name="T20" fmla="*/ 42 w 130"/>
                <a:gd name="T21" fmla="*/ 100 h 566"/>
                <a:gd name="T22" fmla="*/ 43 w 130"/>
                <a:gd name="T23" fmla="*/ 162 h 566"/>
                <a:gd name="T24" fmla="*/ 21 w 130"/>
                <a:gd name="T25" fmla="*/ 199 h 566"/>
                <a:gd name="T26" fmla="*/ 20 w 130"/>
                <a:gd name="T27" fmla="*/ 563 h 566"/>
                <a:gd name="T28" fmla="*/ 74 w 130"/>
                <a:gd name="T29" fmla="*/ 317 h 566"/>
                <a:gd name="T30" fmla="*/ 97 w 130"/>
                <a:gd name="T31" fmla="*/ 194 h 566"/>
                <a:gd name="T32" fmla="*/ 63 w 130"/>
                <a:gd name="T33" fmla="*/ 172 h 566"/>
                <a:gd name="T34" fmla="*/ 53 w 130"/>
                <a:gd name="T35" fmla="*/ 195 h 566"/>
                <a:gd name="T36" fmla="*/ 63 w 130"/>
                <a:gd name="T37" fmla="*/ 172 h 566"/>
                <a:gd name="T38" fmla="*/ 47 w 130"/>
                <a:gd name="T39" fmla="*/ 171 h 566"/>
                <a:gd name="T40" fmla="*/ 31 w 130"/>
                <a:gd name="T41" fmla="*/ 194 h 566"/>
                <a:gd name="T42" fmla="*/ 29 w 130"/>
                <a:gd name="T43" fmla="*/ 172 h 566"/>
                <a:gd name="T44" fmla="*/ 28 w 130"/>
                <a:gd name="T45" fmla="*/ 193 h 566"/>
                <a:gd name="T46" fmla="*/ 52 w 130"/>
                <a:gd name="T47" fmla="*/ 231 h 566"/>
                <a:gd name="T48" fmla="*/ 74 w 130"/>
                <a:gd name="T49" fmla="*/ 231 h 566"/>
                <a:gd name="T50" fmla="*/ 54 w 130"/>
                <a:gd name="T51" fmla="*/ 252 h 566"/>
                <a:gd name="T52" fmla="*/ 68 w 130"/>
                <a:gd name="T53" fmla="*/ 278 h 566"/>
                <a:gd name="T54" fmla="*/ 54 w 130"/>
                <a:gd name="T55" fmla="*/ 284 h 566"/>
                <a:gd name="T56" fmla="*/ 65 w 130"/>
                <a:gd name="T57" fmla="*/ 308 h 566"/>
                <a:gd name="T58" fmla="*/ 49 w 130"/>
                <a:gd name="T59" fmla="*/ 311 h 566"/>
                <a:gd name="T60" fmla="*/ 61 w 130"/>
                <a:gd name="T61" fmla="*/ 336 h 566"/>
                <a:gd name="T62" fmla="*/ 49 w 130"/>
                <a:gd name="T63" fmla="*/ 342 h 566"/>
                <a:gd name="T64" fmla="*/ 56 w 130"/>
                <a:gd name="T65" fmla="*/ 375 h 566"/>
                <a:gd name="T66" fmla="*/ 58 w 130"/>
                <a:gd name="T67" fmla="*/ 380 h 566"/>
                <a:gd name="T68" fmla="*/ 49 w 130"/>
                <a:gd name="T69" fmla="*/ 408 h 566"/>
                <a:gd name="T70" fmla="*/ 53 w 130"/>
                <a:gd name="T71" fmla="*/ 441 h 566"/>
                <a:gd name="T72" fmla="*/ 53 w 130"/>
                <a:gd name="T73" fmla="*/ 446 h 566"/>
                <a:gd name="T74" fmla="*/ 37 w 130"/>
                <a:gd name="T75" fmla="*/ 469 h 566"/>
                <a:gd name="T76" fmla="*/ 46 w 130"/>
                <a:gd name="T77" fmla="*/ 495 h 566"/>
                <a:gd name="T78" fmla="*/ 45 w 130"/>
                <a:gd name="T79" fmla="*/ 499 h 566"/>
                <a:gd name="T80" fmla="*/ 31 w 130"/>
                <a:gd name="T81" fmla="*/ 527 h 566"/>
                <a:gd name="T82" fmla="*/ 17 w 130"/>
                <a:gd name="T83" fmla="*/ 489 h 566"/>
                <a:gd name="T84" fmla="*/ 81 w 130"/>
                <a:gd name="T85" fmla="*/ 200 h 566"/>
                <a:gd name="T86" fmla="*/ 83 w 130"/>
                <a:gd name="T87" fmla="*/ 192 h 566"/>
                <a:gd name="T88" fmla="*/ 68 w 130"/>
                <a:gd name="T89" fmla="*/ 184 h 566"/>
                <a:gd name="T90" fmla="*/ 84 w 130"/>
                <a:gd name="T91" fmla="*/ 174 h 566"/>
                <a:gd name="T92" fmla="*/ 86 w 130"/>
                <a:gd name="T93" fmla="*/ 18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 h="566">
                  <a:moveTo>
                    <a:pt x="95" y="171"/>
                  </a:moveTo>
                  <a:cubicBezTo>
                    <a:pt x="130" y="122"/>
                    <a:pt x="96" y="59"/>
                    <a:pt x="81" y="8"/>
                  </a:cubicBezTo>
                  <a:cubicBezTo>
                    <a:pt x="81" y="7"/>
                    <a:pt x="81" y="7"/>
                    <a:pt x="81" y="6"/>
                  </a:cubicBezTo>
                  <a:cubicBezTo>
                    <a:pt x="81" y="5"/>
                    <a:pt x="80" y="5"/>
                    <a:pt x="80" y="4"/>
                  </a:cubicBezTo>
                  <a:cubicBezTo>
                    <a:pt x="80" y="3"/>
                    <a:pt x="79" y="2"/>
                    <a:pt x="79" y="2"/>
                  </a:cubicBezTo>
                  <a:cubicBezTo>
                    <a:pt x="79" y="0"/>
                    <a:pt x="77" y="1"/>
                    <a:pt x="77" y="2"/>
                  </a:cubicBezTo>
                  <a:cubicBezTo>
                    <a:pt x="77" y="2"/>
                    <a:pt x="77" y="3"/>
                    <a:pt x="77" y="3"/>
                  </a:cubicBezTo>
                  <a:cubicBezTo>
                    <a:pt x="76" y="4"/>
                    <a:pt x="76" y="4"/>
                    <a:pt x="75" y="5"/>
                  </a:cubicBezTo>
                  <a:cubicBezTo>
                    <a:pt x="69" y="30"/>
                    <a:pt x="60" y="46"/>
                    <a:pt x="43" y="64"/>
                  </a:cubicBezTo>
                  <a:cubicBezTo>
                    <a:pt x="32" y="76"/>
                    <a:pt x="22" y="89"/>
                    <a:pt x="15" y="104"/>
                  </a:cubicBezTo>
                  <a:cubicBezTo>
                    <a:pt x="10" y="117"/>
                    <a:pt x="1" y="162"/>
                    <a:pt x="26" y="162"/>
                  </a:cubicBezTo>
                  <a:cubicBezTo>
                    <a:pt x="28" y="161"/>
                    <a:pt x="28" y="159"/>
                    <a:pt x="26" y="158"/>
                  </a:cubicBezTo>
                  <a:cubicBezTo>
                    <a:pt x="13" y="157"/>
                    <a:pt x="20" y="123"/>
                    <a:pt x="21" y="117"/>
                  </a:cubicBezTo>
                  <a:cubicBezTo>
                    <a:pt x="24" y="102"/>
                    <a:pt x="33" y="89"/>
                    <a:pt x="43" y="78"/>
                  </a:cubicBezTo>
                  <a:cubicBezTo>
                    <a:pt x="58" y="60"/>
                    <a:pt x="76" y="44"/>
                    <a:pt x="80" y="21"/>
                  </a:cubicBezTo>
                  <a:cubicBezTo>
                    <a:pt x="83" y="38"/>
                    <a:pt x="88" y="56"/>
                    <a:pt x="93" y="73"/>
                  </a:cubicBezTo>
                  <a:cubicBezTo>
                    <a:pt x="102" y="108"/>
                    <a:pt x="100" y="136"/>
                    <a:pt x="84" y="168"/>
                  </a:cubicBezTo>
                  <a:cubicBezTo>
                    <a:pt x="79" y="167"/>
                    <a:pt x="74" y="166"/>
                    <a:pt x="69" y="165"/>
                  </a:cubicBezTo>
                  <a:cubicBezTo>
                    <a:pt x="69" y="165"/>
                    <a:pt x="69" y="165"/>
                    <a:pt x="69" y="165"/>
                  </a:cubicBezTo>
                  <a:cubicBezTo>
                    <a:pt x="81" y="153"/>
                    <a:pt x="86" y="132"/>
                    <a:pt x="84" y="115"/>
                  </a:cubicBezTo>
                  <a:cubicBezTo>
                    <a:pt x="84" y="113"/>
                    <a:pt x="80" y="113"/>
                    <a:pt x="80" y="115"/>
                  </a:cubicBezTo>
                  <a:cubicBezTo>
                    <a:pt x="77" y="132"/>
                    <a:pt x="76" y="148"/>
                    <a:pt x="67" y="163"/>
                  </a:cubicBezTo>
                  <a:cubicBezTo>
                    <a:pt x="67" y="164"/>
                    <a:pt x="67" y="164"/>
                    <a:pt x="67" y="165"/>
                  </a:cubicBezTo>
                  <a:cubicBezTo>
                    <a:pt x="64" y="164"/>
                    <a:pt x="61" y="164"/>
                    <a:pt x="58" y="163"/>
                  </a:cubicBezTo>
                  <a:cubicBezTo>
                    <a:pt x="68" y="134"/>
                    <a:pt x="77" y="100"/>
                    <a:pt x="75" y="70"/>
                  </a:cubicBezTo>
                  <a:cubicBezTo>
                    <a:pt x="74" y="67"/>
                    <a:pt x="70" y="66"/>
                    <a:pt x="70" y="69"/>
                  </a:cubicBezTo>
                  <a:cubicBezTo>
                    <a:pt x="65" y="100"/>
                    <a:pt x="58" y="132"/>
                    <a:pt x="55" y="163"/>
                  </a:cubicBezTo>
                  <a:cubicBezTo>
                    <a:pt x="52" y="163"/>
                    <a:pt x="48" y="162"/>
                    <a:pt x="45" y="162"/>
                  </a:cubicBezTo>
                  <a:cubicBezTo>
                    <a:pt x="45" y="162"/>
                    <a:pt x="45" y="162"/>
                    <a:pt x="45" y="162"/>
                  </a:cubicBezTo>
                  <a:cubicBezTo>
                    <a:pt x="45" y="160"/>
                    <a:pt x="45" y="158"/>
                    <a:pt x="45" y="156"/>
                  </a:cubicBezTo>
                  <a:cubicBezTo>
                    <a:pt x="44" y="151"/>
                    <a:pt x="43" y="146"/>
                    <a:pt x="43" y="141"/>
                  </a:cubicBezTo>
                  <a:cubicBezTo>
                    <a:pt x="42" y="127"/>
                    <a:pt x="45" y="115"/>
                    <a:pt x="47" y="102"/>
                  </a:cubicBezTo>
                  <a:cubicBezTo>
                    <a:pt x="47" y="100"/>
                    <a:pt x="43" y="98"/>
                    <a:pt x="42" y="100"/>
                  </a:cubicBezTo>
                  <a:cubicBezTo>
                    <a:pt x="34" y="110"/>
                    <a:pt x="34" y="125"/>
                    <a:pt x="35" y="137"/>
                  </a:cubicBezTo>
                  <a:cubicBezTo>
                    <a:pt x="35" y="143"/>
                    <a:pt x="36" y="150"/>
                    <a:pt x="38" y="156"/>
                  </a:cubicBezTo>
                  <a:cubicBezTo>
                    <a:pt x="39" y="159"/>
                    <a:pt x="41" y="160"/>
                    <a:pt x="43" y="162"/>
                  </a:cubicBezTo>
                  <a:cubicBezTo>
                    <a:pt x="31" y="162"/>
                    <a:pt x="19" y="162"/>
                    <a:pt x="7" y="165"/>
                  </a:cubicBezTo>
                  <a:cubicBezTo>
                    <a:pt x="0" y="166"/>
                    <a:pt x="3" y="176"/>
                    <a:pt x="9" y="175"/>
                  </a:cubicBezTo>
                  <a:cubicBezTo>
                    <a:pt x="4" y="188"/>
                    <a:pt x="11" y="195"/>
                    <a:pt x="21" y="199"/>
                  </a:cubicBezTo>
                  <a:cubicBezTo>
                    <a:pt x="19" y="275"/>
                    <a:pt x="15" y="352"/>
                    <a:pt x="11" y="428"/>
                  </a:cubicBezTo>
                  <a:cubicBezTo>
                    <a:pt x="10" y="453"/>
                    <a:pt x="7" y="479"/>
                    <a:pt x="7" y="504"/>
                  </a:cubicBezTo>
                  <a:cubicBezTo>
                    <a:pt x="7" y="523"/>
                    <a:pt x="8" y="546"/>
                    <a:pt x="20" y="563"/>
                  </a:cubicBezTo>
                  <a:cubicBezTo>
                    <a:pt x="21" y="565"/>
                    <a:pt x="25" y="566"/>
                    <a:pt x="28" y="564"/>
                  </a:cubicBezTo>
                  <a:cubicBezTo>
                    <a:pt x="60" y="524"/>
                    <a:pt x="62" y="463"/>
                    <a:pt x="65" y="414"/>
                  </a:cubicBezTo>
                  <a:cubicBezTo>
                    <a:pt x="67" y="382"/>
                    <a:pt x="70" y="349"/>
                    <a:pt x="74" y="317"/>
                  </a:cubicBezTo>
                  <a:cubicBezTo>
                    <a:pt x="78" y="277"/>
                    <a:pt x="86" y="237"/>
                    <a:pt x="92" y="198"/>
                  </a:cubicBezTo>
                  <a:cubicBezTo>
                    <a:pt x="93" y="198"/>
                    <a:pt x="94" y="197"/>
                    <a:pt x="95" y="197"/>
                  </a:cubicBezTo>
                  <a:cubicBezTo>
                    <a:pt x="96" y="197"/>
                    <a:pt x="97" y="195"/>
                    <a:pt x="97" y="194"/>
                  </a:cubicBezTo>
                  <a:cubicBezTo>
                    <a:pt x="98" y="187"/>
                    <a:pt x="98" y="180"/>
                    <a:pt x="97" y="173"/>
                  </a:cubicBezTo>
                  <a:cubicBezTo>
                    <a:pt x="97" y="172"/>
                    <a:pt x="96" y="171"/>
                    <a:pt x="95" y="171"/>
                  </a:cubicBezTo>
                  <a:close/>
                  <a:moveTo>
                    <a:pt x="63" y="172"/>
                  </a:moveTo>
                  <a:cubicBezTo>
                    <a:pt x="64" y="176"/>
                    <a:pt x="64" y="180"/>
                    <a:pt x="64" y="184"/>
                  </a:cubicBezTo>
                  <a:cubicBezTo>
                    <a:pt x="64" y="187"/>
                    <a:pt x="63" y="191"/>
                    <a:pt x="63" y="194"/>
                  </a:cubicBezTo>
                  <a:cubicBezTo>
                    <a:pt x="60" y="195"/>
                    <a:pt x="56" y="195"/>
                    <a:pt x="53" y="195"/>
                  </a:cubicBezTo>
                  <a:cubicBezTo>
                    <a:pt x="53" y="191"/>
                    <a:pt x="52" y="187"/>
                    <a:pt x="52" y="183"/>
                  </a:cubicBezTo>
                  <a:cubicBezTo>
                    <a:pt x="52" y="179"/>
                    <a:pt x="51" y="175"/>
                    <a:pt x="50" y="171"/>
                  </a:cubicBezTo>
                  <a:cubicBezTo>
                    <a:pt x="54" y="172"/>
                    <a:pt x="59" y="172"/>
                    <a:pt x="63" y="172"/>
                  </a:cubicBezTo>
                  <a:close/>
                  <a:moveTo>
                    <a:pt x="31" y="193"/>
                  </a:moveTo>
                  <a:cubicBezTo>
                    <a:pt x="36" y="189"/>
                    <a:pt x="36" y="179"/>
                    <a:pt x="35" y="172"/>
                  </a:cubicBezTo>
                  <a:cubicBezTo>
                    <a:pt x="39" y="171"/>
                    <a:pt x="43" y="171"/>
                    <a:pt x="47" y="171"/>
                  </a:cubicBezTo>
                  <a:cubicBezTo>
                    <a:pt x="48" y="176"/>
                    <a:pt x="48" y="181"/>
                    <a:pt x="47" y="185"/>
                  </a:cubicBezTo>
                  <a:cubicBezTo>
                    <a:pt x="47" y="189"/>
                    <a:pt x="47" y="192"/>
                    <a:pt x="47" y="195"/>
                  </a:cubicBezTo>
                  <a:cubicBezTo>
                    <a:pt x="42" y="195"/>
                    <a:pt x="36" y="195"/>
                    <a:pt x="31" y="194"/>
                  </a:cubicBezTo>
                  <a:lnTo>
                    <a:pt x="31" y="193"/>
                  </a:lnTo>
                  <a:close/>
                  <a:moveTo>
                    <a:pt x="14" y="174"/>
                  </a:moveTo>
                  <a:cubicBezTo>
                    <a:pt x="19" y="173"/>
                    <a:pt x="24" y="173"/>
                    <a:pt x="29" y="172"/>
                  </a:cubicBezTo>
                  <a:cubicBezTo>
                    <a:pt x="29" y="175"/>
                    <a:pt x="29" y="178"/>
                    <a:pt x="28" y="181"/>
                  </a:cubicBezTo>
                  <a:cubicBezTo>
                    <a:pt x="28" y="185"/>
                    <a:pt x="27" y="189"/>
                    <a:pt x="28" y="193"/>
                  </a:cubicBezTo>
                  <a:cubicBezTo>
                    <a:pt x="28" y="193"/>
                    <a:pt x="28" y="193"/>
                    <a:pt x="28" y="193"/>
                  </a:cubicBezTo>
                  <a:cubicBezTo>
                    <a:pt x="20" y="190"/>
                    <a:pt x="14" y="184"/>
                    <a:pt x="14" y="174"/>
                  </a:cubicBezTo>
                  <a:close/>
                  <a:moveTo>
                    <a:pt x="75" y="225"/>
                  </a:moveTo>
                  <a:cubicBezTo>
                    <a:pt x="67" y="224"/>
                    <a:pt x="59" y="228"/>
                    <a:pt x="52" y="231"/>
                  </a:cubicBezTo>
                  <a:cubicBezTo>
                    <a:pt x="51" y="231"/>
                    <a:pt x="51" y="233"/>
                    <a:pt x="52" y="233"/>
                  </a:cubicBezTo>
                  <a:cubicBezTo>
                    <a:pt x="56" y="232"/>
                    <a:pt x="61" y="232"/>
                    <a:pt x="65" y="232"/>
                  </a:cubicBezTo>
                  <a:cubicBezTo>
                    <a:pt x="68" y="231"/>
                    <a:pt x="71" y="231"/>
                    <a:pt x="74" y="231"/>
                  </a:cubicBezTo>
                  <a:cubicBezTo>
                    <a:pt x="73" y="238"/>
                    <a:pt x="72" y="244"/>
                    <a:pt x="71" y="251"/>
                  </a:cubicBezTo>
                  <a:cubicBezTo>
                    <a:pt x="70" y="252"/>
                    <a:pt x="68" y="252"/>
                    <a:pt x="67" y="253"/>
                  </a:cubicBezTo>
                  <a:cubicBezTo>
                    <a:pt x="63" y="254"/>
                    <a:pt x="59" y="253"/>
                    <a:pt x="54" y="252"/>
                  </a:cubicBezTo>
                  <a:cubicBezTo>
                    <a:pt x="52" y="252"/>
                    <a:pt x="51" y="255"/>
                    <a:pt x="54" y="256"/>
                  </a:cubicBezTo>
                  <a:cubicBezTo>
                    <a:pt x="58" y="257"/>
                    <a:pt x="65" y="258"/>
                    <a:pt x="70" y="257"/>
                  </a:cubicBezTo>
                  <a:cubicBezTo>
                    <a:pt x="70" y="264"/>
                    <a:pt x="69" y="271"/>
                    <a:pt x="68" y="278"/>
                  </a:cubicBezTo>
                  <a:cubicBezTo>
                    <a:pt x="67" y="279"/>
                    <a:pt x="65" y="280"/>
                    <a:pt x="63" y="280"/>
                  </a:cubicBezTo>
                  <a:cubicBezTo>
                    <a:pt x="60" y="281"/>
                    <a:pt x="57" y="281"/>
                    <a:pt x="54" y="280"/>
                  </a:cubicBezTo>
                  <a:cubicBezTo>
                    <a:pt x="52" y="280"/>
                    <a:pt x="51" y="283"/>
                    <a:pt x="54" y="284"/>
                  </a:cubicBezTo>
                  <a:cubicBezTo>
                    <a:pt x="58" y="285"/>
                    <a:pt x="63" y="286"/>
                    <a:pt x="67" y="284"/>
                  </a:cubicBezTo>
                  <a:cubicBezTo>
                    <a:pt x="67" y="285"/>
                    <a:pt x="67" y="286"/>
                    <a:pt x="67" y="287"/>
                  </a:cubicBezTo>
                  <a:cubicBezTo>
                    <a:pt x="66" y="294"/>
                    <a:pt x="66" y="301"/>
                    <a:pt x="65" y="308"/>
                  </a:cubicBezTo>
                  <a:cubicBezTo>
                    <a:pt x="64" y="308"/>
                    <a:pt x="64" y="308"/>
                    <a:pt x="63" y="308"/>
                  </a:cubicBezTo>
                  <a:cubicBezTo>
                    <a:pt x="59" y="309"/>
                    <a:pt x="55" y="310"/>
                    <a:pt x="50" y="309"/>
                  </a:cubicBezTo>
                  <a:cubicBezTo>
                    <a:pt x="49" y="308"/>
                    <a:pt x="48" y="310"/>
                    <a:pt x="49" y="311"/>
                  </a:cubicBezTo>
                  <a:cubicBezTo>
                    <a:pt x="54" y="314"/>
                    <a:pt x="60" y="315"/>
                    <a:pt x="64" y="312"/>
                  </a:cubicBezTo>
                  <a:cubicBezTo>
                    <a:pt x="64" y="320"/>
                    <a:pt x="63" y="328"/>
                    <a:pt x="62" y="336"/>
                  </a:cubicBezTo>
                  <a:cubicBezTo>
                    <a:pt x="61" y="336"/>
                    <a:pt x="61" y="336"/>
                    <a:pt x="61" y="336"/>
                  </a:cubicBezTo>
                  <a:cubicBezTo>
                    <a:pt x="59" y="337"/>
                    <a:pt x="58" y="338"/>
                    <a:pt x="56" y="339"/>
                  </a:cubicBezTo>
                  <a:cubicBezTo>
                    <a:pt x="54" y="339"/>
                    <a:pt x="52" y="339"/>
                    <a:pt x="50" y="338"/>
                  </a:cubicBezTo>
                  <a:cubicBezTo>
                    <a:pt x="48" y="338"/>
                    <a:pt x="47" y="341"/>
                    <a:pt x="49" y="342"/>
                  </a:cubicBezTo>
                  <a:cubicBezTo>
                    <a:pt x="53" y="344"/>
                    <a:pt x="58" y="344"/>
                    <a:pt x="62" y="341"/>
                  </a:cubicBezTo>
                  <a:cubicBezTo>
                    <a:pt x="60" y="353"/>
                    <a:pt x="59" y="364"/>
                    <a:pt x="59" y="376"/>
                  </a:cubicBezTo>
                  <a:cubicBezTo>
                    <a:pt x="58" y="375"/>
                    <a:pt x="57" y="375"/>
                    <a:pt x="56" y="375"/>
                  </a:cubicBezTo>
                  <a:cubicBezTo>
                    <a:pt x="54" y="375"/>
                    <a:pt x="53" y="374"/>
                    <a:pt x="52" y="373"/>
                  </a:cubicBezTo>
                  <a:cubicBezTo>
                    <a:pt x="51" y="369"/>
                    <a:pt x="46" y="372"/>
                    <a:pt x="48" y="375"/>
                  </a:cubicBezTo>
                  <a:cubicBezTo>
                    <a:pt x="50" y="379"/>
                    <a:pt x="54" y="381"/>
                    <a:pt x="58" y="380"/>
                  </a:cubicBezTo>
                  <a:cubicBezTo>
                    <a:pt x="58" y="383"/>
                    <a:pt x="58" y="387"/>
                    <a:pt x="57" y="390"/>
                  </a:cubicBezTo>
                  <a:cubicBezTo>
                    <a:pt x="57" y="396"/>
                    <a:pt x="56" y="403"/>
                    <a:pt x="56" y="410"/>
                  </a:cubicBezTo>
                  <a:cubicBezTo>
                    <a:pt x="54" y="409"/>
                    <a:pt x="51" y="409"/>
                    <a:pt x="49" y="408"/>
                  </a:cubicBezTo>
                  <a:cubicBezTo>
                    <a:pt x="46" y="407"/>
                    <a:pt x="44" y="411"/>
                    <a:pt x="47" y="412"/>
                  </a:cubicBezTo>
                  <a:cubicBezTo>
                    <a:pt x="50" y="413"/>
                    <a:pt x="52" y="414"/>
                    <a:pt x="55" y="414"/>
                  </a:cubicBezTo>
                  <a:cubicBezTo>
                    <a:pt x="55" y="423"/>
                    <a:pt x="54" y="432"/>
                    <a:pt x="53" y="441"/>
                  </a:cubicBezTo>
                  <a:cubicBezTo>
                    <a:pt x="52" y="441"/>
                    <a:pt x="51" y="440"/>
                    <a:pt x="50" y="439"/>
                  </a:cubicBezTo>
                  <a:cubicBezTo>
                    <a:pt x="49" y="436"/>
                    <a:pt x="45" y="438"/>
                    <a:pt x="46" y="441"/>
                  </a:cubicBezTo>
                  <a:cubicBezTo>
                    <a:pt x="47" y="444"/>
                    <a:pt x="50" y="446"/>
                    <a:pt x="53" y="446"/>
                  </a:cubicBezTo>
                  <a:cubicBezTo>
                    <a:pt x="52" y="453"/>
                    <a:pt x="51" y="461"/>
                    <a:pt x="50" y="468"/>
                  </a:cubicBezTo>
                  <a:cubicBezTo>
                    <a:pt x="46" y="468"/>
                    <a:pt x="42" y="468"/>
                    <a:pt x="38" y="467"/>
                  </a:cubicBezTo>
                  <a:cubicBezTo>
                    <a:pt x="37" y="466"/>
                    <a:pt x="36" y="468"/>
                    <a:pt x="37" y="469"/>
                  </a:cubicBezTo>
                  <a:cubicBezTo>
                    <a:pt x="41" y="471"/>
                    <a:pt x="45" y="472"/>
                    <a:pt x="50" y="472"/>
                  </a:cubicBezTo>
                  <a:cubicBezTo>
                    <a:pt x="49" y="474"/>
                    <a:pt x="49" y="476"/>
                    <a:pt x="49" y="478"/>
                  </a:cubicBezTo>
                  <a:cubicBezTo>
                    <a:pt x="48" y="484"/>
                    <a:pt x="47" y="489"/>
                    <a:pt x="46" y="495"/>
                  </a:cubicBezTo>
                  <a:cubicBezTo>
                    <a:pt x="44" y="494"/>
                    <a:pt x="42" y="494"/>
                    <a:pt x="40" y="494"/>
                  </a:cubicBezTo>
                  <a:cubicBezTo>
                    <a:pt x="37" y="494"/>
                    <a:pt x="37" y="498"/>
                    <a:pt x="40" y="498"/>
                  </a:cubicBezTo>
                  <a:cubicBezTo>
                    <a:pt x="42" y="498"/>
                    <a:pt x="44" y="499"/>
                    <a:pt x="45" y="499"/>
                  </a:cubicBezTo>
                  <a:cubicBezTo>
                    <a:pt x="43" y="509"/>
                    <a:pt x="41" y="519"/>
                    <a:pt x="37" y="528"/>
                  </a:cubicBezTo>
                  <a:cubicBezTo>
                    <a:pt x="36" y="527"/>
                    <a:pt x="35" y="526"/>
                    <a:pt x="33" y="525"/>
                  </a:cubicBezTo>
                  <a:cubicBezTo>
                    <a:pt x="31" y="523"/>
                    <a:pt x="29" y="525"/>
                    <a:pt x="31" y="527"/>
                  </a:cubicBezTo>
                  <a:cubicBezTo>
                    <a:pt x="32" y="529"/>
                    <a:pt x="34" y="531"/>
                    <a:pt x="35" y="533"/>
                  </a:cubicBezTo>
                  <a:cubicBezTo>
                    <a:pt x="32" y="539"/>
                    <a:pt x="29" y="546"/>
                    <a:pt x="25" y="551"/>
                  </a:cubicBezTo>
                  <a:cubicBezTo>
                    <a:pt x="15" y="533"/>
                    <a:pt x="16" y="508"/>
                    <a:pt x="17" y="489"/>
                  </a:cubicBezTo>
                  <a:cubicBezTo>
                    <a:pt x="17" y="466"/>
                    <a:pt x="20" y="444"/>
                    <a:pt x="21" y="421"/>
                  </a:cubicBezTo>
                  <a:cubicBezTo>
                    <a:pt x="23" y="348"/>
                    <a:pt x="28" y="274"/>
                    <a:pt x="26" y="201"/>
                  </a:cubicBezTo>
                  <a:cubicBezTo>
                    <a:pt x="42" y="204"/>
                    <a:pt x="65" y="202"/>
                    <a:pt x="81" y="200"/>
                  </a:cubicBezTo>
                  <a:cubicBezTo>
                    <a:pt x="79" y="208"/>
                    <a:pt x="77" y="217"/>
                    <a:pt x="75" y="225"/>
                  </a:cubicBezTo>
                  <a:close/>
                  <a:moveTo>
                    <a:pt x="86" y="185"/>
                  </a:moveTo>
                  <a:cubicBezTo>
                    <a:pt x="85" y="187"/>
                    <a:pt x="84" y="190"/>
                    <a:pt x="83" y="192"/>
                  </a:cubicBezTo>
                  <a:cubicBezTo>
                    <a:pt x="81" y="192"/>
                    <a:pt x="79" y="193"/>
                    <a:pt x="76" y="193"/>
                  </a:cubicBezTo>
                  <a:cubicBezTo>
                    <a:pt x="74" y="193"/>
                    <a:pt x="72" y="193"/>
                    <a:pt x="69" y="194"/>
                  </a:cubicBezTo>
                  <a:cubicBezTo>
                    <a:pt x="69" y="191"/>
                    <a:pt x="68" y="187"/>
                    <a:pt x="68" y="184"/>
                  </a:cubicBezTo>
                  <a:cubicBezTo>
                    <a:pt x="67" y="180"/>
                    <a:pt x="67" y="176"/>
                    <a:pt x="66" y="172"/>
                  </a:cubicBezTo>
                  <a:cubicBezTo>
                    <a:pt x="70" y="173"/>
                    <a:pt x="74" y="173"/>
                    <a:pt x="78" y="174"/>
                  </a:cubicBezTo>
                  <a:cubicBezTo>
                    <a:pt x="80" y="174"/>
                    <a:pt x="82" y="174"/>
                    <a:pt x="84" y="174"/>
                  </a:cubicBezTo>
                  <a:cubicBezTo>
                    <a:pt x="85" y="176"/>
                    <a:pt x="87" y="178"/>
                    <a:pt x="90" y="177"/>
                  </a:cubicBezTo>
                  <a:cubicBezTo>
                    <a:pt x="91" y="178"/>
                    <a:pt x="92" y="180"/>
                    <a:pt x="92" y="182"/>
                  </a:cubicBezTo>
                  <a:cubicBezTo>
                    <a:pt x="90" y="181"/>
                    <a:pt x="87" y="182"/>
                    <a:pt x="86" y="18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F5B7C775-1BB8-4D47-9852-E46D4DB3BEF3}"/>
              </a:ext>
            </a:extLst>
          </p:cNvPr>
          <p:cNvPicPr>
            <a:picLocks noChangeAspect="1"/>
          </p:cNvPicPr>
          <p:nvPr/>
        </p:nvPicPr>
        <p:blipFill>
          <a:blip r:embed="rId6"/>
          <a:stretch>
            <a:fillRect/>
          </a:stretch>
        </p:blipFill>
        <p:spPr>
          <a:xfrm>
            <a:off x="2565680" y="2129267"/>
            <a:ext cx="918124" cy="576149"/>
          </a:xfrm>
          <a:prstGeom prst="rect">
            <a:avLst/>
          </a:prstGeom>
        </p:spPr>
      </p:pic>
      <p:pic>
        <p:nvPicPr>
          <p:cNvPr id="42" name="图片 41">
            <a:extLst>
              <a:ext uri="{FF2B5EF4-FFF2-40B4-BE49-F238E27FC236}">
                <a16:creationId xmlns:a16="http://schemas.microsoft.com/office/drawing/2014/main" id="{B0D2A311-69B1-4E81-9F30-C53D93E229A5}"/>
              </a:ext>
            </a:extLst>
          </p:cNvPr>
          <p:cNvPicPr>
            <a:picLocks noChangeAspect="1"/>
          </p:cNvPicPr>
          <p:nvPr/>
        </p:nvPicPr>
        <p:blipFill>
          <a:blip r:embed="rId6"/>
          <a:stretch>
            <a:fillRect/>
          </a:stretch>
        </p:blipFill>
        <p:spPr>
          <a:xfrm>
            <a:off x="4695121" y="500576"/>
            <a:ext cx="771574" cy="484185"/>
          </a:xfrm>
          <a:prstGeom prst="rect">
            <a:avLst/>
          </a:prstGeom>
        </p:spPr>
      </p:pic>
      <p:grpSp>
        <p:nvGrpSpPr>
          <p:cNvPr id="43" name="组合 42">
            <a:extLst>
              <a:ext uri="{FF2B5EF4-FFF2-40B4-BE49-F238E27FC236}">
                <a16:creationId xmlns:a16="http://schemas.microsoft.com/office/drawing/2014/main" id="{E61C2012-0B88-4F45-9994-2A60F45D64C4}"/>
              </a:ext>
            </a:extLst>
          </p:cNvPr>
          <p:cNvGrpSpPr/>
          <p:nvPr/>
        </p:nvGrpSpPr>
        <p:grpSpPr>
          <a:xfrm>
            <a:off x="7637074" y="1043741"/>
            <a:ext cx="2448550" cy="987720"/>
            <a:chOff x="4322882" y="5260680"/>
            <a:chExt cx="2448550" cy="987720"/>
          </a:xfrm>
        </p:grpSpPr>
        <p:sp>
          <p:nvSpPr>
            <p:cNvPr id="44" name="Freeform 32">
              <a:extLst>
                <a:ext uri="{FF2B5EF4-FFF2-40B4-BE49-F238E27FC236}">
                  <a16:creationId xmlns:a16="http://schemas.microsoft.com/office/drawing/2014/main" id="{C463D061-99DF-477A-9229-0B7B372E9F71}"/>
                </a:ext>
              </a:extLst>
            </p:cNvPr>
            <p:cNvSpPr>
              <a:spLocks/>
            </p:cNvSpPr>
            <p:nvPr/>
          </p:nvSpPr>
          <p:spPr bwMode="auto">
            <a:xfrm>
              <a:off x="4356083" y="5260680"/>
              <a:ext cx="2415349" cy="973196"/>
            </a:xfrm>
            <a:custGeom>
              <a:avLst/>
              <a:gdLst>
                <a:gd name="T0" fmla="*/ 471 w 492"/>
                <a:gd name="T1" fmla="*/ 63 h 198"/>
                <a:gd name="T2" fmla="*/ 461 w 492"/>
                <a:gd name="T3" fmla="*/ 30 h 198"/>
                <a:gd name="T4" fmla="*/ 440 w 492"/>
                <a:gd name="T5" fmla="*/ 3 h 198"/>
                <a:gd name="T6" fmla="*/ 4 w 492"/>
                <a:gd name="T7" fmla="*/ 125 h 198"/>
                <a:gd name="T8" fmla="*/ 452 w 492"/>
                <a:gd name="T9" fmla="*/ 32 h 198"/>
                <a:gd name="T10" fmla="*/ 468 w 492"/>
                <a:gd name="T11" fmla="*/ 64 h 198"/>
                <a:gd name="T12" fmla="*/ 451 w 492"/>
                <a:gd name="T13" fmla="*/ 69 h 198"/>
                <a:gd name="T14" fmla="*/ 441 w 492"/>
                <a:gd name="T15" fmla="*/ 53 h 198"/>
                <a:gd name="T16" fmla="*/ 441 w 492"/>
                <a:gd name="T17" fmla="*/ 63 h 198"/>
                <a:gd name="T18" fmla="*/ 425 w 492"/>
                <a:gd name="T19" fmla="*/ 76 h 198"/>
                <a:gd name="T20" fmla="*/ 416 w 492"/>
                <a:gd name="T21" fmla="*/ 66 h 198"/>
                <a:gd name="T22" fmla="*/ 398 w 492"/>
                <a:gd name="T23" fmla="*/ 83 h 198"/>
                <a:gd name="T24" fmla="*/ 388 w 492"/>
                <a:gd name="T25" fmla="*/ 75 h 198"/>
                <a:gd name="T26" fmla="*/ 376 w 492"/>
                <a:gd name="T27" fmla="*/ 89 h 198"/>
                <a:gd name="T28" fmla="*/ 372 w 492"/>
                <a:gd name="T29" fmla="*/ 78 h 198"/>
                <a:gd name="T30" fmla="*/ 371 w 492"/>
                <a:gd name="T31" fmla="*/ 91 h 198"/>
                <a:gd name="T32" fmla="*/ 346 w 492"/>
                <a:gd name="T33" fmla="*/ 86 h 198"/>
                <a:gd name="T34" fmla="*/ 334 w 492"/>
                <a:gd name="T35" fmla="*/ 71 h 198"/>
                <a:gd name="T36" fmla="*/ 345 w 492"/>
                <a:gd name="T37" fmla="*/ 98 h 198"/>
                <a:gd name="T38" fmla="*/ 325 w 492"/>
                <a:gd name="T39" fmla="*/ 99 h 198"/>
                <a:gd name="T40" fmla="*/ 315 w 492"/>
                <a:gd name="T41" fmla="*/ 92 h 198"/>
                <a:gd name="T42" fmla="*/ 321 w 492"/>
                <a:gd name="T43" fmla="*/ 104 h 198"/>
                <a:gd name="T44" fmla="*/ 301 w 492"/>
                <a:gd name="T45" fmla="*/ 93 h 198"/>
                <a:gd name="T46" fmla="*/ 302 w 492"/>
                <a:gd name="T47" fmla="*/ 110 h 198"/>
                <a:gd name="T48" fmla="*/ 280 w 492"/>
                <a:gd name="T49" fmla="*/ 116 h 198"/>
                <a:gd name="T50" fmla="*/ 271 w 492"/>
                <a:gd name="T51" fmla="*/ 102 h 198"/>
                <a:gd name="T52" fmla="*/ 256 w 492"/>
                <a:gd name="T53" fmla="*/ 123 h 198"/>
                <a:gd name="T54" fmla="*/ 252 w 492"/>
                <a:gd name="T55" fmla="*/ 109 h 198"/>
                <a:gd name="T56" fmla="*/ 250 w 492"/>
                <a:gd name="T57" fmla="*/ 120 h 198"/>
                <a:gd name="T58" fmla="*/ 232 w 492"/>
                <a:gd name="T59" fmla="*/ 129 h 198"/>
                <a:gd name="T60" fmla="*/ 224 w 492"/>
                <a:gd name="T61" fmla="*/ 105 h 198"/>
                <a:gd name="T62" fmla="*/ 224 w 492"/>
                <a:gd name="T63" fmla="*/ 123 h 198"/>
                <a:gd name="T64" fmla="*/ 210 w 492"/>
                <a:gd name="T65" fmla="*/ 136 h 198"/>
                <a:gd name="T66" fmla="*/ 205 w 492"/>
                <a:gd name="T67" fmla="*/ 124 h 198"/>
                <a:gd name="T68" fmla="*/ 203 w 492"/>
                <a:gd name="T69" fmla="*/ 136 h 198"/>
                <a:gd name="T70" fmla="*/ 186 w 492"/>
                <a:gd name="T71" fmla="*/ 143 h 198"/>
                <a:gd name="T72" fmla="*/ 177 w 492"/>
                <a:gd name="T73" fmla="*/ 133 h 198"/>
                <a:gd name="T74" fmla="*/ 182 w 492"/>
                <a:gd name="T75" fmla="*/ 144 h 198"/>
                <a:gd name="T76" fmla="*/ 165 w 492"/>
                <a:gd name="T77" fmla="*/ 148 h 198"/>
                <a:gd name="T78" fmla="*/ 155 w 492"/>
                <a:gd name="T79" fmla="*/ 138 h 198"/>
                <a:gd name="T80" fmla="*/ 146 w 492"/>
                <a:gd name="T81" fmla="*/ 154 h 198"/>
                <a:gd name="T82" fmla="*/ 138 w 492"/>
                <a:gd name="T83" fmla="*/ 140 h 198"/>
                <a:gd name="T84" fmla="*/ 137 w 492"/>
                <a:gd name="T85" fmla="*/ 150 h 198"/>
                <a:gd name="T86" fmla="*/ 121 w 492"/>
                <a:gd name="T87" fmla="*/ 161 h 198"/>
                <a:gd name="T88" fmla="*/ 114 w 492"/>
                <a:gd name="T89" fmla="*/ 136 h 198"/>
                <a:gd name="T90" fmla="*/ 118 w 492"/>
                <a:gd name="T91" fmla="*/ 162 h 198"/>
                <a:gd name="T92" fmla="*/ 94 w 492"/>
                <a:gd name="T93" fmla="*/ 158 h 198"/>
                <a:gd name="T94" fmla="*/ 96 w 492"/>
                <a:gd name="T95" fmla="*/ 166 h 198"/>
                <a:gd name="T96" fmla="*/ 88 w 492"/>
                <a:gd name="T97" fmla="*/ 171 h 198"/>
                <a:gd name="T98" fmla="*/ 83 w 492"/>
                <a:gd name="T99" fmla="*/ 161 h 198"/>
                <a:gd name="T100" fmla="*/ 82 w 492"/>
                <a:gd name="T101" fmla="*/ 169 h 198"/>
                <a:gd name="T102" fmla="*/ 76 w 492"/>
                <a:gd name="T103" fmla="*/ 175 h 198"/>
                <a:gd name="T104" fmla="*/ 71 w 492"/>
                <a:gd name="T105" fmla="*/ 165 h 198"/>
                <a:gd name="T106" fmla="*/ 69 w 492"/>
                <a:gd name="T107" fmla="*/ 173 h 198"/>
                <a:gd name="T108" fmla="*/ 60 w 492"/>
                <a:gd name="T109" fmla="*/ 180 h 198"/>
                <a:gd name="T110" fmla="*/ 58 w 492"/>
                <a:gd name="T111" fmla="*/ 176 h 198"/>
                <a:gd name="T112" fmla="*/ 49 w 492"/>
                <a:gd name="T113" fmla="*/ 168 h 198"/>
                <a:gd name="T114" fmla="*/ 57 w 492"/>
                <a:gd name="T115" fmla="*/ 181 h 198"/>
                <a:gd name="T116" fmla="*/ 25 w 492"/>
                <a:gd name="T117" fmla="*/ 197 h 198"/>
                <a:gd name="T118" fmla="*/ 209 w 492"/>
                <a:gd name="T119" fmla="*/ 145 h 198"/>
                <a:gd name="T120" fmla="*/ 486 w 492"/>
                <a:gd name="T121"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 h="198">
                  <a:moveTo>
                    <a:pt x="484" y="60"/>
                  </a:moveTo>
                  <a:cubicBezTo>
                    <a:pt x="479" y="61"/>
                    <a:pt x="475" y="62"/>
                    <a:pt x="471" y="63"/>
                  </a:cubicBezTo>
                  <a:cubicBezTo>
                    <a:pt x="473" y="63"/>
                    <a:pt x="473" y="61"/>
                    <a:pt x="473" y="59"/>
                  </a:cubicBezTo>
                  <a:cubicBezTo>
                    <a:pt x="470" y="49"/>
                    <a:pt x="465" y="40"/>
                    <a:pt x="461" y="30"/>
                  </a:cubicBezTo>
                  <a:cubicBezTo>
                    <a:pt x="456" y="20"/>
                    <a:pt x="452" y="9"/>
                    <a:pt x="443" y="1"/>
                  </a:cubicBezTo>
                  <a:cubicBezTo>
                    <a:pt x="442" y="0"/>
                    <a:pt x="439" y="1"/>
                    <a:pt x="440" y="3"/>
                  </a:cubicBezTo>
                  <a:cubicBezTo>
                    <a:pt x="293" y="35"/>
                    <a:pt x="150" y="87"/>
                    <a:pt x="3" y="119"/>
                  </a:cubicBezTo>
                  <a:cubicBezTo>
                    <a:pt x="0" y="120"/>
                    <a:pt x="1" y="126"/>
                    <a:pt x="4" y="125"/>
                  </a:cubicBezTo>
                  <a:cubicBezTo>
                    <a:pt x="152" y="93"/>
                    <a:pt x="295" y="40"/>
                    <a:pt x="443" y="11"/>
                  </a:cubicBezTo>
                  <a:cubicBezTo>
                    <a:pt x="446" y="18"/>
                    <a:pt x="449" y="25"/>
                    <a:pt x="452" y="32"/>
                  </a:cubicBezTo>
                  <a:cubicBezTo>
                    <a:pt x="456" y="42"/>
                    <a:pt x="460" y="54"/>
                    <a:pt x="466" y="63"/>
                  </a:cubicBezTo>
                  <a:cubicBezTo>
                    <a:pt x="467" y="64"/>
                    <a:pt x="467" y="64"/>
                    <a:pt x="468" y="64"/>
                  </a:cubicBezTo>
                  <a:cubicBezTo>
                    <a:pt x="462" y="66"/>
                    <a:pt x="457" y="67"/>
                    <a:pt x="451" y="69"/>
                  </a:cubicBezTo>
                  <a:cubicBezTo>
                    <a:pt x="451" y="69"/>
                    <a:pt x="451" y="69"/>
                    <a:pt x="451" y="69"/>
                  </a:cubicBezTo>
                  <a:cubicBezTo>
                    <a:pt x="450" y="66"/>
                    <a:pt x="448" y="64"/>
                    <a:pt x="446" y="61"/>
                  </a:cubicBezTo>
                  <a:cubicBezTo>
                    <a:pt x="444" y="59"/>
                    <a:pt x="442" y="56"/>
                    <a:pt x="441" y="53"/>
                  </a:cubicBezTo>
                  <a:cubicBezTo>
                    <a:pt x="439" y="50"/>
                    <a:pt x="434" y="52"/>
                    <a:pt x="436" y="55"/>
                  </a:cubicBezTo>
                  <a:cubicBezTo>
                    <a:pt x="437" y="58"/>
                    <a:pt x="439" y="61"/>
                    <a:pt x="441" y="63"/>
                  </a:cubicBezTo>
                  <a:cubicBezTo>
                    <a:pt x="442" y="65"/>
                    <a:pt x="444" y="68"/>
                    <a:pt x="446" y="70"/>
                  </a:cubicBezTo>
                  <a:cubicBezTo>
                    <a:pt x="439" y="72"/>
                    <a:pt x="432" y="74"/>
                    <a:pt x="425" y="76"/>
                  </a:cubicBezTo>
                  <a:cubicBezTo>
                    <a:pt x="423" y="73"/>
                    <a:pt x="423" y="69"/>
                    <a:pt x="422" y="65"/>
                  </a:cubicBezTo>
                  <a:cubicBezTo>
                    <a:pt x="422" y="61"/>
                    <a:pt x="416" y="62"/>
                    <a:pt x="416" y="66"/>
                  </a:cubicBezTo>
                  <a:cubicBezTo>
                    <a:pt x="417" y="70"/>
                    <a:pt x="418" y="74"/>
                    <a:pt x="419" y="78"/>
                  </a:cubicBezTo>
                  <a:cubicBezTo>
                    <a:pt x="412" y="80"/>
                    <a:pt x="405" y="81"/>
                    <a:pt x="398" y="83"/>
                  </a:cubicBezTo>
                  <a:cubicBezTo>
                    <a:pt x="397" y="79"/>
                    <a:pt x="394" y="75"/>
                    <a:pt x="391" y="72"/>
                  </a:cubicBezTo>
                  <a:cubicBezTo>
                    <a:pt x="390" y="71"/>
                    <a:pt x="387" y="73"/>
                    <a:pt x="388" y="75"/>
                  </a:cubicBezTo>
                  <a:cubicBezTo>
                    <a:pt x="391" y="78"/>
                    <a:pt x="393" y="81"/>
                    <a:pt x="394" y="84"/>
                  </a:cubicBezTo>
                  <a:cubicBezTo>
                    <a:pt x="388" y="86"/>
                    <a:pt x="382" y="88"/>
                    <a:pt x="376" y="89"/>
                  </a:cubicBezTo>
                  <a:cubicBezTo>
                    <a:pt x="375" y="88"/>
                    <a:pt x="374" y="86"/>
                    <a:pt x="373" y="84"/>
                  </a:cubicBezTo>
                  <a:cubicBezTo>
                    <a:pt x="372" y="82"/>
                    <a:pt x="372" y="80"/>
                    <a:pt x="372" y="78"/>
                  </a:cubicBezTo>
                  <a:cubicBezTo>
                    <a:pt x="371" y="75"/>
                    <a:pt x="366" y="76"/>
                    <a:pt x="367" y="79"/>
                  </a:cubicBezTo>
                  <a:cubicBezTo>
                    <a:pt x="367" y="83"/>
                    <a:pt x="368" y="87"/>
                    <a:pt x="371" y="91"/>
                  </a:cubicBezTo>
                  <a:cubicBezTo>
                    <a:pt x="364" y="93"/>
                    <a:pt x="357" y="95"/>
                    <a:pt x="350" y="96"/>
                  </a:cubicBezTo>
                  <a:cubicBezTo>
                    <a:pt x="349" y="93"/>
                    <a:pt x="347" y="89"/>
                    <a:pt x="346" y="86"/>
                  </a:cubicBezTo>
                  <a:cubicBezTo>
                    <a:pt x="344" y="80"/>
                    <a:pt x="342" y="75"/>
                    <a:pt x="340" y="70"/>
                  </a:cubicBezTo>
                  <a:cubicBezTo>
                    <a:pt x="339" y="66"/>
                    <a:pt x="333" y="67"/>
                    <a:pt x="334" y="71"/>
                  </a:cubicBezTo>
                  <a:cubicBezTo>
                    <a:pt x="336" y="76"/>
                    <a:pt x="338" y="81"/>
                    <a:pt x="339" y="85"/>
                  </a:cubicBezTo>
                  <a:cubicBezTo>
                    <a:pt x="341" y="89"/>
                    <a:pt x="342" y="94"/>
                    <a:pt x="345" y="98"/>
                  </a:cubicBezTo>
                  <a:cubicBezTo>
                    <a:pt x="339" y="100"/>
                    <a:pt x="333" y="101"/>
                    <a:pt x="326" y="103"/>
                  </a:cubicBezTo>
                  <a:cubicBezTo>
                    <a:pt x="326" y="102"/>
                    <a:pt x="325" y="100"/>
                    <a:pt x="325" y="99"/>
                  </a:cubicBezTo>
                  <a:cubicBezTo>
                    <a:pt x="323" y="96"/>
                    <a:pt x="321" y="93"/>
                    <a:pt x="319" y="90"/>
                  </a:cubicBezTo>
                  <a:cubicBezTo>
                    <a:pt x="318" y="87"/>
                    <a:pt x="313" y="89"/>
                    <a:pt x="315" y="92"/>
                  </a:cubicBezTo>
                  <a:cubicBezTo>
                    <a:pt x="316" y="95"/>
                    <a:pt x="318" y="98"/>
                    <a:pt x="319" y="100"/>
                  </a:cubicBezTo>
                  <a:cubicBezTo>
                    <a:pt x="320" y="102"/>
                    <a:pt x="321" y="103"/>
                    <a:pt x="321" y="104"/>
                  </a:cubicBezTo>
                  <a:cubicBezTo>
                    <a:pt x="317" y="106"/>
                    <a:pt x="313" y="107"/>
                    <a:pt x="308" y="108"/>
                  </a:cubicBezTo>
                  <a:cubicBezTo>
                    <a:pt x="306" y="103"/>
                    <a:pt x="304" y="98"/>
                    <a:pt x="301" y="93"/>
                  </a:cubicBezTo>
                  <a:cubicBezTo>
                    <a:pt x="300" y="90"/>
                    <a:pt x="294" y="93"/>
                    <a:pt x="296" y="96"/>
                  </a:cubicBezTo>
                  <a:cubicBezTo>
                    <a:pt x="298" y="101"/>
                    <a:pt x="300" y="105"/>
                    <a:pt x="302" y="110"/>
                  </a:cubicBezTo>
                  <a:cubicBezTo>
                    <a:pt x="295" y="112"/>
                    <a:pt x="287" y="114"/>
                    <a:pt x="280" y="116"/>
                  </a:cubicBezTo>
                  <a:cubicBezTo>
                    <a:pt x="280" y="116"/>
                    <a:pt x="280" y="116"/>
                    <a:pt x="280" y="116"/>
                  </a:cubicBezTo>
                  <a:cubicBezTo>
                    <a:pt x="278" y="111"/>
                    <a:pt x="276" y="107"/>
                    <a:pt x="275" y="102"/>
                  </a:cubicBezTo>
                  <a:cubicBezTo>
                    <a:pt x="275" y="99"/>
                    <a:pt x="271" y="99"/>
                    <a:pt x="271" y="102"/>
                  </a:cubicBezTo>
                  <a:cubicBezTo>
                    <a:pt x="271" y="108"/>
                    <a:pt x="273" y="113"/>
                    <a:pt x="275" y="117"/>
                  </a:cubicBezTo>
                  <a:cubicBezTo>
                    <a:pt x="268" y="119"/>
                    <a:pt x="262" y="121"/>
                    <a:pt x="256" y="123"/>
                  </a:cubicBezTo>
                  <a:cubicBezTo>
                    <a:pt x="255" y="121"/>
                    <a:pt x="255" y="120"/>
                    <a:pt x="254" y="118"/>
                  </a:cubicBezTo>
                  <a:cubicBezTo>
                    <a:pt x="254" y="115"/>
                    <a:pt x="253" y="112"/>
                    <a:pt x="252" y="109"/>
                  </a:cubicBezTo>
                  <a:cubicBezTo>
                    <a:pt x="250" y="106"/>
                    <a:pt x="246" y="108"/>
                    <a:pt x="247" y="112"/>
                  </a:cubicBezTo>
                  <a:cubicBezTo>
                    <a:pt x="248" y="114"/>
                    <a:pt x="249" y="117"/>
                    <a:pt x="250" y="120"/>
                  </a:cubicBezTo>
                  <a:cubicBezTo>
                    <a:pt x="250" y="121"/>
                    <a:pt x="250" y="123"/>
                    <a:pt x="251" y="124"/>
                  </a:cubicBezTo>
                  <a:cubicBezTo>
                    <a:pt x="244" y="126"/>
                    <a:pt x="238" y="128"/>
                    <a:pt x="232" y="129"/>
                  </a:cubicBezTo>
                  <a:cubicBezTo>
                    <a:pt x="231" y="127"/>
                    <a:pt x="230" y="124"/>
                    <a:pt x="229" y="121"/>
                  </a:cubicBezTo>
                  <a:cubicBezTo>
                    <a:pt x="227" y="116"/>
                    <a:pt x="226" y="110"/>
                    <a:pt x="224" y="105"/>
                  </a:cubicBezTo>
                  <a:cubicBezTo>
                    <a:pt x="224" y="102"/>
                    <a:pt x="219" y="103"/>
                    <a:pt x="220" y="106"/>
                  </a:cubicBezTo>
                  <a:cubicBezTo>
                    <a:pt x="221" y="111"/>
                    <a:pt x="223" y="117"/>
                    <a:pt x="224" y="123"/>
                  </a:cubicBezTo>
                  <a:cubicBezTo>
                    <a:pt x="225" y="125"/>
                    <a:pt x="226" y="128"/>
                    <a:pt x="227" y="131"/>
                  </a:cubicBezTo>
                  <a:cubicBezTo>
                    <a:pt x="221" y="133"/>
                    <a:pt x="215" y="134"/>
                    <a:pt x="210" y="136"/>
                  </a:cubicBezTo>
                  <a:cubicBezTo>
                    <a:pt x="209" y="135"/>
                    <a:pt x="209" y="134"/>
                    <a:pt x="208" y="134"/>
                  </a:cubicBezTo>
                  <a:cubicBezTo>
                    <a:pt x="207" y="130"/>
                    <a:pt x="206" y="127"/>
                    <a:pt x="205" y="124"/>
                  </a:cubicBezTo>
                  <a:cubicBezTo>
                    <a:pt x="204" y="121"/>
                    <a:pt x="199" y="122"/>
                    <a:pt x="200" y="125"/>
                  </a:cubicBezTo>
                  <a:cubicBezTo>
                    <a:pt x="201" y="129"/>
                    <a:pt x="202" y="133"/>
                    <a:pt x="203" y="136"/>
                  </a:cubicBezTo>
                  <a:cubicBezTo>
                    <a:pt x="203" y="137"/>
                    <a:pt x="204" y="137"/>
                    <a:pt x="204" y="137"/>
                  </a:cubicBezTo>
                  <a:cubicBezTo>
                    <a:pt x="198" y="139"/>
                    <a:pt x="192" y="141"/>
                    <a:pt x="186" y="143"/>
                  </a:cubicBezTo>
                  <a:cubicBezTo>
                    <a:pt x="185" y="139"/>
                    <a:pt x="183" y="135"/>
                    <a:pt x="181" y="131"/>
                  </a:cubicBezTo>
                  <a:cubicBezTo>
                    <a:pt x="180" y="129"/>
                    <a:pt x="176" y="131"/>
                    <a:pt x="177" y="133"/>
                  </a:cubicBezTo>
                  <a:cubicBezTo>
                    <a:pt x="178" y="136"/>
                    <a:pt x="179" y="138"/>
                    <a:pt x="180" y="141"/>
                  </a:cubicBezTo>
                  <a:cubicBezTo>
                    <a:pt x="181" y="142"/>
                    <a:pt x="181" y="143"/>
                    <a:pt x="182" y="144"/>
                  </a:cubicBezTo>
                  <a:cubicBezTo>
                    <a:pt x="176" y="145"/>
                    <a:pt x="171" y="147"/>
                    <a:pt x="165" y="148"/>
                  </a:cubicBezTo>
                  <a:cubicBezTo>
                    <a:pt x="165" y="148"/>
                    <a:pt x="165" y="148"/>
                    <a:pt x="165" y="148"/>
                  </a:cubicBezTo>
                  <a:cubicBezTo>
                    <a:pt x="163" y="145"/>
                    <a:pt x="161" y="141"/>
                    <a:pt x="161" y="137"/>
                  </a:cubicBezTo>
                  <a:cubicBezTo>
                    <a:pt x="160" y="133"/>
                    <a:pt x="155" y="135"/>
                    <a:pt x="155" y="138"/>
                  </a:cubicBezTo>
                  <a:cubicBezTo>
                    <a:pt x="156" y="142"/>
                    <a:pt x="157" y="147"/>
                    <a:pt x="159" y="150"/>
                  </a:cubicBezTo>
                  <a:cubicBezTo>
                    <a:pt x="155" y="151"/>
                    <a:pt x="150" y="153"/>
                    <a:pt x="146" y="154"/>
                  </a:cubicBezTo>
                  <a:cubicBezTo>
                    <a:pt x="145" y="152"/>
                    <a:pt x="144" y="150"/>
                    <a:pt x="142" y="148"/>
                  </a:cubicBezTo>
                  <a:cubicBezTo>
                    <a:pt x="141" y="145"/>
                    <a:pt x="140" y="143"/>
                    <a:pt x="138" y="140"/>
                  </a:cubicBezTo>
                  <a:cubicBezTo>
                    <a:pt x="138" y="137"/>
                    <a:pt x="133" y="137"/>
                    <a:pt x="134" y="141"/>
                  </a:cubicBezTo>
                  <a:cubicBezTo>
                    <a:pt x="135" y="144"/>
                    <a:pt x="136" y="147"/>
                    <a:pt x="137" y="150"/>
                  </a:cubicBezTo>
                  <a:cubicBezTo>
                    <a:pt x="138" y="152"/>
                    <a:pt x="139" y="154"/>
                    <a:pt x="140" y="156"/>
                  </a:cubicBezTo>
                  <a:cubicBezTo>
                    <a:pt x="134" y="158"/>
                    <a:pt x="127" y="160"/>
                    <a:pt x="121" y="161"/>
                  </a:cubicBezTo>
                  <a:cubicBezTo>
                    <a:pt x="120" y="157"/>
                    <a:pt x="118" y="153"/>
                    <a:pt x="116" y="149"/>
                  </a:cubicBezTo>
                  <a:cubicBezTo>
                    <a:pt x="115" y="145"/>
                    <a:pt x="114" y="141"/>
                    <a:pt x="114" y="136"/>
                  </a:cubicBezTo>
                  <a:cubicBezTo>
                    <a:pt x="114" y="134"/>
                    <a:pt x="111" y="134"/>
                    <a:pt x="111" y="136"/>
                  </a:cubicBezTo>
                  <a:cubicBezTo>
                    <a:pt x="110" y="144"/>
                    <a:pt x="111" y="157"/>
                    <a:pt x="118" y="162"/>
                  </a:cubicBezTo>
                  <a:cubicBezTo>
                    <a:pt x="112" y="164"/>
                    <a:pt x="106" y="166"/>
                    <a:pt x="101" y="167"/>
                  </a:cubicBezTo>
                  <a:cubicBezTo>
                    <a:pt x="99" y="164"/>
                    <a:pt x="97" y="161"/>
                    <a:pt x="94" y="158"/>
                  </a:cubicBezTo>
                  <a:cubicBezTo>
                    <a:pt x="93" y="157"/>
                    <a:pt x="91" y="159"/>
                    <a:pt x="92" y="160"/>
                  </a:cubicBezTo>
                  <a:cubicBezTo>
                    <a:pt x="94" y="162"/>
                    <a:pt x="95" y="164"/>
                    <a:pt x="96" y="166"/>
                  </a:cubicBezTo>
                  <a:cubicBezTo>
                    <a:pt x="96" y="167"/>
                    <a:pt x="96" y="168"/>
                    <a:pt x="96" y="169"/>
                  </a:cubicBezTo>
                  <a:cubicBezTo>
                    <a:pt x="94" y="170"/>
                    <a:pt x="91" y="170"/>
                    <a:pt x="88" y="171"/>
                  </a:cubicBezTo>
                  <a:cubicBezTo>
                    <a:pt x="87" y="170"/>
                    <a:pt x="86" y="169"/>
                    <a:pt x="85" y="167"/>
                  </a:cubicBezTo>
                  <a:cubicBezTo>
                    <a:pt x="84" y="165"/>
                    <a:pt x="84" y="163"/>
                    <a:pt x="83" y="161"/>
                  </a:cubicBezTo>
                  <a:cubicBezTo>
                    <a:pt x="83" y="158"/>
                    <a:pt x="79" y="159"/>
                    <a:pt x="79" y="162"/>
                  </a:cubicBezTo>
                  <a:cubicBezTo>
                    <a:pt x="80" y="164"/>
                    <a:pt x="81" y="167"/>
                    <a:pt x="82" y="169"/>
                  </a:cubicBezTo>
                  <a:cubicBezTo>
                    <a:pt x="82" y="170"/>
                    <a:pt x="83" y="171"/>
                    <a:pt x="84" y="173"/>
                  </a:cubicBezTo>
                  <a:cubicBezTo>
                    <a:pt x="81" y="173"/>
                    <a:pt x="79" y="174"/>
                    <a:pt x="76" y="175"/>
                  </a:cubicBezTo>
                  <a:cubicBezTo>
                    <a:pt x="75" y="173"/>
                    <a:pt x="74" y="172"/>
                    <a:pt x="73" y="171"/>
                  </a:cubicBezTo>
                  <a:cubicBezTo>
                    <a:pt x="72" y="169"/>
                    <a:pt x="71" y="167"/>
                    <a:pt x="71" y="165"/>
                  </a:cubicBezTo>
                  <a:cubicBezTo>
                    <a:pt x="70" y="162"/>
                    <a:pt x="66" y="163"/>
                    <a:pt x="66" y="166"/>
                  </a:cubicBezTo>
                  <a:cubicBezTo>
                    <a:pt x="67" y="168"/>
                    <a:pt x="68" y="171"/>
                    <a:pt x="69" y="173"/>
                  </a:cubicBezTo>
                  <a:cubicBezTo>
                    <a:pt x="69" y="174"/>
                    <a:pt x="70" y="175"/>
                    <a:pt x="71" y="176"/>
                  </a:cubicBezTo>
                  <a:cubicBezTo>
                    <a:pt x="67" y="178"/>
                    <a:pt x="63" y="179"/>
                    <a:pt x="60" y="180"/>
                  </a:cubicBezTo>
                  <a:cubicBezTo>
                    <a:pt x="60" y="180"/>
                    <a:pt x="60" y="180"/>
                    <a:pt x="60" y="180"/>
                  </a:cubicBezTo>
                  <a:cubicBezTo>
                    <a:pt x="60" y="178"/>
                    <a:pt x="59" y="177"/>
                    <a:pt x="58" y="176"/>
                  </a:cubicBezTo>
                  <a:cubicBezTo>
                    <a:pt x="56" y="173"/>
                    <a:pt x="54" y="170"/>
                    <a:pt x="52" y="166"/>
                  </a:cubicBezTo>
                  <a:cubicBezTo>
                    <a:pt x="51" y="165"/>
                    <a:pt x="49" y="166"/>
                    <a:pt x="49" y="168"/>
                  </a:cubicBezTo>
                  <a:cubicBezTo>
                    <a:pt x="51" y="172"/>
                    <a:pt x="53" y="177"/>
                    <a:pt x="56" y="180"/>
                  </a:cubicBezTo>
                  <a:cubicBezTo>
                    <a:pt x="57" y="181"/>
                    <a:pt x="57" y="181"/>
                    <a:pt x="57" y="181"/>
                  </a:cubicBezTo>
                  <a:cubicBezTo>
                    <a:pt x="46" y="184"/>
                    <a:pt x="35" y="187"/>
                    <a:pt x="24" y="191"/>
                  </a:cubicBezTo>
                  <a:cubicBezTo>
                    <a:pt x="20" y="192"/>
                    <a:pt x="21" y="198"/>
                    <a:pt x="25" y="197"/>
                  </a:cubicBezTo>
                  <a:cubicBezTo>
                    <a:pt x="86" y="179"/>
                    <a:pt x="148" y="162"/>
                    <a:pt x="209" y="145"/>
                  </a:cubicBezTo>
                  <a:cubicBezTo>
                    <a:pt x="209" y="145"/>
                    <a:pt x="209" y="145"/>
                    <a:pt x="209" y="145"/>
                  </a:cubicBezTo>
                  <a:cubicBezTo>
                    <a:pt x="210" y="145"/>
                    <a:pt x="211" y="145"/>
                    <a:pt x="212" y="144"/>
                  </a:cubicBezTo>
                  <a:cubicBezTo>
                    <a:pt x="303" y="119"/>
                    <a:pt x="394" y="94"/>
                    <a:pt x="486" y="71"/>
                  </a:cubicBezTo>
                  <a:cubicBezTo>
                    <a:pt x="492" y="69"/>
                    <a:pt x="490" y="58"/>
                    <a:pt x="484" y="6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33">
              <a:extLst>
                <a:ext uri="{FF2B5EF4-FFF2-40B4-BE49-F238E27FC236}">
                  <a16:creationId xmlns:a16="http://schemas.microsoft.com/office/drawing/2014/main" id="{6DAC4BC3-4D85-4EFA-9521-C4370C260002}"/>
                </a:ext>
              </a:extLst>
            </p:cNvPr>
            <p:cNvSpPr>
              <a:spLocks/>
            </p:cNvSpPr>
            <p:nvPr/>
          </p:nvSpPr>
          <p:spPr bwMode="auto">
            <a:xfrm>
              <a:off x="4322882" y="5835466"/>
              <a:ext cx="130728" cy="412934"/>
            </a:xfrm>
            <a:custGeom>
              <a:avLst/>
              <a:gdLst>
                <a:gd name="T0" fmla="*/ 26 w 27"/>
                <a:gd name="T1" fmla="*/ 77 h 84"/>
                <a:gd name="T2" fmla="*/ 16 w 27"/>
                <a:gd name="T3" fmla="*/ 40 h 84"/>
                <a:gd name="T4" fmla="*/ 6 w 27"/>
                <a:gd name="T5" fmla="*/ 3 h 84"/>
                <a:gd name="T6" fmla="*/ 0 w 27"/>
                <a:gd name="T7" fmla="*/ 6 h 84"/>
                <a:gd name="T8" fmla="*/ 7 w 27"/>
                <a:gd name="T9" fmla="*/ 46 h 84"/>
                <a:gd name="T10" fmla="*/ 19 w 27"/>
                <a:gd name="T11" fmla="*/ 81 h 84"/>
                <a:gd name="T12" fmla="*/ 26 w 27"/>
                <a:gd name="T13" fmla="*/ 77 h 84"/>
              </a:gdLst>
              <a:ahLst/>
              <a:cxnLst>
                <a:cxn ang="0">
                  <a:pos x="T0" y="T1"/>
                </a:cxn>
                <a:cxn ang="0">
                  <a:pos x="T2" y="T3"/>
                </a:cxn>
                <a:cxn ang="0">
                  <a:pos x="T4" y="T5"/>
                </a:cxn>
                <a:cxn ang="0">
                  <a:pos x="T6" y="T7"/>
                </a:cxn>
                <a:cxn ang="0">
                  <a:pos x="T8" y="T9"/>
                </a:cxn>
                <a:cxn ang="0">
                  <a:pos x="T10" y="T11"/>
                </a:cxn>
                <a:cxn ang="0">
                  <a:pos x="T12" y="T13"/>
                </a:cxn>
              </a:cxnLst>
              <a:rect l="0" t="0" r="r" b="b"/>
              <a:pathLst>
                <a:path w="27" h="84">
                  <a:moveTo>
                    <a:pt x="26" y="77"/>
                  </a:moveTo>
                  <a:cubicBezTo>
                    <a:pt x="24" y="64"/>
                    <a:pt x="19" y="52"/>
                    <a:pt x="16" y="40"/>
                  </a:cubicBezTo>
                  <a:cubicBezTo>
                    <a:pt x="13" y="28"/>
                    <a:pt x="10" y="15"/>
                    <a:pt x="6" y="3"/>
                  </a:cubicBezTo>
                  <a:cubicBezTo>
                    <a:pt x="5" y="0"/>
                    <a:pt x="0" y="2"/>
                    <a:pt x="0" y="6"/>
                  </a:cubicBezTo>
                  <a:cubicBezTo>
                    <a:pt x="2" y="19"/>
                    <a:pt x="4" y="33"/>
                    <a:pt x="7" y="46"/>
                  </a:cubicBezTo>
                  <a:cubicBezTo>
                    <a:pt x="9" y="57"/>
                    <a:pt x="11" y="72"/>
                    <a:pt x="19" y="81"/>
                  </a:cubicBezTo>
                  <a:cubicBezTo>
                    <a:pt x="22" y="84"/>
                    <a:pt x="27" y="81"/>
                    <a:pt x="26" y="7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34">
              <a:extLst>
                <a:ext uri="{FF2B5EF4-FFF2-40B4-BE49-F238E27FC236}">
                  <a16:creationId xmlns:a16="http://schemas.microsoft.com/office/drawing/2014/main" id="{F7EC3034-CE7B-4D05-BC4D-CA6DC15651BD}"/>
                </a:ext>
              </a:extLst>
            </p:cNvPr>
            <p:cNvSpPr>
              <a:spLocks/>
            </p:cNvSpPr>
            <p:nvPr/>
          </p:nvSpPr>
          <p:spPr bwMode="auto">
            <a:xfrm>
              <a:off x="4517936" y="6036746"/>
              <a:ext cx="68477" cy="128653"/>
            </a:xfrm>
            <a:custGeom>
              <a:avLst/>
              <a:gdLst>
                <a:gd name="T0" fmla="*/ 13 w 14"/>
                <a:gd name="T1" fmla="*/ 25 h 26"/>
                <a:gd name="T2" fmla="*/ 7 w 14"/>
                <a:gd name="T3" fmla="*/ 15 h 26"/>
                <a:gd name="T4" fmla="*/ 2 w 14"/>
                <a:gd name="T5" fmla="*/ 1 h 26"/>
                <a:gd name="T6" fmla="*/ 0 w 14"/>
                <a:gd name="T7" fmla="*/ 2 h 26"/>
                <a:gd name="T8" fmla="*/ 4 w 14"/>
                <a:gd name="T9" fmla="*/ 15 h 26"/>
                <a:gd name="T10" fmla="*/ 12 w 14"/>
                <a:gd name="T11" fmla="*/ 26 h 26"/>
                <a:gd name="T12" fmla="*/ 13 w 14"/>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3" y="25"/>
                  </a:moveTo>
                  <a:cubicBezTo>
                    <a:pt x="12" y="21"/>
                    <a:pt x="9" y="18"/>
                    <a:pt x="7" y="15"/>
                  </a:cubicBezTo>
                  <a:cubicBezTo>
                    <a:pt x="4" y="11"/>
                    <a:pt x="3" y="6"/>
                    <a:pt x="2" y="1"/>
                  </a:cubicBezTo>
                  <a:cubicBezTo>
                    <a:pt x="1" y="0"/>
                    <a:pt x="0" y="1"/>
                    <a:pt x="0" y="2"/>
                  </a:cubicBezTo>
                  <a:cubicBezTo>
                    <a:pt x="1" y="6"/>
                    <a:pt x="2" y="11"/>
                    <a:pt x="4" y="15"/>
                  </a:cubicBezTo>
                  <a:cubicBezTo>
                    <a:pt x="6" y="18"/>
                    <a:pt x="8" y="24"/>
                    <a:pt x="12" y="26"/>
                  </a:cubicBezTo>
                  <a:cubicBezTo>
                    <a:pt x="13" y="26"/>
                    <a:pt x="14" y="25"/>
                    <a:pt x="13" y="2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6" name="文本框 20">
            <a:extLst>
              <a:ext uri="{FF2B5EF4-FFF2-40B4-BE49-F238E27FC236}">
                <a16:creationId xmlns:a16="http://schemas.microsoft.com/office/drawing/2014/main" id="{4D52177C-812F-4D88-9DC3-F9A2C53A34CE}"/>
              </a:ext>
            </a:extLst>
          </p:cNvPr>
          <p:cNvSpPr txBox="1"/>
          <p:nvPr/>
        </p:nvSpPr>
        <p:spPr>
          <a:xfrm>
            <a:off x="4334145" y="2867441"/>
            <a:ext cx="7132919" cy="186204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Khởi</a:t>
            </a:r>
            <a:r>
              <a:rPr kumimoji="0" lang="en-US" altLang="zh-CN" sz="11500" b="1" i="0" u="none" strike="noStrike" kern="1200" cap="none" spc="0" normalizeH="0" baseline="0" noProof="0" dirty="0">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11500" b="1" i="0" u="none" strike="noStrike" kern="1200" cap="none" spc="0" normalizeH="0" baseline="0" noProof="0" dirty="0" err="1">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động</a:t>
            </a:r>
            <a:endParaRPr kumimoji="0" lang="zh-CN" altLang="en-US" sz="11500" b="1" i="0" u="none" strike="noStrike" kern="1200" cap="none" spc="0" normalizeH="0" baseline="0" noProof="0" dirty="0">
              <a:ln>
                <a:noFill/>
              </a:ln>
              <a:solidFill>
                <a:srgbClr val="FF0000"/>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86796923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par>
                                <p:cTn id="26" presetID="14" presetClass="entr" presetSubtype="1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par>
                                <p:cTn id="29" presetID="14" presetClass="entr" presetSubtype="1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heel(1)">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FC25CA9-7FC0-439D-A934-F6498AF994A7}"/>
              </a:ext>
            </a:extLst>
          </p:cNvPr>
          <p:cNvGrpSpPr/>
          <p:nvPr/>
        </p:nvGrpSpPr>
        <p:grpSpPr>
          <a:xfrm rot="21193181">
            <a:off x="10132564" y="5021516"/>
            <a:ext cx="928707" cy="607800"/>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3"/>
          <a:stretch>
            <a:fillRect/>
          </a:stretch>
        </p:blipFill>
        <p:spPr>
          <a:xfrm>
            <a:off x="278713" y="5493922"/>
            <a:ext cx="1789341" cy="1122862"/>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3"/>
          <a:stretch>
            <a:fillRect/>
          </a:stretch>
        </p:blipFill>
        <p:spPr>
          <a:xfrm>
            <a:off x="10856129" y="2692351"/>
            <a:ext cx="1299147" cy="815252"/>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3"/>
          <a:stretch>
            <a:fillRect/>
          </a:stretch>
        </p:blipFill>
        <p:spPr>
          <a:xfrm>
            <a:off x="344924" y="238577"/>
            <a:ext cx="1202697" cy="754727"/>
          </a:xfrm>
          <a:prstGeom prst="rect">
            <a:avLst/>
          </a:prstGeom>
        </p:spPr>
      </p:pic>
      <p:pic>
        <p:nvPicPr>
          <p:cNvPr id="20" name="图片 19">
            <a:extLst>
              <a:ext uri="{FF2B5EF4-FFF2-40B4-BE49-F238E27FC236}">
                <a16:creationId xmlns:a16="http://schemas.microsoft.com/office/drawing/2014/main" id="{B5D9F9FC-3FA7-44CA-BDBB-36B73BA0AE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77220" y="134443"/>
            <a:ext cx="1824719" cy="1464632"/>
          </a:xfrm>
          <a:prstGeom prst="rect">
            <a:avLst/>
          </a:prstGeom>
        </p:spPr>
      </p:pic>
      <p:pic>
        <p:nvPicPr>
          <p:cNvPr id="21" name="图片 20">
            <a:extLst>
              <a:ext uri="{FF2B5EF4-FFF2-40B4-BE49-F238E27FC236}">
                <a16:creationId xmlns:a16="http://schemas.microsoft.com/office/drawing/2014/main" id="{0EA11F19-D0B4-4536-B420-670D0F4B86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92159" y="5795823"/>
            <a:ext cx="1273311" cy="901865"/>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33414">
            <a:off x="-1171384" y="1887324"/>
            <a:ext cx="3032616" cy="3935368"/>
          </a:xfrm>
          <a:prstGeom prst="rect">
            <a:avLst/>
          </a:prstGeom>
        </p:spPr>
      </p:pic>
      <p:pic>
        <p:nvPicPr>
          <p:cNvPr id="23" name="图片 22">
            <a:extLst>
              <a:ext uri="{FF2B5EF4-FFF2-40B4-BE49-F238E27FC236}">
                <a16:creationId xmlns:a16="http://schemas.microsoft.com/office/drawing/2014/main" id="{09FCCEE7-90C1-4641-8ACC-862957A0EB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7550" y="1335642"/>
            <a:ext cx="681027" cy="546634"/>
          </a:xfrm>
          <a:prstGeom prst="rect">
            <a:avLst/>
          </a:prstGeom>
        </p:spPr>
      </p:pic>
      <p:grpSp>
        <p:nvGrpSpPr>
          <p:cNvPr id="18" name="Group 17">
            <a:extLst>
              <a:ext uri="{FF2B5EF4-FFF2-40B4-BE49-F238E27FC236}">
                <a16:creationId xmlns:a16="http://schemas.microsoft.com/office/drawing/2014/main" id="{BC79C800-3A8F-44A8-9986-9F8DFA5C5801}"/>
              </a:ext>
            </a:extLst>
          </p:cNvPr>
          <p:cNvGrpSpPr/>
          <p:nvPr/>
        </p:nvGrpSpPr>
        <p:grpSpPr>
          <a:xfrm>
            <a:off x="1173384" y="792348"/>
            <a:ext cx="10387538" cy="5582025"/>
            <a:chOff x="1173384" y="792348"/>
            <a:chExt cx="10387538" cy="5582025"/>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7"/>
            <a:stretch>
              <a:fillRect/>
            </a:stretch>
          </p:blipFill>
          <p:spPr>
            <a:xfrm>
              <a:off x="1173384" y="792348"/>
              <a:ext cx="10387538" cy="5582025"/>
            </a:xfrm>
            <a:prstGeom prst="rect">
              <a:avLst/>
            </a:prstGeom>
          </p:spPr>
        </p:pic>
        <p:sp>
          <p:nvSpPr>
            <p:cNvPr id="3" name="TextBox 2">
              <a:extLst>
                <a:ext uri="{FF2B5EF4-FFF2-40B4-BE49-F238E27FC236}">
                  <a16:creationId xmlns:a16="http://schemas.microsoft.com/office/drawing/2014/main" id="{DC7E5BC3-6815-4C97-9545-B4A3AAC53EDD}"/>
                </a:ext>
              </a:extLst>
            </p:cNvPr>
            <p:cNvSpPr txBox="1"/>
            <p:nvPr/>
          </p:nvSpPr>
          <p:spPr>
            <a:xfrm>
              <a:off x="2587193" y="1532583"/>
              <a:ext cx="8343032"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7487053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pic>
        <p:nvPicPr>
          <p:cNvPr id="2661" name="Google Shape;2661;p62"/>
          <p:cNvPicPr preferRelativeResize="0"/>
          <p:nvPr/>
        </p:nvPicPr>
        <p:blipFill rotWithShape="1">
          <a:blip r:embed="rId3">
            <a:alphaModFix/>
          </a:blip>
          <a:srcRect l="18538" r="18532"/>
          <a:stretch/>
        </p:blipFill>
        <p:spPr>
          <a:xfrm flipH="1">
            <a:off x="0" y="1"/>
            <a:ext cx="6474936" cy="6858001"/>
          </a:xfrm>
          <a:prstGeom prst="rect">
            <a:avLst/>
          </a:prstGeom>
          <a:noFill/>
          <a:ln>
            <a:noFill/>
          </a:ln>
        </p:spPr>
      </p:pic>
      <p:sp>
        <p:nvSpPr>
          <p:cNvPr id="2662" name="Google Shape;2662;p62"/>
          <p:cNvSpPr/>
          <p:nvPr/>
        </p:nvSpPr>
        <p:spPr>
          <a:xfrm flipH="1">
            <a:off x="4444433" y="1"/>
            <a:ext cx="3303120" cy="6974671"/>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nvGrpSpPr>
          <p:cNvPr id="2664" name="Google Shape;2664;p62"/>
          <p:cNvGrpSpPr/>
          <p:nvPr/>
        </p:nvGrpSpPr>
        <p:grpSpPr>
          <a:xfrm flipH="1">
            <a:off x="5541565" y="5089353"/>
            <a:ext cx="1285416" cy="2060513"/>
            <a:chOff x="8131305" y="2068599"/>
            <a:chExt cx="1208098" cy="1936572"/>
          </a:xfrm>
        </p:grpSpPr>
        <p:sp>
          <p:nvSpPr>
            <p:cNvPr id="2665" name="Google Shape;2665;p6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66" name="Google Shape;2666;p6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2667" name="Google Shape;2667;p62"/>
          <p:cNvGrpSpPr/>
          <p:nvPr/>
        </p:nvGrpSpPr>
        <p:grpSpPr>
          <a:xfrm rot="5400000" flipH="1">
            <a:off x="5798284" y="165735"/>
            <a:ext cx="771993" cy="1016331"/>
            <a:chOff x="2109400" y="2670450"/>
            <a:chExt cx="113200" cy="149025"/>
          </a:xfrm>
        </p:grpSpPr>
        <p:sp>
          <p:nvSpPr>
            <p:cNvPr id="2668" name="Google Shape;2668;p6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69" name="Google Shape;2669;p6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0" name="Google Shape;2670;p6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1" name="Google Shape;2671;p6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2" name="Google Shape;2672;p6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3" name="Google Shape;2673;p6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4" name="Google Shape;2674;p6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5" name="Google Shape;2675;p6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6" name="Google Shape;2676;p6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7" name="Google Shape;2677;p6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8" name="Google Shape;2678;p6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79" name="Google Shape;2679;p6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0" name="Google Shape;2680;p6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1" name="Google Shape;2681;p6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2" name="Google Shape;2682;p6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3" name="Google Shape;2683;p6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4" name="Google Shape;2684;p6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5" name="Google Shape;2685;p6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6" name="Google Shape;2686;p6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7" name="Google Shape;2687;p6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8" name="Google Shape;2688;p6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89" name="Google Shape;2689;p6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90" name="Google Shape;2690;p6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sp>
        <p:nvSpPr>
          <p:cNvPr id="2691" name="Google Shape;2691;p62"/>
          <p:cNvSpPr/>
          <p:nvPr/>
        </p:nvSpPr>
        <p:spPr>
          <a:xfrm>
            <a:off x="6778145" y="4546902"/>
            <a:ext cx="4454000" cy="337600"/>
          </a:xfrm>
          <a:prstGeom prst="rect">
            <a:avLst/>
          </a:prstGeom>
          <a:solidFill>
            <a:schemeClr val="accent2"/>
          </a:solidFill>
          <a:ln>
            <a:noFill/>
          </a:ln>
        </p:spPr>
        <p:txBody>
          <a:bodyPr spcFirstLastPara="1" wrap="square" lIns="121900" tIns="121900" rIns="121900" bIns="121900" anchor="ctr" anchorCtr="0">
            <a:noAutofit/>
          </a:bodyPr>
          <a:lstStyle/>
          <a:p>
            <a:endParaRPr sz="2489"/>
          </a:p>
        </p:txBody>
      </p:sp>
      <p:pic>
        <p:nvPicPr>
          <p:cNvPr id="2" name="Picture 1"/>
          <p:cNvPicPr>
            <a:picLocks noChangeAspect="1"/>
          </p:cNvPicPr>
          <p:nvPr/>
        </p:nvPicPr>
        <p:blipFill>
          <a:blip r:embed="rId4"/>
          <a:stretch>
            <a:fillRect/>
          </a:stretch>
        </p:blipFill>
        <p:spPr>
          <a:xfrm>
            <a:off x="5762856" y="2042296"/>
            <a:ext cx="6114818"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ng Em Với An Toàn Giao Thông ♫ Bé Quý Dương ♫ Nhạc Thiếu Nhi">
            <a:hlinkClick r:id="" action="ppaction://media"/>
            <a:extLst>
              <a:ext uri="{FF2B5EF4-FFF2-40B4-BE49-F238E27FC236}">
                <a16:creationId xmlns:a16="http://schemas.microsoft.com/office/drawing/2014/main" id="{BC503DA2-81BA-466C-90E3-AA1B9C8778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609017"/>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D0B6621-B65F-4B26-978D-D30901B2DB8A}"/>
              </a:ext>
            </a:extLst>
          </p:cNvPr>
          <p:cNvGrpSpPr/>
          <p:nvPr/>
        </p:nvGrpSpPr>
        <p:grpSpPr>
          <a:xfrm>
            <a:off x="551706" y="241063"/>
            <a:ext cx="11501568" cy="6800378"/>
            <a:chOff x="417891" y="497541"/>
            <a:chExt cx="11501568" cy="6800378"/>
          </a:xfrm>
        </p:grpSpPr>
        <p:pic>
          <p:nvPicPr>
            <p:cNvPr id="3"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17891" y="497541"/>
              <a:ext cx="11501568" cy="6800378"/>
            </a:xfrm>
            <a:prstGeom prst="rect">
              <a:avLst/>
            </a:prstGeom>
          </p:spPr>
        </p:pic>
        <p:sp>
          <p:nvSpPr>
            <p:cNvPr id="2" name="文本框 1">
              <a:extLst>
                <a:ext uri="{FF2B5EF4-FFF2-40B4-BE49-F238E27FC236}">
                  <a16:creationId xmlns:a16="http://schemas.microsoft.com/office/drawing/2014/main" id="{A5516E2F-578D-4E5C-AAAD-8310230781C3}"/>
                </a:ext>
              </a:extLst>
            </p:cNvPr>
            <p:cNvSpPr txBox="1"/>
            <p:nvPr/>
          </p:nvSpPr>
          <p:spPr>
            <a:xfrm>
              <a:off x="1336015" y="2631686"/>
              <a:ext cx="9473324" cy="1927002"/>
            </a:xfrm>
            <a:prstGeom prst="rect">
              <a:avLst/>
            </a:prstGeom>
            <a:noFill/>
          </p:spPr>
          <p:txBody>
            <a:bodyPr wrap="square" rtlCol="0">
              <a:spAutoFit/>
            </a:bodyPr>
            <a:lstStyle/>
            <a:p>
              <a:pPr marL="279400" marR="12700" lvl="0" indent="0" algn="just" defTabSz="457200" rtl="0" eaLnBrk="1" fontAlgn="auto" latinLnBrk="0" hangingPunct="1">
                <a:lnSpc>
                  <a:spcPct val="115000"/>
                </a:lnSpc>
                <a:spcBef>
                  <a:spcPts val="0"/>
                </a:spcBef>
                <a:spcAft>
                  <a:spcPts val="100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bài hát dạy các bạn tham gia giao thông chú ý gì?</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图片 4">
            <a:extLst>
              <a:ext uri="{FF2B5EF4-FFF2-40B4-BE49-F238E27FC236}">
                <a16:creationId xmlns:a16="http://schemas.microsoft.com/office/drawing/2014/main" id="{B8119A33-EEAD-4CD6-A371-B5E6C08F024E}"/>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6" name="图片 5">
            <a:extLst>
              <a:ext uri="{FF2B5EF4-FFF2-40B4-BE49-F238E27FC236}">
                <a16:creationId xmlns:a16="http://schemas.microsoft.com/office/drawing/2014/main" id="{67D4887B-F01C-445E-9C99-F398B7D3A26F}"/>
              </a:ext>
            </a:extLst>
          </p:cNvPr>
          <p:cNvPicPr>
            <a:picLocks noChangeAspect="1"/>
          </p:cNvPicPr>
          <p:nvPr/>
        </p:nvPicPr>
        <p:blipFill>
          <a:blip r:embed="rId4"/>
          <a:stretch>
            <a:fillRect/>
          </a:stretch>
        </p:blipFill>
        <p:spPr>
          <a:xfrm>
            <a:off x="202570" y="1938955"/>
            <a:ext cx="918124" cy="576149"/>
          </a:xfrm>
          <a:prstGeom prst="rect">
            <a:avLst/>
          </a:prstGeom>
        </p:spPr>
      </p:pic>
      <p:pic>
        <p:nvPicPr>
          <p:cNvPr id="7" name="图片 6">
            <a:extLst>
              <a:ext uri="{FF2B5EF4-FFF2-40B4-BE49-F238E27FC236}">
                <a16:creationId xmlns:a16="http://schemas.microsoft.com/office/drawing/2014/main" id="{BD34E291-A26D-401E-9D74-B29EAB9DB435}"/>
              </a:ext>
            </a:extLst>
          </p:cNvPr>
          <p:cNvPicPr>
            <a:picLocks noChangeAspect="1"/>
          </p:cNvPicPr>
          <p:nvPr/>
        </p:nvPicPr>
        <p:blipFill>
          <a:blip r:embed="rId4"/>
          <a:stretch>
            <a:fillRect/>
          </a:stretch>
        </p:blipFill>
        <p:spPr>
          <a:xfrm>
            <a:off x="3881123" y="436222"/>
            <a:ext cx="918124" cy="576149"/>
          </a:xfrm>
          <a:prstGeom prst="rect">
            <a:avLst/>
          </a:prstGeom>
        </p:spPr>
      </p:pic>
      <p:pic>
        <p:nvPicPr>
          <p:cNvPr id="8" name="图片 7">
            <a:extLst>
              <a:ext uri="{FF2B5EF4-FFF2-40B4-BE49-F238E27FC236}">
                <a16:creationId xmlns:a16="http://schemas.microsoft.com/office/drawing/2014/main" id="{46355E6E-505E-49D1-A7DF-427A6F647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5264" y="4353463"/>
            <a:ext cx="3032616" cy="3935368"/>
          </a:xfrm>
          <a:prstGeom prst="rect">
            <a:avLst/>
          </a:prstGeom>
        </p:spPr>
      </p:pic>
      <p:pic>
        <p:nvPicPr>
          <p:cNvPr id="9" name="图片 8">
            <a:extLst>
              <a:ext uri="{FF2B5EF4-FFF2-40B4-BE49-F238E27FC236}">
                <a16:creationId xmlns:a16="http://schemas.microsoft.com/office/drawing/2014/main" id="{50E06AFA-0AAF-4472-98F3-68F8BB5EB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059" y="5386809"/>
            <a:ext cx="3032616" cy="3935368"/>
          </a:xfrm>
          <a:prstGeom prst="rect">
            <a:avLst/>
          </a:prstGeom>
        </p:spPr>
      </p:pic>
      <p:pic>
        <p:nvPicPr>
          <p:cNvPr id="10" name="图片 9">
            <a:extLst>
              <a:ext uri="{FF2B5EF4-FFF2-40B4-BE49-F238E27FC236}">
                <a16:creationId xmlns:a16="http://schemas.microsoft.com/office/drawing/2014/main" id="{21176B9D-A85A-461F-B998-854041194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247" y="5268916"/>
            <a:ext cx="3032616" cy="3935368"/>
          </a:xfrm>
          <a:prstGeom prst="rect">
            <a:avLst/>
          </a:prstGeom>
        </p:spPr>
      </p:pic>
      <p:pic>
        <p:nvPicPr>
          <p:cNvPr id="20" name="图片 19">
            <a:extLst>
              <a:ext uri="{FF2B5EF4-FFF2-40B4-BE49-F238E27FC236}">
                <a16:creationId xmlns:a16="http://schemas.microsoft.com/office/drawing/2014/main" id="{CBC2318E-1983-4D11-9136-14762ED0E8AA}"/>
              </a:ext>
            </a:extLst>
          </p:cNvPr>
          <p:cNvPicPr>
            <a:picLocks noChangeAspect="1"/>
          </p:cNvPicPr>
          <p:nvPr/>
        </p:nvPicPr>
        <p:blipFill>
          <a:blip r:embed="rId4"/>
          <a:stretch>
            <a:fillRect/>
          </a:stretch>
        </p:blipFill>
        <p:spPr>
          <a:xfrm>
            <a:off x="6620606" y="610664"/>
            <a:ext cx="763860" cy="479344"/>
          </a:xfrm>
          <a:prstGeom prst="rect">
            <a:avLst/>
          </a:prstGeom>
        </p:spPr>
      </p:pic>
      <p:pic>
        <p:nvPicPr>
          <p:cNvPr id="21" name="图片 20">
            <a:extLst>
              <a:ext uri="{FF2B5EF4-FFF2-40B4-BE49-F238E27FC236}">
                <a16:creationId xmlns:a16="http://schemas.microsoft.com/office/drawing/2014/main" id="{7B55D132-5976-4DE2-97E3-E14AF3AB7D5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66078" y="4781556"/>
            <a:ext cx="2229768" cy="1579308"/>
          </a:xfrm>
          <a:prstGeom prst="rect">
            <a:avLst/>
          </a:prstGeom>
        </p:spPr>
      </p:pic>
      <p:grpSp>
        <p:nvGrpSpPr>
          <p:cNvPr id="13" name="Group 12">
            <a:extLst>
              <a:ext uri="{FF2B5EF4-FFF2-40B4-BE49-F238E27FC236}">
                <a16:creationId xmlns:a16="http://schemas.microsoft.com/office/drawing/2014/main" id="{D220A2E3-8010-473B-B402-51885C0D870E}"/>
              </a:ext>
            </a:extLst>
          </p:cNvPr>
          <p:cNvGrpSpPr/>
          <p:nvPr/>
        </p:nvGrpSpPr>
        <p:grpSpPr>
          <a:xfrm>
            <a:off x="513759" y="265634"/>
            <a:ext cx="11501568" cy="6800378"/>
            <a:chOff x="-5373646" y="1381972"/>
            <a:chExt cx="11501568" cy="6800378"/>
          </a:xfrm>
        </p:grpSpPr>
        <p:pic>
          <p:nvPicPr>
            <p:cNvPr id="17" name="图片 2">
              <a:extLst>
                <a:ext uri="{FF2B5EF4-FFF2-40B4-BE49-F238E27FC236}">
                  <a16:creationId xmlns:a16="http://schemas.microsoft.com/office/drawing/2014/main" id="{EFC70B87-70CF-47BC-90EB-A2C000CF4877}"/>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5373646" y="1381972"/>
              <a:ext cx="11501568" cy="6800378"/>
            </a:xfrm>
            <a:prstGeom prst="rect">
              <a:avLst/>
            </a:prstGeom>
          </p:spPr>
        </p:pic>
        <p:sp>
          <p:nvSpPr>
            <p:cNvPr id="12" name="TextBox 11">
              <a:extLst>
                <a:ext uri="{FF2B5EF4-FFF2-40B4-BE49-F238E27FC236}">
                  <a16:creationId xmlns:a16="http://schemas.microsoft.com/office/drawing/2014/main" id="{F30E9E52-D092-4A01-80C9-C09C1D1C1BF0}"/>
                </a:ext>
              </a:extLst>
            </p:cNvPr>
            <p:cNvSpPr txBox="1"/>
            <p:nvPr/>
          </p:nvSpPr>
          <p:spPr>
            <a:xfrm>
              <a:off x="-4811340" y="2968974"/>
              <a:ext cx="10264728"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ác bạn tham gia giao thông cần chú ý đ</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lạng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lách</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dàn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đèn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đỏ</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đứng</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đèn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xanh</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bật</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 an </a:t>
              </a:r>
              <a:r>
                <a:rPr kumimoji="0" lang="en-US" sz="4400" b="0" i="0" u="none" strike="noStrike" kern="1200" cap="none" spc="0" normalizeH="0" baseline="0" noProof="0" dirty="0" err="1">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toàn</a:t>
              </a:r>
              <a:r>
                <a:rPr kumimoji="0" lang="en-US" sz="44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482993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F701177-5021-47F0-9E1A-847F13B09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81" y="370654"/>
            <a:ext cx="3484701" cy="6116691"/>
          </a:xfrm>
          <a:prstGeom prst="rect">
            <a:avLst/>
          </a:prstGeom>
        </p:spPr>
      </p:pic>
      <p:pic>
        <p:nvPicPr>
          <p:cNvPr id="3" name="图片 2">
            <a:extLst>
              <a:ext uri="{FF2B5EF4-FFF2-40B4-BE49-F238E27FC236}">
                <a16:creationId xmlns:a16="http://schemas.microsoft.com/office/drawing/2014/main" id="{25BB4F70-8D65-47A6-9156-C2F085398E97}"/>
              </a:ext>
            </a:extLst>
          </p:cNvPr>
          <p:cNvPicPr>
            <a:picLocks noChangeAspect="1"/>
          </p:cNvPicPr>
          <p:nvPr/>
        </p:nvPicPr>
        <p:blipFill rotWithShape="1">
          <a:blip r:embed="rId4">
            <a:extLst>
              <a:ext uri="{28A0092B-C50C-407E-A947-70E740481C1C}">
                <a14:useLocalDpi xmlns:a14="http://schemas.microsoft.com/office/drawing/2010/main" val="0"/>
              </a:ext>
            </a:extLst>
          </a:blip>
          <a:srcRect l="65346" b="75445"/>
          <a:stretch/>
        </p:blipFill>
        <p:spPr>
          <a:xfrm>
            <a:off x="-237282" y="-213035"/>
            <a:ext cx="7775505" cy="8291147"/>
          </a:xfrm>
          <a:prstGeom prst="rect">
            <a:avLst/>
          </a:prstGeom>
        </p:spPr>
      </p:pic>
      <p:pic>
        <p:nvPicPr>
          <p:cNvPr id="16" name="图片 15">
            <a:extLst>
              <a:ext uri="{FF2B5EF4-FFF2-40B4-BE49-F238E27FC236}">
                <a16:creationId xmlns:a16="http://schemas.microsoft.com/office/drawing/2014/main" id="{DAC4106C-2974-4811-835A-13F573BCE0E9}"/>
              </a:ext>
            </a:extLst>
          </p:cNvPr>
          <p:cNvPicPr>
            <a:picLocks noChangeAspect="1"/>
          </p:cNvPicPr>
          <p:nvPr/>
        </p:nvPicPr>
        <p:blipFill>
          <a:blip r:embed="rId5"/>
          <a:stretch>
            <a:fillRect/>
          </a:stretch>
        </p:blipFill>
        <p:spPr>
          <a:xfrm>
            <a:off x="479826" y="5316478"/>
            <a:ext cx="1527724" cy="958690"/>
          </a:xfrm>
          <a:prstGeom prst="rect">
            <a:avLst/>
          </a:prstGeom>
        </p:spPr>
      </p:pic>
      <p:pic>
        <p:nvPicPr>
          <p:cNvPr id="17" name="图片 16">
            <a:extLst>
              <a:ext uri="{FF2B5EF4-FFF2-40B4-BE49-F238E27FC236}">
                <a16:creationId xmlns:a16="http://schemas.microsoft.com/office/drawing/2014/main" id="{6306EEE4-A317-4D57-B849-59A2A18CECA1}"/>
              </a:ext>
            </a:extLst>
          </p:cNvPr>
          <p:cNvPicPr>
            <a:picLocks noChangeAspect="1"/>
          </p:cNvPicPr>
          <p:nvPr/>
        </p:nvPicPr>
        <p:blipFill>
          <a:blip r:embed="rId5"/>
          <a:stretch>
            <a:fillRect/>
          </a:stretch>
        </p:blipFill>
        <p:spPr>
          <a:xfrm>
            <a:off x="5710213" y="154888"/>
            <a:ext cx="771574" cy="484185"/>
          </a:xfrm>
          <a:prstGeom prst="rect">
            <a:avLst/>
          </a:prstGeom>
        </p:spPr>
      </p:pic>
      <p:pic>
        <p:nvPicPr>
          <p:cNvPr id="18" name="图片 17">
            <a:extLst>
              <a:ext uri="{FF2B5EF4-FFF2-40B4-BE49-F238E27FC236}">
                <a16:creationId xmlns:a16="http://schemas.microsoft.com/office/drawing/2014/main" id="{8A8084D1-36DA-49EA-983E-44DAEDF55BEB}"/>
              </a:ext>
            </a:extLst>
          </p:cNvPr>
          <p:cNvPicPr>
            <a:picLocks noChangeAspect="1"/>
          </p:cNvPicPr>
          <p:nvPr/>
        </p:nvPicPr>
        <p:blipFill>
          <a:blip r:embed="rId5"/>
          <a:stretch>
            <a:fillRect/>
          </a:stretch>
        </p:blipFill>
        <p:spPr>
          <a:xfrm>
            <a:off x="1233329" y="396980"/>
            <a:ext cx="1055547" cy="662386"/>
          </a:xfrm>
          <a:prstGeom prst="rect">
            <a:avLst/>
          </a:prstGeom>
        </p:spPr>
      </p:pic>
      <p:grpSp>
        <p:nvGrpSpPr>
          <p:cNvPr id="27" name="组合 26">
            <a:extLst>
              <a:ext uri="{FF2B5EF4-FFF2-40B4-BE49-F238E27FC236}">
                <a16:creationId xmlns:a16="http://schemas.microsoft.com/office/drawing/2014/main" id="{2980D984-45A9-4985-B144-1FEA185C421C}"/>
              </a:ext>
            </a:extLst>
          </p:cNvPr>
          <p:cNvGrpSpPr/>
          <p:nvPr/>
        </p:nvGrpSpPr>
        <p:grpSpPr>
          <a:xfrm rot="19663740">
            <a:off x="7713337" y="1936948"/>
            <a:ext cx="654790" cy="845387"/>
            <a:chOff x="10766636" y="3941730"/>
            <a:chExt cx="1047922" cy="1352954"/>
          </a:xfrm>
        </p:grpSpPr>
        <p:sp>
          <p:nvSpPr>
            <p:cNvPr id="28" name="Freeform 108">
              <a:extLst>
                <a:ext uri="{FF2B5EF4-FFF2-40B4-BE49-F238E27FC236}">
                  <a16:creationId xmlns:a16="http://schemas.microsoft.com/office/drawing/2014/main" id="{F4EA93A0-1F63-4C66-8A42-791577945F2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09">
              <a:extLst>
                <a:ext uri="{FF2B5EF4-FFF2-40B4-BE49-F238E27FC236}">
                  <a16:creationId xmlns:a16="http://schemas.microsoft.com/office/drawing/2014/main" id="{C2AA4E96-55DA-468D-80B7-79BEDDF24FE0}"/>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0">
              <a:extLst>
                <a:ext uri="{FF2B5EF4-FFF2-40B4-BE49-F238E27FC236}">
                  <a16:creationId xmlns:a16="http://schemas.microsoft.com/office/drawing/2014/main" id="{006ABF22-873D-4F7F-B581-CD7B799AC21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1">
              <a:extLst>
                <a:ext uri="{FF2B5EF4-FFF2-40B4-BE49-F238E27FC236}">
                  <a16:creationId xmlns:a16="http://schemas.microsoft.com/office/drawing/2014/main" id="{D7604E4A-218E-43A3-AAA9-F228E891CC2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2">
              <a:extLst>
                <a:ext uri="{FF2B5EF4-FFF2-40B4-BE49-F238E27FC236}">
                  <a16:creationId xmlns:a16="http://schemas.microsoft.com/office/drawing/2014/main" id="{D706F6AF-FD54-4730-B804-A458895D1CD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3" name="Freeform 113">
              <a:extLst>
                <a:ext uri="{FF2B5EF4-FFF2-40B4-BE49-F238E27FC236}">
                  <a16:creationId xmlns:a16="http://schemas.microsoft.com/office/drawing/2014/main" id="{61E93406-9675-4173-90B2-0CFD9EC2339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34" name="组合 33">
            <a:extLst>
              <a:ext uri="{FF2B5EF4-FFF2-40B4-BE49-F238E27FC236}">
                <a16:creationId xmlns:a16="http://schemas.microsoft.com/office/drawing/2014/main" id="{AD395DBD-0A1C-4355-AFE6-53BF3C3E5E8B}"/>
              </a:ext>
            </a:extLst>
          </p:cNvPr>
          <p:cNvGrpSpPr/>
          <p:nvPr/>
        </p:nvGrpSpPr>
        <p:grpSpPr>
          <a:xfrm rot="1539558">
            <a:off x="7773348" y="3865161"/>
            <a:ext cx="654790" cy="845387"/>
            <a:chOff x="10766636" y="3941730"/>
            <a:chExt cx="1047922" cy="1352954"/>
          </a:xfrm>
        </p:grpSpPr>
        <p:sp>
          <p:nvSpPr>
            <p:cNvPr id="35" name="Freeform 108">
              <a:extLst>
                <a:ext uri="{FF2B5EF4-FFF2-40B4-BE49-F238E27FC236}">
                  <a16:creationId xmlns:a16="http://schemas.microsoft.com/office/drawing/2014/main" id="{15A9B8CF-9420-41D6-8FCC-7A662CFD918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7EACEAE-3670-4227-9D22-DE1646AF5DA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E454C4C0-1739-4958-A80D-7C39556E1BA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DFDCB4F9-E0C9-42D4-8627-01F6D66ABB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91E660E2-C77F-4AEE-BAF1-228B38F3B4E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9ACFED28-B16E-4316-8DD2-15263B54783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41" name="组合 40">
            <a:extLst>
              <a:ext uri="{FF2B5EF4-FFF2-40B4-BE49-F238E27FC236}">
                <a16:creationId xmlns:a16="http://schemas.microsoft.com/office/drawing/2014/main" id="{16993A98-AE74-469D-AAEA-E013CE8237FA}"/>
              </a:ext>
            </a:extLst>
          </p:cNvPr>
          <p:cNvGrpSpPr/>
          <p:nvPr/>
        </p:nvGrpSpPr>
        <p:grpSpPr>
          <a:xfrm rot="18219084">
            <a:off x="6735598" y="4790872"/>
            <a:ext cx="654790" cy="845387"/>
            <a:chOff x="10766636" y="3941730"/>
            <a:chExt cx="1047922" cy="1352954"/>
          </a:xfrm>
        </p:grpSpPr>
        <p:sp>
          <p:nvSpPr>
            <p:cNvPr id="42" name="Freeform 108">
              <a:extLst>
                <a:ext uri="{FF2B5EF4-FFF2-40B4-BE49-F238E27FC236}">
                  <a16:creationId xmlns:a16="http://schemas.microsoft.com/office/drawing/2014/main" id="{8D44FD47-5CCD-4DBA-9113-4E60BA84DE0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3" name="Freeform 109">
              <a:extLst>
                <a:ext uri="{FF2B5EF4-FFF2-40B4-BE49-F238E27FC236}">
                  <a16:creationId xmlns:a16="http://schemas.microsoft.com/office/drawing/2014/main" id="{C3204761-4247-431D-B89D-53AE1F8526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4" name="Freeform 110">
              <a:extLst>
                <a:ext uri="{FF2B5EF4-FFF2-40B4-BE49-F238E27FC236}">
                  <a16:creationId xmlns:a16="http://schemas.microsoft.com/office/drawing/2014/main" id="{2EED4E7E-DF86-4700-AD95-D0F714356F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5" name="Freeform 111">
              <a:extLst>
                <a:ext uri="{FF2B5EF4-FFF2-40B4-BE49-F238E27FC236}">
                  <a16:creationId xmlns:a16="http://schemas.microsoft.com/office/drawing/2014/main" id="{3D8388E0-64B7-4CB2-A7D4-16F398C835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6" name="Freeform 112">
              <a:extLst>
                <a:ext uri="{FF2B5EF4-FFF2-40B4-BE49-F238E27FC236}">
                  <a16:creationId xmlns:a16="http://schemas.microsoft.com/office/drawing/2014/main" id="{D1683682-C367-419B-A22C-55FD075AC36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7" name="Freeform 113">
              <a:extLst>
                <a:ext uri="{FF2B5EF4-FFF2-40B4-BE49-F238E27FC236}">
                  <a16:creationId xmlns:a16="http://schemas.microsoft.com/office/drawing/2014/main" id="{C3D7AF9B-3882-475B-AF11-1EFB7D654BA2}"/>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8" name="图片 47">
            <a:extLst>
              <a:ext uri="{FF2B5EF4-FFF2-40B4-BE49-F238E27FC236}">
                <a16:creationId xmlns:a16="http://schemas.microsoft.com/office/drawing/2014/main" id="{FD8D14D2-686F-4197-BBD0-B1D921AA9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0959" y="5510502"/>
            <a:ext cx="3032616" cy="3935368"/>
          </a:xfrm>
          <a:prstGeom prst="rect">
            <a:avLst/>
          </a:prstGeom>
        </p:spPr>
      </p:pic>
      <p:pic>
        <p:nvPicPr>
          <p:cNvPr id="49" name="图片 48">
            <a:extLst>
              <a:ext uri="{FF2B5EF4-FFF2-40B4-BE49-F238E27FC236}">
                <a16:creationId xmlns:a16="http://schemas.microsoft.com/office/drawing/2014/main" id="{076F4EFA-34B5-4848-9826-4153FD27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147" y="5392609"/>
            <a:ext cx="3032616" cy="3935368"/>
          </a:xfrm>
          <a:prstGeom prst="rect">
            <a:avLst/>
          </a:prstGeom>
        </p:spPr>
      </p:pic>
      <p:sp>
        <p:nvSpPr>
          <p:cNvPr id="50" name="文本框 49">
            <a:extLst>
              <a:ext uri="{FF2B5EF4-FFF2-40B4-BE49-F238E27FC236}">
                <a16:creationId xmlns:a16="http://schemas.microsoft.com/office/drawing/2014/main" id="{8A67A953-7482-45F7-8EC9-5133283FFE0B}"/>
              </a:ext>
            </a:extLst>
          </p:cNvPr>
          <p:cNvSpPr txBox="1"/>
          <p:nvPr/>
        </p:nvSpPr>
        <p:spPr>
          <a:xfrm>
            <a:off x="1497288" y="1756761"/>
            <a:ext cx="4720731" cy="2862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Quan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sát</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hình</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và</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trả</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lời</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câu</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a:t>
            </a:r>
            <a:r>
              <a:rPr kumimoji="0" lang="en-US" altLang="zh-CN" sz="6000" b="1" i="0" u="none" strike="noStrike" kern="1200" cap="none" spc="0" normalizeH="0" baseline="0" noProof="0" dirty="0" err="1">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hỏi</a:t>
            </a:r>
            <a:r>
              <a:rPr kumimoji="0" lang="en-US" altLang="zh-CN"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a:t>
            </a:r>
            <a:endParaRPr kumimoji="0" lang="zh-CN" altLang="en-US" sz="6000" b="1" i="0" u="none" strike="noStrike" kern="1200" cap="none" spc="0" normalizeH="0" baseline="0" noProof="0" dirty="0">
              <a:ln w="22225">
                <a:solidFill>
                  <a:prstClr val="black">
                    <a:lumMod val="95000"/>
                    <a:lumOff val="5000"/>
                  </a:prstClr>
                </a:solid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892698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par>
                                <p:cTn id="29" presetID="14"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heel(1)">
                                      <p:cBhvr>
                                        <p:cTn id="3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13A8B-3981-40B7-BB56-704B49B67892}"/>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lang="en-US" sz="1800" kern="1200">
                <a:solidFill>
                  <a:prstClr val="white"/>
                </a:solidFill>
              </a:rPr>
              <a:t>Bạn nhỏ không nên buông cả 2 tay khi đang ngồi phía sau mẹ, nếu không rất dễ bị té ngã.</a:t>
            </a:r>
            <a:endParaRPr lang="en-US" sz="1800" kern="1200" dirty="0">
              <a:solidFill>
                <a:prstClr val="white"/>
              </a:solidFill>
            </a:endParaRPr>
          </a:p>
        </p:txBody>
      </p:sp>
      <p:pic>
        <p:nvPicPr>
          <p:cNvPr id="4" name="Picture 3">
            <a:extLst>
              <a:ext uri="{FF2B5EF4-FFF2-40B4-BE49-F238E27FC236}">
                <a16:creationId xmlns:a16="http://schemas.microsoft.com/office/drawing/2014/main" id="{1FD64E91-E6EC-42D0-B5F4-CBD57ECC9D75}"/>
              </a:ext>
            </a:extLst>
          </p:cNvPr>
          <p:cNvPicPr>
            <a:picLocks noChangeAspect="1"/>
          </p:cNvPicPr>
          <p:nvPr/>
        </p:nvPicPr>
        <p:blipFill>
          <a:blip r:embed="rId2"/>
          <a:stretch>
            <a:fillRect/>
          </a:stretch>
        </p:blipFill>
        <p:spPr>
          <a:xfrm>
            <a:off x="626740" y="1920162"/>
            <a:ext cx="6557518" cy="4290633"/>
          </a:xfrm>
          <a:prstGeom prst="rect">
            <a:avLst/>
          </a:prstGeom>
        </p:spPr>
      </p:pic>
      <p:sp>
        <p:nvSpPr>
          <p:cNvPr id="5" name="Rectangle: Rounded Corners 4">
            <a:extLst>
              <a:ext uri="{FF2B5EF4-FFF2-40B4-BE49-F238E27FC236}">
                <a16:creationId xmlns:a16="http://schemas.microsoft.com/office/drawing/2014/main" id="{387CFCC6-2175-4E70-990A-C2426A21AF4D}"/>
              </a:ext>
            </a:extLst>
          </p:cNvPr>
          <p:cNvSpPr/>
          <p:nvPr/>
        </p:nvSpPr>
        <p:spPr>
          <a:xfrm>
            <a:off x="368062" y="165083"/>
            <a:ext cx="11455875" cy="1266252"/>
          </a:xfrm>
          <a:prstGeom prst="roundRect">
            <a:avLst/>
          </a:prstGeom>
          <a:ln w="38100">
            <a:solidFill>
              <a:srgbClr val="FF0000"/>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lvl="0" algn="ctr" defTabSz="457200">
              <a:lnSpc>
                <a:spcPct val="115000"/>
              </a:lnSpc>
              <a:spcAft>
                <a:spcPts val="1000"/>
              </a:spcAft>
              <a:buClrTx/>
              <a:defRPr/>
            </a:pP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4.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Em</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seõ</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khuyeân</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ñieàu</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gì</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cho</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caùc</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baïn</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trong</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moãi</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hình</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sau</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Vì</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 </a:t>
            </a:r>
            <a:r>
              <a:rPr lang="en-US" sz="3600" kern="1200" dirty="0" err="1">
                <a:solidFill>
                  <a:srgbClr val="000000"/>
                </a:solidFill>
                <a:latin typeface="VNI-Avo" pitchFamily="2" charset="0"/>
                <a:ea typeface="Calibri" panose="020F0502020204030204" pitchFamily="34" charset="0"/>
                <a:cs typeface="Times New Roman" panose="02020603050405020304" pitchFamily="18" charset="0"/>
              </a:rPr>
              <a:t>sao</a:t>
            </a:r>
            <a:r>
              <a:rPr lang="en-US" sz="3600" kern="1200" dirty="0">
                <a:solidFill>
                  <a:srgbClr val="000000"/>
                </a:solidFill>
                <a:latin typeface="VNI-Avo" pitchFamily="2" charset="0"/>
                <a:ea typeface="Calibri" panose="020F0502020204030204" pitchFamily="34" charset="0"/>
                <a:cs typeface="Times New Roman" panose="02020603050405020304" pitchFamily="18" charset="0"/>
              </a:rPr>
              <a:t>?</a:t>
            </a:r>
            <a:endParaRPr kumimoji="0" lang="en-US" sz="6000" b="1" i="0" u="none" strike="noStrike" kern="1200" cap="none" spc="0" normalizeH="0" baseline="0" noProof="0" dirty="0">
              <a:ln>
                <a:noFill/>
              </a:ln>
              <a:solidFill>
                <a:srgbClr val="00B050"/>
              </a:solidFill>
              <a:effectLst/>
              <a:uLnTx/>
              <a:uFillTx/>
              <a:latin typeface="VNI-Avo"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D2407054-717A-4F3D-A270-BF92B68CFD62}"/>
              </a:ext>
            </a:extLst>
          </p:cNvPr>
          <p:cNvGrpSpPr/>
          <p:nvPr/>
        </p:nvGrpSpPr>
        <p:grpSpPr>
          <a:xfrm>
            <a:off x="6998511" y="2186531"/>
            <a:ext cx="4990162" cy="2484937"/>
            <a:chOff x="5876916" y="975793"/>
            <a:chExt cx="4990162" cy="2484937"/>
          </a:xfrm>
        </p:grpSpPr>
        <p:grpSp>
          <p:nvGrpSpPr>
            <p:cNvPr id="8" name="Group 7">
              <a:extLst>
                <a:ext uri="{FF2B5EF4-FFF2-40B4-BE49-F238E27FC236}">
                  <a16:creationId xmlns:a16="http://schemas.microsoft.com/office/drawing/2014/main" id="{3D435A24-4F79-423D-9ED1-0663AF704FE7}"/>
                </a:ext>
              </a:extLst>
            </p:cNvPr>
            <p:cNvGrpSpPr/>
            <p:nvPr/>
          </p:nvGrpSpPr>
          <p:grpSpPr>
            <a:xfrm>
              <a:off x="5876916" y="975793"/>
              <a:ext cx="4684259" cy="2113916"/>
              <a:chOff x="2387762" y="551055"/>
              <a:chExt cx="7051289" cy="3182111"/>
            </a:xfrm>
          </p:grpSpPr>
          <p:pic>
            <p:nvPicPr>
              <p:cNvPr id="10" name="图片 2" descr="2">
                <a:extLst>
                  <a:ext uri="{FF2B5EF4-FFF2-40B4-BE49-F238E27FC236}">
                    <a16:creationId xmlns:a16="http://schemas.microsoft.com/office/drawing/2014/main" id="{1BBF6578-B99A-4A1D-B092-32DA31672067}"/>
                  </a:ext>
                </a:extLst>
              </p:cNvPr>
              <p:cNvPicPr>
                <a:picLocks noChangeAspect="1"/>
              </p:cNvPicPr>
              <p:nvPr/>
            </p:nvPicPr>
            <p:blipFill>
              <a:blip r:embed="rId3"/>
              <a:stretch>
                <a:fillRect/>
              </a:stretch>
            </p:blipFill>
            <p:spPr>
              <a:xfrm>
                <a:off x="4238307" y="551055"/>
                <a:ext cx="3689350" cy="3127375"/>
              </a:xfrm>
              <a:prstGeom prst="rect">
                <a:avLst/>
              </a:prstGeom>
            </p:spPr>
          </p:pic>
          <p:pic>
            <p:nvPicPr>
              <p:cNvPr id="11" name="图片 1" descr="1">
                <a:extLst>
                  <a:ext uri="{FF2B5EF4-FFF2-40B4-BE49-F238E27FC236}">
                    <a16:creationId xmlns:a16="http://schemas.microsoft.com/office/drawing/2014/main" id="{C37D8D1C-8349-4960-BA2A-75A20B70C0A7}"/>
                  </a:ext>
                </a:extLst>
              </p:cNvPr>
              <p:cNvPicPr>
                <a:picLocks noChangeAspect="1"/>
              </p:cNvPicPr>
              <p:nvPr/>
            </p:nvPicPr>
            <p:blipFill>
              <a:blip r:embed="rId4"/>
              <a:stretch>
                <a:fillRect/>
              </a:stretch>
            </p:blipFill>
            <p:spPr>
              <a:xfrm>
                <a:off x="5999058" y="790165"/>
                <a:ext cx="3439993" cy="2915633"/>
              </a:xfrm>
              <a:prstGeom prst="rect">
                <a:avLst/>
              </a:prstGeom>
            </p:spPr>
          </p:pic>
          <p:pic>
            <p:nvPicPr>
              <p:cNvPr id="12" name="图片 2" descr="3">
                <a:extLst>
                  <a:ext uri="{FF2B5EF4-FFF2-40B4-BE49-F238E27FC236}">
                    <a16:creationId xmlns:a16="http://schemas.microsoft.com/office/drawing/2014/main" id="{1C4FA54A-4EC5-41AF-B700-BA233792EFCD}"/>
                  </a:ext>
                </a:extLst>
              </p:cNvPr>
              <p:cNvPicPr>
                <a:picLocks noChangeAspect="1"/>
              </p:cNvPicPr>
              <p:nvPr/>
            </p:nvPicPr>
            <p:blipFill>
              <a:blip r:embed="rId5"/>
              <a:stretch>
                <a:fillRect/>
              </a:stretch>
            </p:blipFill>
            <p:spPr>
              <a:xfrm flipH="1">
                <a:off x="2387762" y="872971"/>
                <a:ext cx="3374585" cy="2860195"/>
              </a:xfrm>
              <a:prstGeom prst="rect">
                <a:avLst/>
              </a:prstGeom>
            </p:spPr>
          </p:pic>
        </p:grpSp>
        <p:sp>
          <p:nvSpPr>
            <p:cNvPr id="9" name="Rounded Rectangle 10">
              <a:extLst>
                <a:ext uri="{FF2B5EF4-FFF2-40B4-BE49-F238E27FC236}">
                  <a16:creationId xmlns:a16="http://schemas.microsoft.com/office/drawing/2014/main" id="{C51D01ED-93E5-4BD6-9C70-40D2A179418E}"/>
                </a:ext>
              </a:extLst>
            </p:cNvPr>
            <p:cNvSpPr/>
            <p:nvPr/>
          </p:nvSpPr>
          <p:spPr>
            <a:xfrm>
              <a:off x="6062663" y="2521949"/>
              <a:ext cx="4804415" cy="938781"/>
            </a:xfrm>
            <a:prstGeom prst="roundRect">
              <a:avLst/>
            </a:prstGeom>
            <a:solidFill>
              <a:srgbClr val="FFFFFF"/>
            </a:solidFill>
            <a:ln w="28575" cap="flat" cmpd="sng" algn="ctr">
              <a:solidFill>
                <a:srgbClr val="00AF9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a:ea typeface="+mn-ea"/>
                  <a:cs typeface="+mn-cs"/>
                </a:rPr>
                <a:t>Hoạt</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động</a:t>
              </a:r>
              <a:r>
                <a:rPr kumimoji="0" lang="en-US" sz="4000" b="1" i="0" u="none" strike="noStrike" kern="1200" cap="none" spc="0" normalizeH="0" baseline="0" noProof="0" dirty="0">
                  <a:ln>
                    <a:noFill/>
                  </a:ln>
                  <a:solidFill>
                    <a:srgbClr val="C00000"/>
                  </a:solidFill>
                  <a:effectLst/>
                  <a:uLnTx/>
                  <a:uFillTx/>
                  <a:latin typeface="Calibri"/>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a:ea typeface="+mn-ea"/>
                  <a:cs typeface="+mn-cs"/>
                </a:rPr>
                <a:t>nhóm</a:t>
              </a:r>
              <a:r>
                <a:rPr kumimoji="0" lang="en-US" sz="4000" b="1" i="0" u="none" strike="noStrike" kern="1200" cap="none" spc="0" normalizeH="0" baseline="0" noProof="0" dirty="0">
                  <a:ln>
                    <a:noFill/>
                  </a:ln>
                  <a:solidFill>
                    <a:srgbClr val="C00000"/>
                  </a:solidFill>
                  <a:effectLst/>
                  <a:uLnTx/>
                  <a:uFillTx/>
                  <a:latin typeface="Calibri"/>
                  <a:ea typeface="+mn-ea"/>
                  <a:cs typeface="+mn-cs"/>
                </a:rPr>
                <a:t> 4</a:t>
              </a:r>
            </a:p>
          </p:txBody>
        </p:sp>
      </p:grpSp>
    </p:spTree>
    <p:extLst>
      <p:ext uri="{BB962C8B-B14F-4D97-AF65-F5344CB8AC3E}">
        <p14:creationId xmlns:p14="http://schemas.microsoft.com/office/powerpoint/2010/main" val="396426251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5" name="Rounded Rectangle 4"/>
          <p:cNvSpPr/>
          <p:nvPr/>
        </p:nvSpPr>
        <p:spPr>
          <a:xfrm>
            <a:off x="451549" y="521659"/>
            <a:ext cx="6062118" cy="2259751"/>
          </a:xfrm>
          <a:prstGeom prst="roundRect">
            <a:avLst/>
          </a:prstGeom>
          <a:solidFill>
            <a:srgbClr val="F5FFF7">
              <a:alpha val="8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Tx/>
            </a:pPr>
            <a:endParaRPr lang="en-US" sz="1800" kern="1200">
              <a:solidFill>
                <a:prstClr val="white"/>
              </a:solidFill>
              <a:effectLst>
                <a:reflection blurRad="6350" stA="50000" endA="300" endPos="50000" dist="29997" dir="5400000" sy="-100000" algn="bl" rotWithShape="0"/>
              </a:effectLst>
              <a:latin typeface="Calibri"/>
            </a:endParaRPr>
          </a:p>
        </p:txBody>
      </p:sp>
      <p:sp>
        <p:nvSpPr>
          <p:cNvPr id="3" name="Rectangle 2"/>
          <p:cNvSpPr/>
          <p:nvPr/>
        </p:nvSpPr>
        <p:spPr>
          <a:xfrm>
            <a:off x="641819" y="1136434"/>
            <a:ext cx="5681578" cy="11936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lIns="85034" tIns="42517" rIns="85034" bIns="42517">
            <a:spAutoFit/>
          </a:bodyPr>
          <a:lstStyle/>
          <a:p>
            <a:pPr algn="ctr">
              <a:buClrTx/>
            </a:pP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Cùng</a:t>
            </a:r>
            <a:r>
              <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 </a:t>
            </a: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tưới</a:t>
            </a:r>
            <a:r>
              <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 </a:t>
            </a: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hoa</a:t>
            </a:r>
            <a:endPar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endParaRPr>
          </a:p>
        </p:txBody>
      </p:sp>
      <p:pic>
        <p:nvPicPr>
          <p:cNvPr id="19" name="Picture 7"/>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82149" y="3396184"/>
            <a:ext cx="2404520" cy="332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7055149" y="1303700"/>
            <a:ext cx="3892417" cy="5532806"/>
          </a:xfrm>
          <a:prstGeom prst="roundRect">
            <a:avLst/>
          </a:prstGeom>
        </p:spPr>
      </p:pic>
    </p:spTree>
    <p:extLst>
      <p:ext uri="{BB962C8B-B14F-4D97-AF65-F5344CB8AC3E}">
        <p14:creationId xmlns:p14="http://schemas.microsoft.com/office/powerpoint/2010/main" val="16968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3"/>
                                        </p:tgtEl>
                                        <p:attrNameLst>
                                          <p:attrName>r</p:attrName>
                                        </p:attrNameLst>
                                      </p:cBhvr>
                                    </p:animRot>
                                    <p:animRot by="-240000">
                                      <p:cBhvr>
                                        <p:cTn id="7" dur="450" fill="hold">
                                          <p:stCondLst>
                                            <p:cond delay="450"/>
                                          </p:stCondLst>
                                        </p:cTn>
                                        <p:tgtEl>
                                          <p:spTgt spid="3"/>
                                        </p:tgtEl>
                                        <p:attrNameLst>
                                          <p:attrName>r</p:attrName>
                                        </p:attrNameLst>
                                      </p:cBhvr>
                                    </p:animRot>
                                    <p:animRot by="240000">
                                      <p:cBhvr>
                                        <p:cTn id="8" dur="450" fill="hold">
                                          <p:stCondLst>
                                            <p:cond delay="900"/>
                                          </p:stCondLst>
                                        </p:cTn>
                                        <p:tgtEl>
                                          <p:spTgt spid="3"/>
                                        </p:tgtEl>
                                        <p:attrNameLst>
                                          <p:attrName>r</p:attrName>
                                        </p:attrNameLst>
                                      </p:cBhvr>
                                    </p:animRot>
                                    <p:animRot by="-240000">
                                      <p:cBhvr>
                                        <p:cTn id="9" dur="450" fill="hold">
                                          <p:stCondLst>
                                            <p:cond delay="1350"/>
                                          </p:stCondLst>
                                        </p:cTn>
                                        <p:tgtEl>
                                          <p:spTgt spid="3"/>
                                        </p:tgtEl>
                                        <p:attrNameLst>
                                          <p:attrName>r</p:attrName>
                                        </p:attrNameLst>
                                      </p:cBhvr>
                                    </p:animRot>
                                    <p:animRot by="120000">
                                      <p:cBhvr>
                                        <p:cTn id="10" dur="450" fill="hold">
                                          <p:stCondLst>
                                            <p:cond delay="1800"/>
                                          </p:stCondLst>
                                        </p:cTn>
                                        <p:tgtEl>
                                          <p:spTgt spid="3"/>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0"/>
                                        </p:tgtEl>
                                        <p:attrNameLst>
                                          <p:attrName>r</p:attrName>
                                        </p:attrNameLst>
                                      </p:cBhvr>
                                    </p:animRot>
                                    <p:animRot by="-240000">
                                      <p:cBhvr>
                                        <p:cTn id="16" dur="200" fill="hold">
                                          <p:stCondLst>
                                            <p:cond delay="200"/>
                                          </p:stCondLst>
                                        </p:cTn>
                                        <p:tgtEl>
                                          <p:spTgt spid="20"/>
                                        </p:tgtEl>
                                        <p:attrNameLst>
                                          <p:attrName>r</p:attrName>
                                        </p:attrNameLst>
                                      </p:cBhvr>
                                    </p:animRot>
                                    <p:animRot by="240000">
                                      <p:cBhvr>
                                        <p:cTn id="17" dur="200" fill="hold">
                                          <p:stCondLst>
                                            <p:cond delay="400"/>
                                          </p:stCondLst>
                                        </p:cTn>
                                        <p:tgtEl>
                                          <p:spTgt spid="20"/>
                                        </p:tgtEl>
                                        <p:attrNameLst>
                                          <p:attrName>r</p:attrName>
                                        </p:attrNameLst>
                                      </p:cBhvr>
                                    </p:animRot>
                                    <p:animRot by="-240000">
                                      <p:cBhvr>
                                        <p:cTn id="18" dur="200" fill="hold">
                                          <p:stCondLst>
                                            <p:cond delay="600"/>
                                          </p:stCondLst>
                                        </p:cTn>
                                        <p:tgtEl>
                                          <p:spTgt spid="20"/>
                                        </p:tgtEl>
                                        <p:attrNameLst>
                                          <p:attrName>r</p:attrName>
                                        </p:attrNameLst>
                                      </p:cBhvr>
                                    </p:animRot>
                                    <p:animRot by="120000">
                                      <p:cBhvr>
                                        <p:cTn id="1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1000" b="-41000"/>
          </a:stretch>
        </a:blipFill>
        <a:effectLst/>
      </p:bgPr>
    </p:bg>
    <p:spTree>
      <p:nvGrpSpPr>
        <p:cNvPr id="1" name=""/>
        <p:cNvGrpSpPr/>
        <p:nvPr/>
      </p:nvGrpSpPr>
      <p:grpSpPr>
        <a:xfrm>
          <a:off x="0" y="0"/>
          <a:ext cx="0" cy="0"/>
          <a:chOff x="0" y="0"/>
          <a:chExt cx="0" cy="0"/>
        </a:xfrm>
      </p:grpSpPr>
      <p:sp>
        <p:nvSpPr>
          <p:cNvPr id="19" name="Rectangle 18"/>
          <p:cNvSpPr/>
          <p:nvPr/>
        </p:nvSpPr>
        <p:spPr>
          <a:xfrm>
            <a:off x="2205" y="3613521"/>
            <a:ext cx="12187591" cy="2081110"/>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217">
              <a:buClrTx/>
            </a:pPr>
            <a:endParaRPr lang="en-US" sz="1800" kern="1200">
              <a:solidFill>
                <a:prstClr val="black"/>
              </a:solidFill>
              <a:latin typeface="Calibri"/>
            </a:endParaRPr>
          </a:p>
        </p:txBody>
      </p:sp>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504406" y="1052737"/>
            <a:ext cx="3892417" cy="5532806"/>
          </a:xfrm>
          <a:prstGeom prst="roundRect">
            <a:avLst/>
          </a:prstGeom>
        </p:spPr>
      </p:pic>
      <p:sp>
        <p:nvSpPr>
          <p:cNvPr id="3" name="Rectangle 2"/>
          <p:cNvSpPr/>
          <p:nvPr/>
        </p:nvSpPr>
        <p:spPr>
          <a:xfrm>
            <a:off x="524784" y="59890"/>
            <a:ext cx="5681578" cy="11936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lIns="85034" tIns="42517" rIns="85034" bIns="42517">
            <a:spAutoFit/>
          </a:bodyPr>
          <a:lstStyle/>
          <a:p>
            <a:pPr algn="ctr">
              <a:buClrTx/>
            </a:pP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Cùng</a:t>
            </a:r>
            <a:r>
              <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 </a:t>
            </a: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tưới</a:t>
            </a:r>
            <a:r>
              <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 </a:t>
            </a:r>
            <a:r>
              <a:rPr lang="en-US" sz="7199" b="1" kern="1200" dirty="0" err="1">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rPr>
              <a:t>hoa</a:t>
            </a:r>
            <a:endParaRPr lang="en-US" sz="7199" b="1" kern="1200" dirty="0">
              <a:ln w="6600">
                <a:solidFill>
                  <a:srgbClr val="C0504D"/>
                </a:solidFill>
                <a:prstDash val="solid"/>
              </a:ln>
              <a:solidFill>
                <a:srgbClr val="FFFFFF"/>
              </a:solidFill>
              <a:effectLst>
                <a:glow rad="228600">
                  <a:srgbClr val="4BACC6">
                    <a:satMod val="175000"/>
                    <a:alpha val="40000"/>
                  </a:srgbClr>
                </a:glow>
                <a:outerShdw blurRad="60007" dist="200025" dir="15000000" sy="30000" kx="-1800000" algn="bl" rotWithShape="0">
                  <a:prstClr val="black">
                    <a:alpha val="32000"/>
                  </a:prstClr>
                </a:outerShdw>
              </a:effectLst>
              <a:latin typeface="Calibri"/>
            </a:endParaRPr>
          </a:p>
        </p:txBody>
      </p:sp>
      <p:pic>
        <p:nvPicPr>
          <p:cNvPr id="4" name="Picture 5"/>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4784" y="3765213"/>
            <a:ext cx="1429788" cy="30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89944" l="9467" r="89941"/>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98644" y="3635768"/>
            <a:ext cx="1526144" cy="323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30508" y="3715733"/>
            <a:ext cx="2142965" cy="296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hlinkClick r:id="rId14" action="ppaction://hlinksldjump"/>
          </p:cNvPr>
          <p:cNvPicPr>
            <a:picLocks noChangeAspect="1" noChangeArrowheads="1"/>
          </p:cNvPicPr>
          <p:nvPr/>
        </p:nvPicPr>
        <p:blipFill>
          <a:blip r:embed="rId1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24784" y="3773744"/>
            <a:ext cx="1429788" cy="30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hlinkClick r:id="rId16" action="ppaction://hlinksldjump"/>
          </p:cNvPr>
          <p:cNvPicPr>
            <a:picLocks noChangeAspect="1" noChangeArrowheads="1"/>
          </p:cNvPicPr>
          <p:nvPr/>
        </p:nvPicPr>
        <p:blipFill>
          <a:blip r:embed="rId17">
            <a:duotone>
              <a:prstClr val="black"/>
              <a:schemeClr val="tx2">
                <a:tint val="45000"/>
                <a:satMod val="400000"/>
              </a:schemeClr>
            </a:duotone>
            <a:extLst>
              <a:ext uri="{BEBA8EAE-BF5A-486C-A8C5-ECC9F3942E4B}">
                <a14:imgProps xmlns:a14="http://schemas.microsoft.com/office/drawing/2010/main">
                  <a14:imgLayer r:embed="rId11">
                    <a14:imgEffect>
                      <a14:backgroundRemoval t="838" b="89665" l="8876" r="89349"/>
                    </a14:imgEffect>
                  </a14:imgLayer>
                </a14:imgProps>
              </a:ext>
              <a:ext uri="{28A0092B-C50C-407E-A947-70E740481C1C}">
                <a14:useLocalDpi xmlns:a14="http://schemas.microsoft.com/office/drawing/2010/main" val="0"/>
              </a:ext>
            </a:extLst>
          </a:blip>
          <a:srcRect/>
          <a:stretch>
            <a:fillRect/>
          </a:stretch>
        </p:blipFill>
        <p:spPr bwMode="auto">
          <a:xfrm>
            <a:off x="3298644" y="3624645"/>
            <a:ext cx="1526144" cy="323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hlinkClick r:id="rId18" action="ppaction://hlinksldjump"/>
          </p:cNvPr>
          <p:cNvPicPr>
            <a:picLocks noChangeAspect="1" noChangeArrowheads="1"/>
          </p:cNvPicPr>
          <p:nvPr/>
        </p:nvPicPr>
        <p:blipFill>
          <a:blip r:embed="rId1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444332" y="3715733"/>
            <a:ext cx="2142965" cy="296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a:hlinkClick r:id="rId20" action="ppaction://hlinksldjump"/>
          </p:cNvPr>
          <p:cNvSpPr/>
          <p:nvPr/>
        </p:nvSpPr>
        <p:spPr>
          <a:xfrm>
            <a:off x="9601182" y="59890"/>
            <a:ext cx="2588614" cy="930112"/>
          </a:xfrm>
          <a:prstGeom prst="roundRect">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buClrTx/>
            </a:pPr>
            <a:r>
              <a:rPr lang="en-US" sz="3200" b="1" kern="1200" dirty="0" err="1">
                <a:solidFill>
                  <a:prstClr val="black"/>
                </a:solidFill>
                <a:latin typeface="VNI-Avo" pitchFamily="2" charset="0"/>
              </a:rPr>
              <a:t>Hoaøn</a:t>
            </a:r>
            <a:r>
              <a:rPr lang="en-US" sz="3200" b="1" kern="1200" dirty="0">
                <a:solidFill>
                  <a:prstClr val="black"/>
                </a:solidFill>
                <a:latin typeface="VNI-Avo" pitchFamily="2" charset="0"/>
              </a:rPr>
              <a:t> </a:t>
            </a:r>
            <a:r>
              <a:rPr lang="en-US" sz="3200" b="1" kern="1200" dirty="0" err="1">
                <a:solidFill>
                  <a:prstClr val="black"/>
                </a:solidFill>
                <a:latin typeface="VNI-Avo" pitchFamily="2" charset="0"/>
              </a:rPr>
              <a:t>thaønh</a:t>
            </a:r>
            <a:endParaRPr lang="en-US" sz="3200" b="1" kern="1200" dirty="0">
              <a:solidFill>
                <a:prstClr val="black"/>
              </a:solidFill>
              <a:latin typeface="VNI-Avo" pitchFamily="2" charset="0"/>
            </a:endParaRPr>
          </a:p>
        </p:txBody>
      </p:sp>
      <p:pic>
        <p:nvPicPr>
          <p:cNvPr id="4098" name="Picture 2" descr="Free Flowers in a Vase vector illustration | AI, SVG, EP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35151" y="4187665"/>
            <a:ext cx="2104647" cy="22724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36982" y="4188378"/>
            <a:ext cx="2102815" cy="2334430"/>
          </a:xfrm>
          <a:prstGeom prst="rect">
            <a:avLst/>
          </a:prstGeom>
        </p:spPr>
      </p:pic>
    </p:spTree>
    <p:extLst>
      <p:ext uri="{BB962C8B-B14F-4D97-AF65-F5344CB8AC3E}">
        <p14:creationId xmlns:p14="http://schemas.microsoft.com/office/powerpoint/2010/main" val="2378478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75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par>
                                <p:cTn id="12" presetID="32" presetClass="emph" presetSubtype="0" fill="hold" nodeType="withEffect">
                                  <p:stCondLst>
                                    <p:cond delay="0"/>
                                  </p:stCondLst>
                                  <p:childTnLst>
                                    <p:animRot by="120000">
                                      <p:cBhvr>
                                        <p:cTn id="13" dur="75" fill="hold">
                                          <p:stCondLst>
                                            <p:cond delay="0"/>
                                          </p:stCondLst>
                                        </p:cTn>
                                        <p:tgtEl>
                                          <p:spTgt spid="8"/>
                                        </p:tgtEl>
                                        <p:attrNameLst>
                                          <p:attrName>r</p:attrName>
                                        </p:attrNameLst>
                                      </p:cBhvr>
                                    </p:animRot>
                                    <p:animRot by="-240000">
                                      <p:cBhvr>
                                        <p:cTn id="14" dur="150" fill="hold">
                                          <p:stCondLst>
                                            <p:cond delay="150"/>
                                          </p:stCondLst>
                                        </p:cTn>
                                        <p:tgtEl>
                                          <p:spTgt spid="8"/>
                                        </p:tgtEl>
                                        <p:attrNameLst>
                                          <p:attrName>r</p:attrName>
                                        </p:attrNameLst>
                                      </p:cBhvr>
                                    </p:animRot>
                                    <p:animRot by="240000">
                                      <p:cBhvr>
                                        <p:cTn id="15" dur="150" fill="hold">
                                          <p:stCondLst>
                                            <p:cond delay="300"/>
                                          </p:stCondLst>
                                        </p:cTn>
                                        <p:tgtEl>
                                          <p:spTgt spid="8"/>
                                        </p:tgtEl>
                                        <p:attrNameLst>
                                          <p:attrName>r</p:attrName>
                                        </p:attrNameLst>
                                      </p:cBhvr>
                                    </p:animRot>
                                    <p:animRot by="-240000">
                                      <p:cBhvr>
                                        <p:cTn id="16" dur="150" fill="hold">
                                          <p:stCondLst>
                                            <p:cond delay="450"/>
                                          </p:stCondLst>
                                        </p:cTn>
                                        <p:tgtEl>
                                          <p:spTgt spid="8"/>
                                        </p:tgtEl>
                                        <p:attrNameLst>
                                          <p:attrName>r</p:attrName>
                                        </p:attrNameLst>
                                      </p:cBhvr>
                                    </p:animRot>
                                    <p:animRot by="120000">
                                      <p:cBhvr>
                                        <p:cTn id="17" dur="150" fill="hold">
                                          <p:stCondLst>
                                            <p:cond delay="600"/>
                                          </p:stCondLst>
                                        </p:cTn>
                                        <p:tgtEl>
                                          <p:spTgt spid="8"/>
                                        </p:tgtEl>
                                        <p:attrNameLst>
                                          <p:attrName>r</p:attrName>
                                        </p:attrNameLst>
                                      </p:cBhvr>
                                    </p:animRo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out)">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32" presetClass="emph" presetSubtype="0" fill="hold" nodeType="withEffect">
                                  <p:stCondLst>
                                    <p:cond delay="0"/>
                                  </p:stCondLst>
                                  <p:childTnLst>
                                    <p:animRot by="120000">
                                      <p:cBhvr>
                                        <p:cTn id="29" dur="75" fill="hold">
                                          <p:stCondLst>
                                            <p:cond delay="0"/>
                                          </p:stCondLst>
                                        </p:cTn>
                                        <p:tgtEl>
                                          <p:spTgt spid="8"/>
                                        </p:tgtEl>
                                        <p:attrNameLst>
                                          <p:attrName>r</p:attrName>
                                        </p:attrNameLst>
                                      </p:cBhvr>
                                    </p:animRot>
                                    <p:animRot by="-240000">
                                      <p:cBhvr>
                                        <p:cTn id="30" dur="150" fill="hold">
                                          <p:stCondLst>
                                            <p:cond delay="150"/>
                                          </p:stCondLst>
                                        </p:cTn>
                                        <p:tgtEl>
                                          <p:spTgt spid="8"/>
                                        </p:tgtEl>
                                        <p:attrNameLst>
                                          <p:attrName>r</p:attrName>
                                        </p:attrNameLst>
                                      </p:cBhvr>
                                    </p:animRot>
                                    <p:animRot by="240000">
                                      <p:cBhvr>
                                        <p:cTn id="31" dur="150" fill="hold">
                                          <p:stCondLst>
                                            <p:cond delay="300"/>
                                          </p:stCondLst>
                                        </p:cTn>
                                        <p:tgtEl>
                                          <p:spTgt spid="8"/>
                                        </p:tgtEl>
                                        <p:attrNameLst>
                                          <p:attrName>r</p:attrName>
                                        </p:attrNameLst>
                                      </p:cBhvr>
                                    </p:animRot>
                                    <p:animRot by="-240000">
                                      <p:cBhvr>
                                        <p:cTn id="32" dur="150" fill="hold">
                                          <p:stCondLst>
                                            <p:cond delay="450"/>
                                          </p:stCondLst>
                                        </p:cTn>
                                        <p:tgtEl>
                                          <p:spTgt spid="8"/>
                                        </p:tgtEl>
                                        <p:attrNameLst>
                                          <p:attrName>r</p:attrName>
                                        </p:attrNameLst>
                                      </p:cBhvr>
                                    </p:animRot>
                                    <p:animRot by="120000">
                                      <p:cBhvr>
                                        <p:cTn id="33" dur="150" fill="hold">
                                          <p:stCondLst>
                                            <p:cond delay="600"/>
                                          </p:stCondLst>
                                        </p:cTn>
                                        <p:tgtEl>
                                          <p:spTgt spid="8"/>
                                        </p:tgtEl>
                                        <p:attrNameLst>
                                          <p:attrName>r</p:attrName>
                                        </p:attrNameLst>
                                      </p:cBhvr>
                                    </p:animRo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0" fill="hold">
                            <p:stCondLst>
                              <p:cond delay="500"/>
                            </p:stCondLst>
                            <p:childTnLst>
                              <p:par>
                                <p:cTn id="41" presetID="6" presetClass="entr" presetSubtype="32"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par>
                                <p:cTn id="44" presetID="32" presetClass="emph" presetSubtype="0" fill="hold" nodeType="withEffect">
                                  <p:stCondLst>
                                    <p:cond delay="0"/>
                                  </p:stCondLst>
                                  <p:childTnLst>
                                    <p:animRot by="120000">
                                      <p:cBhvr>
                                        <p:cTn id="45" dur="75" fill="hold">
                                          <p:stCondLst>
                                            <p:cond delay="0"/>
                                          </p:stCondLst>
                                        </p:cTn>
                                        <p:tgtEl>
                                          <p:spTgt spid="8"/>
                                        </p:tgtEl>
                                        <p:attrNameLst>
                                          <p:attrName>r</p:attrName>
                                        </p:attrNameLst>
                                      </p:cBhvr>
                                    </p:animRot>
                                    <p:animRot by="-240000">
                                      <p:cBhvr>
                                        <p:cTn id="46" dur="150" fill="hold">
                                          <p:stCondLst>
                                            <p:cond delay="150"/>
                                          </p:stCondLst>
                                        </p:cTn>
                                        <p:tgtEl>
                                          <p:spTgt spid="8"/>
                                        </p:tgtEl>
                                        <p:attrNameLst>
                                          <p:attrName>r</p:attrName>
                                        </p:attrNameLst>
                                      </p:cBhvr>
                                    </p:animRot>
                                    <p:animRot by="240000">
                                      <p:cBhvr>
                                        <p:cTn id="47" dur="150" fill="hold">
                                          <p:stCondLst>
                                            <p:cond delay="300"/>
                                          </p:stCondLst>
                                        </p:cTn>
                                        <p:tgtEl>
                                          <p:spTgt spid="8"/>
                                        </p:tgtEl>
                                        <p:attrNameLst>
                                          <p:attrName>r</p:attrName>
                                        </p:attrNameLst>
                                      </p:cBhvr>
                                    </p:animRot>
                                    <p:animRot by="-240000">
                                      <p:cBhvr>
                                        <p:cTn id="48" dur="150" fill="hold">
                                          <p:stCondLst>
                                            <p:cond delay="450"/>
                                          </p:stCondLst>
                                        </p:cTn>
                                        <p:tgtEl>
                                          <p:spTgt spid="8"/>
                                        </p:tgtEl>
                                        <p:attrNameLst>
                                          <p:attrName>r</p:attrName>
                                        </p:attrNameLst>
                                      </p:cBhvr>
                                    </p:animRot>
                                    <p:animRot by="120000">
                                      <p:cBhvr>
                                        <p:cTn id="49" dur="150" fill="hold">
                                          <p:stCondLst>
                                            <p:cond delay="600"/>
                                          </p:stCondLst>
                                        </p:cTn>
                                        <p:tgtEl>
                                          <p:spTgt spid="8"/>
                                        </p:tgtEl>
                                        <p:attrNameLst>
                                          <p:attrName>r</p:attrName>
                                        </p:attrNameLst>
                                      </p:cBhvr>
                                    </p:animRo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par>
                          <p:cTn id="56" fill="hold">
                            <p:stCondLst>
                              <p:cond delay="500"/>
                            </p:stCondLst>
                            <p:childTnLst>
                              <p:par>
                                <p:cTn id="57" presetID="6" presetClass="entr" presetSubtype="32" fill="hold" nodeType="afterEffect">
                                  <p:stCondLst>
                                    <p:cond delay="0"/>
                                  </p:stCondLst>
                                  <p:childTnLst>
                                    <p:set>
                                      <p:cBhvr>
                                        <p:cTn id="58" dur="1" fill="hold">
                                          <p:stCondLst>
                                            <p:cond delay="0"/>
                                          </p:stCondLst>
                                        </p:cTn>
                                        <p:tgtEl>
                                          <p:spTgt spid="4098"/>
                                        </p:tgtEl>
                                        <p:attrNameLst>
                                          <p:attrName>style.visibility</p:attrName>
                                        </p:attrNameLst>
                                      </p:cBhvr>
                                      <p:to>
                                        <p:strVal val="visible"/>
                                      </p:to>
                                    </p:set>
                                    <p:animEffect transition="in" filter="circle(out)">
                                      <p:cBhvr>
                                        <p:cTn id="59" dur="500"/>
                                        <p:tgtEl>
                                          <p:spTgt spid="4098"/>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par>
                                <p:cTn id="60" presetID="32" presetClass="emph" presetSubtype="0" fill="hold" nodeType="withEffect">
                                  <p:stCondLst>
                                    <p:cond delay="0"/>
                                  </p:stCondLst>
                                  <p:childTnLst>
                                    <p:animRot by="120000">
                                      <p:cBhvr>
                                        <p:cTn id="61" dur="75" fill="hold">
                                          <p:stCondLst>
                                            <p:cond delay="0"/>
                                          </p:stCondLst>
                                        </p:cTn>
                                        <p:tgtEl>
                                          <p:spTgt spid="8"/>
                                        </p:tgtEl>
                                        <p:attrNameLst>
                                          <p:attrName>r</p:attrName>
                                        </p:attrNameLst>
                                      </p:cBhvr>
                                    </p:animRot>
                                    <p:animRot by="-240000">
                                      <p:cBhvr>
                                        <p:cTn id="62" dur="150" fill="hold">
                                          <p:stCondLst>
                                            <p:cond delay="150"/>
                                          </p:stCondLst>
                                        </p:cTn>
                                        <p:tgtEl>
                                          <p:spTgt spid="8"/>
                                        </p:tgtEl>
                                        <p:attrNameLst>
                                          <p:attrName>r</p:attrName>
                                        </p:attrNameLst>
                                      </p:cBhvr>
                                    </p:animRot>
                                    <p:animRot by="240000">
                                      <p:cBhvr>
                                        <p:cTn id="63" dur="150" fill="hold">
                                          <p:stCondLst>
                                            <p:cond delay="300"/>
                                          </p:stCondLst>
                                        </p:cTn>
                                        <p:tgtEl>
                                          <p:spTgt spid="8"/>
                                        </p:tgtEl>
                                        <p:attrNameLst>
                                          <p:attrName>r</p:attrName>
                                        </p:attrNameLst>
                                      </p:cBhvr>
                                    </p:animRot>
                                    <p:animRot by="-240000">
                                      <p:cBhvr>
                                        <p:cTn id="64" dur="150" fill="hold">
                                          <p:stCondLst>
                                            <p:cond delay="450"/>
                                          </p:stCondLst>
                                        </p:cTn>
                                        <p:tgtEl>
                                          <p:spTgt spid="8"/>
                                        </p:tgtEl>
                                        <p:attrNameLst>
                                          <p:attrName>r</p:attrName>
                                        </p:attrNameLst>
                                      </p:cBhvr>
                                    </p:animRot>
                                    <p:animRot by="120000">
                                      <p:cBhvr>
                                        <p:cTn id="65" dur="150" fill="hold">
                                          <p:stCondLst>
                                            <p:cond delay="600"/>
                                          </p:stCondLst>
                                        </p:cTn>
                                        <p:tgtEl>
                                          <p:spTgt spid="8"/>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1000" b="-41000"/>
          </a:stretch>
        </a:blipFill>
        <a:effectLst/>
      </p:bgPr>
    </p:bg>
    <p:spTree>
      <p:nvGrpSpPr>
        <p:cNvPr id="1" name=""/>
        <p:cNvGrpSpPr/>
        <p:nvPr/>
      </p:nvGrpSpPr>
      <p:grpSpPr>
        <a:xfrm>
          <a:off x="0" y="0"/>
          <a:ext cx="0" cy="0"/>
          <a:chOff x="0" y="0"/>
          <a:chExt cx="0" cy="0"/>
        </a:xfrm>
      </p:grpSpPr>
      <p:sp>
        <p:nvSpPr>
          <p:cNvPr id="2" name="Rectangle 1"/>
          <p:cNvSpPr/>
          <p:nvPr/>
        </p:nvSpPr>
        <p:spPr>
          <a:xfrm>
            <a:off x="569579" y="304731"/>
            <a:ext cx="10951400" cy="548512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Tx/>
            </a:pPr>
            <a:endParaRPr lang="en-US" sz="1800" kern="1200">
              <a:solidFill>
                <a:prstClr val="white"/>
              </a:solidFill>
              <a:latin typeface="Calibri"/>
            </a:endParaRPr>
          </a:p>
        </p:txBody>
      </p:sp>
      <p:sp>
        <p:nvSpPr>
          <p:cNvPr id="5" name="Left Arrow 4">
            <a:hlinkClick r:id="rId4" action="ppaction://hlinksldjump"/>
          </p:cNvPr>
          <p:cNvSpPr/>
          <p:nvPr/>
        </p:nvSpPr>
        <p:spPr>
          <a:xfrm>
            <a:off x="2205" y="5934606"/>
            <a:ext cx="1202661" cy="92339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buClrTx/>
            </a:pPr>
            <a:r>
              <a:rPr lang="en-US" sz="1800" kern="1200" dirty="0">
                <a:solidFill>
                  <a:prstClr val="white"/>
                </a:solidFill>
                <a:latin typeface="Calibri"/>
              </a:rPr>
              <a:t>Quay </a:t>
            </a:r>
            <a:r>
              <a:rPr lang="en-US" sz="1800" kern="1200" dirty="0" err="1">
                <a:solidFill>
                  <a:prstClr val="white"/>
                </a:solidFill>
                <a:latin typeface="Calibri"/>
              </a:rPr>
              <a:t>về</a:t>
            </a:r>
            <a:endParaRPr lang="en-US" sz="1800" kern="1200" dirty="0">
              <a:solidFill>
                <a:prstClr val="white"/>
              </a:solidFill>
              <a:latin typeface="Calibri"/>
            </a:endParaRPr>
          </a:p>
        </p:txBody>
      </p:sp>
      <p:sp>
        <p:nvSpPr>
          <p:cNvPr id="17" name="Rectangle 16"/>
          <p:cNvSpPr/>
          <p:nvPr/>
        </p:nvSpPr>
        <p:spPr>
          <a:xfrm>
            <a:off x="671021" y="379322"/>
            <a:ext cx="11200396" cy="472180"/>
          </a:xfrm>
          <a:prstGeom prst="rect">
            <a:avLst/>
          </a:prstGeom>
        </p:spPr>
        <p:txBody>
          <a:bodyPr wrap="square">
            <a:spAutoFit/>
          </a:bodyPr>
          <a:lstStyle/>
          <a:p>
            <a:pPr marL="14605" lvl="0" algn="ctr" defTabSz="457200">
              <a:lnSpc>
                <a:spcPct val="115000"/>
              </a:lnSpc>
              <a:spcAft>
                <a:spcPts val="1000"/>
              </a:spcAft>
              <a:buClrTx/>
              <a:defRPr/>
            </a:pP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4.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Em</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seõ</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khuyeân</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ñieàu</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gì</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cho</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caùc</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baïn</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trong</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moãi</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hình</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sau</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Vì</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 </a:t>
            </a:r>
            <a:r>
              <a:rPr lang="en-US" sz="2400" b="1" kern="1200" dirty="0" err="1">
                <a:solidFill>
                  <a:srgbClr val="7030A0"/>
                </a:solidFill>
                <a:latin typeface="VNI-Avo" pitchFamily="2" charset="0"/>
                <a:ea typeface="Calibri" panose="020F0502020204030204" pitchFamily="34" charset="0"/>
                <a:cs typeface="Times New Roman" panose="02020603050405020304" pitchFamily="18" charset="0"/>
              </a:rPr>
              <a:t>sao</a:t>
            </a:r>
            <a:r>
              <a:rPr lang="en-US" sz="2400" b="1" kern="1200" dirty="0">
                <a:solidFill>
                  <a:srgbClr val="7030A0"/>
                </a:solidFill>
                <a:latin typeface="VNI-Avo" pitchFamily="2" charset="0"/>
                <a:ea typeface="Calibri" panose="020F0502020204030204" pitchFamily="34" charset="0"/>
                <a:cs typeface="Times New Roman" panose="02020603050405020304" pitchFamily="18" charset="0"/>
              </a:rPr>
              <a:t>?</a:t>
            </a:r>
            <a:endParaRPr lang="en-US" sz="4400" b="1" kern="1200" dirty="0">
              <a:solidFill>
                <a:srgbClr val="7030A0"/>
              </a:solidFill>
              <a:latin typeface="VNI-Avo" pitchFamily="2" charset="0"/>
              <a:ea typeface="+mn-ea"/>
              <a:cs typeface="Times New Roman" panose="02020603050405020304" pitchFamily="18" charset="0"/>
            </a:endParaRPr>
          </a:p>
        </p:txBody>
      </p:sp>
      <p:sp>
        <p:nvSpPr>
          <p:cNvPr id="19" name="Rounded Rectangle 18"/>
          <p:cNvSpPr/>
          <p:nvPr/>
        </p:nvSpPr>
        <p:spPr>
          <a:xfrm>
            <a:off x="1725536" y="5789860"/>
            <a:ext cx="8740925" cy="104768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defTabSz="914217">
              <a:buClrTx/>
            </a:pPr>
            <a:r>
              <a:rPr lang="en-US" sz="3199" b="1" kern="1200" dirty="0" err="1">
                <a:solidFill>
                  <a:srgbClr val="C00000"/>
                </a:solidFill>
              </a:rPr>
              <a:t>Bạn</a:t>
            </a:r>
            <a:r>
              <a:rPr lang="en-US" sz="3199" b="1" kern="1200" dirty="0">
                <a:solidFill>
                  <a:srgbClr val="C00000"/>
                </a:solidFill>
              </a:rPr>
              <a:t> </a:t>
            </a:r>
            <a:r>
              <a:rPr lang="en-US" sz="3199" b="1" kern="1200" dirty="0" err="1">
                <a:solidFill>
                  <a:srgbClr val="C00000"/>
                </a:solidFill>
              </a:rPr>
              <a:t>ơi</a:t>
            </a:r>
            <a:r>
              <a:rPr lang="en-US" sz="3199" b="1" kern="1200" dirty="0">
                <a:solidFill>
                  <a:srgbClr val="C00000"/>
                </a:solidFill>
              </a:rPr>
              <a:t> </a:t>
            </a:r>
            <a:r>
              <a:rPr lang="en-US" sz="3199" b="1" kern="1200" dirty="0" err="1">
                <a:solidFill>
                  <a:srgbClr val="C00000"/>
                </a:solidFill>
              </a:rPr>
              <a:t>bạn</a:t>
            </a:r>
            <a:r>
              <a:rPr lang="en-US" sz="3199" b="1" kern="1200" dirty="0">
                <a:solidFill>
                  <a:srgbClr val="C00000"/>
                </a:solidFill>
              </a:rPr>
              <a:t> </a:t>
            </a:r>
            <a:r>
              <a:rPr lang="en-US" sz="3199" b="1" kern="1200" dirty="0" err="1">
                <a:solidFill>
                  <a:srgbClr val="C00000"/>
                </a:solidFill>
              </a:rPr>
              <a:t>không</a:t>
            </a:r>
            <a:r>
              <a:rPr lang="en-US" sz="3199" b="1" kern="1200" dirty="0">
                <a:solidFill>
                  <a:srgbClr val="C00000"/>
                </a:solidFill>
              </a:rPr>
              <a:t> </a:t>
            </a:r>
            <a:r>
              <a:rPr lang="en-US" sz="3199" b="1" kern="1200" dirty="0" err="1">
                <a:solidFill>
                  <a:srgbClr val="C00000"/>
                </a:solidFill>
              </a:rPr>
              <a:t>nên</a:t>
            </a:r>
            <a:r>
              <a:rPr lang="en-US" sz="3199" b="1" kern="1200" dirty="0">
                <a:solidFill>
                  <a:srgbClr val="C00000"/>
                </a:solidFill>
              </a:rPr>
              <a:t> </a:t>
            </a:r>
            <a:r>
              <a:rPr lang="en-US" sz="3199" b="1" kern="1200" dirty="0" err="1">
                <a:solidFill>
                  <a:srgbClr val="C00000"/>
                </a:solidFill>
              </a:rPr>
              <a:t>buông</a:t>
            </a:r>
            <a:r>
              <a:rPr lang="en-US" sz="3199" b="1" kern="1200" dirty="0">
                <a:solidFill>
                  <a:srgbClr val="C00000"/>
                </a:solidFill>
              </a:rPr>
              <a:t> </a:t>
            </a:r>
            <a:r>
              <a:rPr lang="en-US" sz="3199" b="1" kern="1200" dirty="0" err="1">
                <a:solidFill>
                  <a:srgbClr val="C00000"/>
                </a:solidFill>
              </a:rPr>
              <a:t>cả</a:t>
            </a:r>
            <a:r>
              <a:rPr lang="en-US" sz="3199" b="1" kern="1200" dirty="0">
                <a:solidFill>
                  <a:srgbClr val="C00000"/>
                </a:solidFill>
              </a:rPr>
              <a:t> 2 </a:t>
            </a:r>
            <a:r>
              <a:rPr lang="en-US" sz="3199" b="1" kern="1200" dirty="0" err="1">
                <a:solidFill>
                  <a:srgbClr val="C00000"/>
                </a:solidFill>
              </a:rPr>
              <a:t>tay</a:t>
            </a:r>
            <a:r>
              <a:rPr lang="en-US" sz="3199" b="1" kern="1200" dirty="0">
                <a:solidFill>
                  <a:srgbClr val="C00000"/>
                </a:solidFill>
              </a:rPr>
              <a:t> </a:t>
            </a:r>
            <a:r>
              <a:rPr lang="en-US" sz="3199" b="1" kern="1200" dirty="0" err="1">
                <a:solidFill>
                  <a:srgbClr val="C00000"/>
                </a:solidFill>
              </a:rPr>
              <a:t>khi</a:t>
            </a:r>
            <a:r>
              <a:rPr lang="en-US" sz="3199" b="1" kern="1200" dirty="0">
                <a:solidFill>
                  <a:srgbClr val="C00000"/>
                </a:solidFill>
              </a:rPr>
              <a:t> </a:t>
            </a:r>
            <a:r>
              <a:rPr lang="en-US" sz="3199" b="1" kern="1200" dirty="0" err="1">
                <a:solidFill>
                  <a:srgbClr val="C00000"/>
                </a:solidFill>
              </a:rPr>
              <a:t>đang</a:t>
            </a:r>
            <a:r>
              <a:rPr lang="en-US" sz="3199" b="1" kern="1200" dirty="0">
                <a:solidFill>
                  <a:srgbClr val="C00000"/>
                </a:solidFill>
              </a:rPr>
              <a:t> </a:t>
            </a:r>
            <a:r>
              <a:rPr lang="en-US" sz="3199" b="1" kern="1200" dirty="0" err="1">
                <a:solidFill>
                  <a:srgbClr val="C00000"/>
                </a:solidFill>
              </a:rPr>
              <a:t>ngồi</a:t>
            </a:r>
            <a:r>
              <a:rPr lang="en-US" sz="3199" b="1" kern="1200" dirty="0">
                <a:solidFill>
                  <a:srgbClr val="C00000"/>
                </a:solidFill>
              </a:rPr>
              <a:t> </a:t>
            </a:r>
            <a:r>
              <a:rPr lang="en-US" sz="3199" b="1" kern="1200" dirty="0" err="1">
                <a:solidFill>
                  <a:srgbClr val="C00000"/>
                </a:solidFill>
              </a:rPr>
              <a:t>phía</a:t>
            </a:r>
            <a:r>
              <a:rPr lang="en-US" sz="3199" b="1" kern="1200" dirty="0">
                <a:solidFill>
                  <a:srgbClr val="C00000"/>
                </a:solidFill>
              </a:rPr>
              <a:t> </a:t>
            </a:r>
            <a:r>
              <a:rPr lang="en-US" sz="3199" b="1" kern="1200" dirty="0" err="1">
                <a:solidFill>
                  <a:srgbClr val="C00000"/>
                </a:solidFill>
              </a:rPr>
              <a:t>sau</a:t>
            </a:r>
            <a:r>
              <a:rPr lang="en-US" sz="3199" b="1" kern="1200" dirty="0">
                <a:solidFill>
                  <a:srgbClr val="C00000"/>
                </a:solidFill>
              </a:rPr>
              <a:t> </a:t>
            </a:r>
            <a:r>
              <a:rPr lang="en-US" sz="3199" b="1" kern="1200" dirty="0" err="1">
                <a:solidFill>
                  <a:srgbClr val="C00000"/>
                </a:solidFill>
              </a:rPr>
              <a:t>mẹ</a:t>
            </a:r>
            <a:r>
              <a:rPr lang="en-US" sz="3199" b="1" kern="1200" dirty="0">
                <a:solidFill>
                  <a:srgbClr val="C00000"/>
                </a:solidFill>
              </a:rPr>
              <a:t>, </a:t>
            </a:r>
            <a:r>
              <a:rPr lang="en-US" sz="3199" b="1" kern="1200" dirty="0" err="1">
                <a:solidFill>
                  <a:srgbClr val="C00000"/>
                </a:solidFill>
              </a:rPr>
              <a:t>nếu</a:t>
            </a:r>
            <a:r>
              <a:rPr lang="en-US" sz="3199" b="1" kern="1200" dirty="0">
                <a:solidFill>
                  <a:srgbClr val="C00000"/>
                </a:solidFill>
              </a:rPr>
              <a:t> </a:t>
            </a:r>
            <a:r>
              <a:rPr lang="en-US" sz="3199" b="1" kern="1200" dirty="0" err="1">
                <a:solidFill>
                  <a:srgbClr val="C00000"/>
                </a:solidFill>
              </a:rPr>
              <a:t>không</a:t>
            </a:r>
            <a:r>
              <a:rPr lang="en-US" sz="3199" b="1" kern="1200" dirty="0">
                <a:solidFill>
                  <a:srgbClr val="C00000"/>
                </a:solidFill>
              </a:rPr>
              <a:t> </a:t>
            </a:r>
            <a:r>
              <a:rPr lang="en-US" sz="3199" b="1" kern="1200" dirty="0" err="1">
                <a:solidFill>
                  <a:srgbClr val="C00000"/>
                </a:solidFill>
              </a:rPr>
              <a:t>rất</a:t>
            </a:r>
            <a:r>
              <a:rPr lang="en-US" sz="3199" b="1" kern="1200" dirty="0">
                <a:solidFill>
                  <a:srgbClr val="C00000"/>
                </a:solidFill>
              </a:rPr>
              <a:t> </a:t>
            </a:r>
            <a:r>
              <a:rPr lang="en-US" sz="3199" b="1" kern="1200" dirty="0" err="1">
                <a:solidFill>
                  <a:srgbClr val="C00000"/>
                </a:solidFill>
              </a:rPr>
              <a:t>dễ</a:t>
            </a:r>
            <a:r>
              <a:rPr lang="en-US" sz="3199" b="1" kern="1200" dirty="0">
                <a:solidFill>
                  <a:srgbClr val="C00000"/>
                </a:solidFill>
              </a:rPr>
              <a:t> </a:t>
            </a:r>
            <a:r>
              <a:rPr lang="en-US" sz="3199" b="1" kern="1200" dirty="0" err="1">
                <a:solidFill>
                  <a:srgbClr val="C00000"/>
                </a:solidFill>
              </a:rPr>
              <a:t>bị</a:t>
            </a:r>
            <a:r>
              <a:rPr lang="en-US" sz="3199" b="1" kern="1200" dirty="0">
                <a:solidFill>
                  <a:srgbClr val="C00000"/>
                </a:solidFill>
              </a:rPr>
              <a:t> </a:t>
            </a:r>
            <a:r>
              <a:rPr lang="en-US" sz="3199" b="1" kern="1200" dirty="0" err="1">
                <a:solidFill>
                  <a:srgbClr val="C00000"/>
                </a:solidFill>
              </a:rPr>
              <a:t>té</a:t>
            </a:r>
            <a:r>
              <a:rPr lang="en-US" sz="3199" b="1" kern="1200" dirty="0">
                <a:solidFill>
                  <a:srgbClr val="C00000"/>
                </a:solidFill>
              </a:rPr>
              <a:t> </a:t>
            </a:r>
            <a:r>
              <a:rPr lang="en-US" sz="3199" b="1" kern="1200" dirty="0" err="1">
                <a:solidFill>
                  <a:srgbClr val="C00000"/>
                </a:solidFill>
              </a:rPr>
              <a:t>ngã</a:t>
            </a:r>
            <a:r>
              <a:rPr lang="en-US" sz="3199" b="1" kern="1200" dirty="0">
                <a:solidFill>
                  <a:srgbClr val="C00000"/>
                </a:solidFill>
              </a:rPr>
              <a:t>.</a:t>
            </a:r>
          </a:p>
        </p:txBody>
      </p:sp>
      <p:pic>
        <p:nvPicPr>
          <p:cNvPr id="9" name="Picture 8">
            <a:extLst>
              <a:ext uri="{FF2B5EF4-FFF2-40B4-BE49-F238E27FC236}">
                <a16:creationId xmlns:a16="http://schemas.microsoft.com/office/drawing/2014/main" id="{5A3CA100-16B6-4F49-A3A0-6768943E9281}"/>
              </a:ext>
            </a:extLst>
          </p:cNvPr>
          <p:cNvPicPr>
            <a:picLocks noChangeAspect="1"/>
          </p:cNvPicPr>
          <p:nvPr/>
        </p:nvPicPr>
        <p:blipFill rotWithShape="1">
          <a:blip r:embed="rId5"/>
          <a:srcRect r="50143" b="52954"/>
          <a:stretch/>
        </p:blipFill>
        <p:spPr>
          <a:xfrm>
            <a:off x="2754037" y="995378"/>
            <a:ext cx="6683925" cy="4126762"/>
          </a:xfrm>
          <a:prstGeom prst="rect">
            <a:avLst/>
          </a:prstGeom>
        </p:spPr>
      </p:pic>
    </p:spTree>
    <p:extLst>
      <p:ext uri="{BB962C8B-B14F-4D97-AF65-F5344CB8AC3E}">
        <p14:creationId xmlns:p14="http://schemas.microsoft.com/office/powerpoint/2010/main" val="6176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TotalTime>
  <Words>687</Words>
  <Application>Microsoft Office PowerPoint</Application>
  <PresentationFormat>Widescreen</PresentationFormat>
  <Paragraphs>68</Paragraphs>
  <Slides>21</Slides>
  <Notes>17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等线</vt:lpstr>
      <vt:lpstr>等线 Light</vt:lpstr>
      <vt:lpstr>Anaheim</vt:lpstr>
      <vt:lpstr>Arial</vt:lpstr>
      <vt:lpstr>Calibri</vt:lpstr>
      <vt:lpstr>Calibri Light</vt:lpstr>
      <vt:lpstr>Caveat Brush</vt:lpstr>
      <vt:lpstr>Coiny</vt:lpstr>
      <vt:lpstr>Times New Roman</vt:lpstr>
      <vt:lpstr>VNI-Avo</vt:lpstr>
      <vt:lpstr>义启紫水晶体</vt:lpstr>
      <vt:lpstr>方正喵呜体</vt:lpstr>
      <vt:lpstr>汉仪小麦体简</vt:lpstr>
      <vt:lpstr>Eco-Friendly Paper Bag Day by Slidesgo</vt:lpstr>
      <vt:lpstr>Office Theme</vt:lpstr>
      <vt:lpstr>1_Office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user</cp:lastModifiedBy>
  <cp:revision>13</cp:revision>
  <dcterms:modified xsi:type="dcterms:W3CDTF">2023-12-15T07:34:08Z</dcterms:modified>
</cp:coreProperties>
</file>