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1" r:id="rId3"/>
    <p:sldId id="307" r:id="rId4"/>
    <p:sldId id="285" r:id="rId5"/>
    <p:sldId id="261" r:id="rId6"/>
    <p:sldId id="269" r:id="rId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B0EFFB"/>
    <a:srgbClr val="81E6FA"/>
    <a:srgbClr val="B7E7D8"/>
    <a:srgbClr val="339966"/>
    <a:srgbClr val="008080"/>
    <a:srgbClr val="00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364" autoAdjust="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6C621-2F4C-4723-91E7-AD090D85EDD2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FEA0F-8F39-48BF-B096-DA2053AE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0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Hướng</a:t>
            </a:r>
            <a:r>
              <a:rPr lang="vi-VN" dirty="0"/>
              <a:t> </a:t>
            </a:r>
            <a:r>
              <a:rPr lang="vi-VN" dirty="0" err="1"/>
              <a:t>dẫn</a:t>
            </a:r>
            <a:r>
              <a:rPr lang="vi-VN" dirty="0"/>
              <a:t> </a:t>
            </a:r>
            <a:r>
              <a:rPr lang="vi-VN" dirty="0" err="1"/>
              <a:t>hs</a:t>
            </a:r>
            <a:r>
              <a:rPr lang="vi-VN" dirty="0"/>
              <a:t> </a:t>
            </a:r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con e,  ê, </a:t>
            </a:r>
            <a:r>
              <a:rPr lang="vi-VN" dirty="0" err="1"/>
              <a:t>số</a:t>
            </a:r>
            <a:r>
              <a:rPr lang="vi-VN" dirty="0"/>
              <a:t> 9 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88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vở</a:t>
            </a:r>
            <a:r>
              <a:rPr lang="vi-VN" dirty="0"/>
              <a:t> 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372671-1BCD-4FDF-A37F-0040960B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D0D8BEB-043E-489D-9949-2BBC5481A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525B17-27AD-4480-8BAF-03533A33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6D63ED-5511-4AFB-B027-3A129B30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222073-51AC-460D-9965-9D70EBB2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9CB45-16DF-4981-852D-C082E3BB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98523E-FE1F-4CFD-B70E-64E7C0398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F1473A-CDC8-4D91-BB9B-30C0CEAC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153B7F-0E39-45AB-90F8-A17C694E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B39B86-9489-4B8C-BBFD-33FED355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3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24146D-580D-40D4-9F8D-29A762790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2739E4E-CFF6-489E-A866-A1863A279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1DB816-73FB-44CE-8B48-3902749E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9F90CD-8DA1-46FF-AB9E-0E0182FE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A90A0D-7D6F-4711-B9DC-AFFB19D5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C3109F-6DC4-4074-8B27-E39CC8D4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FCEE2-4493-46E5-A962-3C8054686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616428-0AA8-4975-ACC3-975A0B5C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8805C1-8F6C-4CF7-A525-F6754535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94D414-D0F0-45A3-9533-34317C63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5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178FD6-F23B-4030-B58E-4FAC9BA4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711142-1F0A-4B2E-9040-CB8403D3F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F9F568-FD5E-4AE5-B2DD-C406CDBA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F57280-EAD7-46BD-A7B9-A4C7BAB1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D724B6-4F4B-45FD-8DDA-468F69AB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4E8820-665C-4357-AE2A-EE6337FE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8972D4-09AB-4733-A43E-D97DEBF81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228C5B-C371-4E3A-87FF-194E799C1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C50B9B-7E37-426C-AD11-708A2F94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8325CD-CFB2-4EC8-8050-6BC4F000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17D5E8-A45A-464B-9DA9-AB687318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1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A155D-016C-4617-B006-5A402C72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BFB1A8-0502-4A6A-9CA7-A8F891411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4A4038-205B-499E-A522-FBB57FB64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B3A2841-A16B-4B4F-BCE5-5033BD240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6FD6743-EFF8-48BD-A63E-6AB9DBE61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75CDE4A-CA76-4CEE-A672-50874D791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0F2C190-5E76-4D9D-8418-ADA026D3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25406BF-1FE3-40FA-9090-E1EA40FA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A0F46B-E575-492B-B4BB-276356283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A5FB60B-F806-4175-A055-E4CBF3BE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D769F8-A240-4E66-A036-C6E7721F4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F912D44-BD55-4CD3-8BA3-92FEB861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2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CEEF43A-67E3-468B-B964-8D2D2800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658AFF1-240C-427D-B342-B8BFF620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A261E60-CC39-410D-A61C-7934F6C9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1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20784C-7695-4AA7-881B-DB3C4B0A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48C855-F588-479B-A56E-D9F11E16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ADD857-9CB4-4EE0-AF5C-E1F9109C2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5B650A-C2D4-42C5-8C49-4B78D89D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0325E4-D741-41A6-BC1E-5C3B3658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7C4423-1FE3-4C52-BFDE-BD0C7B40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2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B7B5F3-AEF2-4DF8-BAFE-168C1828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7C7CED5-9271-4105-868A-608327059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795F5F-8878-4A2A-BF89-6E2AAFB23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2E19CD-5681-4164-BC90-545ED0F5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71EC49-3DA5-473C-A112-BE627B16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5CF9CD-1CB8-4624-B2A8-3291A5F1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4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15686DF-3780-4D9F-B0F6-86474AE8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4D0581-A618-4FDC-AF27-A4427D96E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A065EE-06E7-49B1-85BE-F80FDFC93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DE5F85-BD64-442C-B837-858DC6BBC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6E87C0-7D5E-4CA3-94C9-38EDADC24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5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EA4F2C-799F-422E-9DA2-D3BCDE893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0B7F0E4-0CE5-48C8-AFC6-4A03035E4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811834"/>
              </p:ext>
            </p:extLst>
          </p:nvPr>
        </p:nvGraphicFramePr>
        <p:xfrm>
          <a:off x="4189429" y="676303"/>
          <a:ext cx="4516224" cy="457200"/>
        </p:xfrm>
        <a:graphic>
          <a:graphicData uri="http://schemas.openxmlformats.org/drawingml/2006/table">
            <a:tbl>
              <a:tblPr/>
              <a:tblGrid>
                <a:gridCol w="4516224">
                  <a:extLst>
                    <a:ext uri="{9D8B030D-6E8A-4147-A177-3AD203B41FA5}">
                      <a16:colId xmlns:a16="http://schemas.microsoft.com/office/drawing/2014/main" xmlns="" val="34451258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UÛY BAN NHAÂN DAÂN QUAÄN 4</a:t>
                      </a:r>
                      <a:endParaRPr lang="en-US" sz="24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611302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7C49A690-4B23-478C-BD57-7BAB4E0C0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883747"/>
              </p:ext>
            </p:extLst>
          </p:nvPr>
        </p:nvGraphicFramePr>
        <p:xfrm>
          <a:off x="2893244" y="1133503"/>
          <a:ext cx="7108595" cy="518160"/>
        </p:xfrm>
        <a:graphic>
          <a:graphicData uri="http://schemas.openxmlformats.org/drawingml/2006/table">
            <a:tbl>
              <a:tblPr/>
              <a:tblGrid>
                <a:gridCol w="7108595">
                  <a:extLst>
                    <a:ext uri="{9D8B030D-6E8A-4147-A177-3AD203B41FA5}">
                      <a16:colId xmlns:a16="http://schemas.microsoft.com/office/drawing/2014/main" xmlns="" val="2687705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TRÖÔØNG TIEÅU HOÏC NGUYEÃN VAÊN TROÃI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688242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3A0B5002-47F9-401D-B76D-C74D8CAA3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402324"/>
              </p:ext>
            </p:extLst>
          </p:nvPr>
        </p:nvGraphicFramePr>
        <p:xfrm>
          <a:off x="838200" y="2233872"/>
          <a:ext cx="10515600" cy="22555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xmlns="" val="36886683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6000" b="1" dirty="0" err="1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Hoïc</a:t>
                      </a:r>
                      <a:r>
                        <a:rPr lang="en-US" sz="6000" b="1" dirty="0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lang="en-US" sz="6000" b="1" dirty="0" err="1" smtClean="0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vaàn</a:t>
                      </a:r>
                      <a:endParaRPr lang="en-US" sz="60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7200" b="1" baseline="0" dirty="0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  </a:t>
                      </a:r>
                      <a:r>
                        <a:rPr lang="vi-VN" sz="7200" b="1" baseline="0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OÂn taäp</a:t>
                      </a:r>
                      <a:endParaRPr lang="en-US" sz="7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0494243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0E07643-D388-4EB5-8876-F68A4CEA39A7}"/>
              </a:ext>
            </a:extLst>
          </p:cNvPr>
          <p:cNvCxnSpPr>
            <a:cxnSpLocks/>
          </p:cNvCxnSpPr>
          <p:nvPr/>
        </p:nvCxnSpPr>
        <p:spPr>
          <a:xfrm>
            <a:off x="5099900" y="1651663"/>
            <a:ext cx="267721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8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 rot="5400000">
            <a:off x="2604562" y="-661153"/>
            <a:ext cx="6847893" cy="819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4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39195" y="1906566"/>
            <a:ext cx="6204849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smtClean="0">
                <a:solidFill>
                  <a:srgbClr val="0000FF"/>
                </a:solidFill>
                <a:latin typeface="VNI-Avo" pitchFamily="2" charset="0"/>
              </a:rPr>
              <a:t>			</a:t>
            </a:r>
          </a:p>
          <a:p>
            <a:r>
              <a:rPr lang="vi-VN" dirty="0" smtClean="0">
                <a:latin typeface="VNI-Avo" pitchFamily="2" charset="0"/>
              </a:rPr>
              <a:t>Phoøng hoïc lôùp em</a:t>
            </a:r>
          </a:p>
          <a:p>
            <a:r>
              <a:rPr lang="vi-VN" dirty="0" smtClean="0">
                <a:latin typeface="VNI-Avo" pitchFamily="2" charset="0"/>
              </a:rPr>
              <a:t>Goïn gaøng, ngaên naép</a:t>
            </a:r>
          </a:p>
          <a:p>
            <a:r>
              <a:rPr lang="vi-VN" dirty="0" smtClean="0">
                <a:latin typeface="VNI-Avo" pitchFamily="2" charset="0"/>
              </a:rPr>
              <a:t>Hoäp buùt, saùch, caëp</a:t>
            </a:r>
          </a:p>
          <a:p>
            <a:r>
              <a:rPr lang="vi-VN" dirty="0" smtClean="0">
                <a:latin typeface="VNI-Avo" pitchFamily="2" charset="0"/>
              </a:rPr>
              <a:t>Saép xeáp ñuùng nôi.</a:t>
            </a:r>
          </a:p>
          <a:p>
            <a:endParaRPr lang="vi-VN" dirty="0">
              <a:solidFill>
                <a:srgbClr val="0000FF"/>
              </a:solidFill>
              <a:latin typeface="VNI-Avo" pitchFamily="2" charset="0"/>
            </a:endParaRPr>
          </a:p>
          <a:p>
            <a:endParaRPr lang="vi-VN" dirty="0">
              <a:solidFill>
                <a:srgbClr val="0000FF"/>
              </a:solidFill>
              <a:latin typeface="VNI-Avo" pitchFamily="2" charset="0"/>
            </a:endParaRPr>
          </a:p>
          <a:p>
            <a:endParaRPr lang="en-US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2869" y="4806518"/>
            <a:ext cx="70395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 smtClean="0">
                <a:latin typeface="VNI-Avo" pitchFamily="2" charset="0"/>
              </a:rPr>
              <a:t>Lôùp em thaät vui</a:t>
            </a:r>
          </a:p>
          <a:p>
            <a:r>
              <a:rPr lang="vi-VN" sz="4400" dirty="0" smtClean="0">
                <a:latin typeface="VNI-Avo" pitchFamily="2" charset="0"/>
              </a:rPr>
              <a:t>Thaày coâ khen ngôïi.</a:t>
            </a:r>
          </a:p>
          <a:p>
            <a:r>
              <a:rPr lang="vi-VN" sz="4400" dirty="0">
                <a:latin typeface="VNI-Avo" pitchFamily="2" charset="0"/>
              </a:rPr>
              <a:t>	</a:t>
            </a:r>
            <a:r>
              <a:rPr lang="vi-VN" sz="4400" dirty="0" smtClean="0">
                <a:latin typeface="VNI-Avo" pitchFamily="2" charset="0"/>
              </a:rPr>
              <a:t>	Minh Chaâu</a:t>
            </a:r>
            <a:endParaRPr lang="vi-VN" sz="4400" dirty="0"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13711" y="1344859"/>
            <a:ext cx="70395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 smtClean="0">
                <a:solidFill>
                  <a:srgbClr val="C00000"/>
                </a:solidFill>
                <a:latin typeface="VNI-Avo" pitchFamily="2" charset="0"/>
              </a:rPr>
              <a:t>Lôùp cuûa chuùng em</a:t>
            </a:r>
          </a:p>
          <a:p>
            <a:r>
              <a:rPr lang="vi-VN" sz="4400" dirty="0" smtClean="0">
                <a:solidFill>
                  <a:srgbClr val="C00000"/>
                </a:solidFill>
                <a:latin typeface="VNI-Avo" pitchFamily="2" charset="0"/>
              </a:rPr>
              <a:t>Ngaân nga gioïng ñoïc</a:t>
            </a:r>
          </a:p>
          <a:p>
            <a:r>
              <a:rPr lang="vi-VN" sz="4400" dirty="0" smtClean="0">
                <a:solidFill>
                  <a:srgbClr val="C00000"/>
                </a:solidFill>
                <a:latin typeface="VNI-Avo" pitchFamily="2" charset="0"/>
              </a:rPr>
              <a:t>Caùc baïn cuøng hoïc</a:t>
            </a:r>
          </a:p>
          <a:p>
            <a:r>
              <a:rPr lang="vi-VN" sz="4400" dirty="0" smtClean="0">
                <a:solidFill>
                  <a:srgbClr val="C00000"/>
                </a:solidFill>
                <a:latin typeface="VNI-Avo" pitchFamily="2" charset="0"/>
              </a:rPr>
              <a:t>Muùa haùt, ñuøa chôi.</a:t>
            </a:r>
            <a:endParaRPr lang="vi-VN" sz="4400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5573" y="147940"/>
            <a:ext cx="26234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0000FF"/>
                </a:solidFill>
                <a:latin typeface="VNI-Avo" pitchFamily="2" charset="0"/>
              </a:rPr>
              <a:t>Lôùp em</a:t>
            </a:r>
          </a:p>
        </p:txBody>
      </p:sp>
    </p:spTree>
    <p:extLst>
      <p:ext uri="{BB962C8B-B14F-4D97-AF65-F5344CB8AC3E}">
        <p14:creationId xmlns:p14="http://schemas.microsoft.com/office/powerpoint/2010/main" val="3452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8128AC7-2590-4266-9D04-79290CFD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 descr="Ảnh có chứa ảnh chụp màn hình, vẽ&#10;&#10;Mô tả được tạo tự động">
            <a:extLst>
              <a:ext uri="{FF2B5EF4-FFF2-40B4-BE49-F238E27FC236}">
                <a16:creationId xmlns:a16="http://schemas.microsoft.com/office/drawing/2014/main" xmlns="" id="{335403DC-E878-49ED-8249-C29B5BF68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t="4275" r="58719" b="40442"/>
          <a:stretch/>
        </p:blipFill>
        <p:spPr>
          <a:xfrm>
            <a:off x="295421" y="0"/>
            <a:ext cx="11896579" cy="6858000"/>
          </a:xfrm>
        </p:spPr>
      </p:pic>
    </p:spTree>
    <p:extLst>
      <p:ext uri="{BB962C8B-B14F-4D97-AF65-F5344CB8AC3E}">
        <p14:creationId xmlns:p14="http://schemas.microsoft.com/office/powerpoint/2010/main" val="30265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60B4B7C-CB44-4DC8-809C-E7A44A5BA8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43" y="6135243"/>
            <a:ext cx="974272" cy="802151"/>
          </a:xfrm>
          <a:prstGeom prst="rect">
            <a:avLst/>
          </a:prstGeom>
        </p:spPr>
      </p:pic>
      <p:pic>
        <p:nvPicPr>
          <p:cNvPr id="15" name="Hình ảnh 14" descr="Ảnh có chứa tủ lạnh, hộp&#10;&#10;Mô tả được tạo tự động">
            <a:extLst>
              <a:ext uri="{FF2B5EF4-FFF2-40B4-BE49-F238E27FC236}">
                <a16:creationId xmlns:a16="http://schemas.microsoft.com/office/drawing/2014/main" xmlns="" id="{5A085EB8-0F4B-43E4-B662-A806666F20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6" r="9248"/>
          <a:stretch/>
        </p:blipFill>
        <p:spPr>
          <a:xfrm>
            <a:off x="57274" y="0"/>
            <a:ext cx="5584874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Hộp Văn bản 15">
            <a:extLst>
              <a:ext uri="{FF2B5EF4-FFF2-40B4-BE49-F238E27FC236}">
                <a16:creationId xmlns:a16="http://schemas.microsoft.com/office/drawing/2014/main" xmlns="" id="{CA5840DC-30F4-46D0-B7EA-71E2F561685A}"/>
              </a:ext>
            </a:extLst>
          </p:cNvPr>
          <p:cNvSpPr txBox="1"/>
          <p:nvPr/>
        </p:nvSpPr>
        <p:spPr>
          <a:xfrm>
            <a:off x="5791626" y="2477751"/>
            <a:ext cx="6670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7200" b="1" dirty="0" smtClean="0">
                <a:latin typeface="HP001 4 hàng" panose="020B0603050302020204" pitchFamily="34" charset="0"/>
              </a:rPr>
              <a:t>học tập vui vẻ</a:t>
            </a:r>
            <a:endParaRPr lang="en-US" sz="7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0"/>
            <a:ext cx="121462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A44028-5523-4CB1-B49F-88ED3D859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206F5B-8BB4-4DF5-A11F-14B06A217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47" b="97059" l="694" r="99306">
                        <a14:foregroundMark x1="4601" y1="33235" x2="4601" y2="33235"/>
                        <a14:foregroundMark x1="16493" y1="45000" x2="16493" y2="45000"/>
                        <a14:foregroundMark x1="8594" y1="42059" x2="8594" y2="42059"/>
                        <a14:foregroundMark x1="12500" y1="59118" x2="12500" y2="59118"/>
                        <a14:foregroundMark x1="28993" y1="33824" x2="28993" y2="33824"/>
                        <a14:foregroundMark x1="35156" y1="38529" x2="35156" y2="38529"/>
                        <a14:foregroundMark x1="42969" y1="40000" x2="42969" y2="40000"/>
                        <a14:foregroundMark x1="43229" y1="66176" x2="43229" y2="66176"/>
                        <a14:foregroundMark x1="60156" y1="38824" x2="60156" y2="38824"/>
                        <a14:foregroundMark x1="67014" y1="40000" x2="67014" y2="40000"/>
                        <a14:foregroundMark x1="64236" y1="16176" x2="64236" y2="16176"/>
                        <a14:foregroundMark x1="64149" y1="63529" x2="64149" y2="63529"/>
                        <a14:foregroundMark x1="80990" y1="23824" x2="80990" y2="23824"/>
                        <a14:foregroundMark x1="91146" y1="42647" x2="91146" y2="42647"/>
                        <a14:foregroundMark x1="84115" y1="37647" x2="84115" y2="37647"/>
                        <a14:foregroundMark x1="86285" y1="55882" x2="86285" y2="55882"/>
                        <a14:backgroundMark x1="79948" y1="48824" x2="79948" y2="48824"/>
                        <a14:backgroundMark x1="79948" y1="48824" x2="82292" y2="31176"/>
                        <a14:backgroundMark x1="93837" y1="54412" x2="94792" y2="60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4054" y="2380726"/>
            <a:ext cx="8829611" cy="24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66</Words>
  <Application>Microsoft Office PowerPoint</Application>
  <PresentationFormat>Widescreen</PresentationFormat>
  <Paragraphs>23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HP001 4 hàng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Loan NGUYỄN</dc:creator>
  <cp:lastModifiedBy>THUTHAO</cp:lastModifiedBy>
  <cp:revision>63</cp:revision>
  <dcterms:created xsi:type="dcterms:W3CDTF">2020-08-19T08:24:52Z</dcterms:created>
  <dcterms:modified xsi:type="dcterms:W3CDTF">2020-09-10T15:36:55Z</dcterms:modified>
</cp:coreProperties>
</file>