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7" r:id="rId19"/>
    <p:sldId id="276" r:id="rId20"/>
    <p:sldId id="279" r:id="rId21"/>
    <p:sldId id="280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9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9" Type="http://schemas.openxmlformats.org/officeDocument/2006/relationships/image" Target="../media/image15.png"/><Relationship Id="rId21" Type="http://schemas.openxmlformats.org/officeDocument/2006/relationships/image" Target="../media/image11.png"/><Relationship Id="rId34" Type="http://schemas.openxmlformats.org/officeDocument/2006/relationships/slide" Target="slide11.xml"/><Relationship Id="rId42" Type="http://schemas.openxmlformats.org/officeDocument/2006/relationships/image" Target="../media/image16.png"/><Relationship Id="rId47" Type="http://schemas.microsoft.com/office/2007/relationships/hdphoto" Target="../media/hdphoto17.wdp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29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1.wdp"/><Relationship Id="rId32" Type="http://schemas.openxmlformats.org/officeDocument/2006/relationships/slide" Target="slide3.xml"/><Relationship Id="rId37" Type="http://schemas.openxmlformats.org/officeDocument/2006/relationships/slide" Target="slide10.xml"/><Relationship Id="rId40" Type="http://schemas.microsoft.com/office/2007/relationships/hdphoto" Target="../media/hdphoto14.wdp"/><Relationship Id="rId45" Type="http://schemas.microsoft.com/office/2007/relationships/hdphoto" Target="../media/hdphoto16.wdp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slide" Target="slide2.xml"/><Relationship Id="rId36" Type="http://schemas.openxmlformats.org/officeDocument/2006/relationships/slide" Target="slide5.xml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31" Type="http://schemas.microsoft.com/office/2007/relationships/hdphoto" Target="../media/hdphoto13.wdp"/><Relationship Id="rId44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slide" Target="slide8.xml"/><Relationship Id="rId30" Type="http://schemas.openxmlformats.org/officeDocument/2006/relationships/image" Target="../media/image14.png"/><Relationship Id="rId35" Type="http://schemas.openxmlformats.org/officeDocument/2006/relationships/slide" Target="slide7.xml"/><Relationship Id="rId43" Type="http://schemas.microsoft.com/office/2007/relationships/hdphoto" Target="../media/hdphoto15.wdp"/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slide" Target="slide9.xml"/><Relationship Id="rId38" Type="http://schemas.openxmlformats.org/officeDocument/2006/relationships/slide" Target="slide12.xml"/><Relationship Id="rId46" Type="http://schemas.openxmlformats.org/officeDocument/2006/relationships/image" Target="../media/image18.png"/><Relationship Id="rId20" Type="http://schemas.microsoft.com/office/2007/relationships/hdphoto" Target="../media/hdphoto9.wdp"/><Relationship Id="rId41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89429" y="676303"/>
          <a:ext cx="4516224" cy="457200"/>
        </p:xfrm>
        <a:graphic>
          <a:graphicData uri="http://schemas.openxmlformats.org/drawingml/2006/table">
            <a:tbl>
              <a:tblPr/>
              <a:tblGrid>
                <a:gridCol w="4516224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UÛY BAN NHAÂN DAÂN QUAÄN 4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93244" y="1133503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/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TRÖÔØNG TIEÅU HOÏC NGUYEÃN VAÊN TROÃI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2233872"/>
          <a:ext cx="10515600" cy="225552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Hoïc</a:t>
                      </a:r>
                      <a:r>
                        <a:rPr lang="en-US" sz="6000" b="1" dirty="0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6000" b="1" dirty="0" err="1" smtClean="0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vaàn</a:t>
                      </a:r>
                      <a:endParaRPr lang="en-US" sz="60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7200" b="1" baseline="0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 OÂn taäp vaø keå chuyeän</a:t>
                      </a:r>
                      <a:endParaRPr lang="en-US" sz="7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5099900" y="1651663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48097" y="548005"/>
            <a:ext cx="9183188" cy="1854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altLang="en-US" sz="8000" b="1" dirty="0" smtClean="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voøng ngoïc bích</a:t>
            </a: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10541726" y="5551714"/>
            <a:ext cx="812074" cy="5617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48097" y="548005"/>
            <a:ext cx="9183188" cy="1854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altLang="en-US" sz="8000" b="1" dirty="0" smtClean="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maét xeách</a:t>
            </a: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10541726" y="5551714"/>
            <a:ext cx="812074" cy="5617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48097" y="548005"/>
            <a:ext cx="9183188" cy="1854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altLang="en-US" sz="8000" b="1" dirty="0" smtClean="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keïo maïch nha</a:t>
            </a: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10541726" y="5551714"/>
            <a:ext cx="812074" cy="5617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48097" y="548005"/>
            <a:ext cx="9183188" cy="1854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altLang="en-US" sz="8000" b="1" dirty="0" smtClean="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thích thuù</a:t>
            </a: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10541726" y="5551714"/>
            <a:ext cx="812074" cy="5617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hp\Downloads\hình sách TV ( tuần 6 đến 12)\hình sách TV ( tuần 6 đến 12)\chủ đề 12\1.png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7655" y="97155"/>
            <a:ext cx="11680190" cy="2045970"/>
          </a:xfrm>
          <a:prstGeom prst="rect">
            <a:avLst/>
          </a:prstGeom>
        </p:spPr>
      </p:pic>
      <p:pic>
        <p:nvPicPr>
          <p:cNvPr id="2" name="Content Placeholder 1" descr="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8698" r="11754"/>
          <a:stretch>
            <a:fillRect/>
          </a:stretch>
        </p:blipFill>
        <p:spPr>
          <a:xfrm>
            <a:off x="1226820" y="2142490"/>
            <a:ext cx="3803650" cy="47155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005"/>
          <a:stretch>
            <a:fillRect/>
          </a:stretch>
        </p:blipFill>
        <p:spPr>
          <a:xfrm>
            <a:off x="0" y="111760"/>
            <a:ext cx="12191365" cy="710311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7555" y="-193040"/>
            <a:ext cx="4166235" cy="8553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SG" altLang="en-US" sz="5000" b="1" dirty="0">
                <a:solidFill>
                  <a:srgbClr val="00B050"/>
                </a:solidFill>
                <a:latin typeface="VNI-Avo" pitchFamily="2" charset="0"/>
              </a:rPr>
              <a:t>Vui Trung thu</a:t>
            </a:r>
          </a:p>
        </p:txBody>
      </p:sp>
      <p:sp>
        <p:nvSpPr>
          <p:cNvPr id="5" name="Title 3"/>
          <p:cNvSpPr>
            <a:spLocks noGrp="1"/>
          </p:cNvSpPr>
          <p:nvPr/>
        </p:nvSpPr>
        <p:spPr>
          <a:xfrm>
            <a:off x="1896110" y="756920"/>
            <a:ext cx="4398645" cy="2268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SG" altLang="en-US" sz="3000" dirty="0">
                <a:solidFill>
                  <a:schemeClr val="tx1"/>
                </a:solidFill>
                <a:latin typeface="VNI-Avo" pitchFamily="2" charset="0"/>
              </a:rPr>
              <a:t>Troáng vang tuøng caéc</a:t>
            </a:r>
          </a:p>
          <a:p>
            <a:pPr algn="just">
              <a:lnSpc>
                <a:spcPct val="100000"/>
              </a:lnSpc>
            </a:pPr>
            <a:r>
              <a:rPr lang="en-SG" altLang="en-US" sz="3000" dirty="0">
                <a:solidFill>
                  <a:schemeClr val="tx1"/>
                </a:solidFill>
                <a:latin typeface="VNI-Avo" pitchFamily="2" charset="0"/>
              </a:rPr>
              <a:t>Sö töû daãn ñaàu</a:t>
            </a:r>
          </a:p>
          <a:p>
            <a:pPr algn="just">
              <a:lnSpc>
                <a:spcPct val="100000"/>
              </a:lnSpc>
            </a:pPr>
            <a:r>
              <a:rPr lang="en-SG" altLang="en-US" sz="3000" dirty="0">
                <a:solidFill>
                  <a:schemeClr val="tx1"/>
                </a:solidFill>
                <a:latin typeface="VNI-Avo" pitchFamily="2" charset="0"/>
              </a:rPr>
              <a:t>Caù vaøng theo sau</a:t>
            </a:r>
          </a:p>
          <a:p>
            <a:pPr algn="just">
              <a:lnSpc>
                <a:spcPct val="100000"/>
              </a:lnSpc>
            </a:pPr>
            <a:r>
              <a:rPr lang="en-SG" altLang="en-US" sz="3000" dirty="0">
                <a:solidFill>
                  <a:schemeClr val="tx1"/>
                </a:solidFill>
                <a:latin typeface="VNI-Avo" pitchFamily="2" charset="0"/>
              </a:rPr>
              <a:t>Thoû, ong noái goùt.</a:t>
            </a:r>
          </a:p>
        </p:txBody>
      </p:sp>
      <p:sp>
        <p:nvSpPr>
          <p:cNvPr id="6" name="Title 3"/>
          <p:cNvSpPr>
            <a:spLocks noGrp="1"/>
          </p:cNvSpPr>
          <p:nvPr/>
        </p:nvSpPr>
        <p:spPr>
          <a:xfrm>
            <a:off x="1896110" y="2872740"/>
            <a:ext cx="4043680" cy="210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SG" altLang="en-US" sz="3000" dirty="0">
                <a:solidFill>
                  <a:schemeClr val="tx1"/>
                </a:solidFill>
                <a:latin typeface="VNI-Avo" pitchFamily="2" charset="0"/>
              </a:rPr>
              <a:t>Kìa oâng traêng saùng</a:t>
            </a:r>
          </a:p>
          <a:p>
            <a:pPr algn="just">
              <a:lnSpc>
                <a:spcPct val="100000"/>
              </a:lnSpc>
            </a:pPr>
            <a:r>
              <a:rPr lang="en-SG" altLang="en-US" sz="3000" dirty="0">
                <a:solidFill>
                  <a:schemeClr val="tx1"/>
                </a:solidFill>
                <a:latin typeface="VNI-Avo" pitchFamily="2" charset="0"/>
              </a:rPr>
              <a:t>Cheách treân neàn trôøi</a:t>
            </a:r>
          </a:p>
          <a:p>
            <a:pPr algn="just">
              <a:lnSpc>
                <a:spcPct val="100000"/>
              </a:lnSpc>
            </a:pPr>
            <a:r>
              <a:rPr lang="en-SG" altLang="en-US" sz="3000" dirty="0">
                <a:solidFill>
                  <a:schemeClr val="tx1"/>
                </a:solidFill>
                <a:latin typeface="VNI-Avo" pitchFamily="2" charset="0"/>
              </a:rPr>
              <a:t>Môøi oâng cuøng beù</a:t>
            </a:r>
          </a:p>
          <a:p>
            <a:pPr algn="just">
              <a:lnSpc>
                <a:spcPct val="100000"/>
              </a:lnSpc>
            </a:pPr>
            <a:r>
              <a:rPr lang="en-SG" altLang="en-US" sz="3000" dirty="0">
                <a:solidFill>
                  <a:schemeClr val="tx1"/>
                </a:solidFill>
                <a:latin typeface="VNI-Avo" pitchFamily="2" charset="0"/>
              </a:rPr>
              <a:t>Xaùch ñeøn ñi chôi.</a:t>
            </a:r>
          </a:p>
        </p:txBody>
      </p:sp>
      <p:sp>
        <p:nvSpPr>
          <p:cNvPr id="8" name="Title 3"/>
          <p:cNvSpPr>
            <a:spLocks noGrp="1"/>
          </p:cNvSpPr>
          <p:nvPr/>
        </p:nvSpPr>
        <p:spPr>
          <a:xfrm>
            <a:off x="1896110" y="4725035"/>
            <a:ext cx="4916805" cy="2755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SG" altLang="en-US" sz="3000" dirty="0">
                <a:solidFill>
                  <a:schemeClr val="tx1"/>
                </a:solidFill>
                <a:latin typeface="VNI-Avo" pitchFamily="2" charset="0"/>
              </a:rPr>
              <a:t>Gioù naâng caâu haùt</a:t>
            </a:r>
          </a:p>
          <a:p>
            <a:pPr algn="l">
              <a:lnSpc>
                <a:spcPct val="90000"/>
              </a:lnSpc>
            </a:pPr>
            <a:r>
              <a:rPr lang="en-SG" altLang="en-US" sz="3000" dirty="0">
                <a:solidFill>
                  <a:schemeClr val="tx1"/>
                </a:solidFill>
                <a:latin typeface="VNI-Avo" pitchFamily="2" charset="0"/>
              </a:rPr>
              <a:t>Töng böøng ñeøn sao</a:t>
            </a:r>
          </a:p>
          <a:p>
            <a:pPr algn="l">
              <a:lnSpc>
                <a:spcPct val="90000"/>
              </a:lnSpc>
            </a:pPr>
            <a:r>
              <a:rPr lang="en-SG" altLang="en-US" sz="3000" dirty="0">
                <a:solidFill>
                  <a:schemeClr val="tx1"/>
                </a:solidFill>
                <a:latin typeface="VNI-Avo" pitchFamily="2" charset="0"/>
              </a:rPr>
              <a:t>Trung thu thaät thích </a:t>
            </a:r>
          </a:p>
          <a:p>
            <a:pPr algn="l">
              <a:lnSpc>
                <a:spcPct val="90000"/>
              </a:lnSpc>
            </a:pPr>
            <a:r>
              <a:rPr lang="en-SG" altLang="en-US" sz="3000" dirty="0">
                <a:solidFill>
                  <a:schemeClr val="tx1"/>
                </a:solidFill>
                <a:latin typeface="VNI-Avo" pitchFamily="2" charset="0"/>
              </a:rPr>
              <a:t>Cuøng nhau vui naøo.</a:t>
            </a:r>
          </a:p>
          <a:p>
            <a:pPr algn="r">
              <a:lnSpc>
                <a:spcPct val="90000"/>
              </a:lnSpc>
            </a:pPr>
            <a:r>
              <a:rPr lang="en-SG" altLang="en-US" sz="3000" dirty="0">
                <a:solidFill>
                  <a:schemeClr val="tx1"/>
                </a:solidFill>
                <a:latin typeface="VNI-Avo" pitchFamily="2" charset="0"/>
              </a:rPr>
              <a:t>Chaâu Leâ</a:t>
            </a:r>
          </a:p>
        </p:txBody>
      </p:sp>
      <p:sp>
        <p:nvSpPr>
          <p:cNvPr id="9" name="Title 3"/>
          <p:cNvSpPr>
            <a:spLocks noGrp="1"/>
          </p:cNvSpPr>
          <p:nvPr/>
        </p:nvSpPr>
        <p:spPr>
          <a:xfrm>
            <a:off x="6590665" y="2235835"/>
            <a:ext cx="5601335" cy="2755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SG" altLang="en-US" sz="3000" dirty="0">
                <a:solidFill>
                  <a:schemeClr val="tx1"/>
                </a:solidFill>
                <a:latin typeface="VNI-Avo" pitchFamily="2" charset="0"/>
              </a:rPr>
              <a:t>Baøi thô nhaéc ñeán nhöõng loaïi ñeøn Trung thu naøo?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Ảnh có chứa ảnh chụp màn hình, vẽ&#10;&#10;Mô tả được tạo tự độ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>
            <a:fillRect/>
          </a:stretch>
        </p:blipFill>
        <p:spPr>
          <a:xfrm>
            <a:off x="295421" y="0"/>
            <a:ext cx="11896579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0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 descr="C:\Users\hp\Downloads\hình sách TV ( tuần 6 đến 12)\hình sách TV ( tuần 6 đến 12)\chủ đề 12\3.png3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169795" y="2025650"/>
            <a:ext cx="8333105" cy="22447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14628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7" b="97059" l="694" r="99306">
                        <a14:foregroundMark x1="4601" y1="33235" x2="4601" y2="33235"/>
                        <a14:foregroundMark x1="16493" y1="45000" x2="16493" y2="45000"/>
                        <a14:foregroundMark x1="8594" y1="42059" x2="8594" y2="42059"/>
                        <a14:foregroundMark x1="12500" y1="59118" x2="12500" y2="59118"/>
                        <a14:foregroundMark x1="28993" y1="33824" x2="28993" y2="33824"/>
                        <a14:foregroundMark x1="35156" y1="38529" x2="35156" y2="38529"/>
                        <a14:foregroundMark x1="42969" y1="40000" x2="42969" y2="40000"/>
                        <a14:foregroundMark x1="43229" y1="66176" x2="43229" y2="66176"/>
                        <a14:foregroundMark x1="60156" y1="38824" x2="60156" y2="38824"/>
                        <a14:foregroundMark x1="67014" y1="40000" x2="67014" y2="40000"/>
                        <a14:foregroundMark x1="64236" y1="16176" x2="64236" y2="16176"/>
                        <a14:foregroundMark x1="64149" y1="63529" x2="64149" y2="63529"/>
                        <a14:foregroundMark x1="80990" y1="23824" x2="80990" y2="23824"/>
                        <a14:foregroundMark x1="91146" y1="42647" x2="91146" y2="42647"/>
                        <a14:foregroundMark x1="84115" y1="37647" x2="84115" y2="37647"/>
                        <a14:foregroundMark x1="86285" y1="55882" x2="86285" y2="55882"/>
                        <a14:backgroundMark x1="79948" y1="48824" x2="79948" y2="48824"/>
                        <a14:backgroundMark x1="79948" y1="48824" x2="82292" y2="31176"/>
                        <a14:backgroundMark x1="93837" y1="54412" x2="94792" y2="6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054" y="2116566"/>
            <a:ext cx="8829611" cy="24532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0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C:\Users\hp\Downloads\hình sách TV ( tuần 6 đến 12)\hình sách TV ( tuần 6 đến 12)\chủ đề 12\4.png4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120900" y="-635"/>
            <a:ext cx="8162925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50" l="0" r="99833">
                        <a14:foregroundMark x1="45819" y1="48750" x2="43980" y2="62500"/>
                        <a14:foregroundMark x1="54682" y1="47250" x2="57191" y2="61875"/>
                        <a14:foregroundMark x1="73077" y1="57375" x2="80602" y2="65000"/>
                        <a14:backgroundMark x1="29933" y1="65625" x2="29933" y2="65625"/>
                        <a14:backgroundMark x1="70067" y1="60875" x2="70903" y2="6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08" y="-221666"/>
            <a:ext cx="5214451" cy="6975855"/>
          </a:xfr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7" b="83333" l="12013" r="86688">
                        <a14:foregroundMark x1="17857" y1="47500" x2="16558" y2="71250"/>
                        <a14:foregroundMark x1="78571" y1="39167" x2="80195" y2="72083"/>
                        <a14:foregroundMark x1="31494" y1="34583" x2="50000" y2="59583"/>
                        <a14:foregroundMark x1="45455" y1="42917" x2="60390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7304" r="13323" b="16302"/>
          <a:stretch>
            <a:fillRect/>
          </a:stretch>
        </p:blipFill>
        <p:spPr>
          <a:xfrm>
            <a:off x="5181171" y="711487"/>
            <a:ext cx="1413163" cy="11210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53" b="100000" l="19512" r="83780">
                        <a14:foregroundMark x1="41951" y1="53984" x2="72073" y2="42602"/>
                        <a14:foregroundMark x1="46829" y1="45203" x2="61951" y2="58374"/>
                        <a14:foregroundMark x1="46341" y1="50244" x2="51951" y2="52358"/>
                        <a14:foregroundMark x1="50244" y1="43902" x2="53659" y2="47154"/>
                        <a14:foregroundMark x1="57195" y1="45528" x2="61098" y2="50569"/>
                        <a14:foregroundMark x1="60488" y1="42276" x2="63049" y2="48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52" t="4791" r="16634"/>
          <a:stretch>
            <a:fillRect/>
          </a:stretch>
        </p:blipFill>
        <p:spPr>
          <a:xfrm>
            <a:off x="3563301" y="1508572"/>
            <a:ext cx="911385" cy="10030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375" b="85875" l="18250" r="84500">
                        <a14:foregroundMark x1="28375" y1="18125" x2="43250" y2="29750"/>
                        <a14:foregroundMark x1="53375" y1="49625" x2="55750" y2="57375"/>
                        <a14:foregroundMark x1="57500" y1="55500" x2="48625" y2="57000"/>
                        <a14:foregroundMark x1="51000" y1="59375" x2="51000" y2="59375"/>
                        <a14:foregroundMark x1="42875" y1="48375" x2="48625" y2="52875"/>
                        <a14:foregroundMark x1="40000" y1="52875" x2="45250" y2="56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51" t="13043" r="15162" b="13229"/>
          <a:stretch>
            <a:fillRect/>
          </a:stretch>
        </p:blipFill>
        <p:spPr>
          <a:xfrm>
            <a:off x="8443842" y="293858"/>
            <a:ext cx="1011382" cy="11098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76" b="85985" l="0" r="100000">
                        <a14:foregroundMark x1="38220" y1="41667" x2="43455" y2="37500"/>
                        <a14:foregroundMark x1="53403" y1="40530" x2="60209" y2="37121"/>
                        <a14:foregroundMark x1="81152" y1="32576" x2="81152" y2="32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69" b="13890"/>
          <a:stretch>
            <a:fillRect/>
          </a:stretch>
        </p:blipFill>
        <p:spPr>
          <a:xfrm>
            <a:off x="3829454" y="3072541"/>
            <a:ext cx="905322" cy="9753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8274" y1="35547" x2="19797" y2="42969"/>
                        <a14:foregroundMark x1="46193" y1="41016" x2="54822" y2="58594"/>
                        <a14:foregroundMark x1="68528" y1="41406" x2="99492" y2="53125"/>
                        <a14:foregroundMark x1="73096" y1="44922" x2="76650" y2="54688"/>
                        <a14:foregroundMark x1="68020" y1="48047" x2="72589" y2="48047"/>
                        <a14:foregroundMark x1="42640" y1="49609" x2="47208" y2="45703"/>
                        <a14:foregroundMark x1="42640" y1="69141" x2="69036" y2="72656"/>
                        <a14:foregroundMark x1="10152" y1="12109" x2="29442" y2="17578"/>
                        <a14:foregroundMark x1="21320" y1="10156" x2="33503" y2="10938"/>
                        <a14:foregroundMark x1="47716" y1="12500" x2="62944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24" y="1655392"/>
            <a:ext cx="812029" cy="10552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0" b="99680" l="0" r="82424">
                        <a14:foregroundMark x1="12121" y1="56640" x2="18030" y2="63680"/>
                        <a14:foregroundMark x1="16515" y1="66400" x2="17576" y2="55840"/>
                        <a14:foregroundMark x1="16364" y1="54080" x2="22727" y2="56480"/>
                        <a14:foregroundMark x1="28333" y1="54400" x2="39242" y2="63680"/>
                        <a14:foregroundMark x1="35152" y1="69120" x2="36515" y2="54400"/>
                        <a14:foregroundMark x1="54091" y1="87680" x2="57879" y2="787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98"/>
          <a:stretch>
            <a:fillRect/>
          </a:stretch>
        </p:blipFill>
        <p:spPr>
          <a:xfrm>
            <a:off x="7202738" y="2452787"/>
            <a:ext cx="882442" cy="102656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750" b="90938" l="11771" r="87396">
                        <a14:foregroundMark x1="30625" y1="41667" x2="33646" y2="51667"/>
                        <a14:foregroundMark x1="39688" y1="38958" x2="40938" y2="47292"/>
                        <a14:foregroundMark x1="43750" y1="40625" x2="45313" y2="51354"/>
                        <a14:foregroundMark x1="53438" y1="40833" x2="52396" y2="48333"/>
                        <a14:foregroundMark x1="50833" y1="39792" x2="53021" y2="43438"/>
                        <a14:foregroundMark x1="40729" y1="45208" x2="40104" y2="51563"/>
                        <a14:foregroundMark x1="47604" y1="67500" x2="54688" y2="6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9091" r="11414" b="10101"/>
          <a:stretch>
            <a:fillRect/>
          </a:stretch>
        </p:blipFill>
        <p:spPr>
          <a:xfrm>
            <a:off x="4092886" y="292318"/>
            <a:ext cx="829522" cy="8778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000" b="94000" l="5470" r="96068">
                        <a14:foregroundMark x1="38632" y1="12000" x2="47863" y2="18500"/>
                        <a14:foregroundMark x1="43077" y1="7667" x2="49231" y2="15500"/>
                        <a14:foregroundMark x1="40171" y1="10167" x2="46154" y2="12500"/>
                        <a14:foregroundMark x1="58632" y1="13333" x2="64274" y2="8000"/>
                        <a14:foregroundMark x1="55897" y1="17500" x2="64444" y2="9167"/>
                        <a14:foregroundMark x1="37094" y1="45500" x2="47350" y2="50333"/>
                        <a14:foregroundMark x1="43248" y1="56667" x2="48718" y2="44000"/>
                        <a14:foregroundMark x1="40855" y1="49833" x2="42564" y2="54667"/>
                        <a14:foregroundMark x1="56239" y1="41333" x2="55214" y2="54667"/>
                        <a14:foregroundMark x1="57778" y1="42333" x2="63932" y2="52667"/>
                        <a14:foregroundMark x1="59658" y1="57500" x2="64444" y2="4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3" t="4420" r="4416" b="6440"/>
          <a:stretch>
            <a:fillRect/>
          </a:stretch>
        </p:blipFill>
        <p:spPr>
          <a:xfrm>
            <a:off x="4629511" y="4082222"/>
            <a:ext cx="1011381" cy="102297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705" b="94311" l="3605" r="96977">
                        <a14:foregroundMark x1="18023" y1="37965" x2="13837" y2="50875"/>
                        <a14:foregroundMark x1="13837" y1="50875" x2="15233" y2="58206"/>
                        <a14:foregroundMark x1="27674" y1="47702" x2="31512" y2="42013"/>
                        <a14:foregroundMark x1="40930" y1="45405" x2="47209" y2="41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" t="4446" r="3234" b="4848"/>
          <a:stretch>
            <a:fillRect/>
          </a:stretch>
        </p:blipFill>
        <p:spPr>
          <a:xfrm>
            <a:off x="7682305" y="3775271"/>
            <a:ext cx="1119194" cy="11499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2593" b="79630" l="14400" r="85100">
                        <a14:foregroundMark x1="34300" y1="52315" x2="38400" y2="45833"/>
                        <a14:foregroundMark x1="38700" y1="45833" x2="45600" y2="46852"/>
                        <a14:foregroundMark x1="46300" y1="49074" x2="45200" y2="51944"/>
                        <a14:foregroundMark x1="53700" y1="51944" x2="54800" y2="46019"/>
                        <a14:foregroundMark x1="55900" y1="47037" x2="61100" y2="45278"/>
                        <a14:foregroundMark x1="61100" y1="45463" x2="64600" y2="50741"/>
                        <a14:foregroundMark x1="64600" y1="51111" x2="64600" y2="51296"/>
                        <a14:foregroundMark x1="46300" y1="65463" x2="61100" y2="61389"/>
                        <a14:foregroundMark x1="28800" y1="27315" x2="19200" y2="41574"/>
                        <a14:foregroundMark x1="19200" y1="41574" x2="20300" y2="53148"/>
                        <a14:foregroundMark x1="20300" y1="53704" x2="30100" y2="73519"/>
                        <a14:foregroundMark x1="21600" y1="58426" x2="26200" y2="67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12525" r="14654" b="20404"/>
          <a:stretch>
            <a:fillRect/>
          </a:stretch>
        </p:blipFill>
        <p:spPr>
          <a:xfrm>
            <a:off x="4895773" y="2005117"/>
            <a:ext cx="982496" cy="1013008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3447" y="6112979"/>
            <a:ext cx="12192000" cy="745021"/>
          </a:xfrm>
          <a:custGeom>
            <a:avLst/>
            <a:gdLst>
              <a:gd name="connsiteX0" fmla="*/ 0 w 12192000"/>
              <a:gd name="connsiteY0" fmla="*/ 0 h 1110106"/>
              <a:gd name="connsiteX1" fmla="*/ 12192000 w 12192000"/>
              <a:gd name="connsiteY1" fmla="*/ 0 h 1110106"/>
              <a:gd name="connsiteX2" fmla="*/ 12192000 w 12192000"/>
              <a:gd name="connsiteY2" fmla="*/ 1110106 h 1110106"/>
              <a:gd name="connsiteX3" fmla="*/ 0 w 12192000"/>
              <a:gd name="connsiteY3" fmla="*/ 1110106 h 1110106"/>
              <a:gd name="connsiteX4" fmla="*/ 0 w 12192000"/>
              <a:gd name="connsiteY4" fmla="*/ 0 h 1110106"/>
              <a:gd name="connsiteX0-1" fmla="*/ 0 w 12192000"/>
              <a:gd name="connsiteY0-2" fmla="*/ 351142 h 1461248"/>
              <a:gd name="connsiteX1-3" fmla="*/ 3263153 w 12192000"/>
              <a:gd name="connsiteY1-4" fmla="*/ 0 h 1461248"/>
              <a:gd name="connsiteX2-5" fmla="*/ 12192000 w 12192000"/>
              <a:gd name="connsiteY2-6" fmla="*/ 351142 h 1461248"/>
              <a:gd name="connsiteX3-7" fmla="*/ 12192000 w 12192000"/>
              <a:gd name="connsiteY3-8" fmla="*/ 1461248 h 1461248"/>
              <a:gd name="connsiteX4-9" fmla="*/ 0 w 12192000"/>
              <a:gd name="connsiteY4-10" fmla="*/ 1461248 h 1461248"/>
              <a:gd name="connsiteX5" fmla="*/ 0 w 12192000"/>
              <a:gd name="connsiteY5" fmla="*/ 351142 h 1461248"/>
              <a:gd name="connsiteX0-11" fmla="*/ 0 w 12192000"/>
              <a:gd name="connsiteY0-12" fmla="*/ 1183322 h 2293428"/>
              <a:gd name="connsiteX1-13" fmla="*/ 1613647 w 12192000"/>
              <a:gd name="connsiteY1-14" fmla="*/ 2924 h 2293428"/>
              <a:gd name="connsiteX2-15" fmla="*/ 3263153 w 12192000"/>
              <a:gd name="connsiteY2-16" fmla="*/ 832180 h 2293428"/>
              <a:gd name="connsiteX3-17" fmla="*/ 12192000 w 12192000"/>
              <a:gd name="connsiteY3-18" fmla="*/ 1183322 h 2293428"/>
              <a:gd name="connsiteX4-19" fmla="*/ 12192000 w 12192000"/>
              <a:gd name="connsiteY4-20" fmla="*/ 2293428 h 2293428"/>
              <a:gd name="connsiteX5-21" fmla="*/ 0 w 12192000"/>
              <a:gd name="connsiteY5-22" fmla="*/ 2293428 h 2293428"/>
              <a:gd name="connsiteX6" fmla="*/ 0 w 12192000"/>
              <a:gd name="connsiteY6" fmla="*/ 1183322 h 2293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192000" h="2293428">
                <a:moveTo>
                  <a:pt x="0" y="1183322"/>
                </a:moveTo>
                <a:cubicBezTo>
                  <a:pt x="262965" y="948753"/>
                  <a:pt x="1069788" y="61448"/>
                  <a:pt x="1613647" y="2924"/>
                </a:cubicBezTo>
                <a:cubicBezTo>
                  <a:pt x="2157506" y="-55600"/>
                  <a:pt x="1494118" y="782628"/>
                  <a:pt x="3263153" y="832180"/>
                </a:cubicBezTo>
                <a:lnTo>
                  <a:pt x="12192000" y="1183322"/>
                </a:lnTo>
                <a:lnTo>
                  <a:pt x="12192000" y="2293428"/>
                </a:lnTo>
                <a:lnTo>
                  <a:pt x="0" y="2293428"/>
                </a:lnTo>
                <a:lnTo>
                  <a:pt x="0" y="1183322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8704" b="83611" l="17300" r="84300">
                        <a14:foregroundMark x1="40800" y1="51944" x2="37300" y2="59815"/>
                        <a14:foregroundMark x1="42800" y1="60185" x2="49600" y2="60833"/>
                        <a14:foregroundMark x1="50900" y1="54722" x2="50900" y2="54537"/>
                        <a14:foregroundMark x1="47200" y1="61019" x2="62000" y2="59815"/>
                        <a14:foregroundMark x1="58900" y1="52315" x2="61300" y2="58796"/>
                        <a14:foregroundMark x1="38700" y1="55185" x2="80300" y2="58611"/>
                        <a14:foregroundMark x1="67200" y1="59815" x2="64200" y2="5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36" t="18182" r="15745" b="15759"/>
          <a:stretch>
            <a:fillRect/>
          </a:stretch>
        </p:blipFill>
        <p:spPr>
          <a:xfrm flipH="1">
            <a:off x="7034626" y="767525"/>
            <a:ext cx="946351" cy="1001477"/>
          </a:xfrm>
          <a:prstGeom prst="rect">
            <a:avLst/>
          </a:prstGeom>
        </p:spPr>
      </p:pic>
      <p:pic>
        <p:nvPicPr>
          <p:cNvPr id="5" name="Picture 4">
            <a:hlinkClick r:id="rId27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7" b="83333" l="12013" r="86688">
                        <a14:foregroundMark x1="17857" y1="47500" x2="16558" y2="71250"/>
                        <a14:foregroundMark x1="78571" y1="39167" x2="80195" y2="72083"/>
                        <a14:foregroundMark x1="31494" y1="34583" x2="50000" y2="59583"/>
                        <a14:foregroundMark x1="45455" y1="42917" x2="60390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7304" r="13323" b="16302"/>
          <a:stretch>
            <a:fillRect/>
          </a:stretch>
        </p:blipFill>
        <p:spPr>
          <a:xfrm>
            <a:off x="5161726" y="686842"/>
            <a:ext cx="1413163" cy="1170294"/>
          </a:xfrm>
          <a:prstGeom prst="rect">
            <a:avLst/>
          </a:prstGeom>
        </p:spPr>
      </p:pic>
      <p:pic>
        <p:nvPicPr>
          <p:cNvPr id="6" name="Picture 5">
            <a:hlinkClick r:id="rId28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53" b="100000" l="19512" r="83780">
                        <a14:foregroundMark x1="41951" y1="53984" x2="72073" y2="42602"/>
                        <a14:foregroundMark x1="46829" y1="45203" x2="61951" y2="58374"/>
                        <a14:foregroundMark x1="46341" y1="50244" x2="51951" y2="52358"/>
                        <a14:foregroundMark x1="50244" y1="43902" x2="53659" y2="47154"/>
                        <a14:foregroundMark x1="57195" y1="45528" x2="61098" y2="50569"/>
                        <a14:foregroundMark x1="60488" y1="42276" x2="63049" y2="48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52" t="4791" r="16634"/>
          <a:stretch>
            <a:fillRect/>
          </a:stretch>
        </p:blipFill>
        <p:spPr>
          <a:xfrm>
            <a:off x="3553579" y="1498366"/>
            <a:ext cx="911385" cy="1047153"/>
          </a:xfrm>
          <a:prstGeom prst="rect">
            <a:avLst/>
          </a:prstGeom>
        </p:spPr>
      </p:pic>
      <p:pic>
        <p:nvPicPr>
          <p:cNvPr id="18" name="Picture 17">
            <a:hlinkClick r:id="rId29" action="ppaction://hlinksldjump"/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3375" b="85875" l="18250" r="84500">
                        <a14:foregroundMark x1="28375" y1="18125" x2="43250" y2="29750"/>
                        <a14:foregroundMark x1="53375" y1="49625" x2="55750" y2="57375"/>
                        <a14:foregroundMark x1="57500" y1="55500" x2="48625" y2="57000"/>
                        <a14:foregroundMark x1="51000" y1="59375" x2="51000" y2="59375"/>
                        <a14:foregroundMark x1="42875" y1="48375" x2="48625" y2="52875"/>
                        <a14:foregroundMark x1="40000" y1="52875" x2="45250" y2="56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51" t="13043" r="15162" b="13229"/>
          <a:stretch>
            <a:fillRect/>
          </a:stretch>
        </p:blipFill>
        <p:spPr>
          <a:xfrm>
            <a:off x="8462639" y="290241"/>
            <a:ext cx="1011382" cy="1158634"/>
          </a:xfrm>
          <a:prstGeom prst="rect">
            <a:avLst/>
          </a:prstGeom>
        </p:spPr>
      </p:pic>
      <p:pic>
        <p:nvPicPr>
          <p:cNvPr id="19" name="Picture 18">
            <a:hlinkClick r:id="rId32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76" b="85985" l="0" r="100000">
                        <a14:foregroundMark x1="38220" y1="41667" x2="43455" y2="37500"/>
                        <a14:foregroundMark x1="53403" y1="40530" x2="60209" y2="37121"/>
                        <a14:foregroundMark x1="81152" y1="32576" x2="81152" y2="32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69" b="13890"/>
          <a:stretch>
            <a:fillRect/>
          </a:stretch>
        </p:blipFill>
        <p:spPr>
          <a:xfrm>
            <a:off x="3806370" y="2939034"/>
            <a:ext cx="905322" cy="1018233"/>
          </a:xfrm>
          <a:prstGeom prst="rect">
            <a:avLst/>
          </a:prstGeom>
        </p:spPr>
      </p:pic>
      <p:pic>
        <p:nvPicPr>
          <p:cNvPr id="20" name="Picture 19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8274" y1="35547" x2="19797" y2="42969"/>
                        <a14:foregroundMark x1="46193" y1="41016" x2="54822" y2="58594"/>
                        <a14:foregroundMark x1="68528" y1="41406" x2="99492" y2="53125"/>
                        <a14:foregroundMark x1="73096" y1="44922" x2="76650" y2="54688"/>
                        <a14:foregroundMark x1="68020" y1="48047" x2="72589" y2="48047"/>
                        <a14:foregroundMark x1="42640" y1="49609" x2="47208" y2="45703"/>
                        <a14:foregroundMark x1="42640" y1="69141" x2="69036" y2="72656"/>
                        <a14:foregroundMark x1="10152" y1="12109" x2="29442" y2="17578"/>
                        <a14:foregroundMark x1="21320" y1="10156" x2="33503" y2="10938"/>
                        <a14:foregroundMark x1="47716" y1="12500" x2="62944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241" y="1656344"/>
            <a:ext cx="812029" cy="1101624"/>
          </a:xfrm>
          <a:prstGeom prst="rect">
            <a:avLst/>
          </a:prstGeom>
        </p:spPr>
      </p:pic>
      <p:pic>
        <p:nvPicPr>
          <p:cNvPr id="21" name="Picture 20">
            <a:hlinkClick r:id="rId34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0" b="99680" l="0" r="82424">
                        <a14:foregroundMark x1="12121" y1="56640" x2="18030" y2="63680"/>
                        <a14:foregroundMark x1="16515" y1="66400" x2="17576" y2="55840"/>
                        <a14:foregroundMark x1="16364" y1="54080" x2="22727" y2="56480"/>
                        <a14:foregroundMark x1="28333" y1="54400" x2="39242" y2="63680"/>
                        <a14:foregroundMark x1="35152" y1="69120" x2="36515" y2="54400"/>
                        <a14:foregroundMark x1="54091" y1="87680" x2="57879" y2="787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98"/>
          <a:stretch>
            <a:fillRect/>
          </a:stretch>
        </p:blipFill>
        <p:spPr>
          <a:xfrm>
            <a:off x="7190010" y="2414230"/>
            <a:ext cx="882442" cy="1071702"/>
          </a:xfrm>
          <a:prstGeom prst="rect">
            <a:avLst/>
          </a:prstGeom>
        </p:spPr>
      </p:pic>
      <p:pic>
        <p:nvPicPr>
          <p:cNvPr id="22" name="Picture 21">
            <a:hlinkClick r:id="rId35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750" b="90938" l="11771" r="87396">
                        <a14:foregroundMark x1="30625" y1="41667" x2="33646" y2="51667"/>
                        <a14:foregroundMark x1="39688" y1="38958" x2="40938" y2="47292"/>
                        <a14:foregroundMark x1="43750" y1="40625" x2="45313" y2="51354"/>
                        <a14:foregroundMark x1="53438" y1="40833" x2="52396" y2="48333"/>
                        <a14:foregroundMark x1="50833" y1="39792" x2="53021" y2="43438"/>
                        <a14:foregroundMark x1="40729" y1="45208" x2="40104" y2="51563"/>
                        <a14:foregroundMark x1="47604" y1="67500" x2="54688" y2="6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9091" r="11414" b="10101"/>
          <a:stretch>
            <a:fillRect/>
          </a:stretch>
        </p:blipFill>
        <p:spPr>
          <a:xfrm>
            <a:off x="4085648" y="273020"/>
            <a:ext cx="829522" cy="916398"/>
          </a:xfrm>
          <a:prstGeom prst="rect">
            <a:avLst/>
          </a:prstGeom>
        </p:spPr>
      </p:pic>
      <p:pic>
        <p:nvPicPr>
          <p:cNvPr id="23" name="Picture 22">
            <a:hlinkClick r:id="rId36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000" b="94000" l="5470" r="96068">
                        <a14:foregroundMark x1="38632" y1="12000" x2="47863" y2="18500"/>
                        <a14:foregroundMark x1="43077" y1="7667" x2="49231" y2="15500"/>
                        <a14:foregroundMark x1="40171" y1="10167" x2="46154" y2="12500"/>
                        <a14:foregroundMark x1="58632" y1="13333" x2="64274" y2="8000"/>
                        <a14:foregroundMark x1="55897" y1="17500" x2="64444" y2="9167"/>
                        <a14:foregroundMark x1="37094" y1="45500" x2="47350" y2="50333"/>
                        <a14:foregroundMark x1="43248" y1="56667" x2="48718" y2="44000"/>
                        <a14:foregroundMark x1="40855" y1="49833" x2="42564" y2="54667"/>
                        <a14:foregroundMark x1="56239" y1="41333" x2="55214" y2="54667"/>
                        <a14:foregroundMark x1="57778" y1="42333" x2="63932" y2="52667"/>
                        <a14:foregroundMark x1="59658" y1="57500" x2="64444" y2="4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3" t="4420" r="4416" b="6440"/>
          <a:stretch>
            <a:fillRect/>
          </a:stretch>
        </p:blipFill>
        <p:spPr>
          <a:xfrm>
            <a:off x="4610066" y="4071504"/>
            <a:ext cx="1011381" cy="1067953"/>
          </a:xfrm>
          <a:prstGeom prst="rect">
            <a:avLst/>
          </a:prstGeom>
        </p:spPr>
      </p:pic>
      <p:pic>
        <p:nvPicPr>
          <p:cNvPr id="27" name="Picture 26">
            <a:hlinkClick r:id="rId37" action="ppaction://hlinksldjump"/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2593" b="79630" l="14400" r="85100">
                        <a14:foregroundMark x1="34300" y1="52315" x2="38400" y2="45833"/>
                        <a14:foregroundMark x1="38700" y1="45833" x2="45600" y2="46852"/>
                        <a14:foregroundMark x1="46300" y1="49074" x2="45200" y2="51944"/>
                        <a14:foregroundMark x1="53700" y1="51944" x2="54800" y2="46019"/>
                        <a14:foregroundMark x1="55900" y1="47037" x2="61100" y2="45278"/>
                        <a14:foregroundMark x1="61100" y1="45463" x2="64600" y2="50741"/>
                        <a14:foregroundMark x1="64600" y1="51111" x2="64600" y2="51296"/>
                        <a14:foregroundMark x1="46300" y1="65463" x2="61100" y2="61389"/>
                        <a14:foregroundMark x1="28800" y1="27315" x2="19200" y2="41574"/>
                        <a14:foregroundMark x1="19200" y1="41574" x2="20300" y2="53148"/>
                        <a14:foregroundMark x1="20300" y1="53704" x2="30100" y2="73519"/>
                        <a14:foregroundMark x1="21600" y1="58426" x2="26200" y2="67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12525" r="14654" b="20404"/>
          <a:stretch>
            <a:fillRect/>
          </a:stretch>
        </p:blipFill>
        <p:spPr>
          <a:xfrm>
            <a:off x="4905256" y="1982846"/>
            <a:ext cx="982496" cy="1057550"/>
          </a:xfrm>
          <a:prstGeom prst="rect">
            <a:avLst/>
          </a:prstGeom>
        </p:spPr>
      </p:pic>
      <p:pic>
        <p:nvPicPr>
          <p:cNvPr id="28" name="Picture 27">
            <a:hlinkClick r:id="rId38" action="ppaction://hlinksldjump"/>
          </p:cNvPr>
          <p:cNvPicPr>
            <a:picLocks noChangeAspect="1"/>
          </p:cNvPicPr>
          <p:nvPr/>
        </p:nvPicPr>
        <p:blipFill rotWithShape="1"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8704" b="83611" l="17300" r="84300">
                        <a14:foregroundMark x1="40800" y1="51944" x2="37300" y2="59815"/>
                        <a14:foregroundMark x1="42800" y1="60185" x2="49600" y2="60833"/>
                        <a14:foregroundMark x1="50900" y1="54722" x2="50900" y2="54537"/>
                        <a14:foregroundMark x1="47200" y1="61019" x2="62000" y2="59815"/>
                        <a14:foregroundMark x1="58900" y1="52315" x2="61300" y2="58796"/>
                        <a14:foregroundMark x1="38700" y1="55185" x2="80300" y2="58611"/>
                        <a14:foregroundMark x1="67200" y1="59815" x2="64200" y2="5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36" t="18182" r="15745" b="15759"/>
          <a:stretch>
            <a:fillRect/>
          </a:stretch>
        </p:blipFill>
        <p:spPr>
          <a:xfrm flipH="1">
            <a:off x="7041864" y="767525"/>
            <a:ext cx="946351" cy="1045512"/>
          </a:xfrm>
          <a:prstGeom prst="rect">
            <a:avLst/>
          </a:prstGeom>
        </p:spPr>
      </p:pic>
      <p:pic>
        <p:nvPicPr>
          <p:cNvPr id="25" name="Picture 24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705" b="94311" l="3605" r="96977">
                        <a14:foregroundMark x1="18023" y1="37965" x2="13837" y2="50875"/>
                        <a14:foregroundMark x1="13837" y1="50875" x2="15233" y2="58206"/>
                        <a14:foregroundMark x1="27674" y1="47702" x2="31512" y2="42013"/>
                        <a14:foregroundMark x1="40930" y1="45405" x2="47209" y2="41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" t="4446" r="3234" b="4848"/>
          <a:stretch>
            <a:fillRect/>
          </a:stretch>
        </p:blipFill>
        <p:spPr>
          <a:xfrm>
            <a:off x="7662047" y="3775271"/>
            <a:ext cx="1119194" cy="11499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16446" y1="95522" x2="41114" y2="90299"/>
                        <a14:foregroundMark x1="42971" y1="94030" x2="97613" y2="85821"/>
                        <a14:foregroundMark x1="58621" y1="63433" x2="60477" y2="53731"/>
                        <a14:foregroundMark x1="69761" y1="78358" x2="87003" y2="70149"/>
                        <a14:foregroundMark x1="57825" y1="66418" x2="57029" y2="72388"/>
                        <a14:backgroundMark x1="21220" y1="24627" x2="21220" y2="24627"/>
                        <a14:backgroundMark x1="6897" y1="14925" x2="41379" y2="44776"/>
                        <a14:backgroundMark x1="55438" y1="11940" x2="67639" y2="35075"/>
                        <a14:backgroundMark x1="75332" y1="8209" x2="82759" y2="7463"/>
                        <a14:backgroundMark x1="92308" y1="8955" x2="97082" y2="57463"/>
                        <a14:backgroundMark x1="61008" y1="60448" x2="63395" y2="54478"/>
                        <a14:backgroundMark x1="53581" y1="69403" x2="54642" y2="71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07" y="5214537"/>
            <a:ext cx="6388626" cy="1661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625" b="98625" l="0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" y="4814047"/>
            <a:ext cx="4895624" cy="2109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99558">
                        <a14:foregroundMark x1="38053" y1="34529" x2="38053" y2="34529"/>
                        <a14:foregroundMark x1="42920" y1="37220" x2="42920" y2="37220"/>
                        <a14:foregroundMark x1="33628" y1="31839" x2="45133" y2="37220"/>
                        <a14:foregroundMark x1="59292" y1="28251" x2="70796" y2="34978"/>
                        <a14:foregroundMark x1="42920" y1="44843" x2="54867" y2="62332"/>
                        <a14:foregroundMark x1="55752" y1="56054" x2="68584" y2="65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304" y="-410206"/>
            <a:ext cx="2152650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0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C:\Users\hp\Downloads\hình sách TV ( tuần 6 đến 12)\hình sách TV ( tuần 6 đến 12)\chủ đề 12\5.png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439670" y="0"/>
            <a:ext cx="73132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0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C:\Users\hp\Downloads\hình sách TV ( tuần 6 đến 12)\hình sách TV ( tuần 6 đến 12)\chủ đề 12\6.png6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623185" y="0"/>
            <a:ext cx="69462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0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C:\Users\hp\Downloads\hình sách TV ( tuần 6 đến 12)\hình sách TV ( tuần 6 đến 12)\chủ đề 12\7.png7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013710" y="-635"/>
            <a:ext cx="616458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0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C:\Users\hp\Downloads\hình sách TV ( tuần 6 đến 12)\hình sách TV ( tuần 6 đến 12)\chủ đề 12\8.png8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099435" y="0"/>
            <a:ext cx="59931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0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C:\Users\hp\Downloads\hình sách TV ( tuần 6 đến 12)\hình sách TV ( tuần 6 đến 12)\chủ đề 12\4.png4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862580" y="-635"/>
            <a:ext cx="75946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65663" y="794998"/>
            <a:ext cx="9183188" cy="1854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altLang="vi-VN" sz="8000" b="1" dirty="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ach</a:t>
            </a: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10831285" y="5760720"/>
            <a:ext cx="522515" cy="3526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04406" y="652508"/>
            <a:ext cx="9183188" cy="1854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altLang="en-US" sz="7000" b="1" dirty="0" smtClean="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eâch</a:t>
            </a:r>
          </a:p>
        </p:txBody>
      </p:sp>
      <p:sp>
        <p:nvSpPr>
          <p:cNvPr id="7" name="Content Placeholder 6">
            <a:hlinkClick r:id="rId2" action="ppaction://hlinksldjump"/>
          </p:cNvPr>
          <p:cNvSpPr>
            <a:spLocks noGrp="1"/>
          </p:cNvSpPr>
          <p:nvPr>
            <p:ph idx="1"/>
          </p:nvPr>
        </p:nvSpPr>
        <p:spPr>
          <a:xfrm>
            <a:off x="10831284" y="5812971"/>
            <a:ext cx="522515" cy="3639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48097" y="548005"/>
            <a:ext cx="9183188" cy="1854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altLang="en-US" sz="8000" b="1" dirty="0" smtClean="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ich</a:t>
            </a:r>
          </a:p>
        </p:txBody>
      </p:sp>
      <p:sp>
        <p:nvSpPr>
          <p:cNvPr id="5" name="Content Placeholder 4">
            <a:hlinkClick r:id="rId2" action="ppaction://hlinksldjump"/>
          </p:cNvPr>
          <p:cNvSpPr>
            <a:spLocks noGrp="1"/>
          </p:cNvSpPr>
          <p:nvPr>
            <p:ph idx="1"/>
          </p:nvPr>
        </p:nvSpPr>
        <p:spPr>
          <a:xfrm>
            <a:off x="10972800" y="5669279"/>
            <a:ext cx="381000" cy="507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48097" y="548005"/>
            <a:ext cx="9183188" cy="1854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altLang="en-US" sz="8000" b="1" dirty="0" smtClean="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bìa saùch</a:t>
            </a:r>
          </a:p>
        </p:txBody>
      </p:sp>
      <p:sp>
        <p:nvSpPr>
          <p:cNvPr id="5" name="Content Placeholder 4">
            <a:hlinkClick r:id="rId2" action="ppaction://hlinksldjump"/>
          </p:cNvPr>
          <p:cNvSpPr>
            <a:spLocks noGrp="1"/>
          </p:cNvSpPr>
          <p:nvPr>
            <p:ph idx="1"/>
          </p:nvPr>
        </p:nvSpPr>
        <p:spPr>
          <a:xfrm>
            <a:off x="10831284" y="5708469"/>
            <a:ext cx="522515" cy="4684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48097" y="548005"/>
            <a:ext cx="9183188" cy="1854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altLang="en-US" sz="8000" b="1" dirty="0" smtClean="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troáng eách</a:t>
            </a:r>
          </a:p>
        </p:txBody>
      </p:sp>
      <p:sp>
        <p:nvSpPr>
          <p:cNvPr id="5" name="Content Placeholder 4">
            <a:hlinkClick r:id="rId2" action="ppaction://hlinksldjump"/>
          </p:cNvPr>
          <p:cNvSpPr>
            <a:spLocks noGrp="1"/>
          </p:cNvSpPr>
          <p:nvPr>
            <p:ph idx="1"/>
          </p:nvPr>
        </p:nvSpPr>
        <p:spPr>
          <a:xfrm>
            <a:off x="10831284" y="5721531"/>
            <a:ext cx="522515" cy="4554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04406" y="449082"/>
            <a:ext cx="9183188" cy="1854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altLang="en-US" sz="8000" b="1" dirty="0" smtClean="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tôø lòch</a:t>
            </a:r>
          </a:p>
        </p:txBody>
      </p:sp>
      <p:sp>
        <p:nvSpPr>
          <p:cNvPr id="5" name="Content Placeholder 4">
            <a:hlinkClick r:id="rId2" action="ppaction://hlinksldjump"/>
          </p:cNvPr>
          <p:cNvSpPr>
            <a:spLocks noGrp="1"/>
          </p:cNvSpPr>
          <p:nvPr>
            <p:ph idx="1"/>
          </p:nvPr>
        </p:nvSpPr>
        <p:spPr>
          <a:xfrm>
            <a:off x="10831284" y="5812971"/>
            <a:ext cx="522515" cy="3639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48097" y="548005"/>
            <a:ext cx="9183188" cy="18549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altLang="en-US" sz="8000" b="1" dirty="0" smtClean="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vui thích</a:t>
            </a:r>
          </a:p>
        </p:txBody>
      </p:sp>
      <p:sp>
        <p:nvSpPr>
          <p:cNvPr id="5" name="Content Placeholder 4">
            <a:hlinkClick r:id="rId2" action="ppaction://hlinksldjump"/>
          </p:cNvPr>
          <p:cNvSpPr>
            <a:spLocks noGrp="1"/>
          </p:cNvSpPr>
          <p:nvPr>
            <p:ph idx="1"/>
          </p:nvPr>
        </p:nvSpPr>
        <p:spPr>
          <a:xfrm>
            <a:off x="11051176" y="5786845"/>
            <a:ext cx="302623" cy="3901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Widescreen</PresentationFormat>
  <Paragraphs>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Vui Trung thu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THUTHAO</dc:creator>
  <cp:lastModifiedBy>THUTHAO</cp:lastModifiedBy>
  <cp:revision>3</cp:revision>
  <dcterms:created xsi:type="dcterms:W3CDTF">2020-08-27T13:18:00Z</dcterms:created>
  <dcterms:modified xsi:type="dcterms:W3CDTF">2020-08-30T12:32:17Z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