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92" r:id="rId4"/>
    <p:sldId id="278" r:id="rId5"/>
    <p:sldId id="282" r:id="rId6"/>
    <p:sldId id="281" r:id="rId7"/>
    <p:sldId id="260" r:id="rId8"/>
    <p:sldId id="280" r:id="rId9"/>
    <p:sldId id="283" r:id="rId10"/>
    <p:sldId id="284" r:id="rId11"/>
    <p:sldId id="272" r:id="rId12"/>
    <p:sldId id="258" r:id="rId13"/>
    <p:sldId id="285" r:id="rId14"/>
    <p:sldId id="261" r:id="rId15"/>
    <p:sldId id="269" r:id="rId16"/>
    <p:sldId id="276" r:id="rId17"/>
    <p:sldId id="286" r:id="rId18"/>
    <p:sldId id="288" r:id="rId19"/>
    <p:sldId id="287" r:id="rId20"/>
    <p:sldId id="289" r:id="rId21"/>
    <p:sldId id="290" r:id="rId22"/>
    <p:sldId id="291" r:id="rId23"/>
    <p:sldId id="259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Kieåm</a:t>
            </a:r>
            <a:r>
              <a:rPr lang="vi-VN" dirty="0">
                <a:latin typeface="VNI-Avo" pitchFamily="2" charset="0"/>
              </a:rPr>
              <a:t> tra </a:t>
            </a:r>
            <a:r>
              <a:rPr lang="vi-VN" dirty="0" err="1">
                <a:latin typeface="VNI-Avo" pitchFamily="2" charset="0"/>
              </a:rPr>
              <a:t>baøi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cuõ</a:t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chọn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nói</a:t>
            </a:r>
            <a:r>
              <a:rPr lang="vi-VN" dirty="0"/>
              <a:t> câu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mở</a:t>
            </a:r>
            <a:r>
              <a:rPr lang="vi-VN" dirty="0"/>
              <a:t> </a:t>
            </a:r>
            <a:r>
              <a:rPr lang="vi-VN" dirty="0" err="1"/>
              <a:t>rộng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endParaRPr lang="vi-VN" dirty="0"/>
          </a:p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chứa</a:t>
            </a:r>
            <a:r>
              <a:rPr lang="vi-VN" dirty="0"/>
              <a:t> âm </a:t>
            </a:r>
            <a:r>
              <a:rPr lang="vi-VN" dirty="0" err="1"/>
              <a:t>chữ</a:t>
            </a:r>
            <a:r>
              <a:rPr lang="vi-VN" dirty="0"/>
              <a:t> e, ê</a:t>
            </a:r>
          </a:p>
          <a:p>
            <a:r>
              <a:rPr lang="vi-VN" dirty="0" err="1"/>
              <a:t>Hs</a:t>
            </a:r>
            <a:r>
              <a:rPr lang="vi-VN" dirty="0"/>
              <a:t> đanh </a:t>
            </a:r>
            <a:r>
              <a:rPr lang="vi-VN" dirty="0" err="1"/>
              <a:t>vần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khó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thanh </a:t>
            </a:r>
            <a:r>
              <a:rPr lang="vi-VN" dirty="0" err="1"/>
              <a:t>tiếng</a:t>
            </a:r>
            <a:r>
              <a:rPr lang="vi-VN" dirty="0"/>
              <a:t> câu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Gioi thiêu bai moi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chen </a:t>
            </a:r>
            <a:r>
              <a:rPr lang="vi-VN" dirty="0" err="1"/>
              <a:t>đoạn</a:t>
            </a:r>
            <a:r>
              <a:rPr lang="vi-VN" dirty="0"/>
              <a:t> </a:t>
            </a:r>
            <a:r>
              <a:rPr lang="vi-VN" dirty="0" err="1"/>
              <a:t>nhạc</a:t>
            </a:r>
            <a:r>
              <a:rPr lang="vi-VN" dirty="0"/>
              <a:t> </a:t>
            </a:r>
            <a:r>
              <a:rPr lang="vi-VN" dirty="0" err="1"/>
              <a:t>tùy</a:t>
            </a:r>
            <a:r>
              <a:rPr lang="vi-VN"/>
              <a:t> theo GV.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01239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dirty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E </a:t>
                      </a:r>
                      <a:r>
                        <a:rPr lang="vi-VN" sz="7200" b="1" dirty="0" err="1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e</a:t>
                      </a:r>
                      <a:r>
                        <a:rPr lang="vi-VN" sz="7200" b="1" dirty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– EÂ </a:t>
                      </a:r>
                      <a:r>
                        <a:rPr lang="vi-VN" sz="7200" b="1" dirty="0" err="1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eâ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0713830C-DA48-436E-8DAE-E22A1D955587}"/>
              </a:ext>
            </a:extLst>
          </p:cNvPr>
          <p:cNvGrpSpPr/>
          <p:nvPr/>
        </p:nvGrpSpPr>
        <p:grpSpPr>
          <a:xfrm>
            <a:off x="1447591" y="419502"/>
            <a:ext cx="3838928" cy="5222277"/>
            <a:chOff x="1447591" y="419502"/>
            <a:chExt cx="3838928" cy="5222277"/>
          </a:xfrm>
        </p:grpSpPr>
        <p:pic>
          <p:nvPicPr>
            <p:cNvPr id="3" name="Hình ảnh 2" descr="Ảnh có chứa ảnh chụp màn hình, máy tính, xe tải&#10;&#10;Mô tả được tạo tự động">
              <a:extLst>
                <a:ext uri="{FF2B5EF4-FFF2-40B4-BE49-F238E27FC236}">
                  <a16:creationId xmlns:a16="http://schemas.microsoft.com/office/drawing/2014/main" id="{4BA5E1C5-FDB2-4B7F-8B12-AEC094B00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8" t="35622" r="56431" b="40605"/>
            <a:stretch/>
          </p:blipFill>
          <p:spPr>
            <a:xfrm>
              <a:off x="1447591" y="419502"/>
              <a:ext cx="3838928" cy="3758602"/>
            </a:xfrm>
            <a:prstGeom prst="rect">
              <a:avLst/>
            </a:prstGeom>
          </p:spPr>
        </p:pic>
        <p:sp>
          <p:nvSpPr>
            <p:cNvPr id="6" name="Title 5">
              <a:extLst>
                <a:ext uri="{FF2B5EF4-FFF2-40B4-BE49-F238E27FC236}">
                  <a16:creationId xmlns:a16="http://schemas.microsoft.com/office/drawing/2014/main" id="{40CDC94A-4814-4BB7-AF20-C721A2EB9E99}"/>
                </a:ext>
              </a:extLst>
            </p:cNvPr>
            <p:cNvSpPr txBox="1">
              <a:spLocks/>
            </p:cNvSpPr>
            <p:nvPr/>
          </p:nvSpPr>
          <p:spPr>
            <a:xfrm>
              <a:off x="2632919" y="4178104"/>
              <a:ext cx="2653600" cy="14636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8800" b="1" dirty="0" err="1">
                  <a:latin typeface="VNI-Avo" pitchFamily="2" charset="0"/>
                </a:rPr>
                <a:t>beù</a:t>
              </a:r>
              <a:endParaRPr lang="en-US" sz="8800" dirty="0">
                <a:latin typeface="VNI-Avo" pitchFamily="2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E95F8B0-A6D8-4394-817D-73C9A7C025E4}"/>
              </a:ext>
            </a:extLst>
          </p:cNvPr>
          <p:cNvGrpSpPr/>
          <p:nvPr/>
        </p:nvGrpSpPr>
        <p:grpSpPr>
          <a:xfrm>
            <a:off x="6675798" y="523081"/>
            <a:ext cx="4040475" cy="5118697"/>
            <a:chOff x="6675798" y="523081"/>
            <a:chExt cx="4040475" cy="5118697"/>
          </a:xfrm>
        </p:grpSpPr>
        <p:pic>
          <p:nvPicPr>
            <p:cNvPr id="5" name="Hình ảnh 4" descr="Ảnh có chứa ảnh chụp màn hình, máy tính, xe tải&#10;&#10;Mô tả được tạo tự động">
              <a:extLst>
                <a:ext uri="{FF2B5EF4-FFF2-40B4-BE49-F238E27FC236}">
                  <a16:creationId xmlns:a16="http://schemas.microsoft.com/office/drawing/2014/main" id="{15C84BC3-8A5E-408B-A5A5-09F6FC921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1" t="35184" r="31885" b="40669"/>
            <a:stretch/>
          </p:blipFill>
          <p:spPr>
            <a:xfrm>
              <a:off x="6675798" y="523081"/>
              <a:ext cx="4040475" cy="3486211"/>
            </a:xfrm>
            <a:prstGeom prst="rect">
              <a:avLst/>
            </a:prstGeom>
          </p:spPr>
        </p:pic>
        <p:sp>
          <p:nvSpPr>
            <p:cNvPr id="7" name="Title 5">
              <a:extLst>
                <a:ext uri="{FF2B5EF4-FFF2-40B4-BE49-F238E27FC236}">
                  <a16:creationId xmlns:a16="http://schemas.microsoft.com/office/drawing/2014/main" id="{90D718C3-DDCF-499D-AC13-21CA9906E4A3}"/>
                </a:ext>
              </a:extLst>
            </p:cNvPr>
            <p:cNvSpPr txBox="1">
              <a:spLocks/>
            </p:cNvSpPr>
            <p:nvPr/>
          </p:nvSpPr>
          <p:spPr>
            <a:xfrm>
              <a:off x="7631955" y="4178103"/>
              <a:ext cx="2653600" cy="14636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8800" b="1" dirty="0" err="1">
                  <a:latin typeface="VNI-Avo" pitchFamily="2" charset="0"/>
                </a:rPr>
                <a:t>beá</a:t>
              </a:r>
              <a:endParaRPr lang="en-US" sz="8800" dirty="0"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4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1" b="96352" l="1917" r="97764">
                        <a14:foregroundMark x1="34185" y1="59227" x2="28594" y2="45923"/>
                        <a14:foregroundMark x1="9105" y1="66094" x2="18530" y2="70601"/>
                        <a14:foregroundMark x1="9425" y1="52146" x2="13259" y2="52361"/>
                        <a14:foregroundMark x1="61182" y1="46567" x2="63578" y2="48712"/>
                        <a14:foregroundMark x1="58946" y1="67167" x2="61022" y2="79614"/>
                        <a14:foregroundMark x1="79712" y1="84979" x2="84026" y2="85622"/>
                        <a14:foregroundMark x1="48403" y1="78541" x2="50000" y2="78755"/>
                        <a14:foregroundMark x1="48243" y1="77468" x2="48243" y2="75107"/>
                        <a14:foregroundMark x1="5751" y1="56867" x2="9425" y2="57511"/>
                        <a14:foregroundMark x1="7508" y1="59227" x2="7508" y2="59227"/>
                        <a14:foregroundMark x1="8626" y1="60730" x2="8786" y2="63305"/>
                        <a14:foregroundMark x1="11661" y1="55150" x2="11981" y2="5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3" y="708459"/>
            <a:ext cx="8056247" cy="59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Nghæ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giaûi</a:t>
            </a:r>
            <a:r>
              <a:rPr lang="vi-VN" dirty="0">
                <a:latin typeface="VNI-Avo" pitchFamily="2" charset="0"/>
              </a:rPr>
              <a:t> lao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7ECFB9C-D6A3-4A89-AEE3-755C845E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7512148" y="305068"/>
            <a:ext cx="29682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</a:rPr>
              <a:t>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err="1">
                <a:latin typeface="HP001 4 hàng" panose="020B0603050302020204" pitchFamily="34" charset="0"/>
              </a:rPr>
              <a:t>bé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</a:rPr>
              <a:t>ê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err="1">
                <a:latin typeface="HP001 4 hàng" panose="020B0603050302020204" pitchFamily="34" charset="0"/>
              </a:rPr>
              <a:t>bế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</a:rPr>
              <a:t>9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FE2-8883-4F31-AA9D-2A8E6BE6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hỗ dành sẵn cho Nội dung 10" descr="Ảnh có chứa áo sơ mi&#10;&#10;Mô tả được tạo tự động">
            <a:extLst>
              <a:ext uri="{FF2B5EF4-FFF2-40B4-BE49-F238E27FC236}">
                <a16:creationId xmlns:a16="http://schemas.microsoft.com/office/drawing/2014/main" id="{B233A39E-6BCC-4B2D-B45D-7773A35DA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t="-122" r="28853" b="41655"/>
          <a:stretch/>
        </p:blipFill>
        <p:spPr>
          <a:xfrm>
            <a:off x="1840144" y="0"/>
            <a:ext cx="8863781" cy="6858000"/>
          </a:xfrm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F2E756-446C-48E5-B170-FE6A3D15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người đàn ông, tủ lạnh&#10;&#10;Mô tả được tạo tự động">
            <a:extLst>
              <a:ext uri="{FF2B5EF4-FFF2-40B4-BE49-F238E27FC236}">
                <a16:creationId xmlns:a16="http://schemas.microsoft.com/office/drawing/2014/main" id="{4DA9F1A6-5880-4C1D-869F-326212644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6" b="29516"/>
          <a:stretch/>
        </p:blipFill>
        <p:spPr>
          <a:xfrm>
            <a:off x="3028089" y="0"/>
            <a:ext cx="5162731" cy="6858000"/>
          </a:xfrm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41BAA4-0EAA-4EAD-9ACA-8159F0BB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người đàn ông, tủ lạnh&#10;&#10;Mô tả được tạo tự động">
            <a:extLst>
              <a:ext uri="{FF2B5EF4-FFF2-40B4-BE49-F238E27FC236}">
                <a16:creationId xmlns:a16="http://schemas.microsoft.com/office/drawing/2014/main" id="{7BA0CC6A-92A4-4D99-B6B2-C925FCCD4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2" t="19106" r="5994" b="25823"/>
          <a:stretch/>
        </p:blipFill>
        <p:spPr>
          <a:xfrm>
            <a:off x="1308241" y="704338"/>
            <a:ext cx="9059619" cy="6271649"/>
          </a:xfrm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19DA4E-2109-4597-8088-EFA0802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người đàn ông, tủ lạnh&#10;&#10;Mô tả được tạo tự động">
            <a:extLst>
              <a:ext uri="{FF2B5EF4-FFF2-40B4-BE49-F238E27FC236}">
                <a16:creationId xmlns:a16="http://schemas.microsoft.com/office/drawing/2014/main" id="{BE7214FF-D92F-43FF-B7D1-8E0B39723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5" t="23916" r="11099" b="30064"/>
          <a:stretch/>
        </p:blipFill>
        <p:spPr>
          <a:xfrm>
            <a:off x="6858000" y="3251126"/>
            <a:ext cx="4020152" cy="3241749"/>
          </a:xfrm>
          <a:prstGeom prst="rect">
            <a:avLst/>
          </a:prstGeom>
        </p:spPr>
      </p:pic>
      <p:pic>
        <p:nvPicPr>
          <p:cNvPr id="6" name="Chỗ dành sẵn cho Nội dung 4" descr="Ảnh có chứa người đàn ông, tủ lạnh&#10;&#10;Mô tả được tạo tự động">
            <a:extLst>
              <a:ext uri="{FF2B5EF4-FFF2-40B4-BE49-F238E27FC236}">
                <a16:creationId xmlns:a16="http://schemas.microsoft.com/office/drawing/2014/main" id="{ECA9EB0E-403F-4811-B160-6BBE14DF8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6" b="29516"/>
          <a:stretch/>
        </p:blipFill>
        <p:spPr>
          <a:xfrm>
            <a:off x="838200" y="2326966"/>
            <a:ext cx="3410981" cy="4531034"/>
          </a:xfrm>
          <a:prstGeom prst="rect">
            <a:avLst/>
          </a:prstGeom>
        </p:spPr>
      </p:pic>
      <p:pic>
        <p:nvPicPr>
          <p:cNvPr id="7" name="Chỗ dành sẵn cho Nội dung 10" descr="Ảnh có chứa áo sơ mi&#10;&#10;Mô tả được tạo tự động">
            <a:extLst>
              <a:ext uri="{FF2B5EF4-FFF2-40B4-BE49-F238E27FC236}">
                <a16:creationId xmlns:a16="http://schemas.microsoft.com/office/drawing/2014/main" id="{9E31F1CF-5B96-4A30-B216-728EB205F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11948" r="42968" b="44767"/>
          <a:stretch/>
        </p:blipFill>
        <p:spPr>
          <a:xfrm>
            <a:off x="3791872" y="-285297"/>
            <a:ext cx="3764157" cy="39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A8DF2AF-5E47-40F2-9243-03919C829808}"/>
              </a:ext>
            </a:extLst>
          </p:cNvPr>
          <p:cNvSpPr txBox="1"/>
          <p:nvPr/>
        </p:nvSpPr>
        <p:spPr>
          <a:xfrm>
            <a:off x="1422420" y="1481904"/>
            <a:ext cx="1471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err="1">
                <a:latin typeface="VNI-Avo" pitchFamily="2" charset="0"/>
              </a:rPr>
              <a:t>voû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F60F6AA-41E1-46B5-8B84-320E2CD5FD70}"/>
              </a:ext>
            </a:extLst>
          </p:cNvPr>
          <p:cNvSpPr txBox="1"/>
          <p:nvPr/>
        </p:nvSpPr>
        <p:spPr>
          <a:xfrm>
            <a:off x="5795248" y="1396943"/>
            <a:ext cx="1620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err="1">
                <a:latin typeface="VNI-Avo" pitchFamily="2" charset="0"/>
              </a:rPr>
              <a:t>voã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01370D4-994F-4FD2-989F-9F45E36275C4}"/>
              </a:ext>
            </a:extLst>
          </p:cNvPr>
          <p:cNvSpPr txBox="1"/>
          <p:nvPr/>
        </p:nvSpPr>
        <p:spPr>
          <a:xfrm>
            <a:off x="9768013" y="1267158"/>
            <a:ext cx="1496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err="1">
                <a:latin typeface="VNI-Avo" pitchFamily="2" charset="0"/>
              </a:rPr>
              <a:t>vôû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9" name="Chỗ dành sẵn cho Nội dung 4">
            <a:extLst>
              <a:ext uri="{FF2B5EF4-FFF2-40B4-BE49-F238E27FC236}">
                <a16:creationId xmlns:a16="http://schemas.microsoft.com/office/drawing/2014/main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5142281" y="-335343"/>
            <a:ext cx="2546403" cy="3764343"/>
          </a:xfrm>
          <a:prstGeom prst="rect">
            <a:avLst/>
          </a:prstGeom>
        </p:spPr>
      </p:pic>
      <p:pic>
        <p:nvPicPr>
          <p:cNvPr id="11" name="Chỗ dành sẵn cho Nội dung 4">
            <a:extLst>
              <a:ext uri="{FF2B5EF4-FFF2-40B4-BE49-F238E27FC236}">
                <a16:creationId xmlns:a16="http://schemas.microsoft.com/office/drawing/2014/main" id="{A30EE59B-13BE-4129-9FBB-EDF0E29C4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>
          <a:xfrm>
            <a:off x="8916087" y="466260"/>
            <a:ext cx="2926776" cy="270500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9A8AD1C-91E8-4633-A6FA-A7C622CCCCE0}"/>
              </a:ext>
            </a:extLst>
          </p:cNvPr>
          <p:cNvSpPr txBox="1"/>
          <p:nvPr/>
        </p:nvSpPr>
        <p:spPr>
          <a:xfrm>
            <a:off x="3137940" y="4707608"/>
            <a:ext cx="1471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err="1">
                <a:latin typeface="VNI-Avo" pitchFamily="2" charset="0"/>
              </a:rPr>
              <a:t>voõ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5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:a16="http://schemas.microsoft.com/office/drawing/2014/main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791383" y="553415"/>
            <a:ext cx="2926776" cy="2748643"/>
          </a:xfrm>
        </p:spPr>
      </p:pic>
      <p:pic>
        <p:nvPicPr>
          <p:cNvPr id="16" name="Chỗ dành sẵn cho Nội dung 4">
            <a:extLst>
              <a:ext uri="{FF2B5EF4-FFF2-40B4-BE49-F238E27FC236}">
                <a16:creationId xmlns:a16="http://schemas.microsoft.com/office/drawing/2014/main" id="{ACF28222-B961-488E-8351-B64FF56B41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8583" y="4004893"/>
            <a:ext cx="3402419" cy="226436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0EB50E-947B-4BD2-9EFD-D522D046C8CF}"/>
              </a:ext>
            </a:extLst>
          </p:cNvPr>
          <p:cNvSpPr txBox="1"/>
          <p:nvPr/>
        </p:nvSpPr>
        <p:spPr>
          <a:xfrm>
            <a:off x="7596284" y="4583078"/>
            <a:ext cx="1471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err="1">
                <a:latin typeface="VNI-Avo" pitchFamily="2" charset="0"/>
              </a:rPr>
              <a:t>vôõ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18" name="Chỗ dành sẵn cho Nội dung 4">
            <a:extLst>
              <a:ext uri="{FF2B5EF4-FFF2-40B4-BE49-F238E27FC236}">
                <a16:creationId xmlns:a16="http://schemas.microsoft.com/office/drawing/2014/main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0359" y="3563113"/>
            <a:ext cx="3402419" cy="33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Tìm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nhöõng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tieáng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coù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chöùa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aâm</a:t>
            </a:r>
            <a:r>
              <a:rPr lang="vi-VN" dirty="0">
                <a:latin typeface="VNI-Avo" pitchFamily="2" charset="0"/>
              </a:rPr>
              <a:t> e, </a:t>
            </a:r>
            <a:r>
              <a:rPr lang="vi-VN" dirty="0" err="1">
                <a:latin typeface="VNI-Avo" pitchFamily="2" charset="0"/>
              </a:rPr>
              <a:t>eâ</a:t>
            </a:r>
            <a:r>
              <a:rPr lang="vi-VN" dirty="0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Đám mây 2">
            <a:extLst>
              <a:ext uri="{FF2B5EF4-FFF2-40B4-BE49-F238E27FC236}">
                <a16:creationId xmlns:a16="http://schemas.microsoft.com/office/drawing/2014/main" id="{E57B8281-C89A-4D03-8E7D-04D807EBCB56}"/>
              </a:ext>
            </a:extLst>
          </p:cNvPr>
          <p:cNvSpPr/>
          <p:nvPr/>
        </p:nvSpPr>
        <p:spPr>
          <a:xfrm>
            <a:off x="1733035" y="665949"/>
            <a:ext cx="8725930" cy="441571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err="1">
                <a:solidFill>
                  <a:schemeClr val="tx1"/>
                </a:solidFill>
                <a:latin typeface="VNI-Avo" pitchFamily="2" charset="0"/>
              </a:rPr>
              <a:t>Baø</a:t>
            </a:r>
            <a:r>
              <a:rPr lang="vi-VN" sz="8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vi-VN" sz="8000" dirty="0" err="1">
                <a:solidFill>
                  <a:schemeClr val="tx1"/>
                </a:solidFill>
                <a:latin typeface="VNI-Avo" pitchFamily="2" charset="0"/>
              </a:rPr>
              <a:t>beá</a:t>
            </a:r>
            <a:r>
              <a:rPr lang="vi-VN" sz="8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vi-VN" sz="8000" dirty="0" err="1">
                <a:solidFill>
                  <a:schemeClr val="tx1"/>
                </a:solidFill>
                <a:latin typeface="VNI-Avo" pitchFamily="2" charset="0"/>
              </a:rPr>
              <a:t>beù</a:t>
            </a:r>
            <a:r>
              <a:rPr lang="vi-VN" sz="8000" dirty="0">
                <a:solidFill>
                  <a:schemeClr val="tx1"/>
                </a:solidFill>
                <a:latin typeface="VNI-Avo" pitchFamily="2" charset="0"/>
              </a:rPr>
              <a:t>.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5509771" y="2053699"/>
            <a:ext cx="1475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7BBF2A-08C8-415D-BF41-979DB3591B85}"/>
              </a:ext>
            </a:extLst>
          </p:cNvPr>
          <p:cNvSpPr txBox="1"/>
          <p:nvPr/>
        </p:nvSpPr>
        <p:spPr>
          <a:xfrm>
            <a:off x="7215320" y="2045601"/>
            <a:ext cx="983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đồ chơi, đang ngồi, màu cam, người đàn ông&#10;&#10;Mô tả được tạo tự động">
            <a:extLst>
              <a:ext uri="{FF2B5EF4-FFF2-40B4-BE49-F238E27FC236}">
                <a16:creationId xmlns:a16="http://schemas.microsoft.com/office/drawing/2014/main" id="{08FF7912-1921-4D67-AA22-F6E2278D4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39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0EFB71B-0421-4630-9BB8-53531C2DF9B0}"/>
              </a:ext>
            </a:extLst>
          </p:cNvPr>
          <p:cNvSpPr txBox="1"/>
          <p:nvPr/>
        </p:nvSpPr>
        <p:spPr>
          <a:xfrm>
            <a:off x="1274163" y="2652540"/>
            <a:ext cx="466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VNI-Avo" pitchFamily="2" charset="0"/>
              </a:rPr>
              <a:t>Ba </a:t>
            </a:r>
            <a:r>
              <a:rPr lang="vi-VN" sz="5400" dirty="0" err="1">
                <a:latin typeface="VNI-Avo" pitchFamily="2" charset="0"/>
              </a:rPr>
              <a:t>coù</a:t>
            </a:r>
            <a:r>
              <a:rPr lang="vi-VN" sz="5400" dirty="0">
                <a:latin typeface="VNI-Avo" pitchFamily="2" charset="0"/>
              </a:rPr>
              <a:t> </a:t>
            </a:r>
            <a:r>
              <a:rPr lang="vi-VN" sz="5400" dirty="0" err="1">
                <a:latin typeface="VNI-Avo" pitchFamily="2" charset="0"/>
              </a:rPr>
              <a:t>voõ</a:t>
            </a:r>
            <a:r>
              <a:rPr lang="vi-VN" sz="5400" dirty="0">
                <a:latin typeface="VNI-Avo" pitchFamily="2" charset="0"/>
              </a:rPr>
              <a:t>.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2FD8477-D724-4EA2-97BB-8A182626CCEC}"/>
              </a:ext>
            </a:extLst>
          </p:cNvPr>
          <p:cNvSpPr txBox="1"/>
          <p:nvPr/>
        </p:nvSpPr>
        <p:spPr>
          <a:xfrm>
            <a:off x="7212767" y="2652540"/>
            <a:ext cx="466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VNI-Avo" pitchFamily="2" charset="0"/>
              </a:rPr>
              <a:t>Bo </a:t>
            </a:r>
            <a:r>
              <a:rPr lang="vi-VN" sz="5400" dirty="0" err="1">
                <a:latin typeface="VNI-Avo" pitchFamily="2" charset="0"/>
              </a:rPr>
              <a:t>coù</a:t>
            </a:r>
            <a:r>
              <a:rPr lang="vi-VN" sz="5400" dirty="0">
                <a:latin typeface="VNI-Avo" pitchFamily="2" charset="0"/>
              </a:rPr>
              <a:t> </a:t>
            </a:r>
            <a:r>
              <a:rPr lang="vi-VN" sz="5400" dirty="0" err="1">
                <a:latin typeface="VNI-Avo" pitchFamily="2" charset="0"/>
              </a:rPr>
              <a:t>vôû</a:t>
            </a:r>
            <a:r>
              <a:rPr lang="vi-VN" sz="5400" dirty="0">
                <a:latin typeface="VNI-Avo" pitchFamily="2" charset="0"/>
              </a:rPr>
              <a:t>.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6" name="Chỗ dành sẵn cho Nội dung 5" descr="Ảnh có chứa văn bản, vẽ&#10;&#10;Mô tả được tạo tự động">
            <a:extLst>
              <a:ext uri="{FF2B5EF4-FFF2-40B4-BE49-F238E27FC236}">
                <a16:creationId xmlns:a16="http://schemas.microsoft.com/office/drawing/2014/main" id="{E3FEAEDE-D0D0-4A59-AC6A-E89935E0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4702" r="9673" b="13084"/>
          <a:stretch/>
        </p:blipFill>
        <p:spPr>
          <a:xfrm>
            <a:off x="0" y="455599"/>
            <a:ext cx="6632620" cy="5317213"/>
          </a:xfrm>
        </p:spPr>
      </p:pic>
      <p:pic>
        <p:nvPicPr>
          <p:cNvPr id="9" name="Hình ảnh 8" descr="Ảnh có chứa hộp&#10;&#10;Mô tả được tạo tự động">
            <a:extLst>
              <a:ext uri="{FF2B5EF4-FFF2-40B4-BE49-F238E27FC236}">
                <a16:creationId xmlns:a16="http://schemas.microsoft.com/office/drawing/2014/main" id="{6A8F423A-7BB6-4F53-B8F9-3D2CFE3F6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4645" r="5304" b="22467"/>
          <a:stretch/>
        </p:blipFill>
        <p:spPr>
          <a:xfrm>
            <a:off x="6310859" y="692494"/>
            <a:ext cx="6714917" cy="54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 descr="Ảnh có chứa đồ chơi, ảnh, bàn, phòng ngủ&#10;&#10;Mô tả được tạo tự động">
            <a:extLst>
              <a:ext uri="{FF2B5EF4-FFF2-40B4-BE49-F238E27FC236}">
                <a16:creationId xmlns:a16="http://schemas.microsoft.com/office/drawing/2014/main" id="{C2E7DDFF-6198-4F52-A43B-E0FA6F925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31805" r="15515" b="10365"/>
          <a:stretch/>
        </p:blipFill>
        <p:spPr>
          <a:xfrm>
            <a:off x="-1" y="0"/>
            <a:ext cx="12192001" cy="6858000"/>
          </a:xfr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 descr="Ảnh có chứa đồ chơi, ảnh, bàn, phòng ngủ&#10;&#10;Mô tả được tạo tự động">
            <a:extLst>
              <a:ext uri="{FF2B5EF4-FFF2-40B4-BE49-F238E27FC236}">
                <a16:creationId xmlns:a16="http://schemas.microsoft.com/office/drawing/2014/main" id="{C2E7DDFF-6198-4F52-A43B-E0FA6F925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14516" r="16227" b="10213"/>
          <a:stretch/>
        </p:blipFill>
        <p:spPr>
          <a:xfrm>
            <a:off x="0" y="0"/>
            <a:ext cx="12192000" cy="7096162"/>
          </a:xfr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5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822" y="2697162"/>
            <a:ext cx="1664368" cy="1463675"/>
          </a:xfrm>
        </p:spPr>
        <p:txBody>
          <a:bodyPr>
            <a:norm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7239643" y="2630085"/>
            <a:ext cx="10823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â</a:t>
            </a:r>
            <a:endParaRPr lang="en-US" sz="9600" dirty="0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3914983" y="276710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48DA2A91-262D-4030-A300-850583E5D25A}"/>
              </a:ext>
            </a:extLst>
          </p:cNvPr>
          <p:cNvSpPr/>
          <p:nvPr/>
        </p:nvSpPr>
        <p:spPr>
          <a:xfrm>
            <a:off x="9188824" y="2662187"/>
            <a:ext cx="10615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/>
        </p:blipFill>
        <p:spPr>
          <a:xfrm>
            <a:off x="0" y="-29982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012" y="716777"/>
            <a:ext cx="1664368" cy="1463675"/>
          </a:xfrm>
        </p:spPr>
        <p:txBody>
          <a:bodyPr>
            <a:norm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2212528" y="2185893"/>
            <a:ext cx="2790110" cy="2867731"/>
            <a:chOff x="4669285" y="2957191"/>
            <a:chExt cx="2790110" cy="28677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3859608" y="2168862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496755" y="220666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b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658300" y="3559105"/>
            <a:ext cx="26536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latin typeface="VNI-Avo" pitchFamily="2" charset="0"/>
              </a:rPr>
              <a:t>beù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3400866" y="355395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Hình ảnh 4" descr="Ảnh có chứa ảnh chụp màn hình, máy tính, xe tải&#10;&#10;Mô tả được tạo tự động">
            <a:extLst>
              <a:ext uri="{FF2B5EF4-FFF2-40B4-BE49-F238E27FC236}">
                <a16:creationId xmlns:a16="http://schemas.microsoft.com/office/drawing/2014/main" id="{B1C3BE34-5F28-42D9-B902-68313E67C4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8" t="35622" r="56431" b="33512"/>
          <a:stretch/>
        </p:blipFill>
        <p:spPr>
          <a:xfrm>
            <a:off x="7252044" y="1113893"/>
            <a:ext cx="3838928" cy="48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2595744" y="1135311"/>
            <a:ext cx="10823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â</a:t>
            </a:r>
            <a:endParaRPr lang="en-US" sz="9600" dirty="0"/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3AFBAEED-D080-461A-B3D2-6169549B521B}"/>
              </a:ext>
            </a:extLst>
          </p:cNvPr>
          <p:cNvGrpSpPr/>
          <p:nvPr/>
        </p:nvGrpSpPr>
        <p:grpSpPr>
          <a:xfrm>
            <a:off x="1765016" y="2715112"/>
            <a:ext cx="2790110" cy="2867731"/>
            <a:chOff x="4669285" y="2957191"/>
            <a:chExt cx="2790110" cy="2867731"/>
          </a:xfrm>
        </p:grpSpPr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C4D9AB2F-D3E3-45FE-9A58-0972945EE4F1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C5EBCCBA-5FF1-4F51-9FD8-A5A7C9810A3C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C402FFE3-DEF1-4F39-842A-70F19DEE2C7E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9" name="Title 5">
            <a:extLst>
              <a:ext uri="{FF2B5EF4-FFF2-40B4-BE49-F238E27FC236}">
                <a16:creationId xmlns:a16="http://schemas.microsoft.com/office/drawing/2014/main" id="{E714716B-A79F-44B8-9F23-743842605BDA}"/>
              </a:ext>
            </a:extLst>
          </p:cNvPr>
          <p:cNvSpPr txBox="1">
            <a:spLocks/>
          </p:cNvSpPr>
          <p:nvPr/>
        </p:nvSpPr>
        <p:spPr>
          <a:xfrm>
            <a:off x="3426043" y="266848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EB888A8-187F-43DA-9C17-29F6E04B268D}"/>
              </a:ext>
            </a:extLst>
          </p:cNvPr>
          <p:cNvSpPr txBox="1">
            <a:spLocks/>
          </p:cNvSpPr>
          <p:nvPr/>
        </p:nvSpPr>
        <p:spPr>
          <a:xfrm>
            <a:off x="2130166" y="2715112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b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41" name="Title 5">
            <a:extLst>
              <a:ext uri="{FF2B5EF4-FFF2-40B4-BE49-F238E27FC236}">
                <a16:creationId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2342503" y="4137298"/>
            <a:ext cx="26536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latin typeface="VNI-Avo" pitchFamily="2" charset="0"/>
              </a:rPr>
              <a:t>beá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42" name="Title 5">
            <a:extLst>
              <a:ext uri="{FF2B5EF4-FFF2-40B4-BE49-F238E27FC236}">
                <a16:creationId xmlns:a16="http://schemas.microsoft.com/office/drawing/2014/main" id="{84ECBBDC-F426-4C0A-9309-49D99E32FAFF}"/>
              </a:ext>
            </a:extLst>
          </p:cNvPr>
          <p:cNvSpPr txBox="1">
            <a:spLocks/>
          </p:cNvSpPr>
          <p:nvPr/>
        </p:nvSpPr>
        <p:spPr>
          <a:xfrm>
            <a:off x="3103095" y="4147151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Hình ảnh 4" descr="Ảnh có chứa ảnh chụp màn hình, máy tính, xe tải&#10;&#10;Mô tả được tạo tự động">
            <a:extLst>
              <a:ext uri="{FF2B5EF4-FFF2-40B4-BE49-F238E27FC236}">
                <a16:creationId xmlns:a16="http://schemas.microsoft.com/office/drawing/2014/main" id="{920D0943-A868-4F14-9D16-B87DDFB2E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35184" r="31885" b="32450"/>
          <a:stretch/>
        </p:blipFill>
        <p:spPr>
          <a:xfrm>
            <a:off x="7019650" y="1259173"/>
            <a:ext cx="4040475" cy="46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266" y="716777"/>
            <a:ext cx="1664368" cy="1463675"/>
          </a:xfrm>
        </p:spPr>
        <p:txBody>
          <a:bodyPr>
            <a:norm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8666762" y="640636"/>
            <a:ext cx="10823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â</a:t>
            </a:r>
            <a:endParaRPr lang="en-US" sz="9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2212528" y="2185893"/>
            <a:ext cx="2790110" cy="2867731"/>
            <a:chOff x="4669285" y="2957191"/>
            <a:chExt cx="2790110" cy="28677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3859608" y="2168862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499117" y="2225063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b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658300" y="3559105"/>
            <a:ext cx="26536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latin typeface="VNI-Avo" pitchFamily="2" charset="0"/>
              </a:rPr>
              <a:t>beù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3400866" y="355395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3AFBAEED-D080-461A-B3D2-6169549B521B}"/>
              </a:ext>
            </a:extLst>
          </p:cNvPr>
          <p:cNvGrpSpPr/>
          <p:nvPr/>
        </p:nvGrpSpPr>
        <p:grpSpPr>
          <a:xfrm>
            <a:off x="7940964" y="2220437"/>
            <a:ext cx="2790110" cy="2867731"/>
            <a:chOff x="4669285" y="2957191"/>
            <a:chExt cx="2790110" cy="2867731"/>
          </a:xfrm>
        </p:grpSpPr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C4D9AB2F-D3E3-45FE-9A58-0972945EE4F1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C5EBCCBA-5FF1-4F51-9FD8-A5A7C9810A3C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C402FFE3-DEF1-4F39-842A-70F19DEE2C7E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9" name="Title 5">
            <a:extLst>
              <a:ext uri="{FF2B5EF4-FFF2-40B4-BE49-F238E27FC236}">
                <a16:creationId xmlns:a16="http://schemas.microsoft.com/office/drawing/2014/main" id="{E714716B-A79F-44B8-9F23-743842605BDA}"/>
              </a:ext>
            </a:extLst>
          </p:cNvPr>
          <p:cNvSpPr txBox="1">
            <a:spLocks/>
          </p:cNvSpPr>
          <p:nvPr/>
        </p:nvSpPr>
        <p:spPr>
          <a:xfrm>
            <a:off x="9601991" y="2173811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EB888A8-187F-43DA-9C17-29F6E04B268D}"/>
              </a:ext>
            </a:extLst>
          </p:cNvPr>
          <p:cNvSpPr txBox="1">
            <a:spLocks/>
          </p:cNvSpPr>
          <p:nvPr/>
        </p:nvSpPr>
        <p:spPr>
          <a:xfrm>
            <a:off x="8306114" y="2220437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b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41" name="Title 5">
            <a:extLst>
              <a:ext uri="{FF2B5EF4-FFF2-40B4-BE49-F238E27FC236}">
                <a16:creationId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8518451" y="3642623"/>
            <a:ext cx="26536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latin typeface="VNI-Avo" pitchFamily="2" charset="0"/>
              </a:rPr>
              <a:t>beá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42" name="Title 5">
            <a:extLst>
              <a:ext uri="{FF2B5EF4-FFF2-40B4-BE49-F238E27FC236}">
                <a16:creationId xmlns:a16="http://schemas.microsoft.com/office/drawing/2014/main" id="{84ECBBDC-F426-4C0A-9309-49D99E32FAFF}"/>
              </a:ext>
            </a:extLst>
          </p:cNvPr>
          <p:cNvSpPr txBox="1">
            <a:spLocks/>
          </p:cNvSpPr>
          <p:nvPr/>
        </p:nvSpPr>
        <p:spPr>
          <a:xfrm>
            <a:off x="9279043" y="365247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6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208</Words>
  <Application>Microsoft Office PowerPoint</Application>
  <PresentationFormat>Màn hình rộng</PresentationFormat>
  <Paragraphs>76</Paragraphs>
  <Slides>23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 </vt:lpstr>
      <vt:lpstr> </vt:lpstr>
      <vt:lpstr>e</vt:lpstr>
      <vt:lpstr>e</vt:lpstr>
      <vt:lpstr>Bản trình bày PowerPoint</vt:lpstr>
      <vt:lpstr>e</vt:lpstr>
      <vt:lpstr>Bản trình bày PowerPoint</vt:lpstr>
      <vt:lpstr>Bản trình bày PowerPoint</vt:lpstr>
      <vt:lpstr>Nghæ giaûi lao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Tìm nhöõng tieáng coù chöùa aâm e, eâ.</vt:lpstr>
      <vt:lpstr>Bản trình bày PowerPoint</vt:lpstr>
      <vt:lpstr>Bản trình bày PowerPoint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Loan NGUYỄN</cp:lastModifiedBy>
  <cp:revision>8</cp:revision>
  <dcterms:created xsi:type="dcterms:W3CDTF">2020-08-19T08:24:52Z</dcterms:created>
  <dcterms:modified xsi:type="dcterms:W3CDTF">2020-08-19T09:13:19Z</dcterms:modified>
</cp:coreProperties>
</file>