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92" r:id="rId4"/>
    <p:sldId id="278" r:id="rId5"/>
    <p:sldId id="282" r:id="rId6"/>
    <p:sldId id="281" r:id="rId7"/>
    <p:sldId id="280" r:id="rId8"/>
    <p:sldId id="284" r:id="rId9"/>
    <p:sldId id="272" r:id="rId10"/>
    <p:sldId id="294" r:id="rId11"/>
    <p:sldId id="285" r:id="rId12"/>
    <p:sldId id="261" r:id="rId13"/>
    <p:sldId id="269" r:id="rId14"/>
    <p:sldId id="276" r:id="rId15"/>
    <p:sldId id="286" r:id="rId16"/>
    <p:sldId id="288" r:id="rId17"/>
    <p:sldId id="287" r:id="rId18"/>
    <p:sldId id="293" r:id="rId19"/>
    <p:sldId id="289" r:id="rId20"/>
    <p:sldId id="290" r:id="rId21"/>
    <p:sldId id="291" r:id="rId22"/>
    <p:sldId id="259" r:id="rId2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FFB"/>
    <a:srgbClr val="81E6FA"/>
    <a:srgbClr val="0000FF"/>
    <a:srgbClr val="B7E7D8"/>
    <a:srgbClr val="339966"/>
    <a:srgbClr val="008080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6C621-2F4C-4723-91E7-AD090D85EDD2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FEA0F-8F39-48BF-B096-DA2053AE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0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>
                <a:latin typeface="VNI-Avo" pitchFamily="2" charset="0"/>
              </a:rPr>
              <a:t>Kieåm</a:t>
            </a:r>
            <a:r>
              <a:rPr lang="vi-VN" dirty="0">
                <a:latin typeface="VNI-Avo" pitchFamily="2" charset="0"/>
              </a:rPr>
              <a:t> tra </a:t>
            </a:r>
            <a:r>
              <a:rPr lang="vi-VN" dirty="0" err="1">
                <a:latin typeface="VNI-Avo" pitchFamily="2" charset="0"/>
              </a:rPr>
              <a:t>baøi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cuõ</a:t>
            </a:r>
            <a:r>
              <a:rPr lang="en-US" dirty="0">
                <a:latin typeface="VNI-Avo" pitchFamily="2" charset="0"/>
              </a:rPr>
              <a:t/>
            </a:r>
            <a:br>
              <a:rPr lang="en-US" dirty="0">
                <a:latin typeface="VNI-Avo" pitchFamily="2" charset="0"/>
              </a:rPr>
            </a:b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Gv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 </a:t>
            </a:r>
            <a:r>
              <a:rPr lang="vi-VN" dirty="0" err="1"/>
              <a:t>mẫu</a:t>
            </a:r>
            <a:endParaRPr lang="vi-VN" dirty="0"/>
          </a:p>
          <a:p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tìm</a:t>
            </a:r>
            <a:r>
              <a:rPr lang="vi-VN" dirty="0"/>
              <a:t>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chứa</a:t>
            </a:r>
            <a:r>
              <a:rPr lang="vi-VN" dirty="0"/>
              <a:t> âm </a:t>
            </a:r>
            <a:r>
              <a:rPr lang="vi-VN" dirty="0" err="1"/>
              <a:t>chữ</a:t>
            </a:r>
            <a:r>
              <a:rPr lang="vi-VN" dirty="0"/>
              <a:t> e, ê</a:t>
            </a:r>
          </a:p>
          <a:p>
            <a:r>
              <a:rPr lang="vi-VN" dirty="0" err="1"/>
              <a:t>Hs</a:t>
            </a:r>
            <a:r>
              <a:rPr lang="vi-VN" dirty="0"/>
              <a:t> đanh </a:t>
            </a:r>
            <a:r>
              <a:rPr lang="vi-VN" dirty="0" err="1"/>
              <a:t>vần</a:t>
            </a:r>
            <a:r>
              <a:rPr lang="vi-VN" dirty="0"/>
              <a:t>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khó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 thanh </a:t>
            </a:r>
            <a:r>
              <a:rPr lang="vi-VN" dirty="0" err="1"/>
              <a:t>tiếng</a:t>
            </a:r>
            <a:r>
              <a:rPr lang="vi-VN" dirty="0"/>
              <a:t> câu </a:t>
            </a:r>
            <a:r>
              <a:rPr lang="vi-VN" dirty="0" err="1"/>
              <a:t>ứng</a:t>
            </a:r>
            <a:r>
              <a:rPr lang="vi-VN" dirty="0"/>
              <a:t> </a:t>
            </a:r>
            <a:r>
              <a:rPr lang="vi-VN" dirty="0" err="1"/>
              <a:t>dụng</a:t>
            </a:r>
            <a:r>
              <a:rPr lang="vi-VN" dirty="0"/>
              <a:t>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10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6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VNI-Avo" pitchFamily="2" charset="0"/>
              </a:rPr>
              <a:t>tranh </a:t>
            </a:r>
            <a:r>
              <a:rPr lang="vi-VN" dirty="0" err="1">
                <a:latin typeface="VNI-Avo" pitchFamily="2" charset="0"/>
              </a:rPr>
              <a:t>chủ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đề</a:t>
            </a:r>
            <a:r>
              <a:rPr lang="vi-VN" dirty="0">
                <a:latin typeface="VNI-Avo" pitchFamily="2" charset="0"/>
              </a:rPr>
              <a:t> – </a:t>
            </a:r>
            <a:r>
              <a:rPr lang="vi-VN" dirty="0" err="1">
                <a:latin typeface="VNI-Avo" pitchFamily="2" charset="0"/>
              </a:rPr>
              <a:t>Hs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nói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tiếng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chứa</a:t>
            </a:r>
            <a:r>
              <a:rPr lang="vi-VN" dirty="0">
                <a:latin typeface="VNI-Avo" pitchFamily="2" charset="0"/>
              </a:rPr>
              <a:t> âm </a:t>
            </a:r>
            <a:r>
              <a:rPr lang="vi-VN" dirty="0" err="1">
                <a:latin typeface="VNI-Avo" pitchFamily="2" charset="0"/>
              </a:rPr>
              <a:t>chữ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cần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học</a:t>
            </a:r>
            <a:r>
              <a:rPr lang="vi-VN" dirty="0">
                <a:latin typeface="VNI-Avo" pitchFamily="2" charset="0"/>
              </a:rPr>
              <a:t>– </a:t>
            </a:r>
            <a:r>
              <a:rPr lang="vi-VN" dirty="0" err="1">
                <a:latin typeface="VNI-Avo" pitchFamily="2" charset="0"/>
              </a:rPr>
              <a:t>gv</a:t>
            </a:r>
            <a:r>
              <a:rPr lang="vi-VN" dirty="0">
                <a:latin typeface="VNI-Avo" pitchFamily="2" charset="0"/>
              </a:rPr>
              <a:t> ghi </a:t>
            </a:r>
            <a:r>
              <a:rPr lang="vi-VN" dirty="0" err="1">
                <a:latin typeface="VNI-Avo" pitchFamily="2" charset="0"/>
              </a:rPr>
              <a:t>tiếng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chứa</a:t>
            </a:r>
            <a:r>
              <a:rPr lang="vi-VN" dirty="0">
                <a:latin typeface="VNI-Avo" pitchFamily="2" charset="0"/>
              </a:rPr>
              <a:t> âm </a:t>
            </a:r>
            <a:r>
              <a:rPr lang="vi-VN" dirty="0" err="1">
                <a:latin typeface="VNI-Avo" pitchFamily="2" charset="0"/>
              </a:rPr>
              <a:t>chữ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cần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học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3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VNI-Avo" pitchFamily="2" charset="0"/>
              </a:rPr>
              <a:t>Gioi thiêu bai moi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1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Doc</a:t>
            </a:r>
            <a:r>
              <a:rPr lang="vi-VN" dirty="0"/>
              <a:t> va so sanh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53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Ghép</a:t>
            </a:r>
            <a:r>
              <a:rPr lang="vi-VN" dirty="0"/>
              <a:t> </a:t>
            </a:r>
            <a:r>
              <a:rPr lang="vi-VN" dirty="0" err="1"/>
              <a:t>chữ</a:t>
            </a:r>
            <a:r>
              <a:rPr lang="vi-VN" dirty="0"/>
              <a:t>  </a:t>
            </a:r>
            <a:r>
              <a:rPr lang="vi-VN" dirty="0" err="1"/>
              <a:t>bé</a:t>
            </a:r>
            <a:r>
              <a:rPr lang="vi-VN" dirty="0"/>
              <a:t> – </a:t>
            </a:r>
            <a:r>
              <a:rPr lang="vi-VN" dirty="0" err="1"/>
              <a:t>bế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40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Hướng</a:t>
            </a:r>
            <a:r>
              <a:rPr lang="vi-VN" dirty="0"/>
              <a:t> </a:t>
            </a:r>
            <a:r>
              <a:rPr lang="vi-VN" dirty="0" err="1"/>
              <a:t>dẫn</a:t>
            </a:r>
            <a:r>
              <a:rPr lang="vi-VN" dirty="0"/>
              <a:t> </a:t>
            </a:r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con e,  ê, </a:t>
            </a:r>
            <a:r>
              <a:rPr lang="vi-VN" dirty="0" err="1"/>
              <a:t>số</a:t>
            </a:r>
            <a:r>
              <a:rPr lang="vi-VN" dirty="0"/>
              <a:t> 9 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8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vở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Đánh</a:t>
            </a:r>
            <a:r>
              <a:rPr lang="vi-VN" dirty="0"/>
              <a:t> </a:t>
            </a:r>
            <a:r>
              <a:rPr lang="vi-VN" dirty="0" err="1"/>
              <a:t>vần</a:t>
            </a:r>
            <a:r>
              <a:rPr lang="vi-VN" dirty="0"/>
              <a:t>, </a:t>
            </a:r>
            <a:r>
              <a:rPr lang="vi-VN" dirty="0" err="1"/>
              <a:t>đọc</a:t>
            </a:r>
            <a:r>
              <a:rPr lang="vi-VN" dirty="0"/>
              <a:t> trơn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từ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49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chọn</a:t>
            </a:r>
            <a:r>
              <a:rPr lang="vi-VN" dirty="0"/>
              <a:t>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nói</a:t>
            </a:r>
            <a:r>
              <a:rPr lang="vi-VN" dirty="0"/>
              <a:t> câu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mở</a:t>
            </a:r>
            <a:r>
              <a:rPr lang="vi-VN" dirty="0"/>
              <a:t> </a:t>
            </a:r>
            <a:r>
              <a:rPr lang="vi-VN" dirty="0" err="1"/>
              <a:t>rộng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3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372671-1BCD-4FDF-A37F-0040960B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D0D8BEB-043E-489D-9949-2BBC5481A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525B17-27AD-4480-8BAF-03533A33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6D63ED-5511-4AFB-B027-3A129B30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222073-51AC-460D-9965-9D70EBB2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19CB45-16DF-4981-852D-C082E3BB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698523E-FE1F-4CFD-B70E-64E7C0398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F1473A-CDC8-4D91-BB9B-30C0CEAC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153B7F-0E39-45AB-90F8-A17C694E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B39B86-9489-4B8C-BBFD-33FED355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3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24146D-580D-40D4-9F8D-29A762790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2739E4E-CFF6-489E-A866-A1863A279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1DB816-73FB-44CE-8B48-3902749E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9F90CD-8DA1-46FF-AB9E-0E0182FE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A90A0D-7D6F-4711-B9DC-AFFB19D5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C3109F-6DC4-4074-8B27-E39CC8D4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FCEE2-4493-46E5-A962-3C805468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616428-0AA8-4975-ACC3-975A0B5C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8805C1-8F6C-4CF7-A525-F6754535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94D414-D0F0-45A3-9533-34317C63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178FD6-F23B-4030-B58E-4FAC9BA4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711142-1F0A-4B2E-9040-CB8403D3F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F9F568-FD5E-4AE5-B2DD-C406CDB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F57280-EAD7-46BD-A7B9-A4C7BAB1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D724B6-4F4B-45FD-8DDA-468F69AB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E8820-665C-4357-AE2A-EE6337FE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8972D4-09AB-4733-A43E-D97DEBF8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228C5B-C371-4E3A-87FF-194E799C1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C50B9B-7E37-426C-AD11-708A2F94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48325CD-CFB2-4EC8-8050-6BC4F000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F17D5E8-A45A-464B-9DA9-AB687318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6A155D-016C-4617-B006-5A402C72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BFB1A8-0502-4A6A-9CA7-A8F891411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54A4038-205B-499E-A522-FBB57FB64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B3A2841-A16B-4B4F-BCE5-5033BD240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6FD6743-EFF8-48BD-A63E-6AB9DBE61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75CDE4A-CA76-4CEE-A672-50874D79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F2C190-5E76-4D9D-8418-ADA026D3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25406BF-1FE3-40FA-9090-E1EA40FA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A0F46B-E575-492B-B4BB-27635628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A5FB60B-F806-4175-A055-E4CBF3BE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6D769F8-A240-4E66-A036-C6E7721F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F912D44-BD55-4CD3-8BA3-92FEB861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2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CEEF43A-67E3-468B-B964-8D2D2800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658AFF1-240C-427D-B342-B8BFF620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A261E60-CC39-410D-A61C-7934F6C9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20784C-7695-4AA7-881B-DB3C4B0A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48C855-F588-479B-A56E-D9F11E16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3ADD857-9CB4-4EE0-AF5C-E1F9109C2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85B650A-C2D4-42C5-8C49-4B78D89D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0325E4-D741-41A6-BC1E-5C3B3658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07C4423-1FE3-4C52-BFDE-BD0C7B40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2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B7B5F3-AEF2-4DF8-BAFE-168C1828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7C7CED5-9271-4105-868A-608327059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795F5F-8878-4A2A-BF89-6E2AAFB23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C2E19CD-5681-4164-BC90-545ED0F5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71EC49-3DA5-473C-A112-BE627B16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5CF9CD-1CB8-4624-B2A8-3291A5F1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15686DF-3780-4D9F-B0F6-86474AE8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4D0581-A618-4FDC-AF27-A4427D96E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A065EE-06E7-49B1-85BE-F80FDFC93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DE5F85-BD64-442C-B837-858DC6BBC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6E87C0-7D5E-4CA3-94C9-38EDADC24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5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EA4F2C-799F-422E-9DA2-D3BCDE893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10B7F0E4-0CE5-48C8-AFC6-4A03035E4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11834"/>
              </p:ext>
            </p:extLst>
          </p:nvPr>
        </p:nvGraphicFramePr>
        <p:xfrm>
          <a:off x="4189429" y="676303"/>
          <a:ext cx="4516224" cy="457200"/>
        </p:xfrm>
        <a:graphic>
          <a:graphicData uri="http://schemas.openxmlformats.org/drawingml/2006/table">
            <a:tbl>
              <a:tblPr/>
              <a:tblGrid>
                <a:gridCol w="4516224">
                  <a:extLst>
                    <a:ext uri="{9D8B030D-6E8A-4147-A177-3AD203B41FA5}">
                      <a16:colId xmlns="" xmlns:a16="http://schemas.microsoft.com/office/drawing/2014/main" val="3445125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UÛY BAN NHAÂN DAÂN QUAÄN 4</a:t>
                      </a:r>
                      <a:endParaRPr lang="en-US" sz="2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061130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7C49A690-4B23-478C-BD57-7BAB4E0C0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83747"/>
              </p:ext>
            </p:extLst>
          </p:nvPr>
        </p:nvGraphicFramePr>
        <p:xfrm>
          <a:off x="2893244" y="1133503"/>
          <a:ext cx="7108595" cy="518160"/>
        </p:xfrm>
        <a:graphic>
          <a:graphicData uri="http://schemas.openxmlformats.org/drawingml/2006/table">
            <a:tbl>
              <a:tblPr/>
              <a:tblGrid>
                <a:gridCol w="7108595">
                  <a:extLst>
                    <a:ext uri="{9D8B030D-6E8A-4147-A177-3AD203B41FA5}">
                      <a16:colId xmlns="" xmlns:a16="http://schemas.microsoft.com/office/drawing/2014/main" val="268770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TRÖÔØNG TIEÅU HOÏC NGUYEÃN VAÊN TROÃI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6688242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3A0B5002-47F9-401D-B76D-C74D8CAA3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247308"/>
              </p:ext>
            </p:extLst>
          </p:nvPr>
        </p:nvGraphicFramePr>
        <p:xfrm>
          <a:off x="838200" y="2233872"/>
          <a:ext cx="10515600" cy="22555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="" xmlns:a16="http://schemas.microsoft.com/office/drawing/2014/main" val="3688668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Hoïc</a:t>
                      </a:r>
                      <a:r>
                        <a:rPr lang="en-US" sz="6000" b="1" dirty="0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vaàn</a:t>
                      </a:r>
                      <a:endParaRPr lang="en-US" sz="6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7200" b="1" baseline="0" dirty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gi</a:t>
                      </a:r>
                      <a:r>
                        <a:rPr lang="vi-VN" sz="7200" b="1" dirty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endParaRPr lang="en-US" sz="7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90494243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0E07643-D388-4EB5-8876-F68A4CEA39A7}"/>
              </a:ext>
            </a:extLst>
          </p:cNvPr>
          <p:cNvCxnSpPr>
            <a:cxnSpLocks/>
          </p:cNvCxnSpPr>
          <p:nvPr/>
        </p:nvCxnSpPr>
        <p:spPr>
          <a:xfrm>
            <a:off x="5099900" y="1651663"/>
            <a:ext cx="26772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82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59623E2F-A7CC-458E-8022-351942BB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745" y="2609561"/>
            <a:ext cx="5839691" cy="1325563"/>
          </a:xfrm>
        </p:spPr>
        <p:txBody>
          <a:bodyPr>
            <a:noAutofit/>
          </a:bodyPr>
          <a:lstStyle/>
          <a:p>
            <a:r>
              <a:rPr lang="vi-VN" sz="6000" b="1" dirty="0" err="1">
                <a:solidFill>
                  <a:srgbClr val="FF0000"/>
                </a:solidFill>
                <a:latin typeface="VNI-Avo" pitchFamily="2" charset="0"/>
              </a:rPr>
              <a:t>Nghæ</a:t>
            </a:r>
            <a:r>
              <a:rPr lang="vi-VN" sz="6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vi-VN" sz="6000" b="1" dirty="0" err="1">
                <a:solidFill>
                  <a:srgbClr val="FF0000"/>
                </a:solidFill>
                <a:latin typeface="VNI-Avo" pitchFamily="2" charset="0"/>
              </a:rPr>
              <a:t>giaûi</a:t>
            </a:r>
            <a:r>
              <a:rPr lang="vi-VN" sz="6000" b="1" dirty="0">
                <a:solidFill>
                  <a:srgbClr val="FF0000"/>
                </a:solidFill>
                <a:latin typeface="VNI-Avo" pitchFamily="2" charset="0"/>
              </a:rPr>
              <a:t> lao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8128AC7-2590-4266-9D04-79290CFD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 descr="Ảnh có chứa ảnh chụp màn hình, vẽ&#10;&#10;Mô tả được tạo tự động">
            <a:extLst>
              <a:ext uri="{FF2B5EF4-FFF2-40B4-BE49-F238E27FC236}">
                <a16:creationId xmlns="" xmlns:a16="http://schemas.microsoft.com/office/drawing/2014/main" id="{335403DC-E878-49ED-8249-C29B5BF68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4275" r="58719" b="40442"/>
          <a:stretch/>
        </p:blipFill>
        <p:spPr>
          <a:xfrm>
            <a:off x="0" y="0"/>
            <a:ext cx="11896579" cy="6858000"/>
          </a:xfrm>
        </p:spPr>
      </p:pic>
    </p:spTree>
    <p:extLst>
      <p:ext uri="{BB962C8B-B14F-4D97-AF65-F5344CB8AC3E}">
        <p14:creationId xmlns:p14="http://schemas.microsoft.com/office/powerpoint/2010/main" val="302659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60B4B7C-CB44-4DC8-809C-E7A44A5BA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43" y="6135243"/>
            <a:ext cx="974272" cy="802151"/>
          </a:xfrm>
          <a:prstGeom prst="rect">
            <a:avLst/>
          </a:prstGeom>
        </p:spPr>
      </p:pic>
      <p:pic>
        <p:nvPicPr>
          <p:cNvPr id="15" name="Hình ảnh 14" descr="Ảnh có chứa tủ lạnh, hộp&#10;&#10;Mô tả được tạo tự động">
            <a:extLst>
              <a:ext uri="{FF2B5EF4-FFF2-40B4-BE49-F238E27FC236}">
                <a16:creationId xmlns="" xmlns:a16="http://schemas.microsoft.com/office/drawing/2014/main" id="{5A085EB8-0F4B-43E4-B662-A806666F20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r="9248"/>
          <a:stretch/>
        </p:blipFill>
        <p:spPr>
          <a:xfrm>
            <a:off x="1249506" y="0"/>
            <a:ext cx="5584874" cy="685800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CA5840DC-30F4-46D0-B7EA-71E2F561685A}"/>
              </a:ext>
            </a:extLst>
          </p:cNvPr>
          <p:cNvSpPr txBox="1"/>
          <p:nvPr/>
        </p:nvSpPr>
        <p:spPr>
          <a:xfrm>
            <a:off x="7585006" y="2197893"/>
            <a:ext cx="33082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7200" b="1" dirty="0" err="1">
                <a:latin typeface="HP001 4 hàng" panose="020B0603050302020204" pitchFamily="34" charset="0"/>
                <a:ea typeface="HP001 4H" pitchFamily="34" charset="-127"/>
              </a:rPr>
              <a:t>g</a:t>
            </a:r>
            <a:r>
              <a:rPr lang="en-US" sz="7200" b="1" dirty="0" err="1" smtClean="0">
                <a:latin typeface="HP001 4 hàng" panose="020B0603050302020204" pitchFamily="34" charset="0"/>
                <a:ea typeface="HP001 4H" pitchFamily="34" charset="-127"/>
              </a:rPr>
              <a:t>i</a:t>
            </a:r>
            <a:r>
              <a:rPr lang="en-US" sz="7200" b="1" dirty="0" smtClean="0">
                <a:latin typeface="HP001 4 hàng" panose="020B0603050302020204" pitchFamily="34" charset="0"/>
                <a:ea typeface="HP001 4H" pitchFamily="34" charset="-127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7200" b="1" dirty="0" err="1" smtClean="0">
                <a:latin typeface="HP001 4 hàng" panose="020B0603050302020204" pitchFamily="34" charset="0"/>
                <a:ea typeface="HP001 4H" pitchFamily="34" charset="-127"/>
              </a:rPr>
              <a:t>giá</a:t>
            </a:r>
            <a:r>
              <a:rPr lang="en-US" sz="7200" b="1" dirty="0" smtClean="0">
                <a:latin typeface="HP001 4 hàng" panose="020B0603050302020204" pitchFamily="34" charset="0"/>
                <a:ea typeface="HP001 4H" pitchFamily="34" charset="-127"/>
              </a:rPr>
              <a:t> </a:t>
            </a:r>
            <a:r>
              <a:rPr lang="en-US" sz="7200" b="1" dirty="0" err="1" smtClean="0">
                <a:latin typeface="HP001 4 hàng" panose="020B0603050302020204" pitchFamily="34" charset="0"/>
                <a:ea typeface="HP001 4H" pitchFamily="34" charset="-127"/>
              </a:rPr>
              <a:t>vẽ</a:t>
            </a:r>
            <a:endParaRPr lang="vi-VN" sz="7200" b="1" dirty="0">
              <a:latin typeface="HP001 4 hàng" panose="020B0603050302020204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2599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12146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A44028-5523-4CB1-B49F-88ED3D85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206F5B-8BB4-4DF5-A11F-14B06A217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7" b="97059" l="694" r="99306">
                        <a14:foregroundMark x1="4601" y1="33235" x2="4601" y2="33235"/>
                        <a14:foregroundMark x1="16493" y1="45000" x2="16493" y2="45000"/>
                        <a14:foregroundMark x1="8594" y1="42059" x2="8594" y2="42059"/>
                        <a14:foregroundMark x1="12500" y1="59118" x2="12500" y2="59118"/>
                        <a14:foregroundMark x1="28993" y1="33824" x2="28993" y2="33824"/>
                        <a14:foregroundMark x1="35156" y1="38529" x2="35156" y2="38529"/>
                        <a14:foregroundMark x1="42969" y1="40000" x2="42969" y2="40000"/>
                        <a14:foregroundMark x1="43229" y1="66176" x2="43229" y2="66176"/>
                        <a14:foregroundMark x1="60156" y1="38824" x2="60156" y2="38824"/>
                        <a14:foregroundMark x1="67014" y1="40000" x2="67014" y2="40000"/>
                        <a14:foregroundMark x1="64236" y1="16176" x2="64236" y2="16176"/>
                        <a14:foregroundMark x1="64149" y1="63529" x2="64149" y2="63529"/>
                        <a14:foregroundMark x1="80990" y1="23824" x2="80990" y2="23824"/>
                        <a14:foregroundMark x1="91146" y1="42647" x2="91146" y2="42647"/>
                        <a14:foregroundMark x1="84115" y1="37647" x2="84115" y2="37647"/>
                        <a14:foregroundMark x1="86285" y1="55882" x2="86285" y2="55882"/>
                        <a14:backgroundMark x1="79948" y1="48824" x2="79948" y2="48824"/>
                        <a14:backgroundMark x1="79948" y1="48824" x2="82292" y2="31176"/>
                        <a14:backgroundMark x1="93837" y1="54412" x2="94792" y2="60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4054" y="2325308"/>
            <a:ext cx="8829611" cy="24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="" xmlns:a16="http://schemas.microsoft.com/office/drawing/2014/main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4800600" y="4333895"/>
            <a:ext cx="173667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600" dirty="0" smtClean="0">
                <a:latin typeface="VNI-Avo" pitchFamily="2" charset="0"/>
              </a:rPr>
              <a:t>gioù</a:t>
            </a:r>
            <a:endParaRPr lang="en-US" sz="6600" dirty="0">
              <a:latin typeface="VNI-Avo" pitchFamily="2" charset="0"/>
            </a:endParaRPr>
          </a:p>
        </p:txBody>
      </p:sp>
      <p:pic>
        <p:nvPicPr>
          <p:cNvPr id="2050" name="Picture 2" descr="C:\Users\NVT\AppData\Local\Temp\Rar$DIa772.21540\gi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292" y="1032572"/>
            <a:ext cx="7655361" cy="348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503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="" xmlns:a16="http://schemas.microsoft.com/office/drawing/2014/main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4437373" y="4858603"/>
            <a:ext cx="3232671" cy="109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600" dirty="0" smtClean="0">
                <a:latin typeface="VNI-Avo" pitchFamily="2" charset="0"/>
              </a:rPr>
              <a:t>gioø luïa</a:t>
            </a:r>
            <a:endParaRPr lang="en-US" sz="6600" dirty="0">
              <a:latin typeface="VNI-Avo" pitchFamily="2" charset="0"/>
            </a:endParaRPr>
          </a:p>
        </p:txBody>
      </p:sp>
      <p:pic>
        <p:nvPicPr>
          <p:cNvPr id="3074" name="Picture 2" descr="C:\Users\NVT\AppData\Local\Temp\Rar$DIa772.25350\giò lụ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90" y="832513"/>
            <a:ext cx="7720679" cy="405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43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="" xmlns:a16="http://schemas.microsoft.com/office/drawing/2014/main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4491975" y="5053283"/>
            <a:ext cx="2944814" cy="1135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600" dirty="0">
                <a:latin typeface="VNI-Avo" pitchFamily="2" charset="0"/>
              </a:rPr>
              <a:t>c</a:t>
            </a:r>
            <a:r>
              <a:rPr lang="vi-VN" sz="6600" dirty="0" smtClean="0">
                <a:latin typeface="VNI-Avo" pitchFamily="2" charset="0"/>
              </a:rPr>
              <a:t>uï giaø</a:t>
            </a:r>
            <a:endParaRPr lang="en-US" sz="6600" dirty="0">
              <a:latin typeface="VNI-Avo" pitchFamily="2" charset="0"/>
            </a:endParaRPr>
          </a:p>
        </p:txBody>
      </p:sp>
      <p:pic>
        <p:nvPicPr>
          <p:cNvPr id="4098" name="Picture 2" descr="C:\Users\NVT\AppData\Local\Temp\Rar$DIa772.29035\cụ già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06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343" y="1091669"/>
            <a:ext cx="7982670" cy="429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="" xmlns:a16="http://schemas.microsoft.com/office/drawing/2014/main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4602398" y="5203257"/>
            <a:ext cx="2944814" cy="1071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600" dirty="0">
                <a:latin typeface="VNI-Avo" pitchFamily="2" charset="0"/>
              </a:rPr>
              <a:t>g</a:t>
            </a:r>
            <a:r>
              <a:rPr lang="vi-VN" sz="6600" dirty="0" smtClean="0">
                <a:latin typeface="VNI-Avo" pitchFamily="2" charset="0"/>
              </a:rPr>
              <a:t>ioû tre</a:t>
            </a:r>
            <a:endParaRPr lang="en-US" sz="6600" dirty="0">
              <a:latin typeface="VNI-Avo" pitchFamily="2" charset="0"/>
            </a:endParaRPr>
          </a:p>
        </p:txBody>
      </p:sp>
      <p:pic>
        <p:nvPicPr>
          <p:cNvPr id="5122" name="Picture 2" descr="C:\Users\NVT\AppData\Local\Temp\Rar$DIa772.34108\gio-tr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58" b="100000" l="10000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47" y="771730"/>
            <a:ext cx="8320960" cy="430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9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="" xmlns:a16="http://schemas.microsoft.com/office/drawing/2014/main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8348231" y="2815763"/>
            <a:ext cx="2250495" cy="94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dirty="0" smtClean="0">
                <a:latin typeface="VNI-Avo" pitchFamily="2" charset="0"/>
              </a:rPr>
              <a:t>gioø luïa</a:t>
            </a:r>
            <a:endParaRPr lang="en-US" sz="4000" dirty="0">
              <a:latin typeface="VNI-Avo" pitchFamily="2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="" xmlns:a16="http://schemas.microsoft.com/office/drawing/2014/main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2076849" y="2739861"/>
            <a:ext cx="1327546" cy="94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dirty="0" smtClean="0">
                <a:latin typeface="VNI-Avo" pitchFamily="2" charset="0"/>
              </a:rPr>
              <a:t>gioù</a:t>
            </a:r>
            <a:endParaRPr lang="en-US" sz="4000" dirty="0">
              <a:latin typeface="VNI-Avo" pitchFamily="2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="" xmlns:a16="http://schemas.microsoft.com/office/drawing/2014/main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8690721" y="6068291"/>
            <a:ext cx="2018843" cy="789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dirty="0">
                <a:latin typeface="VNI-Avo" pitchFamily="2" charset="0"/>
              </a:rPr>
              <a:t>g</a:t>
            </a:r>
            <a:r>
              <a:rPr lang="vi-VN" sz="4000" dirty="0" smtClean="0">
                <a:latin typeface="VNI-Avo" pitchFamily="2" charset="0"/>
              </a:rPr>
              <a:t>ioû tre</a:t>
            </a:r>
            <a:endParaRPr lang="en-US" sz="4000" dirty="0">
              <a:latin typeface="VNI-Avo" pitchFamily="2" charset="0"/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="" xmlns:a16="http://schemas.microsoft.com/office/drawing/2014/main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1968320" y="5915892"/>
            <a:ext cx="1952516" cy="94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dirty="0">
                <a:latin typeface="VNI-Avo" pitchFamily="2" charset="0"/>
              </a:rPr>
              <a:t>c</a:t>
            </a:r>
            <a:r>
              <a:rPr lang="vi-VN" sz="4000" dirty="0" smtClean="0">
                <a:latin typeface="VNI-Avo" pitchFamily="2" charset="0"/>
              </a:rPr>
              <a:t>uï giaø</a:t>
            </a:r>
            <a:endParaRPr lang="en-US" sz="4000" dirty="0">
              <a:latin typeface="VNI-Avo" pitchFamily="2" charset="0"/>
            </a:endParaRPr>
          </a:p>
        </p:txBody>
      </p:sp>
      <p:pic>
        <p:nvPicPr>
          <p:cNvPr id="15" name="Picture 2" descr="C:\Users\NVT\AppData\Local\Temp\Rar$DIa772.21540\gi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1" y="437265"/>
            <a:ext cx="4189203" cy="248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NVT\AppData\Local\Temp\Rar$DIa772.25350\giò lụ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725" y="437265"/>
            <a:ext cx="4126173" cy="25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NVT\AppData\Local\Temp\Rar$DIa772.34108\gio-tr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00" b="100000" l="10000" r="81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24" y="3757870"/>
            <a:ext cx="5229176" cy="231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VT\AppData\Local\Temp\Rar$DIa772.29035\cụ già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06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7" y="3757870"/>
            <a:ext cx="4688517" cy="252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03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6A32830-9E4F-449B-99A0-29F6C6876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latin typeface="VNI-Avo" pitchFamily="2" charset="0"/>
              </a:rPr>
              <a:t>Tìm nhöõng tieáng coù chöùa aâm </a:t>
            </a:r>
            <a:r>
              <a:rPr lang="vi-VN" dirty="0" smtClean="0">
                <a:latin typeface="VNI-Avo" pitchFamily="2" charset="0"/>
              </a:rPr>
              <a:t>gi.</a:t>
            </a:r>
            <a:endParaRPr lang="en-US" dirty="0">
              <a:latin typeface="VNI-Avo" pitchFamily="2" charset="0"/>
            </a:endParaRPr>
          </a:p>
        </p:txBody>
      </p:sp>
      <p:pic>
        <p:nvPicPr>
          <p:cNvPr id="4" name="Hình ảnh 3" descr="Ảnh có chứa vẽ&#10;&#10;Mô tả được tạo tự động">
            <a:extLst>
              <a:ext uri="{FF2B5EF4-FFF2-40B4-BE49-F238E27FC236}">
                <a16:creationId xmlns="" xmlns:a16="http://schemas.microsoft.com/office/drawing/2014/main" id="{5BF1321F-CF31-46B3-994D-986BD57108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965887"/>
            <a:ext cx="4941871" cy="46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57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op 6 các loại hoa quả trái cây giúp giảm cân hiệu quả - Siêu Th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itle 5">
            <a:extLst>
              <a:ext uri="{FF2B5EF4-FFF2-40B4-BE49-F238E27FC236}">
                <a16:creationId xmlns="" xmlns:a16="http://schemas.microsoft.com/office/drawing/2014/main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1496290" y="1496162"/>
            <a:ext cx="2854037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dirty="0" smtClean="0">
                <a:latin typeface="VNI-Avo" pitchFamily="2" charset="0"/>
              </a:rPr>
              <a:t>que</a:t>
            </a:r>
            <a:endParaRPr lang="en-US" sz="8800" dirty="0">
              <a:latin typeface="VNI-Avo" pitchFamily="2" charset="0"/>
            </a:endParaRPr>
          </a:p>
        </p:txBody>
      </p:sp>
      <p:pic>
        <p:nvPicPr>
          <p:cNvPr id="5" name="Chỗ dành sẵn cho Nội dung 4" descr="Ảnh có chứa phòng ngủ, phòng, thực phẩm&#10;&#10;Mô tả được tạo tự động">
            <a:extLst>
              <a:ext uri="{FF2B5EF4-FFF2-40B4-BE49-F238E27FC236}">
                <a16:creationId xmlns="" xmlns:a16="http://schemas.microsoft.com/office/drawing/2014/main" id="{D460BF43-2C6B-4B06-8490-DDA556068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03" b="66511"/>
          <a:stretch/>
        </p:blipFill>
        <p:spPr>
          <a:xfrm>
            <a:off x="1065634" y="550898"/>
            <a:ext cx="3385896" cy="2748643"/>
          </a:xfrm>
        </p:spPr>
      </p:pic>
      <p:sp>
        <p:nvSpPr>
          <p:cNvPr id="12" name="Title 5">
            <a:extLst>
              <a:ext uri="{FF2B5EF4-FFF2-40B4-BE49-F238E27FC236}">
                <a16:creationId xmlns="" xmlns:a16="http://schemas.microsoft.com/office/drawing/2014/main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5659582" y="1324068"/>
            <a:ext cx="494607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dirty="0">
                <a:latin typeface="VNI-Avo" pitchFamily="2" charset="0"/>
              </a:rPr>
              <a:t>d</a:t>
            </a:r>
            <a:r>
              <a:rPr lang="vi-VN" sz="8800" dirty="0" smtClean="0">
                <a:latin typeface="VNI-Avo" pitchFamily="2" charset="0"/>
              </a:rPr>
              <a:t>aõ quyø</a:t>
            </a:r>
            <a:endParaRPr lang="en-US" sz="8800" dirty="0">
              <a:latin typeface="VNI-Avo" pitchFamily="2" charset="0"/>
            </a:endParaRPr>
          </a:p>
        </p:txBody>
      </p:sp>
      <p:pic>
        <p:nvPicPr>
          <p:cNvPr id="9" name="Chỗ dành sẵn cho Nội dung 4">
            <a:extLst>
              <a:ext uri="{FF2B5EF4-FFF2-40B4-BE49-F238E27FC236}">
                <a16:creationId xmlns="" xmlns:a16="http://schemas.microsoft.com/office/drawing/2014/main" id="{C8464718-9262-4ED4-BCC8-4C22B618BD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2" r="31500" b="53570"/>
          <a:stretch/>
        </p:blipFill>
        <p:spPr>
          <a:xfrm>
            <a:off x="5086130" y="-144463"/>
            <a:ext cx="5519526" cy="3764343"/>
          </a:xfrm>
          <a:prstGeom prst="rect">
            <a:avLst/>
          </a:prstGeom>
        </p:spPr>
      </p:pic>
      <p:sp>
        <p:nvSpPr>
          <p:cNvPr id="15" name="Title 5">
            <a:extLst>
              <a:ext uri="{FF2B5EF4-FFF2-40B4-BE49-F238E27FC236}">
                <a16:creationId xmlns="" xmlns:a16="http://schemas.microsoft.com/office/drawing/2014/main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1704110" y="4372067"/>
            <a:ext cx="2576945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dirty="0" smtClean="0">
                <a:latin typeface="VNI-Avo" pitchFamily="2" charset="0"/>
              </a:rPr>
              <a:t>quaï</a:t>
            </a:r>
            <a:endParaRPr lang="en-US" sz="8800" dirty="0">
              <a:latin typeface="VNI-Avo" pitchFamily="2" charset="0"/>
            </a:endParaRPr>
          </a:p>
        </p:txBody>
      </p:sp>
      <p:pic>
        <p:nvPicPr>
          <p:cNvPr id="18" name="Chỗ dành sẵn cho Nội dung 4">
            <a:extLst>
              <a:ext uri="{FF2B5EF4-FFF2-40B4-BE49-F238E27FC236}">
                <a16:creationId xmlns="" xmlns:a16="http://schemas.microsoft.com/office/drawing/2014/main" id="{BBD4C559-9277-4F2F-A150-2B364EA420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15" y="3324272"/>
            <a:ext cx="4286442" cy="3396985"/>
          </a:xfrm>
          <a:prstGeom prst="rect">
            <a:avLst/>
          </a:prstGeom>
        </p:spPr>
      </p:pic>
      <p:sp>
        <p:nvSpPr>
          <p:cNvPr id="17" name="Title 5">
            <a:extLst>
              <a:ext uri="{FF2B5EF4-FFF2-40B4-BE49-F238E27FC236}">
                <a16:creationId xmlns="" xmlns:a16="http://schemas.microsoft.com/office/drawing/2014/main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5659582" y="4091996"/>
            <a:ext cx="4516581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dirty="0">
                <a:latin typeface="VNI-Avo" pitchFamily="2" charset="0"/>
              </a:rPr>
              <a:t>q</a:t>
            </a:r>
            <a:r>
              <a:rPr lang="vi-VN" sz="8800" dirty="0" smtClean="0">
                <a:latin typeface="VNI-Avo" pitchFamily="2" charset="0"/>
              </a:rPr>
              <a:t>uaû leâ</a:t>
            </a:r>
            <a:endParaRPr lang="en-US" sz="8800" dirty="0">
              <a:latin typeface="VNI-Avo" pitchFamily="2" charset="0"/>
            </a:endParaRPr>
          </a:p>
        </p:txBody>
      </p:sp>
      <p:pic>
        <p:nvPicPr>
          <p:cNvPr id="16" name="Chỗ dành sẵn cho Nội dung 4">
            <a:extLst>
              <a:ext uri="{FF2B5EF4-FFF2-40B4-BE49-F238E27FC236}">
                <a16:creationId xmlns="" xmlns:a16="http://schemas.microsoft.com/office/drawing/2014/main" id="{ACF28222-B961-488E-8351-B64FF56B41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7675" y="3299541"/>
            <a:ext cx="6234545" cy="30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1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1952659"/>
            <a:ext cx="11841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latin typeface="VNI-Avo" pitchFamily="2" charset="0"/>
              </a:rPr>
              <a:t>	</a:t>
            </a:r>
            <a:r>
              <a:rPr lang="vi-VN" sz="5400" dirty="0" smtClean="0">
                <a:latin typeface="VNI-Avo" pitchFamily="2" charset="0"/>
              </a:rPr>
              <a:t>Baø </a:t>
            </a:r>
            <a:r>
              <a:rPr lang="vi-VN" sz="5400" dirty="0">
                <a:latin typeface="VNI-Avo" pitchFamily="2" charset="0"/>
              </a:rPr>
              <a:t>ôû queâ ra. Baø cho caû nhaø beù gioû quaø to. Quaø coù gioø luïa, kheá, leâ.</a:t>
            </a:r>
            <a:endParaRPr lang="vi-VN" sz="5400" dirty="0"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595" y="2914230"/>
            <a:ext cx="12875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dirty="0">
                <a:solidFill>
                  <a:srgbClr val="FF0000"/>
                </a:solidFill>
                <a:latin typeface="VNI-Avo" pitchFamily="2" charset="0"/>
              </a:rPr>
              <a:t>gioû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28419" y="2914230"/>
            <a:ext cx="12875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dirty="0">
                <a:solidFill>
                  <a:srgbClr val="FF0000"/>
                </a:solidFill>
                <a:latin typeface="VNI-Avo" pitchFamily="2" charset="0"/>
              </a:rPr>
              <a:t>gioø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9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32" y="735893"/>
            <a:ext cx="9561397" cy="55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39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0DC077-D9AA-4143-B4DB-5FDA883C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/>
              <a:t>Củng</a:t>
            </a:r>
            <a:r>
              <a:rPr lang="vi-VN" dirty="0"/>
              <a:t> </a:t>
            </a:r>
            <a:r>
              <a:rPr lang="vi-VN" dirty="0" err="1"/>
              <a:t>cố</a:t>
            </a:r>
            <a:endParaRPr lang="en-US" dirty="0"/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="" xmlns:a16="http://schemas.microsoft.com/office/drawing/2014/main" id="{6D6E70EB-8BB4-4EAC-972D-29AFB4875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5">
            <a:extLst>
              <a:ext uri="{FF2B5EF4-FFF2-40B4-BE49-F238E27FC236}">
                <a16:creationId xmlns="" xmlns:a16="http://schemas.microsoft.com/office/drawing/2014/main" id="{12207113-7169-4B10-9C88-D5F549CA670E}"/>
              </a:ext>
            </a:extLst>
          </p:cNvPr>
          <p:cNvSpPr txBox="1"/>
          <p:nvPr/>
        </p:nvSpPr>
        <p:spPr>
          <a:xfrm>
            <a:off x="709449" y="1601389"/>
            <a:ext cx="1108676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latin typeface="VNI-Avo" pitchFamily="2" charset="0"/>
              </a:rPr>
              <a:t>   </a:t>
            </a:r>
            <a:r>
              <a:rPr lang="vi-VN" sz="5400" dirty="0" smtClean="0">
                <a:latin typeface="VNI-Avo" pitchFamily="2" charset="0"/>
              </a:rPr>
              <a:t>Beù ruû </a:t>
            </a:r>
            <a:r>
              <a:rPr lang="vi-VN" sz="5400" dirty="0">
                <a:latin typeface="VNI-Avo" pitchFamily="2" charset="0"/>
              </a:rPr>
              <a:t>chò qua choã coù sö töû.</a:t>
            </a:r>
          </a:p>
          <a:p>
            <a:r>
              <a:rPr lang="vi-VN" sz="5400" dirty="0">
                <a:latin typeface="VNI-Avo" pitchFamily="2" charset="0"/>
              </a:rPr>
              <a:t>Chò nhoû nheï:</a:t>
            </a:r>
          </a:p>
          <a:p>
            <a:r>
              <a:rPr lang="vi-VN" sz="5400" dirty="0" smtClean="0">
                <a:latin typeface="VNI-Avo" pitchFamily="2" charset="0"/>
              </a:rPr>
              <a:t>   -</a:t>
            </a:r>
            <a:r>
              <a:rPr lang="vi-VN" sz="5400" dirty="0">
                <a:latin typeface="VNI-Avo" pitchFamily="2" charset="0"/>
              </a:rPr>
              <a:t>ÖØ. Beù chuù yù nheù. Sö töû laø thuù döõ ñoù. </a:t>
            </a:r>
          </a:p>
        </p:txBody>
      </p:sp>
    </p:spTree>
    <p:extLst>
      <p:ext uri="{BB962C8B-B14F-4D97-AF65-F5344CB8AC3E}">
        <p14:creationId xmlns:p14="http://schemas.microsoft.com/office/powerpoint/2010/main" val="24119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="" xmlns:a16="http://schemas.microsoft.com/office/drawing/2014/main" id="{B78B1996-7273-4215-BA1A-339D7485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NI-Avo" pitchFamily="2" charset="0"/>
              </a:rPr>
              <a:t/>
            </a:r>
            <a:br>
              <a:rPr lang="en-US" dirty="0">
                <a:latin typeface="VNI-Avo" pitchFamily="2" charset="0"/>
              </a:rPr>
            </a:br>
            <a:endParaRPr lang="en-US" dirty="0"/>
          </a:p>
        </p:txBody>
      </p:sp>
      <p:pic>
        <p:nvPicPr>
          <p:cNvPr id="1026" name="Picture 2" descr="C:\Users\NVT\Desktop\hinh anh tv 1\4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600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9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="" xmlns:a16="http://schemas.microsoft.com/office/drawing/2014/main" id="{B78B1996-7273-4215-BA1A-339D7485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NI-Avo" pitchFamily="2" charset="0"/>
              </a:rPr>
              <a:t/>
            </a:r>
            <a:br>
              <a:rPr lang="en-US" dirty="0">
                <a:latin typeface="VNI-Avo" pitchFamily="2" charset="0"/>
              </a:rPr>
            </a:br>
            <a:endParaRPr lang="en-US" dirty="0"/>
          </a:p>
        </p:txBody>
      </p:sp>
      <p:pic>
        <p:nvPicPr>
          <p:cNvPr id="2050" name="Picture 2" descr="C:\Users\NVT\Desktop\hinh anh tv 1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958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5">
            <a:extLst>
              <a:ext uri="{FF2B5EF4-FFF2-40B4-BE49-F238E27FC236}">
                <a16:creationId xmlns="" xmlns:a16="http://schemas.microsoft.com/office/drawing/2014/main" id="{4D5E9328-66D7-44C0-84E4-84B04535BB16}"/>
              </a:ext>
            </a:extLst>
          </p:cNvPr>
          <p:cNvSpPr txBox="1">
            <a:spLocks/>
          </p:cNvSpPr>
          <p:nvPr/>
        </p:nvSpPr>
        <p:spPr>
          <a:xfrm>
            <a:off x="3568484" y="2456274"/>
            <a:ext cx="153578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9600" b="1" dirty="0" smtClean="0">
                <a:solidFill>
                  <a:srgbClr val="FF0000"/>
                </a:solidFill>
                <a:latin typeface="VNI-Avo" pitchFamily="2" charset="0"/>
              </a:rPr>
              <a:t>gi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="" xmlns:a16="http://schemas.microsoft.com/office/drawing/2014/main" id="{4D5E9328-66D7-44C0-84E4-84B04535BB16}"/>
              </a:ext>
            </a:extLst>
          </p:cNvPr>
          <p:cNvSpPr txBox="1">
            <a:spLocks/>
          </p:cNvSpPr>
          <p:nvPr/>
        </p:nvSpPr>
        <p:spPr>
          <a:xfrm>
            <a:off x="6423141" y="2456273"/>
            <a:ext cx="153578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solidFill>
                  <a:srgbClr val="FF0000"/>
                </a:solidFill>
                <a:latin typeface="VNI-Avo" pitchFamily="2" charset="0"/>
              </a:rPr>
              <a:t>G</a:t>
            </a:r>
            <a:r>
              <a:rPr lang="vi-VN" sz="9600" b="1" dirty="0" smtClean="0">
                <a:solidFill>
                  <a:srgbClr val="FF0000"/>
                </a:solidFill>
                <a:latin typeface="VNI-Avo" pitchFamily="2" charset="0"/>
              </a:rPr>
              <a:t>i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97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7">
            <a:extLst>
              <a:ext uri="{FF2B5EF4-FFF2-40B4-BE49-F238E27FC236}">
                <a16:creationId xmlns="" xmlns:a16="http://schemas.microsoft.com/office/drawing/2014/main" id="{3AFBAEED-D080-461A-B3D2-6169549B521B}"/>
              </a:ext>
            </a:extLst>
          </p:cNvPr>
          <p:cNvGrpSpPr/>
          <p:nvPr/>
        </p:nvGrpSpPr>
        <p:grpSpPr>
          <a:xfrm>
            <a:off x="1649568" y="2586355"/>
            <a:ext cx="2906801" cy="2888198"/>
            <a:chOff x="4669285" y="2957191"/>
            <a:chExt cx="2790110" cy="2867731"/>
          </a:xfrm>
        </p:grpSpPr>
        <p:sp>
          <p:nvSpPr>
            <p:cNvPr id="32" name="Rectangle 18">
              <a:extLst>
                <a:ext uri="{FF2B5EF4-FFF2-40B4-BE49-F238E27FC236}">
                  <a16:creationId xmlns="" xmlns:a16="http://schemas.microsoft.com/office/drawing/2014/main" id="{C4D9AB2F-D3E3-45FE-9A58-0972945EE4F1}"/>
                </a:ext>
              </a:extLst>
            </p:cNvPr>
            <p:cNvSpPr/>
            <p:nvPr/>
          </p:nvSpPr>
          <p:spPr>
            <a:xfrm>
              <a:off x="4669285" y="2957191"/>
              <a:ext cx="1407643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Rectangle 19">
              <a:extLst>
                <a:ext uri="{FF2B5EF4-FFF2-40B4-BE49-F238E27FC236}">
                  <a16:creationId xmlns="" xmlns:a16="http://schemas.microsoft.com/office/drawing/2014/main" id="{C5EBCCBA-5FF1-4F51-9FD8-A5A7C9810A3C}"/>
                </a:ext>
              </a:extLst>
            </p:cNvPr>
            <p:cNvSpPr/>
            <p:nvPr/>
          </p:nvSpPr>
          <p:spPr>
            <a:xfrm>
              <a:off x="6076929" y="2958584"/>
              <a:ext cx="1382466" cy="1439810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Rectangle 20">
              <a:extLst>
                <a:ext uri="{FF2B5EF4-FFF2-40B4-BE49-F238E27FC236}">
                  <a16:creationId xmlns="" xmlns:a16="http://schemas.microsoft.com/office/drawing/2014/main" id="{C402FFE3-DEF1-4F39-842A-70F19DEE2C7E}"/>
                </a:ext>
              </a:extLst>
            </p:cNvPr>
            <p:cNvSpPr/>
            <p:nvPr/>
          </p:nvSpPr>
          <p:spPr>
            <a:xfrm>
              <a:off x="4669506" y="4392045"/>
              <a:ext cx="2789889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9" name="Title 5">
            <a:extLst>
              <a:ext uri="{FF2B5EF4-FFF2-40B4-BE49-F238E27FC236}">
                <a16:creationId xmlns="" xmlns:a16="http://schemas.microsoft.com/office/drawing/2014/main" id="{E714716B-A79F-44B8-9F23-743842605BDA}"/>
              </a:ext>
            </a:extLst>
          </p:cNvPr>
          <p:cNvSpPr txBox="1">
            <a:spLocks/>
          </p:cNvSpPr>
          <p:nvPr/>
        </p:nvSpPr>
        <p:spPr>
          <a:xfrm>
            <a:off x="3424278" y="2573429"/>
            <a:ext cx="983979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atin typeface="VNI-Avo" pitchFamily="2" charset="0"/>
              </a:rPr>
              <a:t>a</a:t>
            </a:r>
          </a:p>
        </p:txBody>
      </p:sp>
      <p:sp>
        <p:nvSpPr>
          <p:cNvPr id="41" name="Title 5">
            <a:extLst>
              <a:ext uri="{FF2B5EF4-FFF2-40B4-BE49-F238E27FC236}">
                <a16:creationId xmlns="" xmlns:a16="http://schemas.microsoft.com/office/drawing/2014/main" id="{59E17EAC-6323-4DAA-80F1-BF553EC74197}"/>
              </a:ext>
            </a:extLst>
          </p:cNvPr>
          <p:cNvSpPr txBox="1">
            <a:spLocks/>
          </p:cNvSpPr>
          <p:nvPr/>
        </p:nvSpPr>
        <p:spPr>
          <a:xfrm>
            <a:off x="2167023" y="4031522"/>
            <a:ext cx="242225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smtClean="0">
                <a:latin typeface="VNI-Avo" pitchFamily="2" charset="0"/>
              </a:rPr>
              <a:t>gi</a:t>
            </a:r>
            <a:r>
              <a:rPr lang="en-US" sz="8800" b="1" dirty="0" err="1" smtClean="0">
                <a:latin typeface="VNI-Avo" pitchFamily="2" charset="0"/>
              </a:rPr>
              <a:t>aù</a:t>
            </a:r>
            <a:endParaRPr lang="en-US" sz="8800" b="1" dirty="0">
              <a:latin typeface="VNI-Avo" pitchFamily="2" charset="0"/>
            </a:endParaRPr>
          </a:p>
        </p:txBody>
      </p:sp>
      <p:pic>
        <p:nvPicPr>
          <p:cNvPr id="10" name="Picture 2" descr="C:\Users\NVT\AppData\Local\Temp\Rar$DIa772.17421\giá vẽ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122" y="790375"/>
            <a:ext cx="4774369" cy="394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5">
            <a:extLst>
              <a:ext uri="{FF2B5EF4-FFF2-40B4-BE49-F238E27FC236}">
                <a16:creationId xmlns="" xmlns:a16="http://schemas.microsoft.com/office/drawing/2014/main" id="{59E17EAC-6323-4DAA-80F1-BF553EC74197}"/>
              </a:ext>
            </a:extLst>
          </p:cNvPr>
          <p:cNvSpPr txBox="1">
            <a:spLocks/>
          </p:cNvSpPr>
          <p:nvPr/>
        </p:nvSpPr>
        <p:spPr>
          <a:xfrm>
            <a:off x="2178702" y="4036382"/>
            <a:ext cx="139569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smtClean="0">
                <a:solidFill>
                  <a:srgbClr val="FF0000"/>
                </a:solidFill>
                <a:latin typeface="VNI-Avo" pitchFamily="2" charset="0"/>
              </a:rPr>
              <a:t>gi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="" xmlns:a16="http://schemas.microsoft.com/office/drawing/2014/main" id="{59E17EAC-6323-4DAA-80F1-BF553EC74197}"/>
              </a:ext>
            </a:extLst>
          </p:cNvPr>
          <p:cNvSpPr txBox="1">
            <a:spLocks/>
          </p:cNvSpPr>
          <p:nvPr/>
        </p:nvSpPr>
        <p:spPr>
          <a:xfrm>
            <a:off x="1839985" y="2565870"/>
            <a:ext cx="139569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smtClean="0">
                <a:solidFill>
                  <a:srgbClr val="FF0000"/>
                </a:solidFill>
                <a:latin typeface="VNI-Avo" pitchFamily="2" charset="0"/>
              </a:rPr>
              <a:t>gi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itle 5">
            <a:extLst>
              <a:ext uri="{FF2B5EF4-FFF2-40B4-BE49-F238E27FC236}">
                <a16:creationId xmlns="" xmlns:a16="http://schemas.microsoft.com/office/drawing/2014/main" id="{59E17EAC-6323-4DAA-80F1-BF553EC74197}"/>
              </a:ext>
            </a:extLst>
          </p:cNvPr>
          <p:cNvSpPr txBox="1">
            <a:spLocks/>
          </p:cNvSpPr>
          <p:nvPr/>
        </p:nvSpPr>
        <p:spPr>
          <a:xfrm>
            <a:off x="2418236" y="940163"/>
            <a:ext cx="139569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smtClean="0">
                <a:solidFill>
                  <a:srgbClr val="FF0000"/>
                </a:solidFill>
                <a:latin typeface="VNI-Avo" pitchFamily="2" charset="0"/>
              </a:rPr>
              <a:t>gi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itle 5">
            <a:extLst>
              <a:ext uri="{FF2B5EF4-FFF2-40B4-BE49-F238E27FC236}">
                <a16:creationId xmlns="" xmlns:a16="http://schemas.microsoft.com/office/drawing/2014/main" id="{59E17EAC-6323-4DAA-80F1-BF553EC74197}"/>
              </a:ext>
            </a:extLst>
          </p:cNvPr>
          <p:cNvSpPr txBox="1">
            <a:spLocks/>
          </p:cNvSpPr>
          <p:nvPr/>
        </p:nvSpPr>
        <p:spPr>
          <a:xfrm>
            <a:off x="7273308" y="4734913"/>
            <a:ext cx="3105996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latin typeface="VNI-Avo" pitchFamily="2" charset="0"/>
              </a:rPr>
              <a:t>g</a:t>
            </a:r>
            <a:r>
              <a:rPr lang="en-US" sz="6600" b="1" dirty="0" err="1" smtClean="0">
                <a:latin typeface="VNI-Avo" pitchFamily="2" charset="0"/>
              </a:rPr>
              <a:t>iaù</a:t>
            </a:r>
            <a:r>
              <a:rPr lang="en-US" sz="6600" b="1" dirty="0" smtClean="0">
                <a:latin typeface="VNI-Avo" pitchFamily="2" charset="0"/>
              </a:rPr>
              <a:t> </a:t>
            </a:r>
            <a:r>
              <a:rPr lang="en-US" sz="6600" b="1" dirty="0" err="1" smtClean="0">
                <a:latin typeface="VNI-Avo" pitchFamily="2" charset="0"/>
              </a:rPr>
              <a:t>veõ</a:t>
            </a:r>
            <a:r>
              <a:rPr lang="en-US" sz="6600" b="1" dirty="0" smtClean="0">
                <a:latin typeface="VNI-Avo" pitchFamily="2" charset="0"/>
              </a:rPr>
              <a:t> </a:t>
            </a:r>
            <a:endParaRPr lang="en-US" sz="66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6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13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4197928" y="4576576"/>
            <a:ext cx="401781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7200" dirty="0" smtClean="0">
                <a:latin typeface="VNI-Avo" pitchFamily="2" charset="0"/>
              </a:rPr>
              <a:t>giaù veõ</a:t>
            </a:r>
            <a:endParaRPr lang="en-US" sz="7200" dirty="0">
              <a:latin typeface="VNI-Avo" pitchFamily="2" charset="0"/>
            </a:endParaRPr>
          </a:p>
        </p:txBody>
      </p:sp>
      <p:pic>
        <p:nvPicPr>
          <p:cNvPr id="1026" name="Picture 2" descr="C:\Users\NVT\AppData\Local\Temp\Rar$DIa772.17421\giá vẽ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7167" r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6" y="380511"/>
            <a:ext cx="11471562" cy="4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428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7"/>
            <a:ext cx="12192001" cy="685906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193" y="722227"/>
            <a:ext cx="8059611" cy="5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830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202</Words>
  <Application>Microsoft Office PowerPoint</Application>
  <PresentationFormat>Widescreen</PresentationFormat>
  <Paragraphs>61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HP001 4 hàng</vt:lpstr>
      <vt:lpstr>HP001 4H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Nghæ giaûi lao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nhöõng tieáng coù chöùa aâm gi.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Loan NGUYỄN</dc:creator>
  <cp:lastModifiedBy>THUTHAO</cp:lastModifiedBy>
  <cp:revision>36</cp:revision>
  <dcterms:created xsi:type="dcterms:W3CDTF">2020-08-19T08:24:52Z</dcterms:created>
  <dcterms:modified xsi:type="dcterms:W3CDTF">2020-08-29T09:39:07Z</dcterms:modified>
</cp:coreProperties>
</file>