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88" r:id="rId6"/>
    <p:sldMasterId id="2147483713" r:id="rId7"/>
  </p:sldMasterIdLst>
  <p:notesMasterIdLst>
    <p:notesMasterId r:id="rId18"/>
  </p:notesMasterIdLst>
  <p:sldIdLst>
    <p:sldId id="622" r:id="rId8"/>
    <p:sldId id="625" r:id="rId9"/>
    <p:sldId id="259" r:id="rId10"/>
    <p:sldId id="626" r:id="rId11"/>
    <p:sldId id="627" r:id="rId12"/>
    <p:sldId id="628" r:id="rId13"/>
    <p:sldId id="629" r:id="rId14"/>
    <p:sldId id="631" r:id="rId15"/>
    <p:sldId id="633" r:id="rId16"/>
    <p:sldId id="5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2A931-D170-4DFC-B433-19A2871DEB9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700DC-7CA4-43E9-8CEC-E539DEFC8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8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01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25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92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7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482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4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08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6" indent="0" algn="ctr">
              <a:buNone/>
              <a:defRPr sz="1800"/>
            </a:lvl3pPr>
            <a:lvl4pPr marL="1371503" indent="0" algn="ctr">
              <a:buNone/>
              <a:defRPr sz="1600"/>
            </a:lvl4pPr>
            <a:lvl5pPr marL="1828672" indent="0" algn="ctr">
              <a:buNone/>
              <a:defRPr sz="1600"/>
            </a:lvl5pPr>
            <a:lvl6pPr marL="2285839" indent="0" algn="ctr">
              <a:buNone/>
              <a:defRPr sz="1600"/>
            </a:lvl6pPr>
            <a:lvl7pPr marL="2743007" indent="0" algn="ctr">
              <a:buNone/>
              <a:defRPr sz="1600"/>
            </a:lvl7pPr>
            <a:lvl8pPr marL="3200175" indent="0" algn="ctr">
              <a:buNone/>
              <a:defRPr sz="1600"/>
            </a:lvl8pPr>
            <a:lvl9pPr marL="365734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7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81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69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87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2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39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7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403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5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9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67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2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6" indent="0">
              <a:buNone/>
              <a:defRPr sz="1200"/>
            </a:lvl3pPr>
            <a:lvl4pPr marL="1371503" indent="0">
              <a:buNone/>
              <a:defRPr sz="1000"/>
            </a:lvl4pPr>
            <a:lvl5pPr marL="1828672" indent="0">
              <a:buNone/>
              <a:defRPr sz="1000"/>
            </a:lvl5pPr>
            <a:lvl6pPr marL="2285839" indent="0">
              <a:buNone/>
              <a:defRPr sz="1000"/>
            </a:lvl6pPr>
            <a:lvl7pPr marL="2743007" indent="0">
              <a:buNone/>
              <a:defRPr sz="1000"/>
            </a:lvl7pPr>
            <a:lvl8pPr marL="3200175" indent="0">
              <a:buNone/>
              <a:defRPr sz="1000"/>
            </a:lvl8pPr>
            <a:lvl9pPr marL="365734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5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93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08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A090B3-75A0-4862-955F-604ADE63B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407A-872C-4BA2-BD85-7A9AC954EC4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655ECD-63E0-4F42-B7D1-70EDB3F58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CA314-B126-44C2-8B9C-235330CC2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A49F9-688A-4EFE-9284-A2231A7B78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41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407E70-6B87-49D4-8873-6A9FAC11C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976E-275C-4C49-B0E7-415D25FBA70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772677-09AF-4CCE-A636-5D6B71DB0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CA76E-D786-48B2-9518-10ABC3188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08DAC-EFA3-4E32-ACEA-5DD25CC3D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F3B142-7250-4C72-907D-499E01501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60B0-D40E-47B9-AA05-35544CFC88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E6E4F-D6CB-4041-9C5A-C7C1F6156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A2A79A-64EC-498C-A696-5B4ACD812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661CE-7824-4215-9BBF-86830B99EB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2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C6BDC-6F51-49EC-AA2A-40E155528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0245-8EF6-4B41-96E0-C2469577EE5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BC8D6-23AA-4145-882A-5369CBDCD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B562F-D77F-453B-A637-7C247964CF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A9032-A6EF-43EA-BD03-D03795B1F8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88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F9BF72-7D29-45FB-A30B-72511AD16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7153C-C8F1-44F8-BC7A-7AB3EAEE584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A78E91-6A29-4467-813D-BE3EFAAA4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D58423-0551-4C95-9706-8EB343AC0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FB53E-23DC-4F8E-A2E6-4DDB105630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9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683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33FF57-1829-44CB-BE9D-87B497894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1DD8-6880-4A02-A450-11817F4A048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772CB5-9163-4479-8038-13A4A92B9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3CAA86-1D1E-4223-930E-4CD028042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B7BFC-36AE-46B0-9D7E-353FC13742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5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AE8465-0F57-4ACF-B973-257B264BD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51940-9F75-4D9D-858C-7458033E324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E24D70-66F1-4773-9145-456C4AEBE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A74FF3-B772-48CE-A41A-5A55C8C12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72CF2-064D-4FBE-AFA0-46DBCF3B48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35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48996-BAAE-4148-AA11-4A419C7E2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1ADD-3EBF-4AE4-B4D4-0F1926A2880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66D4A-56EB-47FF-8B0F-5D0847D6F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1AA14-C632-4F32-ABFA-4D9FED228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17B26-3DF0-475A-940D-24A86674B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6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A403A-2B70-4225-9A4B-527D08122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F3B5-B19C-4408-8D37-02C5435CF0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8F1AA-71FE-4117-82A8-C9A269CA6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912E0-E348-4410-B865-2FB1D785C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2DA4-24AF-4AE1-BC82-E102A08FFA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97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E074F-560C-4A39-9C97-DC68F3243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5843-C5EC-40A8-A5AA-C5673099E0B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CA5511-EAFA-411D-B40E-2CD29544A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E11721-5105-40A5-ABE2-06F81284C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96042-50A8-4A24-AD89-D142188656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71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8BB01-9CF4-49DB-B95E-C50D226A9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EF8E-557E-4D7E-9428-281FABF937E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9C6AD7-0475-4F1E-82E6-9A9440439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DDD64-5948-4CB8-8B66-71DF909E5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4FF0-72E8-48B4-8BDD-F311798AAA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44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1" y="-4689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799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71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8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595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20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1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36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EE9D-8391-4089-BC08-8597B48ADBB8}" type="datetimeFigureOut">
              <a:rPr lang="en-AU" smtClean="0"/>
              <a:t>8/12/2022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1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B2D6-46FE-4120-B172-CF89C811B78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151D-D2A7-4664-81DA-64DDBF20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7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67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16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3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2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2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CED005-D618-4E43-8762-0AED46075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DC3AE10-9BE0-4821-B17D-D5739F83D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8B616987-0D54-465C-837C-6688819908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C8E83-A2AC-45CE-BE6C-014B75728B97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D5424244-AC27-4CDE-988F-241282A022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79E5BD68-B0F0-4661-BB65-4F6B05C5A7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42150B-A183-4C23-AA11-B38BF81D7F7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1D7235-F039-41A4-9190-7EB8502920F5}"/>
              </a:ext>
            </a:extLst>
          </p:cNvPr>
          <p:cNvSpPr/>
          <p:nvPr/>
        </p:nvSpPr>
        <p:spPr>
          <a:xfrm>
            <a:off x="1680377" y="2829492"/>
            <a:ext cx="9194767" cy="31496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Baøi</a:t>
            </a:r>
            <a:r>
              <a:rPr kumimoji="0" lang="en-US" sz="1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Thöïc</a:t>
            </a:r>
            <a:r>
              <a:rPr kumimoji="0" lang="en-US" sz="1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haønh</a:t>
            </a:r>
            <a:endParaRPr kumimoji="0" lang="en-US" sz="14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D0DE3-F2C8-4FCA-9968-C989FA87B019}"/>
              </a:ext>
            </a:extLst>
          </p:cNvPr>
          <p:cNvSpPr txBox="1"/>
          <p:nvPr/>
        </p:nvSpPr>
        <p:spPr>
          <a:xfrm>
            <a:off x="1680377" y="3526654"/>
            <a:ext cx="8624657" cy="2309148"/>
          </a:xfrm>
          <a:prstGeom prst="rect">
            <a:avLst/>
          </a:prstGeom>
          <a:noFill/>
        </p:spPr>
        <p:txBody>
          <a:bodyPr wrap="square" lIns="92232" tIns="46128" rIns="92232" bIns="46128">
            <a:spAutoFit/>
          </a:bodyPr>
          <a:lstStyle/>
          <a:p>
            <a:pPr algn="ctr" defTabSz="68087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ea typeface="宋体"/>
              <a:cs typeface="Times New Roman" panose="02020603050405020304" pitchFamily="18" charset="0"/>
            </a:endParaRPr>
          </a:p>
          <a:p>
            <a:pPr algn="ctr" defTabSz="6808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宋体"/>
                <a:cs typeface="Times New Roman" panose="02020603050405020304" pitchFamily="18" charset="0"/>
              </a:rPr>
              <a:t>TIEÁNG VIEÄT</a:t>
            </a:r>
          </a:p>
          <a:p>
            <a:pPr algn="ctr" defTabSz="6808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ea typeface="宋体"/>
                <a:cs typeface="Times New Roman" panose="02020603050405020304" pitchFamily="18" charset="0"/>
              </a:rPr>
              <a:t>CHUÛ ÑEÀ 14: LÔÙP EM</a:t>
            </a:r>
          </a:p>
        </p:txBody>
      </p:sp>
    </p:spTree>
    <p:extLst>
      <p:ext uri="{BB962C8B-B14F-4D97-AF65-F5344CB8AC3E}">
        <p14:creationId xmlns:p14="http://schemas.microsoft.com/office/powerpoint/2010/main" val="20563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" y="1"/>
            <a:ext cx="1228167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0403" y="1293667"/>
            <a:ext cx="13336853" cy="3079712"/>
          </a:xfrm>
          <a:prstGeom prst="rect">
            <a:avLst/>
          </a:prstGeom>
          <a:noFill/>
        </p:spPr>
        <p:txBody>
          <a:bodyPr wrap="square" lIns="123848" tIns="61924" rIns="123848" bIns="619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68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Chaøo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taïm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bieät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68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caùc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0922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>
            <a:extLst>
              <a:ext uri="{FF2B5EF4-FFF2-40B4-BE49-F238E27FC236}">
                <a16:creationId xmlns:a16="http://schemas.microsoft.com/office/drawing/2014/main" id="{9A5EEF16-43D8-4449-850B-A94F1F5E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57" y="152438"/>
            <a:ext cx="40736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685783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40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Yêu</a:t>
            </a:r>
            <a:r>
              <a:rPr lang="en-US" altLang="zh-CN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40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cầu</a:t>
            </a:r>
            <a:r>
              <a:rPr lang="en-US" altLang="zh-CN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40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cần</a:t>
            </a:r>
            <a:r>
              <a:rPr lang="en-US" altLang="zh-CN" sz="4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 </a:t>
            </a:r>
            <a:r>
              <a:rPr lang="en-US" altLang="zh-CN" sz="40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  <a:ea typeface="等线" panose="02010600030101010101" pitchFamily="2" charset="-122"/>
                <a:sym typeface="+mn-lt"/>
              </a:rPr>
              <a:t>đạt</a:t>
            </a:r>
            <a:endParaRPr lang="zh-CN" altLang="en-US" sz="40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  <a:ea typeface="等线" panose="02010600030101010101" pitchFamily="2" charset="-122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79B7D-38E6-4E5E-B665-C4E5B851C0F3}"/>
              </a:ext>
            </a:extLst>
          </p:cNvPr>
          <p:cNvSpPr txBox="1"/>
          <p:nvPr/>
        </p:nvSpPr>
        <p:spPr>
          <a:xfrm>
            <a:off x="98855" y="873061"/>
            <a:ext cx="11986055" cy="46816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op,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up.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op,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15000"/>
              </a:lnSpc>
              <a:buFontTx/>
              <a:buChar char="-"/>
            </a:pPr>
            <a:endParaRPr lang="en-US" sz="2133" dirty="0">
              <a:solidFill>
                <a:srgbClr val="00000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8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5493" y="342073"/>
            <a:ext cx="43674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Times New Roman" panose="02020603050405020304" pitchFamily="18" charset="0"/>
              </a:rPr>
              <a:t>tr.</a:t>
            </a:r>
            <a:r>
              <a:rPr lang="en-US" sz="70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46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1859" r="17935" b="2382"/>
          <a:stretch/>
        </p:blipFill>
        <p:spPr>
          <a:xfrm>
            <a:off x="3148149" y="0"/>
            <a:ext cx="4676444" cy="68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49" t="3431" r="5050" b="39937"/>
          <a:stretch/>
        </p:blipFill>
        <p:spPr>
          <a:xfrm>
            <a:off x="1996222" y="-85725"/>
            <a:ext cx="7804599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245476" y="2833352"/>
            <a:ext cx="4700789" cy="3885032"/>
          </a:xfrm>
          <a:custGeom>
            <a:avLst/>
            <a:gdLst>
              <a:gd name="connsiteX0" fmla="*/ 0 w 4700789"/>
              <a:gd name="connsiteY0" fmla="*/ 2253803 h 3885032"/>
              <a:gd name="connsiteX1" fmla="*/ 103031 w 4700789"/>
              <a:gd name="connsiteY1" fmla="*/ 2176530 h 3885032"/>
              <a:gd name="connsiteX2" fmla="*/ 141668 w 4700789"/>
              <a:gd name="connsiteY2" fmla="*/ 2163651 h 3885032"/>
              <a:gd name="connsiteX3" fmla="*/ 218941 w 4700789"/>
              <a:gd name="connsiteY3" fmla="*/ 2112135 h 3885032"/>
              <a:gd name="connsiteX4" fmla="*/ 257578 w 4700789"/>
              <a:gd name="connsiteY4" fmla="*/ 2086378 h 3885032"/>
              <a:gd name="connsiteX5" fmla="*/ 334851 w 4700789"/>
              <a:gd name="connsiteY5" fmla="*/ 2060620 h 3885032"/>
              <a:gd name="connsiteX6" fmla="*/ 373487 w 4700789"/>
              <a:gd name="connsiteY6" fmla="*/ 2047741 h 3885032"/>
              <a:gd name="connsiteX7" fmla="*/ 450761 w 4700789"/>
              <a:gd name="connsiteY7" fmla="*/ 1996225 h 3885032"/>
              <a:gd name="connsiteX8" fmla="*/ 528034 w 4700789"/>
              <a:gd name="connsiteY8" fmla="*/ 1970468 h 3885032"/>
              <a:gd name="connsiteX9" fmla="*/ 566670 w 4700789"/>
              <a:gd name="connsiteY9" fmla="*/ 1944710 h 3885032"/>
              <a:gd name="connsiteX10" fmla="*/ 643944 w 4700789"/>
              <a:gd name="connsiteY10" fmla="*/ 1918952 h 3885032"/>
              <a:gd name="connsiteX11" fmla="*/ 811369 w 4700789"/>
              <a:gd name="connsiteY11" fmla="*/ 1944710 h 3885032"/>
              <a:gd name="connsiteX12" fmla="*/ 850006 w 4700789"/>
              <a:gd name="connsiteY12" fmla="*/ 1970468 h 3885032"/>
              <a:gd name="connsiteX13" fmla="*/ 901521 w 4700789"/>
              <a:gd name="connsiteY13" fmla="*/ 2021983 h 3885032"/>
              <a:gd name="connsiteX14" fmla="*/ 927279 w 4700789"/>
              <a:gd name="connsiteY14" fmla="*/ 2060620 h 3885032"/>
              <a:gd name="connsiteX15" fmla="*/ 965916 w 4700789"/>
              <a:gd name="connsiteY15" fmla="*/ 2086378 h 3885032"/>
              <a:gd name="connsiteX16" fmla="*/ 991673 w 4700789"/>
              <a:gd name="connsiteY16" fmla="*/ 2163651 h 3885032"/>
              <a:gd name="connsiteX17" fmla="*/ 1004552 w 4700789"/>
              <a:gd name="connsiteY17" fmla="*/ 2202287 h 3885032"/>
              <a:gd name="connsiteX18" fmla="*/ 991673 w 4700789"/>
              <a:gd name="connsiteY18" fmla="*/ 2331076 h 3885032"/>
              <a:gd name="connsiteX19" fmla="*/ 978794 w 4700789"/>
              <a:gd name="connsiteY19" fmla="*/ 2421228 h 3885032"/>
              <a:gd name="connsiteX20" fmla="*/ 991673 w 4700789"/>
              <a:gd name="connsiteY20" fmla="*/ 2588654 h 3885032"/>
              <a:gd name="connsiteX21" fmla="*/ 1017431 w 4700789"/>
              <a:gd name="connsiteY21" fmla="*/ 2665927 h 3885032"/>
              <a:gd name="connsiteX22" fmla="*/ 1043189 w 4700789"/>
              <a:gd name="connsiteY22" fmla="*/ 2768958 h 3885032"/>
              <a:gd name="connsiteX23" fmla="*/ 1068947 w 4700789"/>
              <a:gd name="connsiteY23" fmla="*/ 2846231 h 3885032"/>
              <a:gd name="connsiteX24" fmla="*/ 1081825 w 4700789"/>
              <a:gd name="connsiteY24" fmla="*/ 2897747 h 3885032"/>
              <a:gd name="connsiteX25" fmla="*/ 1107583 w 4700789"/>
              <a:gd name="connsiteY25" fmla="*/ 2975020 h 3885032"/>
              <a:gd name="connsiteX26" fmla="*/ 1133341 w 4700789"/>
              <a:gd name="connsiteY26" fmla="*/ 3052293 h 3885032"/>
              <a:gd name="connsiteX27" fmla="*/ 1146220 w 4700789"/>
              <a:gd name="connsiteY27" fmla="*/ 3090930 h 3885032"/>
              <a:gd name="connsiteX28" fmla="*/ 1159099 w 4700789"/>
              <a:gd name="connsiteY28" fmla="*/ 3129566 h 3885032"/>
              <a:gd name="connsiteX29" fmla="*/ 1171978 w 4700789"/>
              <a:gd name="connsiteY29" fmla="*/ 3193961 h 3885032"/>
              <a:gd name="connsiteX30" fmla="*/ 1159099 w 4700789"/>
              <a:gd name="connsiteY30" fmla="*/ 3296992 h 3885032"/>
              <a:gd name="connsiteX31" fmla="*/ 1133341 w 4700789"/>
              <a:gd name="connsiteY31" fmla="*/ 3374265 h 3885032"/>
              <a:gd name="connsiteX32" fmla="*/ 1120462 w 4700789"/>
              <a:gd name="connsiteY32" fmla="*/ 3412902 h 3885032"/>
              <a:gd name="connsiteX33" fmla="*/ 1107583 w 4700789"/>
              <a:gd name="connsiteY33" fmla="*/ 3451538 h 3885032"/>
              <a:gd name="connsiteX34" fmla="*/ 1094704 w 4700789"/>
              <a:gd name="connsiteY34" fmla="*/ 3490175 h 3885032"/>
              <a:gd name="connsiteX35" fmla="*/ 1068947 w 4700789"/>
              <a:gd name="connsiteY35" fmla="*/ 3528811 h 3885032"/>
              <a:gd name="connsiteX36" fmla="*/ 1030310 w 4700789"/>
              <a:gd name="connsiteY36" fmla="*/ 3657600 h 3885032"/>
              <a:gd name="connsiteX37" fmla="*/ 1043189 w 4700789"/>
              <a:gd name="connsiteY37" fmla="*/ 3747752 h 3885032"/>
              <a:gd name="connsiteX38" fmla="*/ 1068947 w 4700789"/>
              <a:gd name="connsiteY38" fmla="*/ 3825025 h 3885032"/>
              <a:gd name="connsiteX39" fmla="*/ 1596980 w 4700789"/>
              <a:gd name="connsiteY39" fmla="*/ 3863662 h 3885032"/>
              <a:gd name="connsiteX40" fmla="*/ 2253803 w 4700789"/>
              <a:gd name="connsiteY40" fmla="*/ 3850783 h 3885032"/>
              <a:gd name="connsiteX41" fmla="*/ 2369713 w 4700789"/>
              <a:gd name="connsiteY41" fmla="*/ 3837904 h 3885032"/>
              <a:gd name="connsiteX42" fmla="*/ 2627290 w 4700789"/>
              <a:gd name="connsiteY42" fmla="*/ 3825025 h 3885032"/>
              <a:gd name="connsiteX43" fmla="*/ 2704563 w 4700789"/>
              <a:gd name="connsiteY43" fmla="*/ 3799268 h 3885032"/>
              <a:gd name="connsiteX44" fmla="*/ 2781837 w 4700789"/>
              <a:gd name="connsiteY44" fmla="*/ 3747752 h 3885032"/>
              <a:gd name="connsiteX45" fmla="*/ 2846231 w 4700789"/>
              <a:gd name="connsiteY45" fmla="*/ 3618963 h 3885032"/>
              <a:gd name="connsiteX46" fmla="*/ 2833352 w 4700789"/>
              <a:gd name="connsiteY46" fmla="*/ 3335628 h 3885032"/>
              <a:gd name="connsiteX47" fmla="*/ 2807594 w 4700789"/>
              <a:gd name="connsiteY47" fmla="*/ 3258355 h 3885032"/>
              <a:gd name="connsiteX48" fmla="*/ 2768958 w 4700789"/>
              <a:gd name="connsiteY48" fmla="*/ 3245476 h 3885032"/>
              <a:gd name="connsiteX49" fmla="*/ 2743200 w 4700789"/>
              <a:gd name="connsiteY49" fmla="*/ 3206840 h 3885032"/>
              <a:gd name="connsiteX50" fmla="*/ 2704563 w 4700789"/>
              <a:gd name="connsiteY50" fmla="*/ 3181082 h 3885032"/>
              <a:gd name="connsiteX51" fmla="*/ 2653048 w 4700789"/>
              <a:gd name="connsiteY51" fmla="*/ 3116687 h 3885032"/>
              <a:gd name="connsiteX52" fmla="*/ 2627290 w 4700789"/>
              <a:gd name="connsiteY52" fmla="*/ 3078051 h 3885032"/>
              <a:gd name="connsiteX53" fmla="*/ 2588654 w 4700789"/>
              <a:gd name="connsiteY53" fmla="*/ 3065172 h 3885032"/>
              <a:gd name="connsiteX54" fmla="*/ 2434107 w 4700789"/>
              <a:gd name="connsiteY54" fmla="*/ 3052293 h 3885032"/>
              <a:gd name="connsiteX55" fmla="*/ 2240924 w 4700789"/>
              <a:gd name="connsiteY55" fmla="*/ 3026535 h 3885032"/>
              <a:gd name="connsiteX56" fmla="*/ 2176530 w 4700789"/>
              <a:gd name="connsiteY56" fmla="*/ 3013656 h 3885032"/>
              <a:gd name="connsiteX57" fmla="*/ 2047741 w 4700789"/>
              <a:gd name="connsiteY57" fmla="*/ 3000778 h 3885032"/>
              <a:gd name="connsiteX58" fmla="*/ 1828800 w 4700789"/>
              <a:gd name="connsiteY58" fmla="*/ 2975020 h 3885032"/>
              <a:gd name="connsiteX59" fmla="*/ 1764406 w 4700789"/>
              <a:gd name="connsiteY59" fmla="*/ 2962141 h 3885032"/>
              <a:gd name="connsiteX60" fmla="*/ 1635617 w 4700789"/>
              <a:gd name="connsiteY60" fmla="*/ 2923504 h 3885032"/>
              <a:gd name="connsiteX61" fmla="*/ 1596980 w 4700789"/>
              <a:gd name="connsiteY61" fmla="*/ 2910625 h 3885032"/>
              <a:gd name="connsiteX62" fmla="*/ 1519707 w 4700789"/>
              <a:gd name="connsiteY62" fmla="*/ 2871989 h 3885032"/>
              <a:gd name="connsiteX63" fmla="*/ 1481070 w 4700789"/>
              <a:gd name="connsiteY63" fmla="*/ 2833352 h 3885032"/>
              <a:gd name="connsiteX64" fmla="*/ 1442434 w 4700789"/>
              <a:gd name="connsiteY64" fmla="*/ 2807594 h 3885032"/>
              <a:gd name="connsiteX65" fmla="*/ 1481070 w 4700789"/>
              <a:gd name="connsiteY65" fmla="*/ 2704563 h 3885032"/>
              <a:gd name="connsiteX66" fmla="*/ 1558344 w 4700789"/>
              <a:gd name="connsiteY66" fmla="*/ 2678806 h 3885032"/>
              <a:gd name="connsiteX67" fmla="*/ 1687132 w 4700789"/>
              <a:gd name="connsiteY67" fmla="*/ 2653048 h 3885032"/>
              <a:gd name="connsiteX68" fmla="*/ 1841679 w 4700789"/>
              <a:gd name="connsiteY68" fmla="*/ 2640169 h 3885032"/>
              <a:gd name="connsiteX69" fmla="*/ 2240924 w 4700789"/>
              <a:gd name="connsiteY69" fmla="*/ 2653048 h 3885032"/>
              <a:gd name="connsiteX70" fmla="*/ 2318197 w 4700789"/>
              <a:gd name="connsiteY70" fmla="*/ 2678806 h 3885032"/>
              <a:gd name="connsiteX71" fmla="*/ 2356834 w 4700789"/>
              <a:gd name="connsiteY71" fmla="*/ 2691685 h 3885032"/>
              <a:gd name="connsiteX72" fmla="*/ 2395470 w 4700789"/>
              <a:gd name="connsiteY72" fmla="*/ 2704563 h 3885032"/>
              <a:gd name="connsiteX73" fmla="*/ 2434107 w 4700789"/>
              <a:gd name="connsiteY73" fmla="*/ 2730321 h 3885032"/>
              <a:gd name="connsiteX74" fmla="*/ 2601532 w 4700789"/>
              <a:gd name="connsiteY74" fmla="*/ 2768958 h 3885032"/>
              <a:gd name="connsiteX75" fmla="*/ 3090930 w 4700789"/>
              <a:gd name="connsiteY75" fmla="*/ 2781837 h 3885032"/>
              <a:gd name="connsiteX76" fmla="*/ 3258355 w 4700789"/>
              <a:gd name="connsiteY76" fmla="*/ 2807594 h 3885032"/>
              <a:gd name="connsiteX77" fmla="*/ 3322749 w 4700789"/>
              <a:gd name="connsiteY77" fmla="*/ 2820473 h 3885032"/>
              <a:gd name="connsiteX78" fmla="*/ 3400023 w 4700789"/>
              <a:gd name="connsiteY78" fmla="*/ 2833352 h 3885032"/>
              <a:gd name="connsiteX79" fmla="*/ 3477296 w 4700789"/>
              <a:gd name="connsiteY79" fmla="*/ 2859110 h 3885032"/>
              <a:gd name="connsiteX80" fmla="*/ 3554569 w 4700789"/>
              <a:gd name="connsiteY80" fmla="*/ 2897747 h 3885032"/>
              <a:gd name="connsiteX81" fmla="*/ 3760631 w 4700789"/>
              <a:gd name="connsiteY81" fmla="*/ 2923504 h 3885032"/>
              <a:gd name="connsiteX82" fmla="*/ 3825025 w 4700789"/>
              <a:gd name="connsiteY82" fmla="*/ 2910625 h 3885032"/>
              <a:gd name="connsiteX83" fmla="*/ 3863662 w 4700789"/>
              <a:gd name="connsiteY83" fmla="*/ 2897747 h 3885032"/>
              <a:gd name="connsiteX84" fmla="*/ 3915178 w 4700789"/>
              <a:gd name="connsiteY84" fmla="*/ 2884868 h 3885032"/>
              <a:gd name="connsiteX85" fmla="*/ 3992451 w 4700789"/>
              <a:gd name="connsiteY85" fmla="*/ 2833352 h 3885032"/>
              <a:gd name="connsiteX86" fmla="*/ 4069724 w 4700789"/>
              <a:gd name="connsiteY86" fmla="*/ 2807594 h 3885032"/>
              <a:gd name="connsiteX87" fmla="*/ 4108361 w 4700789"/>
              <a:gd name="connsiteY87" fmla="*/ 2781837 h 3885032"/>
              <a:gd name="connsiteX88" fmla="*/ 4185634 w 4700789"/>
              <a:gd name="connsiteY88" fmla="*/ 2756079 h 3885032"/>
              <a:gd name="connsiteX89" fmla="*/ 4224270 w 4700789"/>
              <a:gd name="connsiteY89" fmla="*/ 2743200 h 3885032"/>
              <a:gd name="connsiteX90" fmla="*/ 4262907 w 4700789"/>
              <a:gd name="connsiteY90" fmla="*/ 2717442 h 3885032"/>
              <a:gd name="connsiteX91" fmla="*/ 4365938 w 4700789"/>
              <a:gd name="connsiteY91" fmla="*/ 2653048 h 3885032"/>
              <a:gd name="connsiteX92" fmla="*/ 4404575 w 4700789"/>
              <a:gd name="connsiteY92" fmla="*/ 2627290 h 3885032"/>
              <a:gd name="connsiteX93" fmla="*/ 4481848 w 4700789"/>
              <a:gd name="connsiteY93" fmla="*/ 2601533 h 3885032"/>
              <a:gd name="connsiteX94" fmla="*/ 4520485 w 4700789"/>
              <a:gd name="connsiteY94" fmla="*/ 2575775 h 3885032"/>
              <a:gd name="connsiteX95" fmla="*/ 4559121 w 4700789"/>
              <a:gd name="connsiteY95" fmla="*/ 2562896 h 3885032"/>
              <a:gd name="connsiteX96" fmla="*/ 4636394 w 4700789"/>
              <a:gd name="connsiteY96" fmla="*/ 2511380 h 3885032"/>
              <a:gd name="connsiteX97" fmla="*/ 4687910 w 4700789"/>
              <a:gd name="connsiteY97" fmla="*/ 2446986 h 3885032"/>
              <a:gd name="connsiteX98" fmla="*/ 4700789 w 4700789"/>
              <a:gd name="connsiteY98" fmla="*/ 2395471 h 3885032"/>
              <a:gd name="connsiteX99" fmla="*/ 4687910 w 4700789"/>
              <a:gd name="connsiteY99" fmla="*/ 2125014 h 3885032"/>
              <a:gd name="connsiteX100" fmla="*/ 4649273 w 4700789"/>
              <a:gd name="connsiteY100" fmla="*/ 2034862 h 3885032"/>
              <a:gd name="connsiteX101" fmla="*/ 4636394 w 4700789"/>
              <a:gd name="connsiteY101" fmla="*/ 1996225 h 3885032"/>
              <a:gd name="connsiteX102" fmla="*/ 4610637 w 4700789"/>
              <a:gd name="connsiteY102" fmla="*/ 1957589 h 3885032"/>
              <a:gd name="connsiteX103" fmla="*/ 4597758 w 4700789"/>
              <a:gd name="connsiteY103" fmla="*/ 1918952 h 3885032"/>
              <a:gd name="connsiteX104" fmla="*/ 4559121 w 4700789"/>
              <a:gd name="connsiteY104" fmla="*/ 1880316 h 3885032"/>
              <a:gd name="connsiteX105" fmla="*/ 4494727 w 4700789"/>
              <a:gd name="connsiteY105" fmla="*/ 1828800 h 3885032"/>
              <a:gd name="connsiteX106" fmla="*/ 4417454 w 4700789"/>
              <a:gd name="connsiteY106" fmla="*/ 1777285 h 3885032"/>
              <a:gd name="connsiteX107" fmla="*/ 4340180 w 4700789"/>
              <a:gd name="connsiteY107" fmla="*/ 1725769 h 3885032"/>
              <a:gd name="connsiteX108" fmla="*/ 4301544 w 4700789"/>
              <a:gd name="connsiteY108" fmla="*/ 1700011 h 3885032"/>
              <a:gd name="connsiteX109" fmla="*/ 4250028 w 4700789"/>
              <a:gd name="connsiteY109" fmla="*/ 1674254 h 3885032"/>
              <a:gd name="connsiteX110" fmla="*/ 4211392 w 4700789"/>
              <a:gd name="connsiteY110" fmla="*/ 1648496 h 3885032"/>
              <a:gd name="connsiteX111" fmla="*/ 4172755 w 4700789"/>
              <a:gd name="connsiteY111" fmla="*/ 1635617 h 3885032"/>
              <a:gd name="connsiteX112" fmla="*/ 4069724 w 4700789"/>
              <a:gd name="connsiteY112" fmla="*/ 1558344 h 3885032"/>
              <a:gd name="connsiteX113" fmla="*/ 4031087 w 4700789"/>
              <a:gd name="connsiteY113" fmla="*/ 1545465 h 3885032"/>
              <a:gd name="connsiteX114" fmla="*/ 3953814 w 4700789"/>
              <a:gd name="connsiteY114" fmla="*/ 1493949 h 3885032"/>
              <a:gd name="connsiteX115" fmla="*/ 3760631 w 4700789"/>
              <a:gd name="connsiteY115" fmla="*/ 1429555 h 3885032"/>
              <a:gd name="connsiteX116" fmla="*/ 3644721 w 4700789"/>
              <a:gd name="connsiteY116" fmla="*/ 1390918 h 3885032"/>
              <a:gd name="connsiteX117" fmla="*/ 3606085 w 4700789"/>
              <a:gd name="connsiteY117" fmla="*/ 1378040 h 3885032"/>
              <a:gd name="connsiteX118" fmla="*/ 3554569 w 4700789"/>
              <a:gd name="connsiteY118" fmla="*/ 1365161 h 3885032"/>
              <a:gd name="connsiteX119" fmla="*/ 3515932 w 4700789"/>
              <a:gd name="connsiteY119" fmla="*/ 1352282 h 3885032"/>
              <a:gd name="connsiteX120" fmla="*/ 3438659 w 4700789"/>
              <a:gd name="connsiteY120" fmla="*/ 1339403 h 3885032"/>
              <a:gd name="connsiteX121" fmla="*/ 3361386 w 4700789"/>
              <a:gd name="connsiteY121" fmla="*/ 1313645 h 3885032"/>
              <a:gd name="connsiteX122" fmla="*/ 3232597 w 4700789"/>
              <a:gd name="connsiteY122" fmla="*/ 1287887 h 3885032"/>
              <a:gd name="connsiteX123" fmla="*/ 3155324 w 4700789"/>
              <a:gd name="connsiteY123" fmla="*/ 1275009 h 3885032"/>
              <a:gd name="connsiteX124" fmla="*/ 3103809 w 4700789"/>
              <a:gd name="connsiteY124" fmla="*/ 1262130 h 3885032"/>
              <a:gd name="connsiteX125" fmla="*/ 3013656 w 4700789"/>
              <a:gd name="connsiteY125" fmla="*/ 1249251 h 3885032"/>
              <a:gd name="connsiteX126" fmla="*/ 2653048 w 4700789"/>
              <a:gd name="connsiteY126" fmla="*/ 1223493 h 3885032"/>
              <a:gd name="connsiteX127" fmla="*/ 2253803 w 4700789"/>
              <a:gd name="connsiteY127" fmla="*/ 1197735 h 3885032"/>
              <a:gd name="connsiteX128" fmla="*/ 2125014 w 4700789"/>
              <a:gd name="connsiteY128" fmla="*/ 1184856 h 3885032"/>
              <a:gd name="connsiteX129" fmla="*/ 2073499 w 4700789"/>
              <a:gd name="connsiteY129" fmla="*/ 1171978 h 3885032"/>
              <a:gd name="connsiteX130" fmla="*/ 2034862 w 4700789"/>
              <a:gd name="connsiteY130" fmla="*/ 1146220 h 3885032"/>
              <a:gd name="connsiteX131" fmla="*/ 1996225 w 4700789"/>
              <a:gd name="connsiteY131" fmla="*/ 1133341 h 3885032"/>
              <a:gd name="connsiteX132" fmla="*/ 1906073 w 4700789"/>
              <a:gd name="connsiteY132" fmla="*/ 1043189 h 3885032"/>
              <a:gd name="connsiteX133" fmla="*/ 1828800 w 4700789"/>
              <a:gd name="connsiteY133" fmla="*/ 991673 h 3885032"/>
              <a:gd name="connsiteX134" fmla="*/ 1815921 w 4700789"/>
              <a:gd name="connsiteY134" fmla="*/ 953037 h 3885032"/>
              <a:gd name="connsiteX135" fmla="*/ 1777285 w 4700789"/>
              <a:gd name="connsiteY135" fmla="*/ 914400 h 3885032"/>
              <a:gd name="connsiteX136" fmla="*/ 1790163 w 4700789"/>
              <a:gd name="connsiteY136" fmla="*/ 811369 h 3885032"/>
              <a:gd name="connsiteX137" fmla="*/ 1828800 w 4700789"/>
              <a:gd name="connsiteY137" fmla="*/ 772733 h 3885032"/>
              <a:gd name="connsiteX138" fmla="*/ 1906073 w 4700789"/>
              <a:gd name="connsiteY138" fmla="*/ 746975 h 3885032"/>
              <a:gd name="connsiteX139" fmla="*/ 2073499 w 4700789"/>
              <a:gd name="connsiteY139" fmla="*/ 721217 h 3885032"/>
              <a:gd name="connsiteX140" fmla="*/ 2356834 w 4700789"/>
              <a:gd name="connsiteY140" fmla="*/ 708338 h 3885032"/>
              <a:gd name="connsiteX141" fmla="*/ 2498501 w 4700789"/>
              <a:gd name="connsiteY141" fmla="*/ 669702 h 3885032"/>
              <a:gd name="connsiteX142" fmla="*/ 2537138 w 4700789"/>
              <a:gd name="connsiteY142" fmla="*/ 656823 h 3885032"/>
              <a:gd name="connsiteX143" fmla="*/ 2691685 w 4700789"/>
              <a:gd name="connsiteY143" fmla="*/ 643944 h 3885032"/>
              <a:gd name="connsiteX144" fmla="*/ 2730321 w 4700789"/>
              <a:gd name="connsiteY144" fmla="*/ 631065 h 3885032"/>
              <a:gd name="connsiteX145" fmla="*/ 3013656 w 4700789"/>
              <a:gd name="connsiteY145" fmla="*/ 631065 h 3885032"/>
              <a:gd name="connsiteX146" fmla="*/ 3090930 w 4700789"/>
              <a:gd name="connsiteY146" fmla="*/ 656823 h 3885032"/>
              <a:gd name="connsiteX147" fmla="*/ 3464417 w 4700789"/>
              <a:gd name="connsiteY147" fmla="*/ 682580 h 3885032"/>
              <a:gd name="connsiteX148" fmla="*/ 3992451 w 4700789"/>
              <a:gd name="connsiteY148" fmla="*/ 643944 h 3885032"/>
              <a:gd name="connsiteX149" fmla="*/ 4031087 w 4700789"/>
              <a:gd name="connsiteY149" fmla="*/ 618186 h 3885032"/>
              <a:gd name="connsiteX150" fmla="*/ 4069724 w 4700789"/>
              <a:gd name="connsiteY150" fmla="*/ 502276 h 3885032"/>
              <a:gd name="connsiteX151" fmla="*/ 4082603 w 4700789"/>
              <a:gd name="connsiteY151" fmla="*/ 463640 h 3885032"/>
              <a:gd name="connsiteX152" fmla="*/ 4069724 w 4700789"/>
              <a:gd name="connsiteY152" fmla="*/ 270456 h 3885032"/>
              <a:gd name="connsiteX153" fmla="*/ 3992451 w 4700789"/>
              <a:gd name="connsiteY153" fmla="*/ 218941 h 3885032"/>
              <a:gd name="connsiteX154" fmla="*/ 3953814 w 4700789"/>
              <a:gd name="connsiteY154" fmla="*/ 206062 h 3885032"/>
              <a:gd name="connsiteX155" fmla="*/ 3760631 w 4700789"/>
              <a:gd name="connsiteY155" fmla="*/ 180304 h 3885032"/>
              <a:gd name="connsiteX156" fmla="*/ 3670479 w 4700789"/>
              <a:gd name="connsiteY156" fmla="*/ 141668 h 3885032"/>
              <a:gd name="connsiteX157" fmla="*/ 3580327 w 4700789"/>
              <a:gd name="connsiteY157" fmla="*/ 115910 h 3885032"/>
              <a:gd name="connsiteX158" fmla="*/ 3541690 w 4700789"/>
              <a:gd name="connsiteY158" fmla="*/ 103031 h 3885032"/>
              <a:gd name="connsiteX159" fmla="*/ 3503054 w 4700789"/>
              <a:gd name="connsiteY159" fmla="*/ 64394 h 3885032"/>
              <a:gd name="connsiteX160" fmla="*/ 3425780 w 4700789"/>
              <a:gd name="connsiteY160" fmla="*/ 12879 h 3885032"/>
              <a:gd name="connsiteX161" fmla="*/ 3387144 w 4700789"/>
              <a:gd name="connsiteY161" fmla="*/ 25758 h 3885032"/>
              <a:gd name="connsiteX162" fmla="*/ 2421228 w 4700789"/>
              <a:gd name="connsiteY162" fmla="*/ 0 h 3885032"/>
              <a:gd name="connsiteX163" fmla="*/ 2176530 w 4700789"/>
              <a:gd name="connsiteY163" fmla="*/ 12879 h 3885032"/>
              <a:gd name="connsiteX164" fmla="*/ 2073499 w 4700789"/>
              <a:gd name="connsiteY164" fmla="*/ 25758 h 3885032"/>
              <a:gd name="connsiteX165" fmla="*/ 1996225 w 4700789"/>
              <a:gd name="connsiteY165" fmla="*/ 38637 h 3885032"/>
              <a:gd name="connsiteX166" fmla="*/ 1429555 w 4700789"/>
              <a:gd name="connsiteY166" fmla="*/ 51516 h 3885032"/>
              <a:gd name="connsiteX167" fmla="*/ 1390918 w 4700789"/>
              <a:gd name="connsiteY167" fmla="*/ 64394 h 3885032"/>
              <a:gd name="connsiteX168" fmla="*/ 1262130 w 4700789"/>
              <a:gd name="connsiteY168" fmla="*/ 90152 h 3885032"/>
              <a:gd name="connsiteX169" fmla="*/ 1184856 w 4700789"/>
              <a:gd name="connsiteY169" fmla="*/ 115910 h 3885032"/>
              <a:gd name="connsiteX170" fmla="*/ 1146220 w 4700789"/>
              <a:gd name="connsiteY170" fmla="*/ 128789 h 3885032"/>
              <a:gd name="connsiteX171" fmla="*/ 1068947 w 4700789"/>
              <a:gd name="connsiteY171" fmla="*/ 180304 h 3885032"/>
              <a:gd name="connsiteX172" fmla="*/ 1056068 w 4700789"/>
              <a:gd name="connsiteY172" fmla="*/ 218941 h 3885032"/>
              <a:gd name="connsiteX173" fmla="*/ 1017431 w 4700789"/>
              <a:gd name="connsiteY173" fmla="*/ 296214 h 3885032"/>
              <a:gd name="connsiteX174" fmla="*/ 1043189 w 4700789"/>
              <a:gd name="connsiteY174" fmla="*/ 425003 h 3885032"/>
              <a:gd name="connsiteX175" fmla="*/ 1068947 w 4700789"/>
              <a:gd name="connsiteY175" fmla="*/ 463640 h 3885032"/>
              <a:gd name="connsiteX176" fmla="*/ 1081825 w 4700789"/>
              <a:gd name="connsiteY176" fmla="*/ 502276 h 3885032"/>
              <a:gd name="connsiteX177" fmla="*/ 1107583 w 4700789"/>
              <a:gd name="connsiteY177" fmla="*/ 540913 h 3885032"/>
              <a:gd name="connsiteX178" fmla="*/ 1133341 w 4700789"/>
              <a:gd name="connsiteY178" fmla="*/ 631065 h 3885032"/>
              <a:gd name="connsiteX179" fmla="*/ 1184856 w 4700789"/>
              <a:gd name="connsiteY179" fmla="*/ 708338 h 3885032"/>
              <a:gd name="connsiteX180" fmla="*/ 1210614 w 4700789"/>
              <a:gd name="connsiteY180" fmla="*/ 746975 h 3885032"/>
              <a:gd name="connsiteX181" fmla="*/ 1236372 w 4700789"/>
              <a:gd name="connsiteY181" fmla="*/ 785611 h 3885032"/>
              <a:gd name="connsiteX182" fmla="*/ 1300766 w 4700789"/>
              <a:gd name="connsiteY182" fmla="*/ 978794 h 3885032"/>
              <a:gd name="connsiteX183" fmla="*/ 1313645 w 4700789"/>
              <a:gd name="connsiteY183" fmla="*/ 1017431 h 3885032"/>
              <a:gd name="connsiteX184" fmla="*/ 1326524 w 4700789"/>
              <a:gd name="connsiteY184" fmla="*/ 1056068 h 3885032"/>
              <a:gd name="connsiteX185" fmla="*/ 1339403 w 4700789"/>
              <a:gd name="connsiteY185" fmla="*/ 1133341 h 3885032"/>
              <a:gd name="connsiteX186" fmla="*/ 1339403 w 4700789"/>
              <a:gd name="connsiteY186" fmla="*/ 1481071 h 3885032"/>
              <a:gd name="connsiteX187" fmla="*/ 1403797 w 4700789"/>
              <a:gd name="connsiteY187" fmla="*/ 1519707 h 388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4700789" h="3885032">
                <a:moveTo>
                  <a:pt x="0" y="2253803"/>
                </a:moveTo>
                <a:cubicBezTo>
                  <a:pt x="15805" y="2241159"/>
                  <a:pt x="75688" y="2190201"/>
                  <a:pt x="103031" y="2176530"/>
                </a:cubicBezTo>
                <a:cubicBezTo>
                  <a:pt x="115174" y="2170459"/>
                  <a:pt x="128789" y="2167944"/>
                  <a:pt x="141668" y="2163651"/>
                </a:cubicBezTo>
                <a:lnTo>
                  <a:pt x="218941" y="2112135"/>
                </a:lnTo>
                <a:cubicBezTo>
                  <a:pt x="231820" y="2103549"/>
                  <a:pt x="242894" y="2091273"/>
                  <a:pt x="257578" y="2086378"/>
                </a:cubicBezTo>
                <a:lnTo>
                  <a:pt x="334851" y="2060620"/>
                </a:lnTo>
                <a:cubicBezTo>
                  <a:pt x="347730" y="2056327"/>
                  <a:pt x="362192" y="2055271"/>
                  <a:pt x="373487" y="2047741"/>
                </a:cubicBezTo>
                <a:cubicBezTo>
                  <a:pt x="399245" y="2030569"/>
                  <a:pt x="421392" y="2006014"/>
                  <a:pt x="450761" y="1996225"/>
                </a:cubicBezTo>
                <a:lnTo>
                  <a:pt x="528034" y="1970468"/>
                </a:lnTo>
                <a:cubicBezTo>
                  <a:pt x="540913" y="1961882"/>
                  <a:pt x="552526" y="1950996"/>
                  <a:pt x="566670" y="1944710"/>
                </a:cubicBezTo>
                <a:cubicBezTo>
                  <a:pt x="591481" y="1933683"/>
                  <a:pt x="643944" y="1918952"/>
                  <a:pt x="643944" y="1918952"/>
                </a:cubicBezTo>
                <a:cubicBezTo>
                  <a:pt x="680881" y="1922646"/>
                  <a:pt x="764955" y="1921503"/>
                  <a:pt x="811369" y="1944710"/>
                </a:cubicBezTo>
                <a:cubicBezTo>
                  <a:pt x="825214" y="1951632"/>
                  <a:pt x="837127" y="1961882"/>
                  <a:pt x="850006" y="1970468"/>
                </a:cubicBezTo>
                <a:cubicBezTo>
                  <a:pt x="878106" y="2054765"/>
                  <a:pt x="839078" y="1972028"/>
                  <a:pt x="901521" y="2021983"/>
                </a:cubicBezTo>
                <a:cubicBezTo>
                  <a:pt x="913608" y="2031653"/>
                  <a:pt x="916334" y="2049675"/>
                  <a:pt x="927279" y="2060620"/>
                </a:cubicBezTo>
                <a:cubicBezTo>
                  <a:pt x="938224" y="2071565"/>
                  <a:pt x="953037" y="2077792"/>
                  <a:pt x="965916" y="2086378"/>
                </a:cubicBezTo>
                <a:lnTo>
                  <a:pt x="991673" y="2163651"/>
                </a:lnTo>
                <a:lnTo>
                  <a:pt x="1004552" y="2202287"/>
                </a:lnTo>
                <a:cubicBezTo>
                  <a:pt x="1000259" y="2245217"/>
                  <a:pt x="996714" y="2288228"/>
                  <a:pt x="991673" y="2331076"/>
                </a:cubicBezTo>
                <a:cubicBezTo>
                  <a:pt x="988126" y="2361224"/>
                  <a:pt x="978794" y="2390872"/>
                  <a:pt x="978794" y="2421228"/>
                </a:cubicBezTo>
                <a:cubicBezTo>
                  <a:pt x="978794" y="2477202"/>
                  <a:pt x="982943" y="2533365"/>
                  <a:pt x="991673" y="2588654"/>
                </a:cubicBezTo>
                <a:cubicBezTo>
                  <a:pt x="995908" y="2615473"/>
                  <a:pt x="1010846" y="2639587"/>
                  <a:pt x="1017431" y="2665927"/>
                </a:cubicBezTo>
                <a:cubicBezTo>
                  <a:pt x="1026017" y="2700271"/>
                  <a:pt x="1031994" y="2735374"/>
                  <a:pt x="1043189" y="2768958"/>
                </a:cubicBezTo>
                <a:cubicBezTo>
                  <a:pt x="1051775" y="2794716"/>
                  <a:pt x="1062362" y="2819891"/>
                  <a:pt x="1068947" y="2846231"/>
                </a:cubicBezTo>
                <a:cubicBezTo>
                  <a:pt x="1073240" y="2863403"/>
                  <a:pt x="1076739" y="2880793"/>
                  <a:pt x="1081825" y="2897747"/>
                </a:cubicBezTo>
                <a:cubicBezTo>
                  <a:pt x="1089627" y="2923753"/>
                  <a:pt x="1098997" y="2949262"/>
                  <a:pt x="1107583" y="2975020"/>
                </a:cubicBezTo>
                <a:lnTo>
                  <a:pt x="1133341" y="3052293"/>
                </a:lnTo>
                <a:lnTo>
                  <a:pt x="1146220" y="3090930"/>
                </a:lnTo>
                <a:cubicBezTo>
                  <a:pt x="1150513" y="3103809"/>
                  <a:pt x="1156437" y="3116254"/>
                  <a:pt x="1159099" y="3129566"/>
                </a:cubicBezTo>
                <a:lnTo>
                  <a:pt x="1171978" y="3193961"/>
                </a:lnTo>
                <a:cubicBezTo>
                  <a:pt x="1167685" y="3228305"/>
                  <a:pt x="1166351" y="3263149"/>
                  <a:pt x="1159099" y="3296992"/>
                </a:cubicBezTo>
                <a:cubicBezTo>
                  <a:pt x="1153410" y="3323540"/>
                  <a:pt x="1141927" y="3348507"/>
                  <a:pt x="1133341" y="3374265"/>
                </a:cubicBezTo>
                <a:lnTo>
                  <a:pt x="1120462" y="3412902"/>
                </a:lnTo>
                <a:lnTo>
                  <a:pt x="1107583" y="3451538"/>
                </a:lnTo>
                <a:cubicBezTo>
                  <a:pt x="1103290" y="3464417"/>
                  <a:pt x="1102234" y="3478879"/>
                  <a:pt x="1094704" y="3490175"/>
                </a:cubicBezTo>
                <a:cubicBezTo>
                  <a:pt x="1086118" y="3503054"/>
                  <a:pt x="1075233" y="3514667"/>
                  <a:pt x="1068947" y="3528811"/>
                </a:cubicBezTo>
                <a:cubicBezTo>
                  <a:pt x="1051030" y="3569125"/>
                  <a:pt x="1041014" y="3614786"/>
                  <a:pt x="1030310" y="3657600"/>
                </a:cubicBezTo>
                <a:cubicBezTo>
                  <a:pt x="1034603" y="3687651"/>
                  <a:pt x="1036363" y="3718174"/>
                  <a:pt x="1043189" y="3747752"/>
                </a:cubicBezTo>
                <a:cubicBezTo>
                  <a:pt x="1049294" y="3774208"/>
                  <a:pt x="1046356" y="3809964"/>
                  <a:pt x="1068947" y="3825025"/>
                </a:cubicBezTo>
                <a:cubicBezTo>
                  <a:pt x="1243363" y="3941305"/>
                  <a:pt x="1092110" y="3850376"/>
                  <a:pt x="1596980" y="3863662"/>
                </a:cubicBezTo>
                <a:lnTo>
                  <a:pt x="2253803" y="3850783"/>
                </a:lnTo>
                <a:cubicBezTo>
                  <a:pt x="2292656" y="3849488"/>
                  <a:pt x="2330931" y="3840579"/>
                  <a:pt x="2369713" y="3837904"/>
                </a:cubicBezTo>
                <a:cubicBezTo>
                  <a:pt x="2455476" y="3831989"/>
                  <a:pt x="2541431" y="3829318"/>
                  <a:pt x="2627290" y="3825025"/>
                </a:cubicBezTo>
                <a:cubicBezTo>
                  <a:pt x="2653048" y="3816439"/>
                  <a:pt x="2685364" y="3818467"/>
                  <a:pt x="2704563" y="3799268"/>
                </a:cubicBezTo>
                <a:cubicBezTo>
                  <a:pt x="2752799" y="3751032"/>
                  <a:pt x="2725921" y="3766391"/>
                  <a:pt x="2781837" y="3747752"/>
                </a:cubicBezTo>
                <a:cubicBezTo>
                  <a:pt x="2843170" y="3655751"/>
                  <a:pt x="2825844" y="3700512"/>
                  <a:pt x="2846231" y="3618963"/>
                </a:cubicBezTo>
                <a:cubicBezTo>
                  <a:pt x="2841938" y="3524518"/>
                  <a:pt x="2843424" y="3429632"/>
                  <a:pt x="2833352" y="3335628"/>
                </a:cubicBezTo>
                <a:cubicBezTo>
                  <a:pt x="2830459" y="3308632"/>
                  <a:pt x="2833352" y="3266941"/>
                  <a:pt x="2807594" y="3258355"/>
                </a:cubicBezTo>
                <a:lnTo>
                  <a:pt x="2768958" y="3245476"/>
                </a:lnTo>
                <a:cubicBezTo>
                  <a:pt x="2760372" y="3232597"/>
                  <a:pt x="2754145" y="3217785"/>
                  <a:pt x="2743200" y="3206840"/>
                </a:cubicBezTo>
                <a:cubicBezTo>
                  <a:pt x="2732255" y="3195895"/>
                  <a:pt x="2714232" y="3193169"/>
                  <a:pt x="2704563" y="3181082"/>
                </a:cubicBezTo>
                <a:cubicBezTo>
                  <a:pt x="2633469" y="3092213"/>
                  <a:pt x="2763777" y="3190506"/>
                  <a:pt x="2653048" y="3116687"/>
                </a:cubicBezTo>
                <a:cubicBezTo>
                  <a:pt x="2644462" y="3103808"/>
                  <a:pt x="2639377" y="3087720"/>
                  <a:pt x="2627290" y="3078051"/>
                </a:cubicBezTo>
                <a:cubicBezTo>
                  <a:pt x="2616689" y="3069571"/>
                  <a:pt x="2602110" y="3066966"/>
                  <a:pt x="2588654" y="3065172"/>
                </a:cubicBezTo>
                <a:cubicBezTo>
                  <a:pt x="2537413" y="3058340"/>
                  <a:pt x="2485623" y="3056586"/>
                  <a:pt x="2434107" y="3052293"/>
                </a:cubicBezTo>
                <a:cubicBezTo>
                  <a:pt x="2339407" y="3020726"/>
                  <a:pt x="2435739" y="3049455"/>
                  <a:pt x="2240924" y="3026535"/>
                </a:cubicBezTo>
                <a:cubicBezTo>
                  <a:pt x="2219184" y="3023977"/>
                  <a:pt x="2198228" y="3016549"/>
                  <a:pt x="2176530" y="3013656"/>
                </a:cubicBezTo>
                <a:cubicBezTo>
                  <a:pt x="2133765" y="3007954"/>
                  <a:pt x="2090671" y="3005071"/>
                  <a:pt x="2047741" y="3000778"/>
                </a:cubicBezTo>
                <a:cubicBezTo>
                  <a:pt x="1945462" y="2966685"/>
                  <a:pt x="2051403" y="2998452"/>
                  <a:pt x="1828800" y="2975020"/>
                </a:cubicBezTo>
                <a:cubicBezTo>
                  <a:pt x="1807031" y="2972728"/>
                  <a:pt x="1785774" y="2966890"/>
                  <a:pt x="1764406" y="2962141"/>
                </a:cubicBezTo>
                <a:cubicBezTo>
                  <a:pt x="1706011" y="2949164"/>
                  <a:pt x="1699829" y="2944908"/>
                  <a:pt x="1635617" y="2923504"/>
                </a:cubicBezTo>
                <a:cubicBezTo>
                  <a:pt x="1622738" y="2919211"/>
                  <a:pt x="1608276" y="2918155"/>
                  <a:pt x="1596980" y="2910625"/>
                </a:cubicBezTo>
                <a:cubicBezTo>
                  <a:pt x="1547048" y="2877338"/>
                  <a:pt x="1573028" y="2889763"/>
                  <a:pt x="1519707" y="2871989"/>
                </a:cubicBezTo>
                <a:cubicBezTo>
                  <a:pt x="1506828" y="2859110"/>
                  <a:pt x="1495062" y="2845012"/>
                  <a:pt x="1481070" y="2833352"/>
                </a:cubicBezTo>
                <a:cubicBezTo>
                  <a:pt x="1469179" y="2823443"/>
                  <a:pt x="1446686" y="2822477"/>
                  <a:pt x="1442434" y="2807594"/>
                </a:cubicBezTo>
                <a:cubicBezTo>
                  <a:pt x="1436925" y="2788312"/>
                  <a:pt x="1458320" y="2718782"/>
                  <a:pt x="1481070" y="2704563"/>
                </a:cubicBezTo>
                <a:cubicBezTo>
                  <a:pt x="1504094" y="2690173"/>
                  <a:pt x="1532586" y="2687392"/>
                  <a:pt x="1558344" y="2678806"/>
                </a:cubicBezTo>
                <a:cubicBezTo>
                  <a:pt x="1618146" y="2658872"/>
                  <a:pt x="1600608" y="2662156"/>
                  <a:pt x="1687132" y="2653048"/>
                </a:cubicBezTo>
                <a:cubicBezTo>
                  <a:pt x="1738542" y="2647636"/>
                  <a:pt x="1790163" y="2644462"/>
                  <a:pt x="1841679" y="2640169"/>
                </a:cubicBezTo>
                <a:cubicBezTo>
                  <a:pt x="1974761" y="2644462"/>
                  <a:pt x="2108209" y="2642287"/>
                  <a:pt x="2240924" y="2653048"/>
                </a:cubicBezTo>
                <a:cubicBezTo>
                  <a:pt x="2267986" y="2655242"/>
                  <a:pt x="2292439" y="2670220"/>
                  <a:pt x="2318197" y="2678806"/>
                </a:cubicBezTo>
                <a:lnTo>
                  <a:pt x="2356834" y="2691685"/>
                </a:lnTo>
                <a:lnTo>
                  <a:pt x="2395470" y="2704563"/>
                </a:lnTo>
                <a:cubicBezTo>
                  <a:pt x="2408349" y="2713149"/>
                  <a:pt x="2419962" y="2724034"/>
                  <a:pt x="2434107" y="2730321"/>
                </a:cubicBezTo>
                <a:cubicBezTo>
                  <a:pt x="2484961" y="2752923"/>
                  <a:pt x="2546237" y="2766500"/>
                  <a:pt x="2601532" y="2768958"/>
                </a:cubicBezTo>
                <a:cubicBezTo>
                  <a:pt x="2764560" y="2776204"/>
                  <a:pt x="2927797" y="2777544"/>
                  <a:pt x="3090930" y="2781837"/>
                </a:cubicBezTo>
                <a:cubicBezTo>
                  <a:pt x="3198170" y="2808647"/>
                  <a:pt x="3085296" y="2782872"/>
                  <a:pt x="3258355" y="2807594"/>
                </a:cubicBezTo>
                <a:cubicBezTo>
                  <a:pt x="3280025" y="2810690"/>
                  <a:pt x="3301212" y="2816557"/>
                  <a:pt x="3322749" y="2820473"/>
                </a:cubicBezTo>
                <a:cubicBezTo>
                  <a:pt x="3348441" y="2825144"/>
                  <a:pt x="3374265" y="2829059"/>
                  <a:pt x="3400023" y="2833352"/>
                </a:cubicBezTo>
                <a:cubicBezTo>
                  <a:pt x="3425781" y="2841938"/>
                  <a:pt x="3454705" y="2844049"/>
                  <a:pt x="3477296" y="2859110"/>
                </a:cubicBezTo>
                <a:cubicBezTo>
                  <a:pt x="3506264" y="2878423"/>
                  <a:pt x="3519634" y="2892231"/>
                  <a:pt x="3554569" y="2897747"/>
                </a:cubicBezTo>
                <a:cubicBezTo>
                  <a:pt x="3622944" y="2908543"/>
                  <a:pt x="3760631" y="2923504"/>
                  <a:pt x="3760631" y="2923504"/>
                </a:cubicBezTo>
                <a:cubicBezTo>
                  <a:pt x="3782096" y="2919211"/>
                  <a:pt x="3803789" y="2915934"/>
                  <a:pt x="3825025" y="2910625"/>
                </a:cubicBezTo>
                <a:cubicBezTo>
                  <a:pt x="3838195" y="2907333"/>
                  <a:pt x="3850609" y="2901476"/>
                  <a:pt x="3863662" y="2897747"/>
                </a:cubicBezTo>
                <a:cubicBezTo>
                  <a:pt x="3880681" y="2892884"/>
                  <a:pt x="3898006" y="2889161"/>
                  <a:pt x="3915178" y="2884868"/>
                </a:cubicBezTo>
                <a:cubicBezTo>
                  <a:pt x="3940936" y="2867696"/>
                  <a:pt x="3963083" y="2843142"/>
                  <a:pt x="3992451" y="2833352"/>
                </a:cubicBezTo>
                <a:cubicBezTo>
                  <a:pt x="4018209" y="2824766"/>
                  <a:pt x="4047133" y="2822654"/>
                  <a:pt x="4069724" y="2807594"/>
                </a:cubicBezTo>
                <a:cubicBezTo>
                  <a:pt x="4082603" y="2799008"/>
                  <a:pt x="4094217" y="2788123"/>
                  <a:pt x="4108361" y="2781837"/>
                </a:cubicBezTo>
                <a:cubicBezTo>
                  <a:pt x="4133172" y="2770810"/>
                  <a:pt x="4159876" y="2764665"/>
                  <a:pt x="4185634" y="2756079"/>
                </a:cubicBezTo>
                <a:cubicBezTo>
                  <a:pt x="4198513" y="2751786"/>
                  <a:pt x="4212975" y="2750730"/>
                  <a:pt x="4224270" y="2743200"/>
                </a:cubicBezTo>
                <a:lnTo>
                  <a:pt x="4262907" y="2717442"/>
                </a:lnTo>
                <a:cubicBezTo>
                  <a:pt x="4324696" y="2624761"/>
                  <a:pt x="4237197" y="2738875"/>
                  <a:pt x="4365938" y="2653048"/>
                </a:cubicBezTo>
                <a:cubicBezTo>
                  <a:pt x="4378817" y="2644462"/>
                  <a:pt x="4390430" y="2633576"/>
                  <a:pt x="4404575" y="2627290"/>
                </a:cubicBezTo>
                <a:cubicBezTo>
                  <a:pt x="4429386" y="2616263"/>
                  <a:pt x="4481848" y="2601533"/>
                  <a:pt x="4481848" y="2601533"/>
                </a:cubicBezTo>
                <a:cubicBezTo>
                  <a:pt x="4494727" y="2592947"/>
                  <a:pt x="4506641" y="2582697"/>
                  <a:pt x="4520485" y="2575775"/>
                </a:cubicBezTo>
                <a:cubicBezTo>
                  <a:pt x="4532627" y="2569704"/>
                  <a:pt x="4547254" y="2569489"/>
                  <a:pt x="4559121" y="2562896"/>
                </a:cubicBezTo>
                <a:cubicBezTo>
                  <a:pt x="4586182" y="2547862"/>
                  <a:pt x="4636394" y="2511380"/>
                  <a:pt x="4636394" y="2511380"/>
                </a:cubicBezTo>
                <a:cubicBezTo>
                  <a:pt x="4678497" y="2385073"/>
                  <a:pt x="4610237" y="2563494"/>
                  <a:pt x="4687910" y="2446986"/>
                </a:cubicBezTo>
                <a:cubicBezTo>
                  <a:pt x="4697728" y="2432259"/>
                  <a:pt x="4696496" y="2412643"/>
                  <a:pt x="4700789" y="2395471"/>
                </a:cubicBezTo>
                <a:cubicBezTo>
                  <a:pt x="4696496" y="2305319"/>
                  <a:pt x="4695107" y="2214981"/>
                  <a:pt x="4687910" y="2125014"/>
                </a:cubicBezTo>
                <a:cubicBezTo>
                  <a:pt x="4682805" y="2061197"/>
                  <a:pt x="4674768" y="2085853"/>
                  <a:pt x="4649273" y="2034862"/>
                </a:cubicBezTo>
                <a:cubicBezTo>
                  <a:pt x="4643202" y="2022720"/>
                  <a:pt x="4642465" y="2008367"/>
                  <a:pt x="4636394" y="1996225"/>
                </a:cubicBezTo>
                <a:cubicBezTo>
                  <a:pt x="4629472" y="1982381"/>
                  <a:pt x="4617559" y="1971433"/>
                  <a:pt x="4610637" y="1957589"/>
                </a:cubicBezTo>
                <a:cubicBezTo>
                  <a:pt x="4604566" y="1945447"/>
                  <a:pt x="4605288" y="1930248"/>
                  <a:pt x="4597758" y="1918952"/>
                </a:cubicBezTo>
                <a:cubicBezTo>
                  <a:pt x="4587655" y="1903798"/>
                  <a:pt x="4570781" y="1894308"/>
                  <a:pt x="4559121" y="1880316"/>
                </a:cubicBezTo>
                <a:cubicBezTo>
                  <a:pt x="4514309" y="1826542"/>
                  <a:pt x="4558154" y="1849943"/>
                  <a:pt x="4494727" y="1828800"/>
                </a:cubicBezTo>
                <a:cubicBezTo>
                  <a:pt x="4408979" y="1743052"/>
                  <a:pt x="4501328" y="1823881"/>
                  <a:pt x="4417454" y="1777285"/>
                </a:cubicBezTo>
                <a:cubicBezTo>
                  <a:pt x="4390392" y="1762251"/>
                  <a:pt x="4365938" y="1742941"/>
                  <a:pt x="4340180" y="1725769"/>
                </a:cubicBezTo>
                <a:cubicBezTo>
                  <a:pt x="4327301" y="1717183"/>
                  <a:pt x="4315388" y="1706933"/>
                  <a:pt x="4301544" y="1700011"/>
                </a:cubicBezTo>
                <a:cubicBezTo>
                  <a:pt x="4284372" y="1691425"/>
                  <a:pt x="4266697" y="1683779"/>
                  <a:pt x="4250028" y="1674254"/>
                </a:cubicBezTo>
                <a:cubicBezTo>
                  <a:pt x="4236589" y="1666575"/>
                  <a:pt x="4225236" y="1655418"/>
                  <a:pt x="4211392" y="1648496"/>
                </a:cubicBezTo>
                <a:cubicBezTo>
                  <a:pt x="4199250" y="1642425"/>
                  <a:pt x="4184897" y="1641688"/>
                  <a:pt x="4172755" y="1635617"/>
                </a:cubicBezTo>
                <a:cubicBezTo>
                  <a:pt x="3985890" y="1542183"/>
                  <a:pt x="4203809" y="1647732"/>
                  <a:pt x="4069724" y="1558344"/>
                </a:cubicBezTo>
                <a:cubicBezTo>
                  <a:pt x="4058428" y="1550814"/>
                  <a:pt x="4043966" y="1549758"/>
                  <a:pt x="4031087" y="1545465"/>
                </a:cubicBezTo>
                <a:cubicBezTo>
                  <a:pt x="4005329" y="1528293"/>
                  <a:pt x="3983182" y="1503738"/>
                  <a:pt x="3953814" y="1493949"/>
                </a:cubicBezTo>
                <a:lnTo>
                  <a:pt x="3760631" y="1429555"/>
                </a:lnTo>
                <a:lnTo>
                  <a:pt x="3644721" y="1390918"/>
                </a:lnTo>
                <a:cubicBezTo>
                  <a:pt x="3631842" y="1386625"/>
                  <a:pt x="3619255" y="1381332"/>
                  <a:pt x="3606085" y="1378040"/>
                </a:cubicBezTo>
                <a:cubicBezTo>
                  <a:pt x="3588913" y="1373747"/>
                  <a:pt x="3571588" y="1370024"/>
                  <a:pt x="3554569" y="1365161"/>
                </a:cubicBezTo>
                <a:cubicBezTo>
                  <a:pt x="3541516" y="1361431"/>
                  <a:pt x="3529184" y="1355227"/>
                  <a:pt x="3515932" y="1352282"/>
                </a:cubicBezTo>
                <a:cubicBezTo>
                  <a:pt x="3490441" y="1346617"/>
                  <a:pt x="3464417" y="1343696"/>
                  <a:pt x="3438659" y="1339403"/>
                </a:cubicBezTo>
                <a:cubicBezTo>
                  <a:pt x="3412901" y="1330817"/>
                  <a:pt x="3388010" y="1318970"/>
                  <a:pt x="3361386" y="1313645"/>
                </a:cubicBezTo>
                <a:cubicBezTo>
                  <a:pt x="3318456" y="1305059"/>
                  <a:pt x="3275781" y="1295084"/>
                  <a:pt x="3232597" y="1287887"/>
                </a:cubicBezTo>
                <a:cubicBezTo>
                  <a:pt x="3206839" y="1283594"/>
                  <a:pt x="3180930" y="1280130"/>
                  <a:pt x="3155324" y="1275009"/>
                </a:cubicBezTo>
                <a:cubicBezTo>
                  <a:pt x="3137968" y="1271538"/>
                  <a:pt x="3121224" y="1265296"/>
                  <a:pt x="3103809" y="1262130"/>
                </a:cubicBezTo>
                <a:cubicBezTo>
                  <a:pt x="3073943" y="1256700"/>
                  <a:pt x="3043778" y="1253016"/>
                  <a:pt x="3013656" y="1249251"/>
                </a:cubicBezTo>
                <a:cubicBezTo>
                  <a:pt x="2854390" y="1229343"/>
                  <a:pt x="2857097" y="1234233"/>
                  <a:pt x="2653048" y="1223493"/>
                </a:cubicBezTo>
                <a:cubicBezTo>
                  <a:pt x="2470851" y="1187053"/>
                  <a:pt x="2652743" y="1219899"/>
                  <a:pt x="2253803" y="1197735"/>
                </a:cubicBezTo>
                <a:cubicBezTo>
                  <a:pt x="2210726" y="1195342"/>
                  <a:pt x="2167944" y="1189149"/>
                  <a:pt x="2125014" y="1184856"/>
                </a:cubicBezTo>
                <a:cubicBezTo>
                  <a:pt x="2107842" y="1180563"/>
                  <a:pt x="2089768" y="1178950"/>
                  <a:pt x="2073499" y="1171978"/>
                </a:cubicBezTo>
                <a:cubicBezTo>
                  <a:pt x="2059272" y="1165881"/>
                  <a:pt x="2048707" y="1153142"/>
                  <a:pt x="2034862" y="1146220"/>
                </a:cubicBezTo>
                <a:cubicBezTo>
                  <a:pt x="2022720" y="1140149"/>
                  <a:pt x="2009104" y="1137634"/>
                  <a:pt x="1996225" y="1133341"/>
                </a:cubicBezTo>
                <a:cubicBezTo>
                  <a:pt x="1966174" y="1103290"/>
                  <a:pt x="1941433" y="1066763"/>
                  <a:pt x="1906073" y="1043189"/>
                </a:cubicBezTo>
                <a:lnTo>
                  <a:pt x="1828800" y="991673"/>
                </a:lnTo>
                <a:cubicBezTo>
                  <a:pt x="1824507" y="978794"/>
                  <a:pt x="1823451" y="964332"/>
                  <a:pt x="1815921" y="953037"/>
                </a:cubicBezTo>
                <a:cubicBezTo>
                  <a:pt x="1805818" y="937882"/>
                  <a:pt x="1780543" y="932320"/>
                  <a:pt x="1777285" y="914400"/>
                </a:cubicBezTo>
                <a:cubicBezTo>
                  <a:pt x="1771094" y="880347"/>
                  <a:pt x="1778335" y="843896"/>
                  <a:pt x="1790163" y="811369"/>
                </a:cubicBezTo>
                <a:cubicBezTo>
                  <a:pt x="1796387" y="794252"/>
                  <a:pt x="1812879" y="781578"/>
                  <a:pt x="1828800" y="772733"/>
                </a:cubicBezTo>
                <a:cubicBezTo>
                  <a:pt x="1852534" y="759547"/>
                  <a:pt x="1879733" y="753560"/>
                  <a:pt x="1906073" y="746975"/>
                </a:cubicBezTo>
                <a:cubicBezTo>
                  <a:pt x="1980032" y="728485"/>
                  <a:pt x="1973534" y="727666"/>
                  <a:pt x="2073499" y="721217"/>
                </a:cubicBezTo>
                <a:cubicBezTo>
                  <a:pt x="2167845" y="715130"/>
                  <a:pt x="2262389" y="712631"/>
                  <a:pt x="2356834" y="708338"/>
                </a:cubicBezTo>
                <a:cubicBezTo>
                  <a:pt x="2447850" y="690135"/>
                  <a:pt x="2400464" y="702381"/>
                  <a:pt x="2498501" y="669702"/>
                </a:cubicBezTo>
                <a:cubicBezTo>
                  <a:pt x="2511380" y="665409"/>
                  <a:pt x="2523609" y="657950"/>
                  <a:pt x="2537138" y="656823"/>
                </a:cubicBezTo>
                <a:lnTo>
                  <a:pt x="2691685" y="643944"/>
                </a:lnTo>
                <a:cubicBezTo>
                  <a:pt x="2704564" y="639651"/>
                  <a:pt x="2717009" y="633727"/>
                  <a:pt x="2730321" y="631065"/>
                </a:cubicBezTo>
                <a:cubicBezTo>
                  <a:pt x="2851353" y="606858"/>
                  <a:pt x="2860363" y="620845"/>
                  <a:pt x="3013656" y="631065"/>
                </a:cubicBezTo>
                <a:cubicBezTo>
                  <a:pt x="3039414" y="639651"/>
                  <a:pt x="3063988" y="653455"/>
                  <a:pt x="3090930" y="656823"/>
                </a:cubicBezTo>
                <a:cubicBezTo>
                  <a:pt x="3283518" y="680897"/>
                  <a:pt x="3159389" y="668056"/>
                  <a:pt x="3464417" y="682580"/>
                </a:cubicBezTo>
                <a:cubicBezTo>
                  <a:pt x="3749838" y="674866"/>
                  <a:pt x="3824221" y="740076"/>
                  <a:pt x="3992451" y="643944"/>
                </a:cubicBezTo>
                <a:cubicBezTo>
                  <a:pt x="4005890" y="636265"/>
                  <a:pt x="4018208" y="626772"/>
                  <a:pt x="4031087" y="618186"/>
                </a:cubicBezTo>
                <a:lnTo>
                  <a:pt x="4069724" y="502276"/>
                </a:lnTo>
                <a:lnTo>
                  <a:pt x="4082603" y="463640"/>
                </a:lnTo>
                <a:cubicBezTo>
                  <a:pt x="4078310" y="399245"/>
                  <a:pt x="4080334" y="334115"/>
                  <a:pt x="4069724" y="270456"/>
                </a:cubicBezTo>
                <a:cubicBezTo>
                  <a:pt x="4061801" y="222916"/>
                  <a:pt x="4027360" y="228915"/>
                  <a:pt x="3992451" y="218941"/>
                </a:cubicBezTo>
                <a:cubicBezTo>
                  <a:pt x="3979398" y="215211"/>
                  <a:pt x="3966984" y="209355"/>
                  <a:pt x="3953814" y="206062"/>
                </a:cubicBezTo>
                <a:cubicBezTo>
                  <a:pt x="3882680" y="188278"/>
                  <a:pt x="3841103" y="188351"/>
                  <a:pt x="3760631" y="180304"/>
                </a:cubicBezTo>
                <a:cubicBezTo>
                  <a:pt x="3653417" y="153500"/>
                  <a:pt x="3759420" y="186137"/>
                  <a:pt x="3670479" y="141668"/>
                </a:cubicBezTo>
                <a:cubicBezTo>
                  <a:pt x="3649892" y="131375"/>
                  <a:pt x="3599584" y="121412"/>
                  <a:pt x="3580327" y="115910"/>
                </a:cubicBezTo>
                <a:cubicBezTo>
                  <a:pt x="3567274" y="112180"/>
                  <a:pt x="3554569" y="107324"/>
                  <a:pt x="3541690" y="103031"/>
                </a:cubicBezTo>
                <a:cubicBezTo>
                  <a:pt x="3528811" y="90152"/>
                  <a:pt x="3517431" y="75576"/>
                  <a:pt x="3503054" y="64394"/>
                </a:cubicBezTo>
                <a:cubicBezTo>
                  <a:pt x="3478618" y="45388"/>
                  <a:pt x="3425780" y="12879"/>
                  <a:pt x="3425780" y="12879"/>
                </a:cubicBezTo>
                <a:cubicBezTo>
                  <a:pt x="3412901" y="17172"/>
                  <a:pt x="3400719" y="25758"/>
                  <a:pt x="3387144" y="25758"/>
                </a:cubicBezTo>
                <a:cubicBezTo>
                  <a:pt x="2485493" y="25758"/>
                  <a:pt x="2751403" y="110058"/>
                  <a:pt x="2421228" y="0"/>
                </a:cubicBezTo>
                <a:cubicBezTo>
                  <a:pt x="2339662" y="4293"/>
                  <a:pt x="2257986" y="6845"/>
                  <a:pt x="2176530" y="12879"/>
                </a:cubicBezTo>
                <a:cubicBezTo>
                  <a:pt x="2142014" y="15436"/>
                  <a:pt x="2107762" y="20863"/>
                  <a:pt x="2073499" y="25758"/>
                </a:cubicBezTo>
                <a:cubicBezTo>
                  <a:pt x="2047648" y="29451"/>
                  <a:pt x="2022317" y="37593"/>
                  <a:pt x="1996225" y="38637"/>
                </a:cubicBezTo>
                <a:cubicBezTo>
                  <a:pt x="1807437" y="46189"/>
                  <a:pt x="1618445" y="47223"/>
                  <a:pt x="1429555" y="51516"/>
                </a:cubicBezTo>
                <a:cubicBezTo>
                  <a:pt x="1416676" y="55809"/>
                  <a:pt x="1404146" y="61341"/>
                  <a:pt x="1390918" y="64394"/>
                </a:cubicBezTo>
                <a:cubicBezTo>
                  <a:pt x="1348260" y="74238"/>
                  <a:pt x="1303663" y="76308"/>
                  <a:pt x="1262130" y="90152"/>
                </a:cubicBezTo>
                <a:lnTo>
                  <a:pt x="1184856" y="115910"/>
                </a:lnTo>
                <a:cubicBezTo>
                  <a:pt x="1171977" y="120203"/>
                  <a:pt x="1157515" y="121259"/>
                  <a:pt x="1146220" y="128789"/>
                </a:cubicBezTo>
                <a:lnTo>
                  <a:pt x="1068947" y="180304"/>
                </a:lnTo>
                <a:cubicBezTo>
                  <a:pt x="1064654" y="193183"/>
                  <a:pt x="1062139" y="206799"/>
                  <a:pt x="1056068" y="218941"/>
                </a:cubicBezTo>
                <a:cubicBezTo>
                  <a:pt x="1006134" y="318808"/>
                  <a:pt x="1049804" y="199099"/>
                  <a:pt x="1017431" y="296214"/>
                </a:cubicBezTo>
                <a:cubicBezTo>
                  <a:pt x="1022177" y="329437"/>
                  <a:pt x="1025206" y="389038"/>
                  <a:pt x="1043189" y="425003"/>
                </a:cubicBezTo>
                <a:cubicBezTo>
                  <a:pt x="1050111" y="438848"/>
                  <a:pt x="1060361" y="450761"/>
                  <a:pt x="1068947" y="463640"/>
                </a:cubicBezTo>
                <a:cubicBezTo>
                  <a:pt x="1073240" y="476519"/>
                  <a:pt x="1075754" y="490134"/>
                  <a:pt x="1081825" y="502276"/>
                </a:cubicBezTo>
                <a:cubicBezTo>
                  <a:pt x="1088747" y="516121"/>
                  <a:pt x="1101486" y="526686"/>
                  <a:pt x="1107583" y="540913"/>
                </a:cubicBezTo>
                <a:cubicBezTo>
                  <a:pt x="1120088" y="570091"/>
                  <a:pt x="1117677" y="602870"/>
                  <a:pt x="1133341" y="631065"/>
                </a:cubicBezTo>
                <a:cubicBezTo>
                  <a:pt x="1148375" y="658126"/>
                  <a:pt x="1167684" y="682580"/>
                  <a:pt x="1184856" y="708338"/>
                </a:cubicBezTo>
                <a:lnTo>
                  <a:pt x="1210614" y="746975"/>
                </a:lnTo>
                <a:lnTo>
                  <a:pt x="1236372" y="785611"/>
                </a:lnTo>
                <a:lnTo>
                  <a:pt x="1300766" y="978794"/>
                </a:lnTo>
                <a:lnTo>
                  <a:pt x="1313645" y="1017431"/>
                </a:lnTo>
                <a:cubicBezTo>
                  <a:pt x="1317938" y="1030310"/>
                  <a:pt x="1324292" y="1042677"/>
                  <a:pt x="1326524" y="1056068"/>
                </a:cubicBezTo>
                <a:lnTo>
                  <a:pt x="1339403" y="1133341"/>
                </a:lnTo>
                <a:cubicBezTo>
                  <a:pt x="1335943" y="1192164"/>
                  <a:pt x="1312196" y="1399449"/>
                  <a:pt x="1339403" y="1481071"/>
                </a:cubicBezTo>
                <a:cubicBezTo>
                  <a:pt x="1342511" y="1490395"/>
                  <a:pt x="1391183" y="1513400"/>
                  <a:pt x="1403797" y="151970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6217" y="5537916"/>
            <a:ext cx="3528808" cy="798490"/>
            <a:chOff x="296217" y="5537916"/>
            <a:chExt cx="3528808" cy="798490"/>
          </a:xfrm>
        </p:grpSpPr>
        <p:sp>
          <p:nvSpPr>
            <p:cNvPr id="8" name="Rounded Rectangle 7"/>
            <p:cNvSpPr/>
            <p:nvPr/>
          </p:nvSpPr>
          <p:spPr>
            <a:xfrm>
              <a:off x="296217" y="5537916"/>
              <a:ext cx="1931830" cy="7984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xeáp</a:t>
              </a:r>
              <a:r>
                <a:rPr lang="en-US" sz="3600" b="1" dirty="0">
                  <a:latin typeface="VNI-Avo" pitchFamily="2" charset="0"/>
                </a:rPr>
                <a:t> </a:t>
              </a:r>
              <a:r>
                <a:rPr lang="en-US" sz="3600" b="1" dirty="0" err="1">
                  <a:latin typeface="VNI-Avo" pitchFamily="2" charset="0"/>
                </a:rPr>
                <a:t>ñoà</a:t>
              </a:r>
              <a:endParaRPr lang="en-US" sz="3600" b="1" dirty="0">
                <a:latin typeface="VNI-Avo" pitchFamily="2" charset="0"/>
              </a:endParaRPr>
            </a:p>
          </p:txBody>
        </p:sp>
        <p:cxnSp>
          <p:nvCxnSpPr>
            <p:cNvPr id="12" name="Straight Arrow Connector 11"/>
            <p:cNvCxnSpPr>
              <a:endCxn id="8" idx="3"/>
            </p:cNvCxnSpPr>
            <p:nvPr/>
          </p:nvCxnSpPr>
          <p:spPr>
            <a:xfrm flipH="1">
              <a:off x="2228047" y="5537916"/>
              <a:ext cx="1596978" cy="399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791718" y="5537916"/>
            <a:ext cx="4237150" cy="798490"/>
            <a:chOff x="-1648487" y="5537916"/>
            <a:chExt cx="4237150" cy="798490"/>
          </a:xfrm>
        </p:grpSpPr>
        <p:sp>
          <p:nvSpPr>
            <p:cNvPr id="18" name="Rounded Rectangle 17"/>
            <p:cNvSpPr/>
            <p:nvPr/>
          </p:nvSpPr>
          <p:spPr>
            <a:xfrm>
              <a:off x="296217" y="5537916"/>
              <a:ext cx="2292446" cy="7984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tia</a:t>
              </a:r>
              <a:r>
                <a:rPr lang="en-US" sz="3600" b="1" dirty="0">
                  <a:latin typeface="VNI-Avo" pitchFamily="2" charset="0"/>
                </a:rPr>
                <a:t> </a:t>
              </a:r>
              <a:r>
                <a:rPr lang="en-US" sz="3600" b="1" dirty="0" err="1">
                  <a:latin typeface="VNI-Avo" pitchFamily="2" charset="0"/>
                </a:rPr>
                <a:t>chôùp</a:t>
              </a:r>
              <a:endParaRPr lang="en-US" sz="3600" b="1" dirty="0">
                <a:latin typeface="VNI-Avo" pitchFamily="2" charset="0"/>
              </a:endParaRPr>
            </a:p>
          </p:txBody>
        </p:sp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>
              <a:off x="-1648487" y="5537916"/>
              <a:ext cx="1944704" cy="399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963694" y="4204954"/>
            <a:ext cx="2537132" cy="798490"/>
            <a:chOff x="-476511" y="5537916"/>
            <a:chExt cx="2537132" cy="798490"/>
          </a:xfrm>
        </p:grpSpPr>
        <p:sp>
          <p:nvSpPr>
            <p:cNvPr id="24" name="Rounded Rectangle 23"/>
            <p:cNvSpPr/>
            <p:nvPr/>
          </p:nvSpPr>
          <p:spPr>
            <a:xfrm>
              <a:off x="296217" y="5537916"/>
              <a:ext cx="1764404" cy="7984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toáp</a:t>
              </a:r>
              <a:r>
                <a:rPr lang="en-US" sz="3600" b="1" dirty="0">
                  <a:latin typeface="VNI-Avo" pitchFamily="2" charset="0"/>
                </a:rPr>
                <a:t> ca</a:t>
              </a:r>
            </a:p>
          </p:txBody>
        </p:sp>
        <p:cxnSp>
          <p:nvCxnSpPr>
            <p:cNvPr id="25" name="Straight Arrow Connector 24"/>
            <p:cNvCxnSpPr>
              <a:endCxn id="24" idx="1"/>
            </p:cNvCxnSpPr>
            <p:nvPr/>
          </p:nvCxnSpPr>
          <p:spPr>
            <a:xfrm flipV="1">
              <a:off x="-476511" y="5937161"/>
              <a:ext cx="772728" cy="2694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2327" y="1902855"/>
            <a:ext cx="3644722" cy="1124193"/>
            <a:chOff x="-669697" y="5103253"/>
            <a:chExt cx="3644722" cy="1124193"/>
          </a:xfrm>
        </p:grpSpPr>
        <p:sp>
          <p:nvSpPr>
            <p:cNvPr id="30" name="Rounded Rectangle 29"/>
            <p:cNvSpPr/>
            <p:nvPr/>
          </p:nvSpPr>
          <p:spPr>
            <a:xfrm>
              <a:off x="824255" y="5103253"/>
              <a:ext cx="2150770" cy="79849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goùp</a:t>
              </a:r>
              <a:r>
                <a:rPr lang="en-US" sz="3600" b="1" dirty="0">
                  <a:latin typeface="VNI-Avo" pitchFamily="2" charset="0"/>
                </a:rPr>
                <a:t> </a:t>
              </a:r>
              <a:r>
                <a:rPr lang="en-US" sz="3600" b="1" dirty="0" err="1">
                  <a:latin typeface="VNI-Avo" pitchFamily="2" charset="0"/>
                </a:rPr>
                <a:t>söùc</a:t>
              </a:r>
              <a:endParaRPr lang="en-US" sz="3600" b="1" dirty="0">
                <a:latin typeface="VNI-Avo" pitchFamily="2" charset="0"/>
              </a:endParaRPr>
            </a:p>
          </p:txBody>
        </p:sp>
        <p:cxnSp>
          <p:nvCxnSpPr>
            <p:cNvPr id="31" name="Straight Arrow Connector 30"/>
            <p:cNvCxnSpPr>
              <a:endCxn id="30" idx="1"/>
            </p:cNvCxnSpPr>
            <p:nvPr/>
          </p:nvCxnSpPr>
          <p:spPr>
            <a:xfrm flipV="1">
              <a:off x="-669697" y="5502498"/>
              <a:ext cx="1493952" cy="7249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302320" y="2936383"/>
            <a:ext cx="4726548" cy="1146221"/>
            <a:chOff x="-1519704" y="5012588"/>
            <a:chExt cx="4726548" cy="1146221"/>
          </a:xfrm>
        </p:grpSpPr>
        <p:sp>
          <p:nvSpPr>
            <p:cNvPr id="36" name="Rounded Rectangle 35"/>
            <p:cNvSpPr/>
            <p:nvPr/>
          </p:nvSpPr>
          <p:spPr>
            <a:xfrm>
              <a:off x="540918" y="5012588"/>
              <a:ext cx="2665926" cy="114622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buùp</a:t>
              </a:r>
              <a:r>
                <a:rPr lang="en-US" sz="3600" b="1" dirty="0">
                  <a:latin typeface="VNI-Avo" pitchFamily="2" charset="0"/>
                </a:rPr>
                <a:t> </a:t>
              </a:r>
              <a:r>
                <a:rPr lang="en-US" sz="3600" b="1" dirty="0" err="1">
                  <a:latin typeface="VNI-Avo" pitchFamily="2" charset="0"/>
                </a:rPr>
                <a:t>maêng</a:t>
              </a:r>
              <a:r>
                <a:rPr lang="en-US" sz="3600" b="1" dirty="0">
                  <a:latin typeface="VNI-Avo" pitchFamily="2" charset="0"/>
                </a:rPr>
                <a:t> non</a:t>
              </a:r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 flipV="1">
              <a:off x="-1519704" y="5585699"/>
              <a:ext cx="2060622" cy="3134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78159" y="2701345"/>
            <a:ext cx="3646867" cy="727656"/>
            <a:chOff x="540918" y="5431154"/>
            <a:chExt cx="3646867" cy="727656"/>
          </a:xfrm>
        </p:grpSpPr>
        <p:sp>
          <p:nvSpPr>
            <p:cNvPr id="44" name="Rounded Rectangle 43"/>
            <p:cNvSpPr/>
            <p:nvPr/>
          </p:nvSpPr>
          <p:spPr>
            <a:xfrm>
              <a:off x="540918" y="5431154"/>
              <a:ext cx="1946855" cy="7276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xe</a:t>
              </a:r>
              <a:r>
                <a:rPr lang="en-US" sz="3600" b="1" dirty="0">
                  <a:latin typeface="VNI-Avo" pitchFamily="2" charset="0"/>
                </a:rPr>
                <a:t> </a:t>
              </a:r>
              <a:r>
                <a:rPr lang="en-US" sz="3600" b="1" dirty="0" err="1">
                  <a:latin typeface="VNI-Avo" pitchFamily="2" charset="0"/>
                </a:rPr>
                <a:t>ñaïp</a:t>
              </a:r>
              <a:endParaRPr lang="en-US" sz="3600" b="1" dirty="0">
                <a:latin typeface="VNI-Avo" pitchFamily="2" charset="0"/>
              </a:endParaRPr>
            </a:p>
          </p:txBody>
        </p:sp>
        <p:cxnSp>
          <p:nvCxnSpPr>
            <p:cNvPr id="45" name="Straight Arrow Connector 44"/>
            <p:cNvCxnSpPr>
              <a:endCxn id="44" idx="3"/>
            </p:cNvCxnSpPr>
            <p:nvPr/>
          </p:nvCxnSpPr>
          <p:spPr>
            <a:xfrm flipH="1" flipV="1">
              <a:off x="2487773" y="5794982"/>
              <a:ext cx="1700012" cy="3638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08337" y="3660821"/>
            <a:ext cx="4533367" cy="1095872"/>
            <a:chOff x="844642" y="5431154"/>
            <a:chExt cx="4533367" cy="1095872"/>
          </a:xfrm>
        </p:grpSpPr>
        <p:sp>
          <p:nvSpPr>
            <p:cNvPr id="51" name="Rounded Rectangle 50"/>
            <p:cNvSpPr/>
            <p:nvPr/>
          </p:nvSpPr>
          <p:spPr>
            <a:xfrm>
              <a:off x="844642" y="5431154"/>
              <a:ext cx="1643131" cy="10958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gheùp</a:t>
              </a:r>
              <a:r>
                <a:rPr lang="en-US" sz="3600" b="1" dirty="0">
                  <a:latin typeface="VNI-Avo" pitchFamily="2" charset="0"/>
                </a:rPr>
                <a:t> </a:t>
              </a:r>
              <a:r>
                <a:rPr lang="en-US" sz="3600" b="1" dirty="0" err="1">
                  <a:latin typeface="VNI-Avo" pitchFamily="2" charset="0"/>
                </a:rPr>
                <a:t>chöõ</a:t>
              </a:r>
              <a:endParaRPr lang="en-US" sz="3600" b="1" dirty="0">
                <a:latin typeface="VNI-Avo" pitchFamily="2" charset="0"/>
              </a:endParaRPr>
            </a:p>
          </p:txBody>
        </p:sp>
        <p:cxnSp>
          <p:nvCxnSpPr>
            <p:cNvPr id="52" name="Straight Arrow Connector 51"/>
            <p:cNvCxnSpPr>
              <a:endCxn id="51" idx="3"/>
            </p:cNvCxnSpPr>
            <p:nvPr/>
          </p:nvCxnSpPr>
          <p:spPr>
            <a:xfrm flipH="1" flipV="1">
              <a:off x="2487773" y="5979090"/>
              <a:ext cx="2890236" cy="179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8320E6-AF2D-4501-9C9E-DB0A82B5CBCB}"/>
              </a:ext>
            </a:extLst>
          </p:cNvPr>
          <p:cNvGrpSpPr/>
          <p:nvPr/>
        </p:nvGrpSpPr>
        <p:grpSpPr>
          <a:xfrm>
            <a:off x="27630" y="1666072"/>
            <a:ext cx="3646867" cy="727656"/>
            <a:chOff x="540918" y="5431154"/>
            <a:chExt cx="3646867" cy="727656"/>
          </a:xfrm>
        </p:grpSpPr>
        <p:sp>
          <p:nvSpPr>
            <p:cNvPr id="27" name="Rounded Rectangle 43">
              <a:extLst>
                <a:ext uri="{FF2B5EF4-FFF2-40B4-BE49-F238E27FC236}">
                  <a16:creationId xmlns:a16="http://schemas.microsoft.com/office/drawing/2014/main" id="{562C9035-AC01-4AB4-BB05-97EF4D195E61}"/>
                </a:ext>
              </a:extLst>
            </p:cNvPr>
            <p:cNvSpPr/>
            <p:nvPr/>
          </p:nvSpPr>
          <p:spPr>
            <a:xfrm>
              <a:off x="540918" y="5431154"/>
              <a:ext cx="1946855" cy="7276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VNI-Avo" pitchFamily="2" charset="0"/>
                </a:rPr>
                <a:t>caëp</a:t>
              </a:r>
              <a:endParaRPr lang="en-US" sz="3600" b="1" dirty="0">
                <a:latin typeface="VNI-Avo" pitchFamily="2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E30B41-DF27-4493-B6F9-36E825FA7CA9}"/>
                </a:ext>
              </a:extLst>
            </p:cNvPr>
            <p:cNvCxnSpPr>
              <a:endCxn id="27" idx="3"/>
            </p:cNvCxnSpPr>
            <p:nvPr/>
          </p:nvCxnSpPr>
          <p:spPr>
            <a:xfrm flipH="1" flipV="1">
              <a:off x="2487773" y="5794982"/>
              <a:ext cx="1700012" cy="3638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0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18" t="60000" b="9185"/>
          <a:stretch/>
        </p:blipFill>
        <p:spPr>
          <a:xfrm>
            <a:off x="0" y="0"/>
            <a:ext cx="12192000" cy="49454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5192" y="5085462"/>
            <a:ext cx="11909433" cy="1687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vaät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duïng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lôùp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baïn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ñaõ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ñoùng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goùp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phong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traøo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NI-Avo" pitchFamily="2" charset="0"/>
              </a:rPr>
              <a:t>Buùp</a:t>
            </a:r>
            <a:r>
              <a:rPr lang="en-US" sz="3200" b="1" i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NI-Avo" pitchFamily="2" charset="0"/>
              </a:rPr>
              <a:t>maêng</a:t>
            </a:r>
            <a:r>
              <a:rPr lang="en-US" sz="3200" b="1" i="1" dirty="0">
                <a:solidFill>
                  <a:srgbClr val="0000FF"/>
                </a:solidFill>
                <a:latin typeface="VNI-Avo" pitchFamily="2" charset="0"/>
              </a:rPr>
              <a:t> non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: ...............................................................</a:t>
            </a:r>
            <a:endParaRPr lang="en-AU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94635" y="5359310"/>
            <a:ext cx="8060734" cy="1687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10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cặp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, 15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Ņ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‗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Ǽ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εì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jàu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AU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375" y="4977229"/>
            <a:ext cx="11909433" cy="1687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Moät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phong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traøo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ôû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lôùp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:...................................................</a:t>
            </a:r>
            <a:endParaRPr lang="en-AU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94835" y="4945487"/>
            <a:ext cx="3657782" cy="1687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wu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ċ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Ǘ</a:t>
            </a:r>
            <a:r>
              <a:rPr lang="el-GR" sz="4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΄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o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đất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AU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151" r="6479" b="32062"/>
          <a:stretch/>
        </p:blipFill>
        <p:spPr>
          <a:xfrm>
            <a:off x="1073426" y="-3668"/>
            <a:ext cx="10137913" cy="68616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22527" y="3123006"/>
            <a:ext cx="689229" cy="80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AU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87902" y="2980731"/>
            <a:ext cx="444064" cy="586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~</a:t>
            </a:r>
            <a:endParaRPr lang="en-AU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3360" y="6220887"/>
            <a:ext cx="444064" cy="586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AU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70" t="68196" r="11346" b="6778"/>
          <a:stretch/>
        </p:blipFill>
        <p:spPr>
          <a:xfrm>
            <a:off x="267192" y="288574"/>
            <a:ext cx="11657615" cy="51034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0001" y="4432093"/>
            <a:ext cx="1120812" cy="858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wg</a:t>
            </a:r>
            <a:endParaRPr lang="en-AU" sz="5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AA747A-EFB7-4C9A-9B7F-5E529A4ED12A}"/>
              </a:ext>
            </a:extLst>
          </p:cNvPr>
          <p:cNvSpPr txBox="1">
            <a:spLocks/>
          </p:cNvSpPr>
          <p:nvPr/>
        </p:nvSpPr>
        <p:spPr>
          <a:xfrm>
            <a:off x="6331626" y="4432093"/>
            <a:ext cx="1120812" cy="858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wg</a:t>
            </a:r>
            <a:endParaRPr lang="en-AU" sz="54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2631F1-5DB5-44C3-BF1E-F5AB74250546}"/>
              </a:ext>
            </a:extLst>
          </p:cNvPr>
          <p:cNvSpPr txBox="1">
            <a:spLocks/>
          </p:cNvSpPr>
          <p:nvPr/>
        </p:nvSpPr>
        <p:spPr>
          <a:xfrm>
            <a:off x="10084476" y="4425536"/>
            <a:ext cx="1402674" cy="858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wgh</a:t>
            </a:r>
            <a:endParaRPr lang="en-AU" sz="38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172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27" t="4330" r="7263" b="32934"/>
          <a:stretch/>
        </p:blipFill>
        <p:spPr>
          <a:xfrm>
            <a:off x="1737358" y="-40543"/>
            <a:ext cx="7772401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92880" y="884595"/>
            <a:ext cx="730879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p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68240" y="857643"/>
            <a:ext cx="1035680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hĤ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64307" y="1925270"/>
            <a:ext cx="1035680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e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468240" y="1925270"/>
            <a:ext cx="1035680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Γ−p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92880" y="2976829"/>
            <a:ext cx="1035680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p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35434" y="2965945"/>
            <a:ext cx="1301291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thÿp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22268" y="4017504"/>
            <a:ext cx="1301291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x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15988" y="4032746"/>
            <a:ext cx="1301291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Κếp</a:t>
            </a:r>
            <a:endParaRPr lang="en-AU" sz="32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60509" y="5790373"/>
            <a:ext cx="6347012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Κếp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lġ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.</a:t>
            </a:r>
            <a:endParaRPr lang="en-AU" sz="3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48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16" t="67868" r="6211" b="7374"/>
          <a:stretch/>
        </p:blipFill>
        <p:spPr>
          <a:xfrm>
            <a:off x="246822" y="956751"/>
            <a:ext cx="11698355" cy="5276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A510E-D237-4B7F-918E-C38B8127F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86"/>
            <a:ext cx="12178288" cy="4640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121BEFB-D487-4031-AF04-0AB3C66EAF5B}"/>
              </a:ext>
            </a:extLst>
          </p:cNvPr>
          <p:cNvSpPr txBox="1">
            <a:spLocks/>
          </p:cNvSpPr>
          <p:nvPr/>
        </p:nvSpPr>
        <p:spPr>
          <a:xfrm>
            <a:off x="2203450" y="1857273"/>
            <a:ext cx="2512483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</a:t>
            </a:r>
            <a:r>
              <a:rPr lang="en-US" sz="8000" dirty="0" err="1">
                <a:solidFill>
                  <a:srgbClr val="FF0000"/>
                </a:solidFill>
                <a:latin typeface="HP001 4H" panose="020B0603050302020204" pitchFamily="34" charset="-93"/>
              </a:rPr>
              <a:t>Ȕ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5B943B-5BB6-419A-92DF-D291C36EEBCA}"/>
              </a:ext>
            </a:extLst>
          </p:cNvPr>
          <p:cNvSpPr txBox="1">
            <a:spLocks/>
          </p:cNvSpPr>
          <p:nvPr/>
        </p:nvSpPr>
        <p:spPr>
          <a:xfrm>
            <a:off x="2145932" y="3460652"/>
            <a:ext cx="3441314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Ǣ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ǿ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8000" dirty="0" err="1">
                <a:solidFill>
                  <a:srgbClr val="FF0000"/>
                </a:solidFill>
                <a:latin typeface="HP001 4H" panose="020B0603050302020204" pitchFamily="34" charset="-93"/>
              </a:rPr>
              <a:t>Ȕ</a:t>
            </a:r>
            <a:r>
              <a:rPr lang="en-US" sz="8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C8DA99-5C59-4640-BE7E-3C29A14C29E4}"/>
              </a:ext>
            </a:extLst>
          </p:cNvPr>
          <p:cNvSpPr txBox="1">
            <a:spLocks/>
          </p:cNvSpPr>
          <p:nvPr/>
        </p:nvSpPr>
        <p:spPr>
          <a:xfrm>
            <a:off x="4431148" y="1841010"/>
            <a:ext cx="2353881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</a:t>
            </a:r>
            <a:r>
              <a:rPr lang="en-US" sz="8000" dirty="0" err="1">
                <a:solidFill>
                  <a:srgbClr val="FF0000"/>
                </a:solidFill>
                <a:latin typeface="HP001 4H" panose="020B0603050302020204" pitchFamily="34" charset="-93"/>
              </a:rPr>
              <a:t>ào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DAF2AD-4405-470F-91E6-3F1CF38FA00C}"/>
              </a:ext>
            </a:extLst>
          </p:cNvPr>
          <p:cNvSpPr txBox="1">
            <a:spLocks/>
          </p:cNvSpPr>
          <p:nvPr/>
        </p:nvSpPr>
        <p:spPr>
          <a:xfrm>
            <a:off x="6696109" y="1849142"/>
            <a:ext cx="1641696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9B9211-0D3C-46E6-ABE3-5FA64E9BAEC2}"/>
              </a:ext>
            </a:extLst>
          </p:cNvPr>
          <p:cNvSpPr txBox="1">
            <a:spLocks/>
          </p:cNvSpPr>
          <p:nvPr/>
        </p:nvSpPr>
        <p:spPr>
          <a:xfrm>
            <a:off x="8347430" y="1855462"/>
            <a:ext cx="1899728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Α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Ğn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54CC4B-0354-4CC1-BF0A-C8704EC1C81A}"/>
              </a:ext>
            </a:extLst>
          </p:cNvPr>
          <p:cNvSpPr txBox="1">
            <a:spLocks/>
          </p:cNvSpPr>
          <p:nvPr/>
        </p:nvSpPr>
        <p:spPr>
          <a:xfrm>
            <a:off x="9825025" y="1841010"/>
            <a:ext cx="2288660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ġ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B2F726-8CB9-496A-A440-893881CAA5F2}"/>
              </a:ext>
            </a:extLst>
          </p:cNvPr>
          <p:cNvSpPr txBox="1">
            <a:spLocks/>
          </p:cNvSpPr>
          <p:nvPr/>
        </p:nvSpPr>
        <p:spPr>
          <a:xfrm>
            <a:off x="5084091" y="3486368"/>
            <a:ext cx="2247900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en-US" sz="8000" dirty="0" err="1">
                <a:solidFill>
                  <a:srgbClr val="FF0000"/>
                </a:solidFill>
                <a:latin typeface="HP001 4H" panose="020B0603050302020204" pitchFamily="34" charset="-93"/>
              </a:rPr>
              <a:t>ấ</a:t>
            </a:r>
            <a:r>
              <a:rPr lang="en-US" sz="8000" dirty="0">
                <a:solidFill>
                  <a:srgbClr val="FF0000"/>
                </a:solidFill>
                <a:latin typeface="HP001 4 hàng" panose="020B0603050302020204" pitchFamily="34" charset="-93"/>
              </a:rPr>
              <a:t>⌐</a:t>
            </a:r>
            <a:r>
              <a:rPr lang="en-US" sz="8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FD52312-77FD-4B11-8CFA-A0D1C0FD007A}"/>
              </a:ext>
            </a:extLst>
          </p:cNvPr>
          <p:cNvSpPr txBox="1">
            <a:spLocks/>
          </p:cNvSpPr>
          <p:nvPr/>
        </p:nvSpPr>
        <p:spPr>
          <a:xfrm>
            <a:off x="7331991" y="3486368"/>
            <a:ext cx="954617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ô</a:t>
            </a:r>
            <a:r>
              <a:rPr lang="en-US" sz="80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76B4280-FBA6-43E6-B0BA-71BA9A70E592}"/>
              </a:ext>
            </a:extLst>
          </p:cNvPr>
          <p:cNvSpPr txBox="1">
            <a:spLocks/>
          </p:cNvSpPr>
          <p:nvPr/>
        </p:nvSpPr>
        <p:spPr>
          <a:xfrm>
            <a:off x="8347430" y="3470002"/>
            <a:ext cx="1899728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Α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Ğn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5547712-9A6B-43B0-BDE8-15529BD92BFB}"/>
              </a:ext>
            </a:extLst>
          </p:cNvPr>
          <p:cNvSpPr txBox="1">
            <a:spLocks/>
          </p:cNvSpPr>
          <p:nvPr/>
        </p:nvSpPr>
        <p:spPr>
          <a:xfrm>
            <a:off x="10233101" y="3460652"/>
            <a:ext cx="1958899" cy="80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</a:t>
            </a:r>
            <a:r>
              <a:rPr lang="en-US" sz="8000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ē</a:t>
            </a:r>
            <a:endParaRPr lang="en-AU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6299A-D593-451B-B1D2-0FF80D0593CC}"/>
              </a:ext>
            </a:extLst>
          </p:cNvPr>
          <p:cNvCxnSpPr>
            <a:cxnSpLocks/>
          </p:cNvCxnSpPr>
          <p:nvPr/>
        </p:nvCxnSpPr>
        <p:spPr>
          <a:xfrm flipV="1">
            <a:off x="2628247" y="2297928"/>
            <a:ext cx="250125" cy="1578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7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7537D51EFAE51146AB5EAE6257E5099C" ma:contentTypeVersion="6" ma:contentTypeDescription="Tạo tài liệu mới." ma:contentTypeScope="" ma:versionID="d3c974956767b42ed81ed25212483fef">
  <xsd:schema xmlns:xsd="http://www.w3.org/2001/XMLSchema" xmlns:xs="http://www.w3.org/2001/XMLSchema" xmlns:p="http://schemas.microsoft.com/office/2006/metadata/properties" xmlns:ns2="78fdecea-ee4a-49fe-a377-78ab66606e76" targetNamespace="http://schemas.microsoft.com/office/2006/metadata/properties" ma:root="true" ma:fieldsID="7df5f51c7fd5eb573cb3eb6b7e0f0d45" ns2:_="">
    <xsd:import namespace="78fdecea-ee4a-49fe-a377-78ab66606e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decea-ee4a-49fe-a377-78ab66606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7B5CE-EBFC-45C7-8085-578AFF16E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DA208F-6332-49D4-AB7F-AFEAA30D4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fdecea-ee4a-49fe-a377-78ab66606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55BB35-3187-465F-A6D7-C652A87C89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314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Coiny</vt:lpstr>
      <vt:lpstr>HP001 4 hàng</vt:lpstr>
      <vt:lpstr>HP001 4H</vt:lpstr>
      <vt:lpstr>Times New Roman</vt:lpstr>
      <vt:lpstr>VNI-Avo</vt:lpstr>
      <vt:lpstr>VNI-Times</vt:lpstr>
      <vt:lpstr>Office Theme</vt:lpstr>
      <vt:lpstr>1_Office Theme</vt:lpstr>
      <vt:lpstr>3_Office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ba</dc:title>
  <dc:creator>Nguyễn Thị Kim Oanh</dc:creator>
  <cp:lastModifiedBy>Cam Huong Nguyen</cp:lastModifiedBy>
  <cp:revision>99</cp:revision>
  <dcterms:created xsi:type="dcterms:W3CDTF">2020-08-22T04:06:40Z</dcterms:created>
  <dcterms:modified xsi:type="dcterms:W3CDTF">2022-12-08T01:35:50Z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0x0101007537D51EFAE51146AB5EAE6257E5099C</vt:lpwstr>
  </property>
</Properties>
</file>