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78" r:id="rId4"/>
    <p:sldId id="261" r:id="rId5"/>
    <p:sldId id="276" r:id="rId6"/>
    <p:sldId id="277" r:id="rId7"/>
    <p:sldId id="279" r:id="rId8"/>
    <p:sldId id="268" r:id="rId9"/>
    <p:sldId id="269" r:id="rId10"/>
    <p:sldId id="275" r:id="rId11"/>
    <p:sldId id="272" r:id="rId12"/>
    <p:sldId id="273" r:id="rId13"/>
    <p:sldId id="274" r:id="rId14"/>
    <p:sldId id="280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D60"/>
    <a:srgbClr val="FF3B3B"/>
    <a:srgbClr val="00B5C2"/>
    <a:srgbClr val="CCFF99"/>
    <a:srgbClr val="66FF33"/>
    <a:srgbClr val="0C671A"/>
    <a:srgbClr val="DB1D5D"/>
    <a:srgbClr val="DD0A2E"/>
    <a:srgbClr val="CC0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273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75374-144C-4764-BB06-212ED05AFC6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8C94F-FC92-4A5A-8D57-2B71CBF1B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8C94F-FC92-4A5A-8D57-2B71CBF1BC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</a:t>
            </a:r>
            <a:r>
              <a:rPr lang="en-US" baseline="0" dirty="0"/>
              <a:t> vào ô cửa -&gt; hiện tranh</a:t>
            </a:r>
          </a:p>
          <a:p>
            <a:r>
              <a:rPr lang="en-US" baseline="0" dirty="0"/>
              <a:t>Bấm vào tranh -&gt; hiện đáp án</a:t>
            </a:r>
          </a:p>
          <a:p>
            <a:r>
              <a:rPr lang="en-US" baseline="0" dirty="0"/>
              <a:t>Bấm vào cây con bên dưới -&gt; cây lớn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8C94F-FC92-4A5A-8D57-2B71CBF1BC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1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8C94F-FC92-4A5A-8D57-2B71CBF1BC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4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8C94F-FC92-4A5A-8D57-2B71CBF1BC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8C94F-FC92-4A5A-8D57-2B71CBF1BC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7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2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2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7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2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0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5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6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D9F9F-674D-4F0A-99FE-F4A57DD3284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7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2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9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6.wdp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60272" y="2174411"/>
            <a:ext cx="4035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47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…, ngày … tháng … năm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083" y="3603536"/>
            <a:ext cx="7955970" cy="1566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38" y="2540556"/>
            <a:ext cx="3201859" cy="13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4571" y="1761112"/>
            <a:ext cx="4764913" cy="667020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459879" y="1085754"/>
            <a:ext cx="7891099" cy="5691938"/>
            <a:chOff x="-459879" y="1085754"/>
            <a:chExt cx="7891099" cy="5691938"/>
          </a:xfrm>
        </p:grpSpPr>
        <p:pic>
          <p:nvPicPr>
            <p:cNvPr id="6" name="图片 5" descr="图片包含 电视&#10;&#10;自动生成的说明">
              <a:extLst>
                <a:ext uri="{FF2B5EF4-FFF2-40B4-BE49-F238E27FC236}">
                  <a16:creationId xmlns:a16="http://schemas.microsoft.com/office/drawing/2014/main" id="{702AFC1F-0A5F-41CE-BC59-7263F8BFB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 flipH="1">
              <a:off x="-459879" y="1085754"/>
              <a:ext cx="7891099" cy="5691938"/>
            </a:xfrm>
            <a:prstGeom prst="rect">
              <a:avLst/>
            </a:prstGeom>
          </p:spPr>
        </p:pic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515292" y="2289917"/>
              <a:ext cx="4465934" cy="15286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800" b="1" kern="0" dirty="0">
                  <a:solidFill>
                    <a:srgbClr val="0C671A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Chia sẻ, </a:t>
              </a:r>
            </a:p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800" b="1" kern="0" dirty="0">
                  <a:solidFill>
                    <a:srgbClr val="0C671A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cùng thực hiện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0C671A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052" y="1469599"/>
            <a:ext cx="1256592" cy="12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687" y="261257"/>
            <a:ext cx="983192" cy="1085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7" t="29124" r="4427" b="38835"/>
          <a:stretch/>
        </p:blipFill>
        <p:spPr>
          <a:xfrm rot="151342">
            <a:off x="1210039" y="1581744"/>
            <a:ext cx="3600734" cy="2753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3" b="29736"/>
          <a:stretch/>
        </p:blipFill>
        <p:spPr>
          <a:xfrm rot="601365">
            <a:off x="7113991" y="1680713"/>
            <a:ext cx="3741734" cy="2658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6353354" y="4852268"/>
            <a:ext cx="5389505" cy="1858021"/>
            <a:chOff x="6353354" y="4852268"/>
            <a:chExt cx="5389505" cy="1858021"/>
          </a:xfrm>
        </p:grpSpPr>
        <p:sp>
          <p:nvSpPr>
            <p:cNvPr id="27" name="Google Shape;3926;p50"/>
            <p:cNvSpPr/>
            <p:nvPr/>
          </p:nvSpPr>
          <p:spPr>
            <a:xfrm>
              <a:off x="6353354" y="4852268"/>
              <a:ext cx="5150466" cy="1416599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6593658" y="5066561"/>
              <a:ext cx="3756967" cy="9746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Tuyên</a:t>
              </a:r>
              <a:r>
                <a:rPr kumimoji="0" lang="en-US" sz="3000" b="1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truyền</a:t>
              </a:r>
              <a:r>
                <a:rPr kumimoji="0" lang="en-US" sz="3000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cho mọi người cùng thực hiện.</a:t>
              </a:r>
              <a:endParaRPr kumimoji="0" sz="3000" i="0" u="none" strike="noStrike" kern="0" cap="none" spc="0" normalizeH="0" baseline="0" noProof="0" dirty="0">
                <a:ln>
                  <a:noFill/>
                </a:ln>
                <a:solidFill>
                  <a:srgbClr val="0C671A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35" b="50629" l="5112" r="51438">
                          <a14:foregroundMark x1="22045" y1="24336" x2="23003" y2="25734"/>
                          <a14:foregroundMark x1="23802" y1="29510" x2="26358" y2="32727"/>
                          <a14:foregroundMark x1="27796" y1="33427" x2="30831" y2="32448"/>
                          <a14:foregroundMark x1="39137" y1="32168" x2="40415" y2="34825"/>
                          <a14:foregroundMark x1="40415" y1="35664" x2="39457" y2="37203"/>
                        </a14:backgroundRemoval>
                      </a14:imgEffect>
                    </a14:imgLayer>
                  </a14:imgProps>
                </a:ext>
              </a:extLst>
            </a:blip>
            <a:srcRect l="6226" t="5841" r="48868" b="49046"/>
            <a:stretch/>
          </p:blipFill>
          <p:spPr>
            <a:xfrm flipH="1">
              <a:off x="10167908" y="4903128"/>
              <a:ext cx="1574951" cy="180716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46312" y="4835873"/>
            <a:ext cx="5240799" cy="1983877"/>
            <a:chOff x="346312" y="4709261"/>
            <a:chExt cx="5240799" cy="1983877"/>
          </a:xfrm>
        </p:grpSpPr>
        <p:sp>
          <p:nvSpPr>
            <p:cNvPr id="25" name="Google Shape;3926;p50"/>
            <p:cNvSpPr/>
            <p:nvPr/>
          </p:nvSpPr>
          <p:spPr>
            <a:xfrm>
              <a:off x="436645" y="4709261"/>
              <a:ext cx="5150466" cy="1416599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111458" y="4942250"/>
              <a:ext cx="3756967" cy="9746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Vẽ</a:t>
              </a:r>
              <a:r>
                <a:rPr kumimoji="0" lang="en-US" sz="3000" b="1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tranh</a:t>
              </a:r>
              <a:r>
                <a:rPr kumimoji="0" lang="en-US" sz="3000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hoặc </a:t>
              </a:r>
              <a:r>
                <a:rPr kumimoji="0" lang="en-US" sz="3000" b="1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viết</a:t>
              </a:r>
              <a:r>
                <a:rPr kumimoji="0" lang="en-US" sz="3000" i="0" u="none" strike="noStrike" kern="0" cap="none" spc="0" normalizeH="0" noProof="0" dirty="0">
                  <a:ln>
                    <a:noFill/>
                  </a:ln>
                  <a:solidFill>
                    <a:srgbClr val="0C671A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việc em có thể làm.</a:t>
              </a:r>
              <a:endParaRPr kumimoji="0" sz="3000" i="0" u="none" strike="noStrike" kern="0" cap="none" spc="0" normalizeH="0" baseline="0" noProof="0" dirty="0">
                <a:ln>
                  <a:noFill/>
                </a:ln>
                <a:solidFill>
                  <a:srgbClr val="0C671A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12" y="5460467"/>
              <a:ext cx="1300286" cy="12326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692" b="57091" l="21347" r="467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8" t="8188" r="53534" b="42923"/>
            <a:stretch/>
          </p:blipFill>
          <p:spPr>
            <a:xfrm flipH="1">
              <a:off x="4529796" y="5344144"/>
              <a:ext cx="1012953" cy="134845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921661" y="2313"/>
            <a:ext cx="2348679" cy="1409208"/>
            <a:chOff x="0" y="-109701"/>
            <a:chExt cx="2348679" cy="140920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-109701"/>
              <a:ext cx="2348679" cy="140920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0917" y="703955"/>
              <a:ext cx="1346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7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3174" y="1505243"/>
            <a:ext cx="4936030" cy="69097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9150" y="-57246"/>
            <a:ext cx="7146387" cy="5691938"/>
            <a:chOff x="1026940" y="1085754"/>
            <a:chExt cx="6321238" cy="5691938"/>
          </a:xfrm>
        </p:grpSpPr>
        <p:pic>
          <p:nvPicPr>
            <p:cNvPr id="6" name="图片 5" descr="图片包含 电视&#10;&#10;自动生成的说明">
              <a:extLst>
                <a:ext uri="{FF2B5EF4-FFF2-40B4-BE49-F238E27FC236}">
                  <a16:creationId xmlns:a16="http://schemas.microsoft.com/office/drawing/2014/main" id="{702AFC1F-0A5F-41CE-BC59-7263F8BFB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6" t="25647" r="45554" b="35242"/>
            <a:stretch/>
          </p:blipFill>
          <p:spPr>
            <a:xfrm flipH="1">
              <a:off x="1026940" y="1085754"/>
              <a:ext cx="6321238" cy="5691938"/>
            </a:xfrm>
            <a:prstGeom prst="rect">
              <a:avLst/>
            </a:prstGeom>
          </p:spPr>
        </p:pic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499790" y="2211651"/>
              <a:ext cx="4815588" cy="1713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just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600" kern="0" dirty="0">
                  <a:solidFill>
                    <a:srgbClr val="CC0B17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Bảo vệ môi trường sống của thực vật và động vật </a:t>
              </a:r>
              <a:r>
                <a:rPr lang="en-US" sz="3600" b="1" kern="0" dirty="0">
                  <a:solidFill>
                    <a:srgbClr val="CC0B17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là trách nhiệm của mọi người</a:t>
              </a:r>
              <a:r>
                <a:rPr lang="en-US" sz="3600" kern="0" dirty="0">
                  <a:solidFill>
                    <a:srgbClr val="CC0B17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.</a:t>
              </a:r>
              <a:endParaRPr kumimoji="0" sz="3600" i="0" u="none" strike="noStrike" kern="0" cap="none" spc="0" normalizeH="0" baseline="0" noProof="0" dirty="0">
                <a:ln>
                  <a:noFill/>
                </a:ln>
                <a:solidFill>
                  <a:srgbClr val="CC0B17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174" y="1257204"/>
            <a:ext cx="5119857" cy="1477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6"/>
          <a:stretch/>
        </p:blipFill>
        <p:spPr>
          <a:xfrm>
            <a:off x="-180868" y="4909692"/>
            <a:ext cx="4703886" cy="1940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5" b="10714"/>
          <a:stretch/>
        </p:blipFill>
        <p:spPr>
          <a:xfrm>
            <a:off x="3634132" y="5055718"/>
            <a:ext cx="5477212" cy="17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73" y="881645"/>
            <a:ext cx="5119857" cy="14773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6016" y="-301399"/>
            <a:ext cx="5656153" cy="3096000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400992" y="1099209"/>
              <a:ext cx="4465934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000" b="1" kern="0" dirty="0">
                  <a:solidFill>
                    <a:srgbClr val="00800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Bảo vệ môi trường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6016" y="1830086"/>
            <a:ext cx="5656153" cy="3096000"/>
            <a:chOff x="686016" y="1830086"/>
            <a:chExt cx="5656153" cy="3096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1830086"/>
              <a:ext cx="5656153" cy="3096000"/>
            </a:xfrm>
            <a:prstGeom prst="rect">
              <a:avLst/>
            </a:prstGeom>
          </p:spPr>
        </p:pic>
        <p:sp>
          <p:nvSpPr>
            <p:cNvPr id="13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400992" y="3264520"/>
              <a:ext cx="4465934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000" b="1" kern="0" dirty="0">
                  <a:solidFill>
                    <a:srgbClr val="0070C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Chất thải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015" y="3920980"/>
            <a:ext cx="5656153" cy="3096000"/>
            <a:chOff x="686015" y="3920980"/>
            <a:chExt cx="5656153" cy="3096000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5" y="3920980"/>
              <a:ext cx="5656153" cy="3096000"/>
            </a:xfrm>
            <a:prstGeom prst="rect">
              <a:avLst/>
            </a:prstGeom>
          </p:spPr>
        </p:pic>
        <p:sp>
          <p:nvSpPr>
            <p:cNvPr id="14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400992" y="5355414"/>
              <a:ext cx="4346066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000" b="1" kern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Khí thải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864" y="3002944"/>
            <a:ext cx="351160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476387">
              <a:off x="1578629" y="2053782"/>
              <a:ext cx="5609645" cy="2032754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altLang="zh-CN" sz="4000" b="1" dirty="0">
                  <a:solidFill>
                    <a:srgbClr val="00B5C2"/>
                  </a:solidFill>
                </a:rPr>
                <a:t>Các việc làm bảo vệ môi trường sống của thực vật và động vật</a:t>
              </a:r>
              <a:endParaRPr lang="zh-CN" altLang="en-US" sz="4000" b="1" dirty="0">
                <a:solidFill>
                  <a:srgbClr val="00B5C2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2" y="257689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184014" y="489266"/>
            <a:ext cx="5971530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Quan sát hình và trả lời câu hỏi:</a:t>
            </a:r>
          </a:p>
        </p:txBody>
      </p:sp>
      <p:pic>
        <p:nvPicPr>
          <p:cNvPr id="18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671539" y="4902834"/>
            <a:ext cx="4096086" cy="19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63834" y="1326849"/>
            <a:ext cx="4830075" cy="1715451"/>
            <a:chOff x="463834" y="1350494"/>
            <a:chExt cx="4830075" cy="1715451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97216" y="2065701"/>
              <a:ext cx="4796693" cy="1000244"/>
            </a:xfrm>
            <a:prstGeom prst="roundRect">
              <a:avLst>
                <a:gd name="adj" fmla="val 8573"/>
              </a:avLst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r>
                <a:rPr lang="en-US" altLang="zh-CN" dirty="0">
                  <a:solidFill>
                    <a:schemeClr val="accent5">
                      <a:lumMod val="50000"/>
                    </a:schemeClr>
                  </a:solidFill>
                </a:rPr>
                <a:t>Nêu việc làm của những người trong hình.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9" name="图片 3" descr="图片包含 配件&#10;&#10;描述已自动生成">
              <a:extLst>
                <a:ext uri="{FF2B5EF4-FFF2-40B4-BE49-F238E27FC236}">
                  <a16:creationId xmlns:a16="http://schemas.microsoft.com/office/drawing/2014/main" id="{C8C24AE6-26F3-4EDE-B225-187FC3007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9" r="64896" b="80753"/>
            <a:stretch/>
          </p:blipFill>
          <p:spPr>
            <a:xfrm>
              <a:off x="463834" y="1350494"/>
              <a:ext cx="655296" cy="77630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53313" y="3456356"/>
            <a:ext cx="4811145" cy="1086006"/>
            <a:chOff x="478307" y="3682235"/>
            <a:chExt cx="4811145" cy="1086006"/>
          </a:xfrm>
        </p:grpSpPr>
        <p:sp>
          <p:nvSpPr>
            <p:cNvPr id="16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78307" y="4209600"/>
              <a:ext cx="4811145" cy="558641"/>
            </a:xfrm>
            <a:prstGeom prst="roundRect">
              <a:avLst>
                <a:gd name="adj" fmla="val 12359"/>
              </a:avLst>
            </a:prstGeom>
            <a:noFill/>
            <a:ln w="28575">
              <a:solidFill>
                <a:srgbClr val="FFC000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zh-CN" sz="2800" dirty="0">
                  <a:ln w="19050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Việc làm đó mang lại lợi ích gì?</a:t>
              </a:r>
              <a:endParaRPr lang="zh-CN" altLang="en-US" sz="2800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图片 3" descr="图片包含 配件&#10;&#10;描述已自动生成">
              <a:extLst>
                <a:ext uri="{FF2B5EF4-FFF2-40B4-BE49-F238E27FC236}">
                  <a16:creationId xmlns:a16="http://schemas.microsoft.com/office/drawing/2014/main" id="{C8C24AE6-26F3-4EDE-B225-187FC3007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09" t="3311" r="5185" b="84718"/>
            <a:stretch/>
          </p:blipFill>
          <p:spPr>
            <a:xfrm>
              <a:off x="502896" y="3682235"/>
              <a:ext cx="900733" cy="57557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02438" y="1385606"/>
            <a:ext cx="6298409" cy="4678331"/>
            <a:chOff x="4483322" y="739830"/>
            <a:chExt cx="7458468" cy="56237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7" t="26354" r="21463" b="54000"/>
            <a:stretch/>
          </p:blipFill>
          <p:spPr>
            <a:xfrm>
              <a:off x="4483322" y="740392"/>
              <a:ext cx="3861624" cy="28107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t="46444" r="50000" b="35778"/>
            <a:stretch/>
          </p:blipFill>
          <p:spPr>
            <a:xfrm>
              <a:off x="8283565" y="739830"/>
              <a:ext cx="3658225" cy="28118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222" r="2148" b="35556"/>
            <a:stretch/>
          </p:blipFill>
          <p:spPr>
            <a:xfrm>
              <a:off x="4483322" y="3551710"/>
              <a:ext cx="3800243" cy="28107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6" t="64496" r="20444" b="15333"/>
            <a:stretch/>
          </p:blipFill>
          <p:spPr>
            <a:xfrm>
              <a:off x="8283565" y="3551710"/>
              <a:ext cx="3658225" cy="28118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8619"/>
            <a:ext cx="3614139" cy="489938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3616226" y="2546253"/>
            <a:ext cx="8468752" cy="4169560"/>
            <a:chOff x="3588930" y="2546253"/>
            <a:chExt cx="8468752" cy="4169560"/>
          </a:xfrm>
        </p:grpSpPr>
        <p:sp>
          <p:nvSpPr>
            <p:cNvPr id="6" name="Rounded Rectangle 5"/>
            <p:cNvSpPr/>
            <p:nvPr/>
          </p:nvSpPr>
          <p:spPr>
            <a:xfrm>
              <a:off x="3588930" y="2546253"/>
              <a:ext cx="8468752" cy="4169560"/>
            </a:xfrm>
            <a:prstGeom prst="roundRect">
              <a:avLst>
                <a:gd name="adj" fmla="val 14012"/>
              </a:avLst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5400">
                <a:ln>
                  <a:solidFill>
                    <a:srgbClr val="0C671A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58729" y="2582161"/>
              <a:ext cx="252915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400" b="1" dirty="0">
                  <a:ln w="12700">
                    <a:solidFill>
                      <a:srgbClr val="008000"/>
                    </a:solidFill>
                  </a:ln>
                  <a:solidFill>
                    <a:srgbClr val="CCFF99"/>
                  </a:solidFill>
                </a:rPr>
                <a:t>Trò chơi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9267" y="3328981"/>
              <a:ext cx="8468078" cy="3182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24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-1" y="145139"/>
            <a:ext cx="12192001" cy="3960000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en-US" sz="5400">
              <a:ln>
                <a:solidFill>
                  <a:srgbClr val="0C671A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7" t="26354" r="21463" b="54000"/>
          <a:stretch/>
        </p:blipFill>
        <p:spPr>
          <a:xfrm>
            <a:off x="430054" y="310461"/>
            <a:ext cx="2509185" cy="1826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" t="46444" r="50000" b="35778"/>
          <a:stretch/>
        </p:blipFill>
        <p:spPr>
          <a:xfrm>
            <a:off x="3369572" y="308651"/>
            <a:ext cx="2378174" cy="1827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222" r="2148" b="35556"/>
          <a:stretch/>
        </p:blipFill>
        <p:spPr>
          <a:xfrm>
            <a:off x="6189245" y="308651"/>
            <a:ext cx="2471487" cy="1827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6" t="64496" r="20444" b="15333"/>
          <a:stretch/>
        </p:blipFill>
        <p:spPr>
          <a:xfrm>
            <a:off x="9088899" y="324213"/>
            <a:ext cx="2360092" cy="181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67" y="3919957"/>
            <a:ext cx="2181698" cy="268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80" y="3960800"/>
            <a:ext cx="2341851" cy="283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r="23863"/>
          <a:stretch/>
        </p:blipFill>
        <p:spPr>
          <a:xfrm>
            <a:off x="3518647" y="3598585"/>
            <a:ext cx="2148352" cy="3246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8" y="3781949"/>
            <a:ext cx="2333089" cy="2957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29" y="5780227"/>
            <a:ext cx="1278865" cy="959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11" y="5647336"/>
            <a:ext cx="825097" cy="1092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192" y="2370431"/>
            <a:ext cx="153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trồng cây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0787" y="2267524"/>
            <a:ext cx="2768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thu gom rác ở các dòng kênh, bỏ vào thùng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988" y="2267523"/>
            <a:ext cx="24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giải cứu cá heo bị mắc cạn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27647" y="2267523"/>
            <a:ext cx="2911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xây dựng hệ thống xử lí khí thải cho các nhà máy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10" y="5647336"/>
            <a:ext cx="825097" cy="1092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05" y="5780226"/>
            <a:ext cx="1278865" cy="95914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20490" y="166038"/>
            <a:ext cx="2704064" cy="1991486"/>
          </a:xfrm>
          <a:prstGeom prst="roundRect">
            <a:avLst>
              <a:gd name="adj" fmla="val 118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204261" y="195694"/>
            <a:ext cx="2679932" cy="1991486"/>
          </a:xfrm>
          <a:prstGeom prst="roundRect">
            <a:avLst>
              <a:gd name="adj" fmla="val 1187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088031" y="210523"/>
            <a:ext cx="2679932" cy="1991486"/>
          </a:xfrm>
          <a:prstGeom prst="roundRect">
            <a:avLst>
              <a:gd name="adj" fmla="val 1187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971801" y="180866"/>
            <a:ext cx="2602764" cy="1991486"/>
          </a:xfrm>
          <a:prstGeom prst="roundRect">
            <a:avLst>
              <a:gd name="adj" fmla="val 1187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395268" y="1959429"/>
            <a:ext cx="9796732" cy="59545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5639" y="-604084"/>
            <a:ext cx="7974505" cy="5780315"/>
            <a:chOff x="819569" y="445586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7895">
              <a:off x="819569" y="445586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569844">
              <a:off x="1557305" y="1907994"/>
              <a:ext cx="5582626" cy="2630611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FF3D60"/>
                  </a:solidFill>
                </a:rPr>
                <a:t>Trồng cây, xử lí chất thải, khí thải, cứu giúp các loài động vật</a:t>
              </a:r>
              <a:r>
                <a:rPr lang="en-US" altLang="zh-CN" sz="3200" dirty="0">
                  <a:solidFill>
                    <a:srgbClr val="FF3D60"/>
                  </a:solidFill>
                </a:rPr>
                <a:t> là những việc nên làm để bảo vệ môi trường sống của thực vật và động vật.</a:t>
              </a:r>
              <a:endParaRPr lang="zh-CN" altLang="en-US" sz="3200" dirty="0">
                <a:solidFill>
                  <a:srgbClr val="FF3D6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212" y="2286074"/>
            <a:ext cx="4057413" cy="1275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6"/>
          <a:stretch/>
        </p:blipFill>
        <p:spPr>
          <a:xfrm>
            <a:off x="-148210" y="4909692"/>
            <a:ext cx="4703886" cy="1940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5" b="10714"/>
          <a:stretch/>
        </p:blipFill>
        <p:spPr>
          <a:xfrm>
            <a:off x="3830079" y="5055718"/>
            <a:ext cx="5477212" cy="17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916" y="-190462"/>
            <a:ext cx="7673534" cy="5614141"/>
            <a:chOff x="309916" y="838240"/>
            <a:chExt cx="7673534" cy="56141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54B2E52-DFAA-4FCC-B4E1-2647D7109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59" b="12479"/>
            <a:stretch/>
          </p:blipFill>
          <p:spPr>
            <a:xfrm>
              <a:off x="309916" y="838240"/>
              <a:ext cx="7673534" cy="5614141"/>
            </a:xfrm>
            <a:prstGeom prst="rect">
              <a:avLst/>
            </a:prstGeom>
          </p:spPr>
        </p:pic>
        <p:sp>
          <p:nvSpPr>
            <p:cNvPr id="4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745997" y="3102086"/>
              <a:ext cx="5360963" cy="1713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l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Thu thập</a:t>
              </a:r>
              <a:r>
                <a:rPr kumimoji="0" lang="en-US" sz="5400" b="1" i="0" u="none" strike="noStrike" kern="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</a:t>
              </a:r>
            </a:p>
            <a:p>
              <a:pPr marL="0" marR="0" lvl="0" indent="0" algn="l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5400" b="1" kern="0" dirty="0">
                  <a:solidFill>
                    <a:srgbClr val="0070C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                </a:t>
              </a:r>
              <a:r>
                <a:rPr kumimoji="0" lang="en-US" sz="5400" b="1" i="0" u="none" strike="noStrike" kern="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thông tin</a:t>
              </a:r>
              <a:endParaRPr kumimoji="0" sz="5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6"/>
          <a:stretch/>
        </p:blipFill>
        <p:spPr>
          <a:xfrm>
            <a:off x="-180868" y="4909692"/>
            <a:ext cx="4703886" cy="1940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5" b="10714"/>
          <a:stretch/>
        </p:blipFill>
        <p:spPr>
          <a:xfrm>
            <a:off x="3634132" y="5055718"/>
            <a:ext cx="5477212" cy="1705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99" y="4192685"/>
            <a:ext cx="2375227" cy="2691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687" y="397737"/>
            <a:ext cx="983192" cy="1085786"/>
          </a:xfrm>
          <a:prstGeom prst="rect">
            <a:avLst/>
          </a:prstGeom>
        </p:spPr>
      </p:pic>
      <p:pic>
        <p:nvPicPr>
          <p:cNvPr id="11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869" y1="68994" x2="20288" y2="54469"/>
                        <a14:foregroundMark x1="11502" y1="79609" x2="16613" y2="79609"/>
                        <a14:foregroundMark x1="3994" y1="70391" x2="3195" y2="68156"/>
                        <a14:foregroundMark x1="24441" y1="93296" x2="32268" y2="86034"/>
                        <a14:foregroundMark x1="23003" y1="95251" x2="27796" y2="98883"/>
                        <a14:foregroundMark x1="53834" y1="73184" x2="53834" y2="73184"/>
                        <a14:foregroundMark x1="56070" y1="74022" x2="60863" y2="76536"/>
                        <a14:foregroundMark x1="70447" y1="92458" x2="70447" y2="92458"/>
                        <a14:foregroundMark x1="70447" y1="92458" x2="70447" y2="92458"/>
                        <a14:foregroundMark x1="64537" y1="81006" x2="64537" y2="81006"/>
                        <a14:foregroundMark x1="64537" y1="81006" x2="64537" y2="81006"/>
                        <a14:foregroundMark x1="88498" y1="90223" x2="88498" y2="90223"/>
                        <a14:foregroundMark x1="88498" y1="90223" x2="88498" y2="90223"/>
                        <a14:backgroundMark x1="82109" y1="83520" x2="82109" y2="83520"/>
                        <a14:backgroundMark x1="80351" y1="82123" x2="77476" y2="78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1837601" y="4183376"/>
            <a:ext cx="5603355" cy="26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50158" y="2278116"/>
            <a:ext cx="3841623" cy="1994967"/>
            <a:chOff x="358836" y="2237172"/>
            <a:chExt cx="3841623" cy="1994967"/>
          </a:xfrm>
        </p:grpSpPr>
        <p:sp>
          <p:nvSpPr>
            <p:cNvPr id="4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358836" y="2237172"/>
              <a:ext cx="3841623" cy="1036181"/>
            </a:xfrm>
            <a:prstGeom prst="rect">
              <a:avLst/>
            </a:prstGeom>
            <a:ln w="28575">
              <a:solidFill>
                <a:srgbClr val="0070C0"/>
              </a:solidFill>
              <a:prstDash val="dash"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lvl="0"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vi-VN" sz="3200" kern="0" dirty="0">
                  <a:solidFill>
                    <a:srgbClr val="0070C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Chia sẻ </a:t>
              </a:r>
              <a:r>
                <a:rPr lang="vi-VN" sz="3200" b="1" kern="0" dirty="0">
                  <a:solidFill>
                    <a:srgbClr val="0070C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tranh, ảnh, thông tin </a:t>
              </a:r>
              <a:r>
                <a:rPr lang="vi-VN" sz="3200" kern="0" dirty="0">
                  <a:solidFill>
                    <a:srgbClr val="0070C0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đã sưu tầm.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67801" y="3574847"/>
              <a:ext cx="849905" cy="65729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515430" y="2259872"/>
            <a:ext cx="4281714" cy="1987413"/>
            <a:chOff x="5515430" y="2259872"/>
            <a:chExt cx="4281714" cy="19874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03089" y="3612536"/>
              <a:ext cx="820756" cy="634749"/>
            </a:xfrm>
            <a:prstGeom prst="rect">
              <a:avLst/>
            </a:prstGeom>
          </p:spPr>
        </p:pic>
        <p:sp>
          <p:nvSpPr>
            <p:cNvPr id="14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5515430" y="2259872"/>
              <a:ext cx="4281714" cy="1036181"/>
            </a:xfrm>
            <a:prstGeom prst="rect">
              <a:avLst/>
            </a:prstGeom>
            <a:ln w="28575">
              <a:solidFill>
                <a:srgbClr val="DB1D5D"/>
              </a:solidFill>
              <a:prstDash val="dash"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lvl="0"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kern="0" dirty="0">
                  <a:solidFill>
                    <a:srgbClr val="DB1D5D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Bày tỏ </a:t>
              </a:r>
              <a:r>
                <a:rPr lang="en-US" sz="3200" b="1" kern="0" dirty="0">
                  <a:solidFill>
                    <a:srgbClr val="DB1D5D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suy nghĩ, cảm xúc </a:t>
              </a:r>
              <a:r>
                <a:rPr lang="en-US" sz="3200" kern="0" dirty="0">
                  <a:solidFill>
                    <a:srgbClr val="DB1D5D"/>
                  </a:solidFill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của bản thân.</a:t>
              </a:r>
              <a:endParaRPr lang="vi-VN" sz="3200" kern="0" dirty="0">
                <a:solidFill>
                  <a:srgbClr val="DB1D5D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200906" y="618552"/>
            <a:ext cx="10599207" cy="1035619"/>
          </a:xfrm>
          <a:custGeom>
            <a:avLst/>
            <a:gdLst>
              <a:gd name="connsiteX0" fmla="*/ 0 w 10599207"/>
              <a:gd name="connsiteY0" fmla="*/ 172607 h 1035619"/>
              <a:gd name="connsiteX1" fmla="*/ 172607 w 10599207"/>
              <a:gd name="connsiteY1" fmla="*/ 0 h 1035619"/>
              <a:gd name="connsiteX2" fmla="*/ 537193 w 10599207"/>
              <a:gd name="connsiteY2" fmla="*/ 0 h 1035619"/>
              <a:gd name="connsiteX3" fmla="*/ 901780 w 10599207"/>
              <a:gd name="connsiteY3" fmla="*/ 0 h 1035619"/>
              <a:gd name="connsiteX4" fmla="*/ 1368906 w 10599207"/>
              <a:gd name="connsiteY4" fmla="*/ 0 h 1035619"/>
              <a:gd name="connsiteX5" fmla="*/ 1733493 w 10599207"/>
              <a:gd name="connsiteY5" fmla="*/ 0 h 1035619"/>
              <a:gd name="connsiteX6" fmla="*/ 2303159 w 10599207"/>
              <a:gd name="connsiteY6" fmla="*/ 0 h 1035619"/>
              <a:gd name="connsiteX7" fmla="*/ 2667745 w 10599207"/>
              <a:gd name="connsiteY7" fmla="*/ 0 h 1035619"/>
              <a:gd name="connsiteX8" fmla="*/ 3134872 w 10599207"/>
              <a:gd name="connsiteY8" fmla="*/ 0 h 1035619"/>
              <a:gd name="connsiteX9" fmla="*/ 3704538 w 10599207"/>
              <a:gd name="connsiteY9" fmla="*/ 0 h 1035619"/>
              <a:gd name="connsiteX10" fmla="*/ 4274204 w 10599207"/>
              <a:gd name="connsiteY10" fmla="*/ 0 h 1035619"/>
              <a:gd name="connsiteX11" fmla="*/ 5048950 w 10599207"/>
              <a:gd name="connsiteY11" fmla="*/ 0 h 1035619"/>
              <a:gd name="connsiteX12" fmla="*/ 5721157 w 10599207"/>
              <a:gd name="connsiteY12" fmla="*/ 0 h 1035619"/>
              <a:gd name="connsiteX13" fmla="*/ 5983203 w 10599207"/>
              <a:gd name="connsiteY13" fmla="*/ 0 h 1035619"/>
              <a:gd name="connsiteX14" fmla="*/ 6757949 w 10599207"/>
              <a:gd name="connsiteY14" fmla="*/ 0 h 1035619"/>
              <a:gd name="connsiteX15" fmla="*/ 7532695 w 10599207"/>
              <a:gd name="connsiteY15" fmla="*/ 0 h 1035619"/>
              <a:gd name="connsiteX16" fmla="*/ 7897282 w 10599207"/>
              <a:gd name="connsiteY16" fmla="*/ 0 h 1035619"/>
              <a:gd name="connsiteX17" fmla="*/ 8672028 w 10599207"/>
              <a:gd name="connsiteY17" fmla="*/ 0 h 1035619"/>
              <a:gd name="connsiteX18" fmla="*/ 9241694 w 10599207"/>
              <a:gd name="connsiteY18" fmla="*/ 0 h 1035619"/>
              <a:gd name="connsiteX19" fmla="*/ 9503741 w 10599207"/>
              <a:gd name="connsiteY19" fmla="*/ 0 h 1035619"/>
              <a:gd name="connsiteX20" fmla="*/ 10426600 w 10599207"/>
              <a:gd name="connsiteY20" fmla="*/ 0 h 1035619"/>
              <a:gd name="connsiteX21" fmla="*/ 10599207 w 10599207"/>
              <a:gd name="connsiteY21" fmla="*/ 172607 h 1035619"/>
              <a:gd name="connsiteX22" fmla="*/ 10599207 w 10599207"/>
              <a:gd name="connsiteY22" fmla="*/ 517810 h 1035619"/>
              <a:gd name="connsiteX23" fmla="*/ 10599207 w 10599207"/>
              <a:gd name="connsiteY23" fmla="*/ 863012 h 1035619"/>
              <a:gd name="connsiteX24" fmla="*/ 10426600 w 10599207"/>
              <a:gd name="connsiteY24" fmla="*/ 1035619 h 1035619"/>
              <a:gd name="connsiteX25" fmla="*/ 9651854 w 10599207"/>
              <a:gd name="connsiteY25" fmla="*/ 1035619 h 1035619"/>
              <a:gd name="connsiteX26" fmla="*/ 9389807 w 10599207"/>
              <a:gd name="connsiteY26" fmla="*/ 1035619 h 1035619"/>
              <a:gd name="connsiteX27" fmla="*/ 9025221 w 10599207"/>
              <a:gd name="connsiteY27" fmla="*/ 1035619 h 1035619"/>
              <a:gd name="connsiteX28" fmla="*/ 8660635 w 10599207"/>
              <a:gd name="connsiteY28" fmla="*/ 1035619 h 1035619"/>
              <a:gd name="connsiteX29" fmla="*/ 8296048 w 10599207"/>
              <a:gd name="connsiteY29" fmla="*/ 1035619 h 1035619"/>
              <a:gd name="connsiteX30" fmla="*/ 7521302 w 10599207"/>
              <a:gd name="connsiteY30" fmla="*/ 1035619 h 1035619"/>
              <a:gd name="connsiteX31" fmla="*/ 6849096 w 10599207"/>
              <a:gd name="connsiteY31" fmla="*/ 1035619 h 1035619"/>
              <a:gd name="connsiteX32" fmla="*/ 6381969 w 10599207"/>
              <a:gd name="connsiteY32" fmla="*/ 1035619 h 1035619"/>
              <a:gd name="connsiteX33" fmla="*/ 5914843 w 10599207"/>
              <a:gd name="connsiteY33" fmla="*/ 1035619 h 1035619"/>
              <a:gd name="connsiteX34" fmla="*/ 5652797 w 10599207"/>
              <a:gd name="connsiteY34" fmla="*/ 1035619 h 1035619"/>
              <a:gd name="connsiteX35" fmla="*/ 4980590 w 10599207"/>
              <a:gd name="connsiteY35" fmla="*/ 1035619 h 1035619"/>
              <a:gd name="connsiteX36" fmla="*/ 4308384 w 10599207"/>
              <a:gd name="connsiteY36" fmla="*/ 1035619 h 1035619"/>
              <a:gd name="connsiteX37" fmla="*/ 3636178 w 10599207"/>
              <a:gd name="connsiteY37" fmla="*/ 1035619 h 1035619"/>
              <a:gd name="connsiteX38" fmla="*/ 2963972 w 10599207"/>
              <a:gd name="connsiteY38" fmla="*/ 1035619 h 1035619"/>
              <a:gd name="connsiteX39" fmla="*/ 2291766 w 10599207"/>
              <a:gd name="connsiteY39" fmla="*/ 1035619 h 1035619"/>
              <a:gd name="connsiteX40" fmla="*/ 1517019 w 10599207"/>
              <a:gd name="connsiteY40" fmla="*/ 1035619 h 1035619"/>
              <a:gd name="connsiteX41" fmla="*/ 844813 w 10599207"/>
              <a:gd name="connsiteY41" fmla="*/ 1035619 h 1035619"/>
              <a:gd name="connsiteX42" fmla="*/ 172607 w 10599207"/>
              <a:gd name="connsiteY42" fmla="*/ 1035619 h 1035619"/>
              <a:gd name="connsiteX43" fmla="*/ 0 w 10599207"/>
              <a:gd name="connsiteY43" fmla="*/ 863012 h 1035619"/>
              <a:gd name="connsiteX44" fmla="*/ 0 w 10599207"/>
              <a:gd name="connsiteY44" fmla="*/ 531618 h 1035619"/>
              <a:gd name="connsiteX45" fmla="*/ 0 w 10599207"/>
              <a:gd name="connsiteY45" fmla="*/ 172607 h 103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99207" h="1035619" fill="none" extrusionOk="0">
                <a:moveTo>
                  <a:pt x="0" y="172607"/>
                </a:moveTo>
                <a:cubicBezTo>
                  <a:pt x="-21642" y="68027"/>
                  <a:pt x="87653" y="-12212"/>
                  <a:pt x="172607" y="0"/>
                </a:cubicBezTo>
                <a:cubicBezTo>
                  <a:pt x="290084" y="-13614"/>
                  <a:pt x="411636" y="39885"/>
                  <a:pt x="537193" y="0"/>
                </a:cubicBezTo>
                <a:cubicBezTo>
                  <a:pt x="662750" y="-39885"/>
                  <a:pt x="727877" y="37436"/>
                  <a:pt x="901780" y="0"/>
                </a:cubicBezTo>
                <a:cubicBezTo>
                  <a:pt x="1075683" y="-37436"/>
                  <a:pt x="1275404" y="39400"/>
                  <a:pt x="1368906" y="0"/>
                </a:cubicBezTo>
                <a:cubicBezTo>
                  <a:pt x="1462408" y="-39400"/>
                  <a:pt x="1605028" y="10619"/>
                  <a:pt x="1733493" y="0"/>
                </a:cubicBezTo>
                <a:cubicBezTo>
                  <a:pt x="1861958" y="-10619"/>
                  <a:pt x="2130689" y="21320"/>
                  <a:pt x="2303159" y="0"/>
                </a:cubicBezTo>
                <a:cubicBezTo>
                  <a:pt x="2475629" y="-21320"/>
                  <a:pt x="2594138" y="25044"/>
                  <a:pt x="2667745" y="0"/>
                </a:cubicBezTo>
                <a:cubicBezTo>
                  <a:pt x="2741352" y="-25044"/>
                  <a:pt x="2918368" y="39504"/>
                  <a:pt x="3134872" y="0"/>
                </a:cubicBezTo>
                <a:cubicBezTo>
                  <a:pt x="3351376" y="-39504"/>
                  <a:pt x="3570171" y="67822"/>
                  <a:pt x="3704538" y="0"/>
                </a:cubicBezTo>
                <a:cubicBezTo>
                  <a:pt x="3838905" y="-67822"/>
                  <a:pt x="4157990" y="60178"/>
                  <a:pt x="4274204" y="0"/>
                </a:cubicBezTo>
                <a:cubicBezTo>
                  <a:pt x="4390418" y="-60178"/>
                  <a:pt x="4760829" y="71913"/>
                  <a:pt x="5048950" y="0"/>
                </a:cubicBezTo>
                <a:cubicBezTo>
                  <a:pt x="5337071" y="-71913"/>
                  <a:pt x="5444364" y="8914"/>
                  <a:pt x="5721157" y="0"/>
                </a:cubicBezTo>
                <a:cubicBezTo>
                  <a:pt x="5997950" y="-8914"/>
                  <a:pt x="5909720" y="78"/>
                  <a:pt x="5983203" y="0"/>
                </a:cubicBezTo>
                <a:cubicBezTo>
                  <a:pt x="6056686" y="-78"/>
                  <a:pt x="6449080" y="9585"/>
                  <a:pt x="6757949" y="0"/>
                </a:cubicBezTo>
                <a:cubicBezTo>
                  <a:pt x="7066818" y="-9585"/>
                  <a:pt x="7368718" y="12927"/>
                  <a:pt x="7532695" y="0"/>
                </a:cubicBezTo>
                <a:cubicBezTo>
                  <a:pt x="7696672" y="-12927"/>
                  <a:pt x="7798736" y="31777"/>
                  <a:pt x="7897282" y="0"/>
                </a:cubicBezTo>
                <a:cubicBezTo>
                  <a:pt x="7995828" y="-31777"/>
                  <a:pt x="8490655" y="64195"/>
                  <a:pt x="8672028" y="0"/>
                </a:cubicBezTo>
                <a:cubicBezTo>
                  <a:pt x="8853401" y="-64195"/>
                  <a:pt x="9124458" y="20996"/>
                  <a:pt x="9241694" y="0"/>
                </a:cubicBezTo>
                <a:cubicBezTo>
                  <a:pt x="9358930" y="-20996"/>
                  <a:pt x="9383195" y="18755"/>
                  <a:pt x="9503741" y="0"/>
                </a:cubicBezTo>
                <a:cubicBezTo>
                  <a:pt x="9624287" y="-18755"/>
                  <a:pt x="10030136" y="29391"/>
                  <a:pt x="10426600" y="0"/>
                </a:cubicBezTo>
                <a:cubicBezTo>
                  <a:pt x="10519127" y="1470"/>
                  <a:pt x="10597203" y="67926"/>
                  <a:pt x="10599207" y="172607"/>
                </a:cubicBezTo>
                <a:cubicBezTo>
                  <a:pt x="10623662" y="272834"/>
                  <a:pt x="10595475" y="447202"/>
                  <a:pt x="10599207" y="517810"/>
                </a:cubicBezTo>
                <a:cubicBezTo>
                  <a:pt x="10602939" y="588418"/>
                  <a:pt x="10583105" y="786961"/>
                  <a:pt x="10599207" y="863012"/>
                </a:cubicBezTo>
                <a:cubicBezTo>
                  <a:pt x="10597798" y="942321"/>
                  <a:pt x="10535233" y="1038490"/>
                  <a:pt x="10426600" y="1035619"/>
                </a:cubicBezTo>
                <a:cubicBezTo>
                  <a:pt x="10137345" y="1098792"/>
                  <a:pt x="9977393" y="944859"/>
                  <a:pt x="9651854" y="1035619"/>
                </a:cubicBezTo>
                <a:cubicBezTo>
                  <a:pt x="9326315" y="1126379"/>
                  <a:pt x="9477438" y="1030137"/>
                  <a:pt x="9389807" y="1035619"/>
                </a:cubicBezTo>
                <a:cubicBezTo>
                  <a:pt x="9302176" y="1041101"/>
                  <a:pt x="9122700" y="1005314"/>
                  <a:pt x="9025221" y="1035619"/>
                </a:cubicBezTo>
                <a:cubicBezTo>
                  <a:pt x="8927742" y="1065924"/>
                  <a:pt x="8765424" y="1011079"/>
                  <a:pt x="8660635" y="1035619"/>
                </a:cubicBezTo>
                <a:cubicBezTo>
                  <a:pt x="8555846" y="1060159"/>
                  <a:pt x="8380689" y="1002533"/>
                  <a:pt x="8296048" y="1035619"/>
                </a:cubicBezTo>
                <a:cubicBezTo>
                  <a:pt x="8211407" y="1068705"/>
                  <a:pt x="7756699" y="1032909"/>
                  <a:pt x="7521302" y="1035619"/>
                </a:cubicBezTo>
                <a:cubicBezTo>
                  <a:pt x="7285905" y="1038329"/>
                  <a:pt x="7076576" y="978739"/>
                  <a:pt x="6849096" y="1035619"/>
                </a:cubicBezTo>
                <a:cubicBezTo>
                  <a:pt x="6621616" y="1092499"/>
                  <a:pt x="6562871" y="1026147"/>
                  <a:pt x="6381969" y="1035619"/>
                </a:cubicBezTo>
                <a:cubicBezTo>
                  <a:pt x="6201067" y="1045091"/>
                  <a:pt x="6111727" y="1018075"/>
                  <a:pt x="5914843" y="1035619"/>
                </a:cubicBezTo>
                <a:cubicBezTo>
                  <a:pt x="5717959" y="1053163"/>
                  <a:pt x="5767683" y="1013123"/>
                  <a:pt x="5652797" y="1035619"/>
                </a:cubicBezTo>
                <a:cubicBezTo>
                  <a:pt x="5537911" y="1058115"/>
                  <a:pt x="5299543" y="1008179"/>
                  <a:pt x="4980590" y="1035619"/>
                </a:cubicBezTo>
                <a:cubicBezTo>
                  <a:pt x="4661637" y="1063059"/>
                  <a:pt x="4614070" y="1014269"/>
                  <a:pt x="4308384" y="1035619"/>
                </a:cubicBezTo>
                <a:cubicBezTo>
                  <a:pt x="4002698" y="1056969"/>
                  <a:pt x="3952015" y="969976"/>
                  <a:pt x="3636178" y="1035619"/>
                </a:cubicBezTo>
                <a:cubicBezTo>
                  <a:pt x="3320341" y="1101262"/>
                  <a:pt x="3257926" y="975443"/>
                  <a:pt x="2963972" y="1035619"/>
                </a:cubicBezTo>
                <a:cubicBezTo>
                  <a:pt x="2670018" y="1095795"/>
                  <a:pt x="2426604" y="961918"/>
                  <a:pt x="2291766" y="1035619"/>
                </a:cubicBezTo>
                <a:cubicBezTo>
                  <a:pt x="2156928" y="1109320"/>
                  <a:pt x="1726385" y="954708"/>
                  <a:pt x="1517019" y="1035619"/>
                </a:cubicBezTo>
                <a:cubicBezTo>
                  <a:pt x="1307653" y="1116530"/>
                  <a:pt x="1006675" y="966583"/>
                  <a:pt x="844813" y="1035619"/>
                </a:cubicBezTo>
                <a:cubicBezTo>
                  <a:pt x="682951" y="1104655"/>
                  <a:pt x="508312" y="1030020"/>
                  <a:pt x="172607" y="1035619"/>
                </a:cubicBezTo>
                <a:cubicBezTo>
                  <a:pt x="67974" y="1045519"/>
                  <a:pt x="-25325" y="962186"/>
                  <a:pt x="0" y="863012"/>
                </a:cubicBezTo>
                <a:cubicBezTo>
                  <a:pt x="-24337" y="732247"/>
                  <a:pt x="6603" y="645030"/>
                  <a:pt x="0" y="531618"/>
                </a:cubicBezTo>
                <a:cubicBezTo>
                  <a:pt x="-6603" y="418206"/>
                  <a:pt x="10288" y="286582"/>
                  <a:pt x="0" y="172607"/>
                </a:cubicBezTo>
                <a:close/>
              </a:path>
              <a:path w="10599207" h="1035619" stroke="0" extrusionOk="0">
                <a:moveTo>
                  <a:pt x="0" y="172607"/>
                </a:moveTo>
                <a:cubicBezTo>
                  <a:pt x="-19855" y="71413"/>
                  <a:pt x="80503" y="2455"/>
                  <a:pt x="172607" y="0"/>
                </a:cubicBezTo>
                <a:cubicBezTo>
                  <a:pt x="457440" y="-33561"/>
                  <a:pt x="677981" y="40684"/>
                  <a:pt x="844813" y="0"/>
                </a:cubicBezTo>
                <a:cubicBezTo>
                  <a:pt x="1011645" y="-40684"/>
                  <a:pt x="1312174" y="9666"/>
                  <a:pt x="1517019" y="0"/>
                </a:cubicBezTo>
                <a:cubicBezTo>
                  <a:pt x="1721864" y="-9666"/>
                  <a:pt x="2041580" y="79445"/>
                  <a:pt x="2189226" y="0"/>
                </a:cubicBezTo>
                <a:cubicBezTo>
                  <a:pt x="2336872" y="-79445"/>
                  <a:pt x="2762060" y="86773"/>
                  <a:pt x="2963972" y="0"/>
                </a:cubicBezTo>
                <a:cubicBezTo>
                  <a:pt x="3165884" y="-86773"/>
                  <a:pt x="3245158" y="27516"/>
                  <a:pt x="3328558" y="0"/>
                </a:cubicBezTo>
                <a:cubicBezTo>
                  <a:pt x="3411958" y="-27516"/>
                  <a:pt x="3738607" y="16596"/>
                  <a:pt x="3898224" y="0"/>
                </a:cubicBezTo>
                <a:cubicBezTo>
                  <a:pt x="4057841" y="-16596"/>
                  <a:pt x="4178178" y="12992"/>
                  <a:pt x="4365351" y="0"/>
                </a:cubicBezTo>
                <a:cubicBezTo>
                  <a:pt x="4552524" y="-12992"/>
                  <a:pt x="4604276" y="9804"/>
                  <a:pt x="4729937" y="0"/>
                </a:cubicBezTo>
                <a:cubicBezTo>
                  <a:pt x="4855598" y="-9804"/>
                  <a:pt x="5066502" y="50412"/>
                  <a:pt x="5402143" y="0"/>
                </a:cubicBezTo>
                <a:cubicBezTo>
                  <a:pt x="5737784" y="-50412"/>
                  <a:pt x="5543112" y="4795"/>
                  <a:pt x="5664190" y="0"/>
                </a:cubicBezTo>
                <a:cubicBezTo>
                  <a:pt x="5785268" y="-4795"/>
                  <a:pt x="5798450" y="3534"/>
                  <a:pt x="5926236" y="0"/>
                </a:cubicBezTo>
                <a:cubicBezTo>
                  <a:pt x="6054022" y="-3534"/>
                  <a:pt x="6359174" y="76438"/>
                  <a:pt x="6598443" y="0"/>
                </a:cubicBezTo>
                <a:cubicBezTo>
                  <a:pt x="6837712" y="-76438"/>
                  <a:pt x="6860889" y="4772"/>
                  <a:pt x="6963029" y="0"/>
                </a:cubicBezTo>
                <a:cubicBezTo>
                  <a:pt x="7065169" y="-4772"/>
                  <a:pt x="7232786" y="4385"/>
                  <a:pt x="7327615" y="0"/>
                </a:cubicBezTo>
                <a:cubicBezTo>
                  <a:pt x="7422444" y="-4385"/>
                  <a:pt x="7775981" y="15420"/>
                  <a:pt x="8102362" y="0"/>
                </a:cubicBezTo>
                <a:cubicBezTo>
                  <a:pt x="8428743" y="-15420"/>
                  <a:pt x="8684864" y="82827"/>
                  <a:pt x="8877108" y="0"/>
                </a:cubicBezTo>
                <a:cubicBezTo>
                  <a:pt x="9069352" y="-82827"/>
                  <a:pt x="9164497" y="4939"/>
                  <a:pt x="9344234" y="0"/>
                </a:cubicBezTo>
                <a:cubicBezTo>
                  <a:pt x="9523971" y="-4939"/>
                  <a:pt x="10172280" y="69682"/>
                  <a:pt x="10426600" y="0"/>
                </a:cubicBezTo>
                <a:cubicBezTo>
                  <a:pt x="10546432" y="-12497"/>
                  <a:pt x="10598106" y="59461"/>
                  <a:pt x="10599207" y="172607"/>
                </a:cubicBezTo>
                <a:cubicBezTo>
                  <a:pt x="10634410" y="325653"/>
                  <a:pt x="10573257" y="389166"/>
                  <a:pt x="10599207" y="517810"/>
                </a:cubicBezTo>
                <a:cubicBezTo>
                  <a:pt x="10625157" y="646454"/>
                  <a:pt x="10565578" y="790407"/>
                  <a:pt x="10599207" y="863012"/>
                </a:cubicBezTo>
                <a:cubicBezTo>
                  <a:pt x="10590977" y="976205"/>
                  <a:pt x="10505587" y="1028358"/>
                  <a:pt x="10426600" y="1035619"/>
                </a:cubicBezTo>
                <a:cubicBezTo>
                  <a:pt x="10246178" y="1071500"/>
                  <a:pt x="10201130" y="1019099"/>
                  <a:pt x="10062014" y="1035619"/>
                </a:cubicBezTo>
                <a:cubicBezTo>
                  <a:pt x="9922898" y="1052139"/>
                  <a:pt x="9807718" y="1028902"/>
                  <a:pt x="9697427" y="1035619"/>
                </a:cubicBezTo>
                <a:cubicBezTo>
                  <a:pt x="9587136" y="1042336"/>
                  <a:pt x="9525695" y="1030240"/>
                  <a:pt x="9435381" y="1035619"/>
                </a:cubicBezTo>
                <a:cubicBezTo>
                  <a:pt x="9345067" y="1040998"/>
                  <a:pt x="9249507" y="1019964"/>
                  <a:pt x="9070794" y="1035619"/>
                </a:cubicBezTo>
                <a:cubicBezTo>
                  <a:pt x="8892081" y="1051274"/>
                  <a:pt x="8550497" y="1005755"/>
                  <a:pt x="8398588" y="1035619"/>
                </a:cubicBezTo>
                <a:cubicBezTo>
                  <a:pt x="8246679" y="1065483"/>
                  <a:pt x="8192730" y="996115"/>
                  <a:pt x="8034002" y="1035619"/>
                </a:cubicBezTo>
                <a:cubicBezTo>
                  <a:pt x="7875274" y="1075123"/>
                  <a:pt x="7613774" y="1000788"/>
                  <a:pt x="7464335" y="1035619"/>
                </a:cubicBezTo>
                <a:cubicBezTo>
                  <a:pt x="7314896" y="1070450"/>
                  <a:pt x="7111800" y="1022167"/>
                  <a:pt x="6997209" y="1035619"/>
                </a:cubicBezTo>
                <a:cubicBezTo>
                  <a:pt x="6882618" y="1049071"/>
                  <a:pt x="6806038" y="1008071"/>
                  <a:pt x="6632623" y="1035619"/>
                </a:cubicBezTo>
                <a:cubicBezTo>
                  <a:pt x="6459208" y="1063167"/>
                  <a:pt x="6107151" y="1011881"/>
                  <a:pt x="5857876" y="1035619"/>
                </a:cubicBezTo>
                <a:cubicBezTo>
                  <a:pt x="5608601" y="1059357"/>
                  <a:pt x="5624283" y="1007113"/>
                  <a:pt x="5493290" y="1035619"/>
                </a:cubicBezTo>
                <a:cubicBezTo>
                  <a:pt x="5362297" y="1064125"/>
                  <a:pt x="5012212" y="981451"/>
                  <a:pt x="4821084" y="1035619"/>
                </a:cubicBezTo>
                <a:cubicBezTo>
                  <a:pt x="4629956" y="1089787"/>
                  <a:pt x="4597681" y="991955"/>
                  <a:pt x="4456497" y="1035619"/>
                </a:cubicBezTo>
                <a:cubicBezTo>
                  <a:pt x="4315313" y="1079283"/>
                  <a:pt x="4240835" y="1029395"/>
                  <a:pt x="4091911" y="1035619"/>
                </a:cubicBezTo>
                <a:cubicBezTo>
                  <a:pt x="3942987" y="1041843"/>
                  <a:pt x="3643274" y="951050"/>
                  <a:pt x="3317165" y="1035619"/>
                </a:cubicBezTo>
                <a:cubicBezTo>
                  <a:pt x="2991056" y="1120188"/>
                  <a:pt x="2869671" y="1004816"/>
                  <a:pt x="2644959" y="1035619"/>
                </a:cubicBezTo>
                <a:cubicBezTo>
                  <a:pt x="2420247" y="1066422"/>
                  <a:pt x="2458908" y="1028011"/>
                  <a:pt x="2382912" y="1035619"/>
                </a:cubicBezTo>
                <a:cubicBezTo>
                  <a:pt x="2306916" y="1043227"/>
                  <a:pt x="2132411" y="980662"/>
                  <a:pt x="1915786" y="1035619"/>
                </a:cubicBezTo>
                <a:cubicBezTo>
                  <a:pt x="1699161" y="1090576"/>
                  <a:pt x="1574261" y="983001"/>
                  <a:pt x="1243580" y="1035619"/>
                </a:cubicBezTo>
                <a:cubicBezTo>
                  <a:pt x="912899" y="1088237"/>
                  <a:pt x="566441" y="925963"/>
                  <a:pt x="172607" y="1035619"/>
                </a:cubicBezTo>
                <a:cubicBezTo>
                  <a:pt x="89278" y="1046000"/>
                  <a:pt x="37" y="930214"/>
                  <a:pt x="0" y="863012"/>
                </a:cubicBezTo>
                <a:cubicBezTo>
                  <a:pt x="-28700" y="740243"/>
                  <a:pt x="30374" y="606435"/>
                  <a:pt x="0" y="531618"/>
                </a:cubicBezTo>
                <a:cubicBezTo>
                  <a:pt x="-30374" y="456801"/>
                  <a:pt x="6684" y="285378"/>
                  <a:pt x="0" y="17260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6600"/>
                </a:solidFill>
                <a:cs typeface="Calibri" panose="020F0502020204030204" pitchFamily="34" charset="0"/>
              </a:rPr>
              <a:t>Một số việc làm của con người làm thay đổi môi trường sống của 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1103" y="-90937"/>
            <a:ext cx="8511975" cy="5416061"/>
            <a:chOff x="309915" y="1301635"/>
            <a:chExt cx="8511975" cy="501718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54B2E52-DFAA-4FCC-B4E1-2647D7109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17" b="21035"/>
            <a:stretch/>
          </p:blipFill>
          <p:spPr>
            <a:xfrm>
              <a:off x="309915" y="1301635"/>
              <a:ext cx="8511975" cy="5017180"/>
            </a:xfrm>
            <a:prstGeom prst="rect">
              <a:avLst/>
            </a:prstGeom>
          </p:spPr>
        </p:pic>
        <p:sp>
          <p:nvSpPr>
            <p:cNvPr id="4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2084481" y="3138017"/>
              <a:ext cx="5948171" cy="192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just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4400" i="0" u="none" strike="noStrike" kern="0" cap="none" spc="0" normalizeH="0" baseline="0" noProof="0" dirty="0">
                  <a:ln>
                    <a:noFill/>
                  </a:ln>
                  <a:solidFill>
                    <a:srgbClr val="DB1D5D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Cần</a:t>
              </a:r>
              <a:r>
                <a:rPr kumimoji="0" lang="en-US" sz="4400" i="0" u="none" strike="noStrike" kern="0" cap="none" spc="0" normalizeH="0" noProof="0" dirty="0">
                  <a:ln>
                    <a:noFill/>
                  </a:ln>
                  <a:solidFill>
                    <a:srgbClr val="DB1D5D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 </a:t>
              </a:r>
              <a:r>
                <a:rPr kumimoji="0" lang="en-US" sz="4400" b="1" i="0" u="none" strike="noStrike" kern="0" cap="none" spc="0" normalizeH="0" noProof="0" dirty="0">
                  <a:ln>
                    <a:noFill/>
                  </a:ln>
                  <a:solidFill>
                    <a:srgbClr val="DB1D5D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chung tay </a:t>
              </a:r>
            </a:p>
            <a:p>
              <a:pPr marL="0" marR="0" lvl="0" indent="0" algn="just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4400" i="0" u="none" strike="noStrike" kern="0" cap="none" spc="0" normalizeH="0" noProof="0" dirty="0">
                  <a:ln>
                    <a:noFill/>
                  </a:ln>
                  <a:solidFill>
                    <a:srgbClr val="DB1D5D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bảo vệ môi trường sống </a:t>
              </a:r>
            </a:p>
            <a:p>
              <a:pPr marL="0" marR="0" lvl="0" indent="0" algn="just" defTabSz="41275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4400" i="0" u="none" strike="noStrike" kern="0" cap="none" spc="0" normalizeH="0" noProof="0" dirty="0">
                  <a:ln>
                    <a:noFill/>
                  </a:ln>
                  <a:solidFill>
                    <a:srgbClr val="DB1D5D"/>
                  </a:solidFill>
                  <a:effectLst/>
                  <a:uLnTx/>
                  <a:uFillTx/>
                  <a:latin typeface="Calibri" panose="020F0502020204030204" pitchFamily="34" charset="0"/>
                  <a:ea typeface="仓耳玄三M W05" panose="02020400000000000000" pitchFamily="18" charset="-122"/>
                  <a:cs typeface="Calibri" panose="020F0502020204030204" pitchFamily="34" charset="0"/>
                  <a:sym typeface="Lato Regular"/>
                </a:rPr>
                <a:t>của thực vật và động vật.</a:t>
              </a:r>
              <a:endParaRPr kumimoji="0" sz="4400" i="0" u="none" strike="noStrike" kern="0" cap="none" spc="0" normalizeH="0" baseline="0" noProof="0" dirty="0">
                <a:ln>
                  <a:noFill/>
                </a:ln>
                <a:solidFill>
                  <a:srgbClr val="DB1D5D"/>
                </a:solidFill>
                <a:effectLst/>
                <a:uLnTx/>
                <a:uFillTx/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  <a:sym typeface="Lato Regular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70" y="2801376"/>
            <a:ext cx="3603236" cy="4082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39" y="1020893"/>
            <a:ext cx="2843490" cy="893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6"/>
          <a:stretch/>
        </p:blipFill>
        <p:spPr>
          <a:xfrm>
            <a:off x="-82895" y="5045530"/>
            <a:ext cx="4374681" cy="1805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5" b="10714"/>
          <a:stretch/>
        </p:blipFill>
        <p:spPr>
          <a:xfrm>
            <a:off x="3536159" y="5175106"/>
            <a:ext cx="5093885" cy="15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260</Words>
  <Application>Microsoft Office PowerPoint</Application>
  <PresentationFormat>Widescreen</PresentationFormat>
  <Paragraphs>36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256</cp:revision>
  <dcterms:created xsi:type="dcterms:W3CDTF">2021-11-14T22:02:55Z</dcterms:created>
  <dcterms:modified xsi:type="dcterms:W3CDTF">2024-03-08T05:16:50Z</dcterms:modified>
</cp:coreProperties>
</file>