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3" r:id="rId2"/>
  </p:sldMasterIdLst>
  <p:notesMasterIdLst>
    <p:notesMasterId r:id="rId13"/>
  </p:notesMasterIdLst>
  <p:sldIdLst>
    <p:sldId id="269" r:id="rId3"/>
    <p:sldId id="299" r:id="rId4"/>
    <p:sldId id="267" r:id="rId5"/>
    <p:sldId id="303" r:id="rId6"/>
    <p:sldId id="261" r:id="rId7"/>
    <p:sldId id="312" r:id="rId8"/>
    <p:sldId id="311" r:id="rId9"/>
    <p:sldId id="315" r:id="rId10"/>
    <p:sldId id="324" r:id="rId11"/>
    <p:sldId id="279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oiny" panose="020B0604020202020204" charset="0"/>
      <p:regular r:id="rId18"/>
    </p:embeddedFont>
    <p:embeddedFont>
      <p:font typeface="DengXian" panose="02010600030101010101" pitchFamily="2" charset="-122"/>
      <p:regular r:id="rId19"/>
      <p:bold r:id="rId20"/>
    </p:embeddedFont>
    <p:embeddedFont>
      <p:font typeface="Microsoft YaHei" panose="020B0503020204020204" pitchFamily="34" charset="-122"/>
      <p:regular r:id="rId21"/>
      <p:bold r:id="rId22"/>
    </p:embeddedFont>
  </p:embeddedFontLst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EEFE"/>
    <a:srgbClr val="99FF99"/>
    <a:srgbClr val="FFCCFF"/>
    <a:srgbClr val="75E0FF"/>
    <a:srgbClr val="C4C4C4"/>
    <a:srgbClr val="5EE6E2"/>
    <a:srgbClr val="53C2E8"/>
    <a:srgbClr val="01A350"/>
    <a:srgbClr val="66D0EF"/>
    <a:srgbClr val="72D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30E93B-D9B0-4DCB-AA16-381D18A8938B}" v="1198" dt="2022-01-10T11:18:47.0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6" autoAdjust="0"/>
    <p:restoredTop sz="85678" autoAdjust="0"/>
  </p:normalViewPr>
  <p:slideViewPr>
    <p:cSldViewPr snapToGrid="0">
      <p:cViewPr varScale="1">
        <p:scale>
          <a:sx n="53" d="100"/>
          <a:sy n="53" d="100"/>
        </p:scale>
        <p:origin x="12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8" d="100"/>
        <a:sy n="78" d="100"/>
      </p:scale>
      <p:origin x="0" y="-90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tags" Target="tags/tag1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A230E93B-D9B0-4DCB-AA16-381D18A8938B}"/>
    <pc:docChg chg="undo redo custSel addSld delSld modSld sldOrd modMainMaster">
      <pc:chgData name="NGUYEN PHAM ANH THU" userId="baf72463-252b-4d5f-a6ca-5a6327a9888d" providerId="ADAL" clId="{A230E93B-D9B0-4DCB-AA16-381D18A8938B}" dt="2022-01-10T11:18:51.067" v="12183" actId="1076"/>
      <pc:docMkLst>
        <pc:docMk/>
      </pc:docMkLst>
      <pc:sldChg chg="del ord modTransition">
        <pc:chgData name="NGUYEN PHAM ANH THU" userId="baf72463-252b-4d5f-a6ca-5a6327a9888d" providerId="ADAL" clId="{A230E93B-D9B0-4DCB-AA16-381D18A8938B}" dt="2022-01-07T15:21:54.099" v="5898" actId="47"/>
        <pc:sldMkLst>
          <pc:docMk/>
          <pc:sldMk cId="2681964439" sldId="257"/>
        </pc:sldMkLst>
      </pc:sldChg>
      <pc:sldChg chg="addSp delSp modSp del mod ord modTransition delAnim modAnim">
        <pc:chgData name="NGUYEN PHAM ANH THU" userId="baf72463-252b-4d5f-a6ca-5a6327a9888d" providerId="ADAL" clId="{A230E93B-D9B0-4DCB-AA16-381D18A8938B}" dt="2022-01-07T07:25:30.235" v="2001" actId="47"/>
        <pc:sldMkLst>
          <pc:docMk/>
          <pc:sldMk cId="3806075433" sldId="258"/>
        </pc:sldMkLst>
        <pc:spChg chg="add mod">
          <ac:chgData name="NGUYEN PHAM ANH THU" userId="baf72463-252b-4d5f-a6ca-5a6327a9888d" providerId="ADAL" clId="{A230E93B-D9B0-4DCB-AA16-381D18A8938B}" dt="2022-01-07T07:17:51.952" v="1919" actId="1076"/>
          <ac:spMkLst>
            <pc:docMk/>
            <pc:sldMk cId="3806075433" sldId="258"/>
            <ac:spMk id="2" creationId="{502CDDBB-C732-49D4-9365-616F5BC62AB3}"/>
          </ac:spMkLst>
        </pc:spChg>
        <pc:spChg chg="add mod">
          <ac:chgData name="NGUYEN PHAM ANH THU" userId="baf72463-252b-4d5f-a6ca-5a6327a9888d" providerId="ADAL" clId="{A230E93B-D9B0-4DCB-AA16-381D18A8938B}" dt="2022-01-07T07:17:55.801" v="1920" actId="1076"/>
          <ac:spMkLst>
            <pc:docMk/>
            <pc:sldMk cId="3806075433" sldId="258"/>
            <ac:spMk id="9" creationId="{A1A94A9E-5DD4-4E27-A87D-C82789E254FB}"/>
          </ac:spMkLst>
        </pc:spChg>
        <pc:spChg chg="add mod">
          <ac:chgData name="NGUYEN PHAM ANH THU" userId="baf72463-252b-4d5f-a6ca-5a6327a9888d" providerId="ADAL" clId="{A230E93B-D9B0-4DCB-AA16-381D18A8938B}" dt="2022-01-07T07:18:05.487" v="1923" actId="1076"/>
          <ac:spMkLst>
            <pc:docMk/>
            <pc:sldMk cId="3806075433" sldId="258"/>
            <ac:spMk id="10" creationId="{6C0EC695-AD45-4095-AE8C-9F20FDC9C54A}"/>
          </ac:spMkLst>
        </pc:spChg>
        <pc:spChg chg="del">
          <ac:chgData name="NGUYEN PHAM ANH THU" userId="baf72463-252b-4d5f-a6ca-5a6327a9888d" providerId="ADAL" clId="{A230E93B-D9B0-4DCB-AA16-381D18A8938B}" dt="2022-01-07T07:14:22.195" v="1726" actId="478"/>
          <ac:spMkLst>
            <pc:docMk/>
            <pc:sldMk cId="3806075433" sldId="258"/>
            <ac:spMk id="24" creationId="{020A0DE9-6222-4466-A973-DFDFE9A63718}"/>
          </ac:spMkLst>
        </pc:spChg>
        <pc:picChg chg="del">
          <ac:chgData name="NGUYEN PHAM ANH THU" userId="baf72463-252b-4d5f-a6ca-5a6327a9888d" providerId="ADAL" clId="{A230E93B-D9B0-4DCB-AA16-381D18A8938B}" dt="2022-01-07T07:14:18.751" v="1725" actId="478"/>
          <ac:picMkLst>
            <pc:docMk/>
            <pc:sldMk cId="3806075433" sldId="258"/>
            <ac:picMk id="5" creationId="{6C7E98FF-6DC0-4BAC-A9A1-544158DD8292}"/>
          </ac:picMkLst>
        </pc:picChg>
        <pc:picChg chg="add mod ord">
          <ac:chgData name="NGUYEN PHAM ANH THU" userId="baf72463-252b-4d5f-a6ca-5a6327a9888d" providerId="ADAL" clId="{A230E93B-D9B0-4DCB-AA16-381D18A8938B}" dt="2022-01-07T07:17:59.376" v="1922" actId="1076"/>
          <ac:picMkLst>
            <pc:docMk/>
            <pc:sldMk cId="3806075433" sldId="258"/>
            <ac:picMk id="7" creationId="{0A2FEBFF-497A-4BA5-A780-4EE3C4C70BBB}"/>
          </ac:picMkLst>
        </pc:picChg>
        <pc:picChg chg="mod modVis">
          <ac:chgData name="NGUYEN PHAM ANH THU" userId="baf72463-252b-4d5f-a6ca-5a6327a9888d" providerId="ADAL" clId="{A230E93B-D9B0-4DCB-AA16-381D18A8938B}" dt="2022-01-07T07:14:33.976" v="1729" actId="14429"/>
          <ac:picMkLst>
            <pc:docMk/>
            <pc:sldMk cId="3806075433" sldId="258"/>
            <ac:picMk id="15" creationId="{2526A15F-66E9-48FD-8995-FF698DF6D00C}"/>
          </ac:picMkLst>
        </pc:picChg>
        <pc:picChg chg="del">
          <ac:chgData name="NGUYEN PHAM ANH THU" userId="baf72463-252b-4d5f-a6ca-5a6327a9888d" providerId="ADAL" clId="{A230E93B-D9B0-4DCB-AA16-381D18A8938B}" dt="2022-01-07T07:14:23.588" v="1727" actId="478"/>
          <ac:picMkLst>
            <pc:docMk/>
            <pc:sldMk cId="3806075433" sldId="258"/>
            <ac:picMk id="22" creationId="{1DDA05AF-7B33-4415-B834-BA5A0866DD06}"/>
          </ac:picMkLst>
        </pc:picChg>
        <pc:picChg chg="del">
          <ac:chgData name="NGUYEN PHAM ANH THU" userId="baf72463-252b-4d5f-a6ca-5a6327a9888d" providerId="ADAL" clId="{A230E93B-D9B0-4DCB-AA16-381D18A8938B}" dt="2022-01-07T07:14:17.225" v="1724" actId="478"/>
          <ac:picMkLst>
            <pc:docMk/>
            <pc:sldMk cId="3806075433" sldId="258"/>
            <ac:picMk id="28" creationId="{DD9638DA-C8D9-4EAC-A8D1-BDEDEB123F99}"/>
          </ac:picMkLst>
        </pc:picChg>
      </pc:sldChg>
      <pc:sldChg chg="addSp delSp modSp mod modTransition delAnim modAnim">
        <pc:chgData name="NGUYEN PHAM ANH THU" userId="baf72463-252b-4d5f-a6ca-5a6327a9888d" providerId="ADAL" clId="{A230E93B-D9B0-4DCB-AA16-381D18A8938B}" dt="2022-01-08T10:09:40.626" v="8118"/>
        <pc:sldMkLst>
          <pc:docMk/>
          <pc:sldMk cId="1504837657" sldId="261"/>
        </pc:sldMkLst>
        <pc:spChg chg="add mod">
          <ac:chgData name="NGUYEN PHAM ANH THU" userId="baf72463-252b-4d5f-a6ca-5a6327a9888d" providerId="ADAL" clId="{A230E93B-D9B0-4DCB-AA16-381D18A8938B}" dt="2022-01-08T01:18:52.875" v="6373" actId="14100"/>
          <ac:spMkLst>
            <pc:docMk/>
            <pc:sldMk cId="1504837657" sldId="261"/>
            <ac:spMk id="4" creationId="{A61B15AC-9F64-4F82-8567-681488D5211E}"/>
          </ac:spMkLst>
        </pc:spChg>
        <pc:spChg chg="add mod">
          <ac:chgData name="NGUYEN PHAM ANH THU" userId="baf72463-252b-4d5f-a6ca-5a6327a9888d" providerId="ADAL" clId="{A230E93B-D9B0-4DCB-AA16-381D18A8938B}" dt="2022-01-07T15:37:58.988" v="6196" actId="14100"/>
          <ac:spMkLst>
            <pc:docMk/>
            <pc:sldMk cId="1504837657" sldId="261"/>
            <ac:spMk id="6" creationId="{3E88B860-27F0-4385-8178-81C50F5F0CF5}"/>
          </ac:spMkLst>
        </pc:spChg>
        <pc:spChg chg="add mod">
          <ac:chgData name="NGUYEN PHAM ANH THU" userId="baf72463-252b-4d5f-a6ca-5a6327a9888d" providerId="ADAL" clId="{A230E93B-D9B0-4DCB-AA16-381D18A8938B}" dt="2022-01-07T15:38:06.516" v="6197" actId="1076"/>
          <ac:spMkLst>
            <pc:docMk/>
            <pc:sldMk cId="1504837657" sldId="261"/>
            <ac:spMk id="7" creationId="{7F7E21C9-D1E5-4A58-BE27-560F41522618}"/>
          </ac:spMkLst>
        </pc:spChg>
        <pc:spChg chg="add mod">
          <ac:chgData name="NGUYEN PHAM ANH THU" userId="baf72463-252b-4d5f-a6ca-5a6327a9888d" providerId="ADAL" clId="{A230E93B-D9B0-4DCB-AA16-381D18A8938B}" dt="2022-01-07T15:41:37.574" v="6240" actId="164"/>
          <ac:spMkLst>
            <pc:docMk/>
            <pc:sldMk cId="1504837657" sldId="261"/>
            <ac:spMk id="9" creationId="{22419FA7-3A7F-4D30-8C8D-F962569C065E}"/>
          </ac:spMkLst>
        </pc:spChg>
        <pc:spChg chg="mod">
          <ac:chgData name="NGUYEN PHAM ANH THU" userId="baf72463-252b-4d5f-a6ca-5a6327a9888d" providerId="ADAL" clId="{A230E93B-D9B0-4DCB-AA16-381D18A8938B}" dt="2022-01-07T15:22:40.383" v="5907" actId="20577"/>
          <ac:spMkLst>
            <pc:docMk/>
            <pc:sldMk cId="1504837657" sldId="261"/>
            <ac:spMk id="15" creationId="{AA849522-9282-4257-B5EF-14C4B3C07A4D}"/>
          </ac:spMkLst>
        </pc:spChg>
        <pc:spChg chg="mod">
          <ac:chgData name="NGUYEN PHAM ANH THU" userId="baf72463-252b-4d5f-a6ca-5a6327a9888d" providerId="ADAL" clId="{A230E93B-D9B0-4DCB-AA16-381D18A8938B}" dt="2022-01-07T15:22:38.309" v="5906"/>
          <ac:spMkLst>
            <pc:docMk/>
            <pc:sldMk cId="1504837657" sldId="261"/>
            <ac:spMk id="16" creationId="{06B3F2E9-8EA9-495A-8B88-E916E8CD5E12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29" creationId="{1246DE6F-746B-4070-948C-0DFFC35F8AC4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30" creationId="{D44CDC20-C8B1-4FCC-B1EE-78333CC2FFA1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31" creationId="{5D12EA5C-BF52-4CD9-85D0-8EE91D2D21E9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32" creationId="{B5BECE5D-46A1-490A-BA58-4EBBF8398ADE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33" creationId="{84C8B163-0040-4709-9D2F-A20B4C21A790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34" creationId="{0E03C1E8-055F-4D14-AC77-594AB2CAC89A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35" creationId="{03CC08AA-8FCB-4C68-A264-36F3A8646F04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41" creationId="{A2710B51-C864-4E5D-8CCC-FC8766A0564F}"/>
          </ac:spMkLst>
        </pc:spChg>
        <pc:spChg chg="del">
          <ac:chgData name="NGUYEN PHAM ANH THU" userId="baf72463-252b-4d5f-a6ca-5a6327a9888d" providerId="ADAL" clId="{A230E93B-D9B0-4DCB-AA16-381D18A8938B}" dt="2022-01-07T15:22:26.958" v="5902" actId="478"/>
          <ac:spMkLst>
            <pc:docMk/>
            <pc:sldMk cId="1504837657" sldId="261"/>
            <ac:spMk id="44" creationId="{5153FB38-9416-47E6-A4D3-08B92B8FBCEE}"/>
          </ac:spMkLst>
        </pc:spChg>
        <pc:spChg chg="del mod">
          <ac:chgData name="NGUYEN PHAM ANH THU" userId="baf72463-252b-4d5f-a6ca-5a6327a9888d" providerId="ADAL" clId="{A230E93B-D9B0-4DCB-AA16-381D18A8938B}" dt="2022-01-07T15:22:25.017" v="5901" actId="478"/>
          <ac:spMkLst>
            <pc:docMk/>
            <pc:sldMk cId="1504837657" sldId="261"/>
            <ac:spMk id="45" creationId="{BACD406A-76DF-4E87-90EA-7A6001436E48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47" creationId="{6CB610E0-3F02-486C-A57E-318DA864FFAC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48" creationId="{A30BC3DC-DC4D-401C-8D03-E299E15A8417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49" creationId="{6721AB3A-A0B4-42BB-92B0-EAF2A91A0782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50" creationId="{F5B21AFA-525A-4985-BB65-CCE98B3EFD1C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51" creationId="{05703ECE-74D8-42B6-80ED-C1A1B9AF5BAD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52" creationId="{D71B7F2C-97C0-4E6F-8965-335A01586465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53" creationId="{180C6D82-60A5-4507-800A-022EC3B0AF11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54" creationId="{1480C04D-1F0B-4A91-AD92-D6420FF153CB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55" creationId="{6835765B-6DBE-410F-BD25-C596FC544237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56" creationId="{63D0FC16-9390-4413-B010-9F5082AAD4AE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57" creationId="{189A2A5F-86F7-41F2-9F6B-31C89308950F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58" creationId="{49934E83-40E9-48D3-A6BE-1B55B9FC87BE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59" creationId="{C765B736-CE07-42EC-822B-5D611A343059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60" creationId="{6D0A02A9-5FDB-47A9-8584-B9053D1A6B96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61" creationId="{23275929-8449-45C1-B9A6-2A5C9579D76B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62" creationId="{B90DA0DF-9F0E-4619-999B-154E7D544AD3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63" creationId="{8B5DA8C1-AE45-4789-9062-3E89BFA16F94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64" creationId="{673BE25F-B743-4FED-93B8-F31E47D63E6B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65" creationId="{90128ECF-EACC-4AE2-B7B5-A468444D3835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66" creationId="{69931076-736C-40E9-BE44-37043E00CA9E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67" creationId="{9F5BD704-7C97-4761-8319-87188B09D973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68" creationId="{85C57447-2C17-4234-B903-78CE7A21AA03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69" creationId="{A0E7AE13-C7A7-48A1-8257-C020B6E7403C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70" creationId="{BB974E29-CE96-4BDD-9CCB-6F5C9A599972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71" creationId="{91E5E5A0-B5E5-4505-970E-47A2958A1C7B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72" creationId="{EDA13623-E8A6-4572-9F54-567236DA83A8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73" creationId="{7C9BC02D-5B2C-4805-813B-54239188EED9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74" creationId="{657530F9-C0B1-4248-AB71-4EDC9F77107B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75" creationId="{E4138D44-58C7-4173-ADC7-84DEDC0993DE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76" creationId="{B72AB33C-530C-4ED4-9535-1D69DD91A182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77" creationId="{D7D6C469-9F22-4A03-ACE4-CB31E65B86A6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78" creationId="{22981CDB-F07F-4385-A715-46E6DC88F089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79" creationId="{C6E3C9F0-E406-4C28-BDA7-85C95A97BC65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80" creationId="{9AC60867-C091-4D44-8EB7-098E66BDFB19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81" creationId="{54905A83-69A2-4170-95C8-542F3C03C037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82" creationId="{3826FE90-CAAC-41FA-BCA7-C1E8C73E6209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83" creationId="{CFAAAEAC-6DCA-486D-BBBE-D1B4954D15AB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84" creationId="{6E293FCE-5CAD-4422-823D-45586801B0EB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85" creationId="{D01DB774-9C94-47D7-8246-64329747EC61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86" creationId="{0BD786A0-1F71-41DC-86C8-5A7A16C9CF82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87" creationId="{DA60A440-3914-4DC9-9C29-CB96A449AAAA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88" creationId="{8D2C6B31-98A6-416B-8256-0FC3602E2A1E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89" creationId="{3173B2CC-0704-4A74-9CA3-C0B04539EE1D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90" creationId="{8E605B74-8B1C-4D85-8E30-79763813AA08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91" creationId="{8A8B1767-3693-4780-A9FA-00CDC3766D7F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92" creationId="{D10C88E8-CF81-4632-A356-FFE159E42501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93" creationId="{99F822EB-C8F6-4FB1-AA2D-E2B024374380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94" creationId="{D5C76325-4293-4341-A061-AF3B09C0893E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95" creationId="{06D07ABA-C2B2-499B-BDF3-004842937077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96" creationId="{E7411EC5-9D0A-482F-9541-28348A433A8E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97" creationId="{BD4F7341-E4E3-4BC2-9962-8CEA6373E1FB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98" creationId="{3076F52D-A312-47B4-8A11-A8192222F4C1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99" creationId="{BC098BA8-51D9-498D-B8BB-925C58AE3E5F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00" creationId="{5F7C675F-061B-4E74-A474-7F67C5F334D0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01" creationId="{3220C375-EB8C-4095-B3FD-3465A20D5F0C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02" creationId="{19024525-B9CA-4BB2-ADE7-96304B34B3F9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03" creationId="{96B680AE-4AFB-4E5F-8C75-C09D063D1208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04" creationId="{8CECC5D1-593B-47F9-BE7C-5C05F36B3F0F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05" creationId="{45F4701B-1F81-41E0-904C-C45FE8227BB3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06" creationId="{855E3068-2C23-435A-AC37-F3B603BB47B6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07" creationId="{5E329EC5-330E-436A-8A48-545C79344CE5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08" creationId="{7DCE09F8-349C-401D-9536-F804A94AFDFE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09" creationId="{72ED238C-FA36-4FA3-9D55-AC749F95AE7C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10" creationId="{EE00C442-7C1B-4047-BAAF-E6AE7CAE14A4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11" creationId="{EDD06CBC-5E13-4488-81BA-283CB4DFBA9B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12" creationId="{7C61B14C-9284-4737-B038-643816908B42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13" creationId="{BDB4A477-CF93-40E7-BD0D-D25A4975018B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14" creationId="{C28EEBFC-7EE7-4D97-8C38-3995E2110A13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15" creationId="{9BCC0459-791A-487D-BC72-1FC17FC0B2DB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16" creationId="{D0F78D40-8EBD-4856-8D94-39BB4210C384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17" creationId="{C1521D7F-D586-4DBB-ADAF-3F170BF2829F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18" creationId="{E5E4FF51-D9AF-400D-A6AF-6026E740A33E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19" creationId="{56DB63DD-8AC5-4A6E-9A0B-AE37408E01C2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20" creationId="{9A0A74BB-7B3D-4BB9-A986-35108BA71CFB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21" creationId="{236463C9-8B27-4827-AE3D-4D872DB9449C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22" creationId="{BD8F39B1-57E6-425F-B16E-FE602F133249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23" creationId="{749D6B26-2C4F-4CAD-B1BB-24F91CA5F029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24" creationId="{0A68C0D6-7D60-413D-B680-FFAB516A1ADD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25" creationId="{449FFB7B-C074-4158-A075-DBE66543FF22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26" creationId="{DF67A931-4A71-4ACF-ADAA-EB0408F38412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27" creationId="{21CD590F-17B0-4137-81E6-2470B50ED3D6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28" creationId="{8BF78B56-B4C1-4FF3-8BDA-E86C15BBCA2D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29" creationId="{DEAC8AFB-7B50-4BF7-B0A9-72572D10AFE1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30" creationId="{32662623-CB6C-4D0E-A282-9F1C6E88E3BE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31" creationId="{B2BCF3AF-3F8E-49E0-859C-CEF69C9EBAB7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32" creationId="{4B39FA67-EA7C-4963-944A-A43E9DBDDDF7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33" creationId="{10DFCD16-D456-4E4E-97BB-E2D66484E54F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34" creationId="{66FB18C5-F263-4C53-9416-AA08E656F836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35" creationId="{1E1801CA-2527-46F9-A4D1-E486AD2B9E31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36" creationId="{807AE4FF-386D-4D67-B30E-820DDFA894B0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37" creationId="{D976771C-4E16-44BD-9FCB-BE4F558DE908}"/>
          </ac:spMkLst>
        </pc:spChg>
        <pc:spChg chg="mod">
          <ac:chgData name="NGUYEN PHAM ANH THU" userId="baf72463-252b-4d5f-a6ca-5a6327a9888d" providerId="ADAL" clId="{A230E93B-D9B0-4DCB-AA16-381D18A8938B}" dt="2022-01-07T15:27:03.294" v="6082" actId="165"/>
          <ac:spMkLst>
            <pc:docMk/>
            <pc:sldMk cId="1504837657" sldId="261"/>
            <ac:spMk id="138" creationId="{7CC9443E-8666-4C3F-87C8-ABBBD1AFAAFA}"/>
          </ac:spMkLst>
        </pc:spChg>
        <pc:spChg chg="mod">
          <ac:chgData name="NGUYEN PHAM ANH THU" userId="baf72463-252b-4d5f-a6ca-5a6327a9888d" providerId="ADAL" clId="{A230E93B-D9B0-4DCB-AA16-381D18A8938B}" dt="2022-01-07T15:27:06.819" v="6083"/>
          <ac:spMkLst>
            <pc:docMk/>
            <pc:sldMk cId="1504837657" sldId="261"/>
            <ac:spMk id="140" creationId="{7BB2E045-5476-44C4-B478-BE79B299E1E6}"/>
          </ac:spMkLst>
        </pc:spChg>
        <pc:spChg chg="mod">
          <ac:chgData name="NGUYEN PHAM ANH THU" userId="baf72463-252b-4d5f-a6ca-5a6327a9888d" providerId="ADAL" clId="{A230E93B-D9B0-4DCB-AA16-381D18A8938B}" dt="2022-01-07T15:27:06.819" v="6083"/>
          <ac:spMkLst>
            <pc:docMk/>
            <pc:sldMk cId="1504837657" sldId="261"/>
            <ac:spMk id="141" creationId="{E25F6340-F2E4-4BCA-B5FC-86E5DB4B4CE2}"/>
          </ac:spMkLst>
        </pc:spChg>
        <pc:spChg chg="mod">
          <ac:chgData name="NGUYEN PHAM ANH THU" userId="baf72463-252b-4d5f-a6ca-5a6327a9888d" providerId="ADAL" clId="{A230E93B-D9B0-4DCB-AA16-381D18A8938B}" dt="2022-01-07T15:27:06.819" v="6083"/>
          <ac:spMkLst>
            <pc:docMk/>
            <pc:sldMk cId="1504837657" sldId="261"/>
            <ac:spMk id="142" creationId="{BE6A3219-E670-4ED9-9D82-C892A208D204}"/>
          </ac:spMkLst>
        </pc:spChg>
        <pc:spChg chg="mod">
          <ac:chgData name="NGUYEN PHAM ANH THU" userId="baf72463-252b-4d5f-a6ca-5a6327a9888d" providerId="ADAL" clId="{A230E93B-D9B0-4DCB-AA16-381D18A8938B}" dt="2022-01-07T15:27:06.819" v="6083"/>
          <ac:spMkLst>
            <pc:docMk/>
            <pc:sldMk cId="1504837657" sldId="261"/>
            <ac:spMk id="143" creationId="{3AF582EA-05ED-4579-AC01-F3514CCBA8E4}"/>
          </ac:spMkLst>
        </pc:spChg>
        <pc:spChg chg="mod">
          <ac:chgData name="NGUYEN PHAM ANH THU" userId="baf72463-252b-4d5f-a6ca-5a6327a9888d" providerId="ADAL" clId="{A230E93B-D9B0-4DCB-AA16-381D18A8938B}" dt="2022-01-07T15:27:06.819" v="6083"/>
          <ac:spMkLst>
            <pc:docMk/>
            <pc:sldMk cId="1504837657" sldId="261"/>
            <ac:spMk id="144" creationId="{4A2CD94C-4EE3-48A0-BA9F-94AFB65ABC52}"/>
          </ac:spMkLst>
        </pc:spChg>
        <pc:spChg chg="mod">
          <ac:chgData name="NGUYEN PHAM ANH THU" userId="baf72463-252b-4d5f-a6ca-5a6327a9888d" providerId="ADAL" clId="{A230E93B-D9B0-4DCB-AA16-381D18A8938B}" dt="2022-01-07T15:27:06.819" v="6083"/>
          <ac:spMkLst>
            <pc:docMk/>
            <pc:sldMk cId="1504837657" sldId="261"/>
            <ac:spMk id="145" creationId="{C9AF07F3-9908-43BE-B0DA-6F01E62AF0D0}"/>
          </ac:spMkLst>
        </pc:spChg>
        <pc:spChg chg="mod">
          <ac:chgData name="NGUYEN PHAM ANH THU" userId="baf72463-252b-4d5f-a6ca-5a6327a9888d" providerId="ADAL" clId="{A230E93B-D9B0-4DCB-AA16-381D18A8938B}" dt="2022-01-07T15:27:06.819" v="6083"/>
          <ac:spMkLst>
            <pc:docMk/>
            <pc:sldMk cId="1504837657" sldId="261"/>
            <ac:spMk id="146" creationId="{96790039-035B-490B-AE64-468C7903A623}"/>
          </ac:spMkLst>
        </pc:spChg>
        <pc:spChg chg="mod">
          <ac:chgData name="NGUYEN PHAM ANH THU" userId="baf72463-252b-4d5f-a6ca-5a6327a9888d" providerId="ADAL" clId="{A230E93B-D9B0-4DCB-AA16-381D18A8938B}" dt="2022-01-07T15:27:06.819" v="6083"/>
          <ac:spMkLst>
            <pc:docMk/>
            <pc:sldMk cId="1504837657" sldId="261"/>
            <ac:spMk id="147" creationId="{0C196679-E8E3-40AE-BE2B-6CAFC10642D7}"/>
          </ac:spMkLst>
        </pc:spChg>
        <pc:spChg chg="mod">
          <ac:chgData name="NGUYEN PHAM ANH THU" userId="baf72463-252b-4d5f-a6ca-5a6327a9888d" providerId="ADAL" clId="{A230E93B-D9B0-4DCB-AA16-381D18A8938B}" dt="2022-01-07T15:27:06.819" v="6083"/>
          <ac:spMkLst>
            <pc:docMk/>
            <pc:sldMk cId="1504837657" sldId="261"/>
            <ac:spMk id="148" creationId="{9374CF8E-732C-4EAD-9038-D1081A61AF44}"/>
          </ac:spMkLst>
        </pc:spChg>
        <pc:spChg chg="mod">
          <ac:chgData name="NGUYEN PHAM ANH THU" userId="baf72463-252b-4d5f-a6ca-5a6327a9888d" providerId="ADAL" clId="{A230E93B-D9B0-4DCB-AA16-381D18A8938B}" dt="2022-01-07T15:27:06.819" v="6083"/>
          <ac:spMkLst>
            <pc:docMk/>
            <pc:sldMk cId="1504837657" sldId="261"/>
            <ac:spMk id="149" creationId="{94632247-8901-471E-9B2A-266E02221286}"/>
          </ac:spMkLst>
        </pc:spChg>
        <pc:spChg chg="mod">
          <ac:chgData name="NGUYEN PHAM ANH THU" userId="baf72463-252b-4d5f-a6ca-5a6327a9888d" providerId="ADAL" clId="{A230E93B-D9B0-4DCB-AA16-381D18A8938B}" dt="2022-01-07T15:47:41.628" v="6312" actId="14100"/>
          <ac:spMkLst>
            <pc:docMk/>
            <pc:sldMk cId="1504837657" sldId="261"/>
            <ac:spMk id="153" creationId="{E56DC0F5-DFF5-44BC-A8BE-9B8B353138A7}"/>
          </ac:spMkLst>
        </pc:spChg>
        <pc:spChg chg="mod">
          <ac:chgData name="NGUYEN PHAM ANH THU" userId="baf72463-252b-4d5f-a6ca-5a6327a9888d" providerId="ADAL" clId="{A230E93B-D9B0-4DCB-AA16-381D18A8938B}" dt="2022-01-07T15:47:32.630" v="6310" actId="14100"/>
          <ac:spMkLst>
            <pc:docMk/>
            <pc:sldMk cId="1504837657" sldId="261"/>
            <ac:spMk id="154" creationId="{44488283-7E6E-4A87-90F7-D4E8F40106D7}"/>
          </ac:spMkLst>
        </pc:spChg>
        <pc:spChg chg="mod">
          <ac:chgData name="NGUYEN PHAM ANH THU" userId="baf72463-252b-4d5f-a6ca-5a6327a9888d" providerId="ADAL" clId="{A230E93B-D9B0-4DCB-AA16-381D18A8938B}" dt="2022-01-07T15:49:05.977" v="6320"/>
          <ac:spMkLst>
            <pc:docMk/>
            <pc:sldMk cId="1504837657" sldId="261"/>
            <ac:spMk id="156" creationId="{5A2E825C-DBF1-4D73-AE35-D59E9227CF79}"/>
          </ac:spMkLst>
        </pc:spChg>
        <pc:spChg chg="mod">
          <ac:chgData name="NGUYEN PHAM ANH THU" userId="baf72463-252b-4d5f-a6ca-5a6327a9888d" providerId="ADAL" clId="{A230E93B-D9B0-4DCB-AA16-381D18A8938B}" dt="2022-01-07T15:49:21.314" v="6336" actId="20577"/>
          <ac:spMkLst>
            <pc:docMk/>
            <pc:sldMk cId="1504837657" sldId="261"/>
            <ac:spMk id="157" creationId="{A9196D5B-BA25-435B-AB37-DC9EF32D40E6}"/>
          </ac:spMkLst>
        </pc:spChg>
        <pc:spChg chg="mod">
          <ac:chgData name="NGUYEN PHAM ANH THU" userId="baf72463-252b-4d5f-a6ca-5a6327a9888d" providerId="ADAL" clId="{A230E93B-D9B0-4DCB-AA16-381D18A8938B}" dt="2022-01-07T15:51:21.747" v="6353" actId="14100"/>
          <ac:spMkLst>
            <pc:docMk/>
            <pc:sldMk cId="1504837657" sldId="261"/>
            <ac:spMk id="159" creationId="{E403D559-0516-4C7A-868E-7BD0B0E06E86}"/>
          </ac:spMkLst>
        </pc:spChg>
        <pc:spChg chg="mod">
          <ac:chgData name="NGUYEN PHAM ANH THU" userId="baf72463-252b-4d5f-a6ca-5a6327a9888d" providerId="ADAL" clId="{A230E93B-D9B0-4DCB-AA16-381D18A8938B}" dt="2022-01-07T15:51:18.786" v="6352" actId="1076"/>
          <ac:spMkLst>
            <pc:docMk/>
            <pc:sldMk cId="1504837657" sldId="261"/>
            <ac:spMk id="160" creationId="{98967F06-6D2A-4672-B5F5-6C2EFD1EF151}"/>
          </ac:spMkLst>
        </pc:spChg>
        <pc:spChg chg="add mod">
          <ac:chgData name="NGUYEN PHAM ANH THU" userId="baf72463-252b-4d5f-a6ca-5a6327a9888d" providerId="ADAL" clId="{A230E93B-D9B0-4DCB-AA16-381D18A8938B}" dt="2022-01-08T01:19:14.661" v="6377" actId="14100"/>
          <ac:spMkLst>
            <pc:docMk/>
            <pc:sldMk cId="1504837657" sldId="261"/>
            <ac:spMk id="161" creationId="{B8660E68-2F55-4D93-B724-CA7B00709B86}"/>
          </ac:spMkLst>
        </pc:spChg>
        <pc:spChg chg="add mod">
          <ac:chgData name="NGUYEN PHAM ANH THU" userId="baf72463-252b-4d5f-a6ca-5a6327a9888d" providerId="ADAL" clId="{A230E93B-D9B0-4DCB-AA16-381D18A8938B}" dt="2022-01-08T01:19:23.115" v="6385" actId="20577"/>
          <ac:spMkLst>
            <pc:docMk/>
            <pc:sldMk cId="1504837657" sldId="261"/>
            <ac:spMk id="162" creationId="{C7709996-950A-4E32-BDF6-4ADB14FAE3FE}"/>
          </ac:spMkLst>
        </pc:spChg>
        <pc:spChg chg="add del mod">
          <ac:chgData name="NGUYEN PHAM ANH THU" userId="baf72463-252b-4d5f-a6ca-5a6327a9888d" providerId="ADAL" clId="{A230E93B-D9B0-4DCB-AA16-381D18A8938B}" dt="2022-01-08T01:19:52.994" v="6429" actId="478"/>
          <ac:spMkLst>
            <pc:docMk/>
            <pc:sldMk cId="1504837657" sldId="261"/>
            <ac:spMk id="163" creationId="{3D66517C-656E-46F7-8989-491887DC85D1}"/>
          </ac:spMkLst>
        </pc:spChg>
        <pc:spChg chg="add del mod">
          <ac:chgData name="NGUYEN PHAM ANH THU" userId="baf72463-252b-4d5f-a6ca-5a6327a9888d" providerId="ADAL" clId="{A230E93B-D9B0-4DCB-AA16-381D18A8938B}" dt="2022-01-08T01:19:53.198" v="6430" actId="478"/>
          <ac:spMkLst>
            <pc:docMk/>
            <pc:sldMk cId="1504837657" sldId="261"/>
            <ac:spMk id="164" creationId="{3EC2539A-2A44-4A87-85D7-8FDB95D31682}"/>
          </ac:spMkLst>
        </pc:spChg>
        <pc:spChg chg="mod">
          <ac:chgData name="NGUYEN PHAM ANH THU" userId="baf72463-252b-4d5f-a6ca-5a6327a9888d" providerId="ADAL" clId="{A230E93B-D9B0-4DCB-AA16-381D18A8938B}" dt="2022-01-08T01:27:03.259" v="6593" actId="14100"/>
          <ac:spMkLst>
            <pc:docMk/>
            <pc:sldMk cId="1504837657" sldId="261"/>
            <ac:spMk id="166" creationId="{08C11982-2514-484F-880E-B81546C69C77}"/>
          </ac:spMkLst>
        </pc:spChg>
        <pc:spChg chg="mod">
          <ac:chgData name="NGUYEN PHAM ANH THU" userId="baf72463-252b-4d5f-a6ca-5a6327a9888d" providerId="ADAL" clId="{A230E93B-D9B0-4DCB-AA16-381D18A8938B}" dt="2022-01-08T01:27:17.672" v="6595" actId="122"/>
          <ac:spMkLst>
            <pc:docMk/>
            <pc:sldMk cId="1504837657" sldId="261"/>
            <ac:spMk id="167" creationId="{6E0F57A9-F428-4C15-8A8F-82E1BC2AB9DB}"/>
          </ac:spMkLst>
        </pc:spChg>
        <pc:spChg chg="mod">
          <ac:chgData name="NGUYEN PHAM ANH THU" userId="baf72463-252b-4d5f-a6ca-5a6327a9888d" providerId="ADAL" clId="{A230E93B-D9B0-4DCB-AA16-381D18A8938B}" dt="2022-01-08T01:43:55.313" v="6700" actId="14100"/>
          <ac:spMkLst>
            <pc:docMk/>
            <pc:sldMk cId="1504837657" sldId="261"/>
            <ac:spMk id="169" creationId="{48EB76DC-278D-4001-A0F4-B40E754540D2}"/>
          </ac:spMkLst>
        </pc:spChg>
        <pc:spChg chg="mod">
          <ac:chgData name="NGUYEN PHAM ANH THU" userId="baf72463-252b-4d5f-a6ca-5a6327a9888d" providerId="ADAL" clId="{A230E93B-D9B0-4DCB-AA16-381D18A8938B}" dt="2022-01-08T01:43:49.825" v="6698" actId="14100"/>
          <ac:spMkLst>
            <pc:docMk/>
            <pc:sldMk cId="1504837657" sldId="261"/>
            <ac:spMk id="170" creationId="{D0FDFDB0-9C2D-4C36-AF77-C1264EEB6D62}"/>
          </ac:spMkLst>
        </pc:spChg>
        <pc:grpChg chg="add mod">
          <ac:chgData name="NGUYEN PHAM ANH THU" userId="baf72463-252b-4d5f-a6ca-5a6327a9888d" providerId="ADAL" clId="{A230E93B-D9B0-4DCB-AA16-381D18A8938B}" dt="2022-01-07T15:35:39.647" v="6101" actId="1076"/>
          <ac:grpSpMkLst>
            <pc:docMk/>
            <pc:sldMk cId="1504837657" sldId="261"/>
            <ac:grpSpMk id="3" creationId="{9559CA4D-5B44-48FD-8554-483C16531B8D}"/>
          </ac:grpSpMkLst>
        </pc:grpChg>
        <pc:grpChg chg="add mod">
          <ac:chgData name="NGUYEN PHAM ANH THU" userId="baf72463-252b-4d5f-a6ca-5a6327a9888d" providerId="ADAL" clId="{A230E93B-D9B0-4DCB-AA16-381D18A8938B}" dt="2022-01-07T15:37:16.708" v="6193" actId="1076"/>
          <ac:grpSpMkLst>
            <pc:docMk/>
            <pc:sldMk cId="1504837657" sldId="261"/>
            <ac:grpSpMk id="8" creationId="{709B690C-AE2A-4620-8A1B-5D73E1E2A31B}"/>
          </ac:grpSpMkLst>
        </pc:grpChg>
        <pc:grpChg chg="add mod">
          <ac:chgData name="NGUYEN PHAM ANH THU" userId="baf72463-252b-4d5f-a6ca-5a6327a9888d" providerId="ADAL" clId="{A230E93B-D9B0-4DCB-AA16-381D18A8938B}" dt="2022-01-07T15:42:19.531" v="6241" actId="1076"/>
          <ac:grpSpMkLst>
            <pc:docMk/>
            <pc:sldMk cId="1504837657" sldId="261"/>
            <ac:grpSpMk id="10" creationId="{237252C5-C1F6-4D4D-9F09-E89C07349907}"/>
          </ac:grpSpMkLst>
        </pc:grpChg>
        <pc:grpChg chg="add mod">
          <ac:chgData name="NGUYEN PHAM ANH THU" userId="baf72463-252b-4d5f-a6ca-5a6327a9888d" providerId="ADAL" clId="{A230E93B-D9B0-4DCB-AA16-381D18A8938B}" dt="2022-01-07T15:22:38.309" v="5906"/>
          <ac:grpSpMkLst>
            <pc:docMk/>
            <pc:sldMk cId="1504837657" sldId="261"/>
            <ac:grpSpMk id="13" creationId="{884A6269-0972-42C4-AF6D-991BD27DB58A}"/>
          </ac:grpSpMkLst>
        </pc:grpChg>
        <pc:grpChg chg="add del mod">
          <ac:chgData name="NGUYEN PHAM ANH THU" userId="baf72463-252b-4d5f-a6ca-5a6327a9888d" providerId="ADAL" clId="{A230E93B-D9B0-4DCB-AA16-381D18A8938B}" dt="2022-01-07T15:27:03.294" v="6082" actId="165"/>
          <ac:grpSpMkLst>
            <pc:docMk/>
            <pc:sldMk cId="1504837657" sldId="261"/>
            <ac:grpSpMk id="18" creationId="{C9F50162-1A00-4616-9FE7-D7EC374505C2}"/>
          </ac:grpSpMkLst>
        </pc:grpChg>
        <pc:grpChg chg="mod topLvl">
          <ac:chgData name="NGUYEN PHAM ANH THU" userId="baf72463-252b-4d5f-a6ca-5a6327a9888d" providerId="ADAL" clId="{A230E93B-D9B0-4DCB-AA16-381D18A8938B}" dt="2022-01-07T15:27:15.612" v="6085" actId="164"/>
          <ac:grpSpMkLst>
            <pc:docMk/>
            <pc:sldMk cId="1504837657" sldId="261"/>
            <ac:grpSpMk id="19" creationId="{F965A141-A443-4C3E-B38C-32A8A0854309}"/>
          </ac:grpSpMkLst>
        </pc:grpChg>
        <pc:grpChg chg="mod topLvl">
          <ac:chgData name="NGUYEN PHAM ANH THU" userId="baf72463-252b-4d5f-a6ca-5a6327a9888d" providerId="ADAL" clId="{A230E93B-D9B0-4DCB-AA16-381D18A8938B}" dt="2022-01-07T15:27:15.612" v="6085" actId="164"/>
          <ac:grpSpMkLst>
            <pc:docMk/>
            <pc:sldMk cId="1504837657" sldId="261"/>
            <ac:grpSpMk id="20" creationId="{3AD980FA-9F28-4166-B415-ED47C75D6079}"/>
          </ac:grpSpMkLst>
        </pc:grpChg>
        <pc:grpChg chg="mod topLvl">
          <ac:chgData name="NGUYEN PHAM ANH THU" userId="baf72463-252b-4d5f-a6ca-5a6327a9888d" providerId="ADAL" clId="{A230E93B-D9B0-4DCB-AA16-381D18A8938B}" dt="2022-01-07T15:27:15.612" v="6085" actId="164"/>
          <ac:grpSpMkLst>
            <pc:docMk/>
            <pc:sldMk cId="1504837657" sldId="261"/>
            <ac:grpSpMk id="21" creationId="{7087F50D-EC83-4283-8C25-4B1931B64389}"/>
          </ac:grpSpMkLst>
        </pc:grpChg>
        <pc:grpChg chg="mod topLvl">
          <ac:chgData name="NGUYEN PHAM ANH THU" userId="baf72463-252b-4d5f-a6ca-5a6327a9888d" providerId="ADAL" clId="{A230E93B-D9B0-4DCB-AA16-381D18A8938B}" dt="2022-01-07T15:27:15.612" v="6085" actId="164"/>
          <ac:grpSpMkLst>
            <pc:docMk/>
            <pc:sldMk cId="1504837657" sldId="261"/>
            <ac:grpSpMk id="22" creationId="{7B7CAE55-68EF-409E-8A29-49D87DE32613}"/>
          </ac:grpSpMkLst>
        </pc:grpChg>
        <pc:grpChg chg="mod topLvl">
          <ac:chgData name="NGUYEN PHAM ANH THU" userId="baf72463-252b-4d5f-a6ca-5a6327a9888d" providerId="ADAL" clId="{A230E93B-D9B0-4DCB-AA16-381D18A8938B}" dt="2022-01-07T15:27:15.612" v="6085" actId="164"/>
          <ac:grpSpMkLst>
            <pc:docMk/>
            <pc:sldMk cId="1504837657" sldId="261"/>
            <ac:grpSpMk id="23" creationId="{784736ED-8941-4F7C-BB4F-03CEDFE3F7D4}"/>
          </ac:grpSpMkLst>
        </pc:grpChg>
        <pc:grpChg chg="mod topLvl">
          <ac:chgData name="NGUYEN PHAM ANH THU" userId="baf72463-252b-4d5f-a6ca-5a6327a9888d" providerId="ADAL" clId="{A230E93B-D9B0-4DCB-AA16-381D18A8938B}" dt="2022-01-07T15:27:15.612" v="6085" actId="164"/>
          <ac:grpSpMkLst>
            <pc:docMk/>
            <pc:sldMk cId="1504837657" sldId="261"/>
            <ac:grpSpMk id="24" creationId="{582927D7-4160-4525-B186-8CFCEF795A2B}"/>
          </ac:grpSpMkLst>
        </pc:grpChg>
        <pc:grpChg chg="mod topLvl">
          <ac:chgData name="NGUYEN PHAM ANH THU" userId="baf72463-252b-4d5f-a6ca-5a6327a9888d" providerId="ADAL" clId="{A230E93B-D9B0-4DCB-AA16-381D18A8938B}" dt="2022-01-07T15:27:15.612" v="6085" actId="164"/>
          <ac:grpSpMkLst>
            <pc:docMk/>
            <pc:sldMk cId="1504837657" sldId="261"/>
            <ac:grpSpMk id="25" creationId="{F04C5404-5CE1-407A-81D7-76A2AA33D7B4}"/>
          </ac:grpSpMkLst>
        </pc:grpChg>
        <pc:grpChg chg="mod topLvl">
          <ac:chgData name="NGUYEN PHAM ANH THU" userId="baf72463-252b-4d5f-a6ca-5a6327a9888d" providerId="ADAL" clId="{A230E93B-D9B0-4DCB-AA16-381D18A8938B}" dt="2022-01-07T15:27:15.612" v="6085" actId="164"/>
          <ac:grpSpMkLst>
            <pc:docMk/>
            <pc:sldMk cId="1504837657" sldId="261"/>
            <ac:grpSpMk id="26" creationId="{ED69141E-8E3A-4411-B09A-88C3CADC9725}"/>
          </ac:grpSpMkLst>
        </pc:grpChg>
        <pc:grpChg chg="mod topLvl">
          <ac:chgData name="NGUYEN PHAM ANH THU" userId="baf72463-252b-4d5f-a6ca-5a6327a9888d" providerId="ADAL" clId="{A230E93B-D9B0-4DCB-AA16-381D18A8938B}" dt="2022-01-07T15:27:15.612" v="6085" actId="164"/>
          <ac:grpSpMkLst>
            <pc:docMk/>
            <pc:sldMk cId="1504837657" sldId="261"/>
            <ac:grpSpMk id="27" creationId="{47718609-B392-4739-93DC-68F638FC5A2C}"/>
          </ac:grpSpMkLst>
        </pc:grpChg>
        <pc:grpChg chg="mod topLvl">
          <ac:chgData name="NGUYEN PHAM ANH THU" userId="baf72463-252b-4d5f-a6ca-5a6327a9888d" providerId="ADAL" clId="{A230E93B-D9B0-4DCB-AA16-381D18A8938B}" dt="2022-01-07T15:27:15.612" v="6085" actId="164"/>
          <ac:grpSpMkLst>
            <pc:docMk/>
            <pc:sldMk cId="1504837657" sldId="261"/>
            <ac:grpSpMk id="28" creationId="{9EE3B985-B112-46D1-8971-D26ACA64598A}"/>
          </ac:grpSpMkLst>
        </pc:grpChg>
        <pc:grpChg chg="del">
          <ac:chgData name="NGUYEN PHAM ANH THU" userId="baf72463-252b-4d5f-a6ca-5a6327a9888d" providerId="ADAL" clId="{A230E93B-D9B0-4DCB-AA16-381D18A8938B}" dt="2022-01-07T15:22:33.229" v="5905" actId="478"/>
          <ac:grpSpMkLst>
            <pc:docMk/>
            <pc:sldMk cId="1504837657" sldId="261"/>
            <ac:grpSpMk id="38" creationId="{7FC16F40-87C9-42D3-8A4C-B067A5D3BCCA}"/>
          </ac:grpSpMkLst>
        </pc:grpChg>
        <pc:grpChg chg="add mod">
          <ac:chgData name="NGUYEN PHAM ANH THU" userId="baf72463-252b-4d5f-a6ca-5a6327a9888d" providerId="ADAL" clId="{A230E93B-D9B0-4DCB-AA16-381D18A8938B}" dt="2022-01-07T15:35:39.647" v="6101" actId="1076"/>
          <ac:grpSpMkLst>
            <pc:docMk/>
            <pc:sldMk cId="1504837657" sldId="261"/>
            <ac:grpSpMk id="139" creationId="{F1305936-4893-4474-8F08-B7D56154C323}"/>
          </ac:grpSpMkLst>
        </pc:grpChg>
        <pc:grpChg chg="add mod">
          <ac:chgData name="NGUYEN PHAM ANH THU" userId="baf72463-252b-4d5f-a6ca-5a6327a9888d" providerId="ADAL" clId="{A230E93B-D9B0-4DCB-AA16-381D18A8938B}" dt="2022-01-07T15:47:48.971" v="6313" actId="1076"/>
          <ac:grpSpMkLst>
            <pc:docMk/>
            <pc:sldMk cId="1504837657" sldId="261"/>
            <ac:grpSpMk id="152" creationId="{F4DD2E22-CC02-4BED-A384-35BE5125EA24}"/>
          </ac:grpSpMkLst>
        </pc:grpChg>
        <pc:grpChg chg="add mod">
          <ac:chgData name="NGUYEN PHAM ANH THU" userId="baf72463-252b-4d5f-a6ca-5a6327a9888d" providerId="ADAL" clId="{A230E93B-D9B0-4DCB-AA16-381D18A8938B}" dt="2022-01-07T15:49:29.826" v="6337" actId="1076"/>
          <ac:grpSpMkLst>
            <pc:docMk/>
            <pc:sldMk cId="1504837657" sldId="261"/>
            <ac:grpSpMk id="155" creationId="{C4B1CFFE-AC28-46EA-8723-8A4A0C631F98}"/>
          </ac:grpSpMkLst>
        </pc:grpChg>
        <pc:grpChg chg="add mod">
          <ac:chgData name="NGUYEN PHAM ANH THU" userId="baf72463-252b-4d5f-a6ca-5a6327a9888d" providerId="ADAL" clId="{A230E93B-D9B0-4DCB-AA16-381D18A8938B}" dt="2022-01-07T15:51:33.763" v="6354" actId="1076"/>
          <ac:grpSpMkLst>
            <pc:docMk/>
            <pc:sldMk cId="1504837657" sldId="261"/>
            <ac:grpSpMk id="158" creationId="{1389B55B-A27C-4F5D-9031-B0643F3D1DB1}"/>
          </ac:grpSpMkLst>
        </pc:grpChg>
        <pc:grpChg chg="add mod">
          <ac:chgData name="NGUYEN PHAM ANH THU" userId="baf72463-252b-4d5f-a6ca-5a6327a9888d" providerId="ADAL" clId="{A230E93B-D9B0-4DCB-AA16-381D18A8938B}" dt="2022-01-08T01:27:33.643" v="6596" actId="1076"/>
          <ac:grpSpMkLst>
            <pc:docMk/>
            <pc:sldMk cId="1504837657" sldId="261"/>
            <ac:grpSpMk id="165" creationId="{39466626-8316-4EE2-9F59-577850E3D6CA}"/>
          </ac:grpSpMkLst>
        </pc:grpChg>
        <pc:grpChg chg="add mod">
          <ac:chgData name="NGUYEN PHAM ANH THU" userId="baf72463-252b-4d5f-a6ca-5a6327a9888d" providerId="ADAL" clId="{A230E93B-D9B0-4DCB-AA16-381D18A8938B}" dt="2022-01-08T01:44:06.009" v="6701" actId="1076"/>
          <ac:grpSpMkLst>
            <pc:docMk/>
            <pc:sldMk cId="1504837657" sldId="261"/>
            <ac:grpSpMk id="168" creationId="{F8CB7705-E759-4683-AF12-631398CED6C7}"/>
          </ac:grpSpMkLst>
        </pc:grpChg>
        <pc:graphicFrameChg chg="add mod modGraphic">
          <ac:chgData name="NGUYEN PHAM ANH THU" userId="baf72463-252b-4d5f-a6ca-5a6327a9888d" providerId="ADAL" clId="{A230E93B-D9B0-4DCB-AA16-381D18A8938B}" dt="2022-01-08T01:18:21.302" v="6363" actId="20577"/>
          <ac:graphicFrameMkLst>
            <pc:docMk/>
            <pc:sldMk cId="1504837657" sldId="261"/>
            <ac:graphicFrameMk id="2" creationId="{C67F2CB0-1FC5-4BE9-B982-AB3962CAB76A}"/>
          </ac:graphicFrameMkLst>
        </pc:graphicFrameChg>
        <pc:picChg chg="add del mod">
          <ac:chgData name="NGUYEN PHAM ANH THU" userId="baf72463-252b-4d5f-a6ca-5a6327a9888d" providerId="ADAL" clId="{A230E93B-D9B0-4DCB-AA16-381D18A8938B}" dt="2022-01-07T15:35:12.023" v="6091" actId="21"/>
          <ac:picMkLst>
            <pc:docMk/>
            <pc:sldMk cId="1504837657" sldId="261"/>
            <ac:picMk id="5" creationId="{5FBAE826-6ADF-494A-B0C4-852B5CCCEA3A}"/>
          </ac:picMkLst>
        </pc:picChg>
        <pc:picChg chg="del">
          <ac:chgData name="NGUYEN PHAM ANH THU" userId="baf72463-252b-4d5f-a6ca-5a6327a9888d" providerId="ADAL" clId="{A230E93B-D9B0-4DCB-AA16-381D18A8938B}" dt="2022-01-07T15:22:27.955" v="5903" actId="478"/>
          <ac:picMkLst>
            <pc:docMk/>
            <pc:sldMk cId="1504837657" sldId="261"/>
            <ac:picMk id="11" creationId="{DCE6AB1D-A51F-42C5-BCDB-8918111928DF}"/>
          </ac:picMkLst>
        </pc:picChg>
        <pc:picChg chg="mod">
          <ac:chgData name="NGUYEN PHAM ANH THU" userId="baf72463-252b-4d5f-a6ca-5a6327a9888d" providerId="ADAL" clId="{A230E93B-D9B0-4DCB-AA16-381D18A8938B}" dt="2022-01-07T15:22:38.309" v="5906"/>
          <ac:picMkLst>
            <pc:docMk/>
            <pc:sldMk cId="1504837657" sldId="261"/>
            <ac:picMk id="14" creationId="{B71ED2B8-C219-46C7-9009-8263F1A98EE7}"/>
          </ac:picMkLst>
        </pc:picChg>
        <pc:picChg chg="mod">
          <ac:chgData name="NGUYEN PHAM ANH THU" userId="baf72463-252b-4d5f-a6ca-5a6327a9888d" providerId="ADAL" clId="{A230E93B-D9B0-4DCB-AA16-381D18A8938B}" dt="2022-01-07T15:22:32.511" v="5904" actId="1076"/>
          <ac:picMkLst>
            <pc:docMk/>
            <pc:sldMk cId="1504837657" sldId="261"/>
            <ac:picMk id="42" creationId="{E2B0F7AB-0705-4695-8DDA-DAB640D2005B}"/>
          </ac:picMkLst>
        </pc:picChg>
        <pc:picChg chg="del">
          <ac:chgData name="NGUYEN PHAM ANH THU" userId="baf72463-252b-4d5f-a6ca-5a6327a9888d" providerId="ADAL" clId="{A230E93B-D9B0-4DCB-AA16-381D18A8938B}" dt="2022-01-07T15:22:23.698" v="5900" actId="478"/>
          <ac:picMkLst>
            <pc:docMk/>
            <pc:sldMk cId="1504837657" sldId="261"/>
            <ac:picMk id="43" creationId="{2F8A62A1-98CD-4C17-B5F2-7D76E19D1C90}"/>
          </ac:picMkLst>
        </pc:picChg>
        <pc:picChg chg="del">
          <ac:chgData name="NGUYEN PHAM ANH THU" userId="baf72463-252b-4d5f-a6ca-5a6327a9888d" providerId="ADAL" clId="{A230E93B-D9B0-4DCB-AA16-381D18A8938B}" dt="2022-01-07T15:22:26.958" v="5902" actId="478"/>
          <ac:picMkLst>
            <pc:docMk/>
            <pc:sldMk cId="1504837657" sldId="261"/>
            <ac:picMk id="46" creationId="{DA733EC7-3A38-40E7-98C7-CE980733777E}"/>
          </ac:picMkLst>
        </pc:picChg>
        <pc:picChg chg="add mod">
          <ac:chgData name="NGUYEN PHAM ANH THU" userId="baf72463-252b-4d5f-a6ca-5a6327a9888d" providerId="ADAL" clId="{A230E93B-D9B0-4DCB-AA16-381D18A8938B}" dt="2022-01-07T15:35:43.230" v="6103" actId="1076"/>
          <ac:picMkLst>
            <pc:docMk/>
            <pc:sldMk cId="1504837657" sldId="261"/>
            <ac:picMk id="150" creationId="{294D1264-8224-4DD6-AABB-A885B655BC01}"/>
          </ac:picMkLst>
        </pc:picChg>
        <pc:picChg chg="add mod">
          <ac:chgData name="NGUYEN PHAM ANH THU" userId="baf72463-252b-4d5f-a6ca-5a6327a9888d" providerId="ADAL" clId="{A230E93B-D9B0-4DCB-AA16-381D18A8938B}" dt="2022-01-07T15:41:37.574" v="6240" actId="164"/>
          <ac:picMkLst>
            <pc:docMk/>
            <pc:sldMk cId="1504837657" sldId="261"/>
            <ac:picMk id="151" creationId="{ADE42FC5-1346-4852-83CA-903DF5262158}"/>
          </ac:picMkLst>
        </pc:picChg>
        <pc:picChg chg="add mod">
          <ac:chgData name="NGUYEN PHAM ANH THU" userId="baf72463-252b-4d5f-a6ca-5a6327a9888d" providerId="ADAL" clId="{A230E93B-D9B0-4DCB-AA16-381D18A8938B}" dt="2022-01-08T09:55:16.828" v="8033" actId="1076"/>
          <ac:picMkLst>
            <pc:docMk/>
            <pc:sldMk cId="1504837657" sldId="261"/>
            <ac:picMk id="171" creationId="{E645EB01-5168-4290-85D1-F1784509CB2C}"/>
          </ac:picMkLst>
        </pc:picChg>
      </pc:sldChg>
      <pc:sldChg chg="addSp delSp modSp mod ord modTransition delAnim modAnim">
        <pc:chgData name="NGUYEN PHAM ANH THU" userId="baf72463-252b-4d5f-a6ca-5a6327a9888d" providerId="ADAL" clId="{A230E93B-D9B0-4DCB-AA16-381D18A8938B}" dt="2022-01-10T11:10:34.386" v="11874" actId="478"/>
        <pc:sldMkLst>
          <pc:docMk/>
          <pc:sldMk cId="319978426" sldId="262"/>
        </pc:sldMkLst>
        <pc:spChg chg="add mod">
          <ac:chgData name="NGUYEN PHAM ANH THU" userId="baf72463-252b-4d5f-a6ca-5a6327a9888d" providerId="ADAL" clId="{A230E93B-D9B0-4DCB-AA16-381D18A8938B}" dt="2022-01-07T01:47:22.763" v="74" actId="164"/>
          <ac:spMkLst>
            <pc:docMk/>
            <pc:sldMk cId="319978426" sldId="262"/>
            <ac:spMk id="2" creationId="{7F2025D6-6676-4FA1-B420-6C0A0AE215A0}"/>
          </ac:spMkLst>
        </pc:spChg>
        <pc:spChg chg="del">
          <ac:chgData name="NGUYEN PHAM ANH THU" userId="baf72463-252b-4d5f-a6ca-5a6327a9888d" providerId="ADAL" clId="{A230E93B-D9B0-4DCB-AA16-381D18A8938B}" dt="2022-01-07T01:44:00.924" v="2" actId="478"/>
          <ac:spMkLst>
            <pc:docMk/>
            <pc:sldMk cId="319978426" sldId="262"/>
            <ac:spMk id="17" creationId="{288D3148-2B16-47C7-AD59-2C338BAB5D6C}"/>
          </ac:spMkLst>
        </pc:spChg>
        <pc:spChg chg="mod">
          <ac:chgData name="NGUYEN PHAM ANH THU" userId="baf72463-252b-4d5f-a6ca-5a6327a9888d" providerId="ADAL" clId="{A230E93B-D9B0-4DCB-AA16-381D18A8938B}" dt="2022-01-07T01:44:02.246" v="3" actId="20577"/>
          <ac:spMkLst>
            <pc:docMk/>
            <pc:sldMk cId="319978426" sldId="262"/>
            <ac:spMk id="27" creationId="{498AFED7-45F8-4EB2-8F56-5A373FB69455}"/>
          </ac:spMkLst>
        </pc:spChg>
        <pc:spChg chg="mod">
          <ac:chgData name="NGUYEN PHAM ANH THU" userId="baf72463-252b-4d5f-a6ca-5a6327a9888d" providerId="ADAL" clId="{A230E93B-D9B0-4DCB-AA16-381D18A8938B}" dt="2022-01-07T01:46:11.122" v="61" actId="1076"/>
          <ac:spMkLst>
            <pc:docMk/>
            <pc:sldMk cId="319978426" sldId="262"/>
            <ac:spMk id="37" creationId="{4DBD389D-323C-4E2E-91A2-754EA30E2385}"/>
          </ac:spMkLst>
        </pc:spChg>
        <pc:grpChg chg="add mod">
          <ac:chgData name="NGUYEN PHAM ANH THU" userId="baf72463-252b-4d5f-a6ca-5a6327a9888d" providerId="ADAL" clId="{A230E93B-D9B0-4DCB-AA16-381D18A8938B}" dt="2022-01-07T01:47:22.763" v="74" actId="164"/>
          <ac:grpSpMkLst>
            <pc:docMk/>
            <pc:sldMk cId="319978426" sldId="262"/>
            <ac:grpSpMk id="3" creationId="{7353884D-2F71-48BB-BF5A-78B2A04A6901}"/>
          </ac:grpSpMkLst>
        </pc:grpChg>
        <pc:grpChg chg="del">
          <ac:chgData name="NGUYEN PHAM ANH THU" userId="baf72463-252b-4d5f-a6ca-5a6327a9888d" providerId="ADAL" clId="{A230E93B-D9B0-4DCB-AA16-381D18A8938B}" dt="2022-01-07T01:44:04.524" v="4" actId="478"/>
          <ac:grpSpMkLst>
            <pc:docMk/>
            <pc:sldMk cId="319978426" sldId="262"/>
            <ac:grpSpMk id="19" creationId="{F3A92BA5-F297-4320-9EC2-F31C1126BD2D}"/>
          </ac:grpSpMkLst>
        </pc:grpChg>
        <pc:grpChg chg="del">
          <ac:chgData name="NGUYEN PHAM ANH THU" userId="baf72463-252b-4d5f-a6ca-5a6327a9888d" providerId="ADAL" clId="{A230E93B-D9B0-4DCB-AA16-381D18A8938B}" dt="2022-01-07T01:44:04.524" v="4" actId="478"/>
          <ac:grpSpMkLst>
            <pc:docMk/>
            <pc:sldMk cId="319978426" sldId="262"/>
            <ac:grpSpMk id="22" creationId="{83913811-DC17-4028-9A22-D64AA55C7B94}"/>
          </ac:grpSpMkLst>
        </pc:grpChg>
        <pc:grpChg chg="del">
          <ac:chgData name="NGUYEN PHAM ANH THU" userId="baf72463-252b-4d5f-a6ca-5a6327a9888d" providerId="ADAL" clId="{A230E93B-D9B0-4DCB-AA16-381D18A8938B}" dt="2022-01-07T01:44:04.524" v="4" actId="478"/>
          <ac:grpSpMkLst>
            <pc:docMk/>
            <pc:sldMk cId="319978426" sldId="262"/>
            <ac:grpSpMk id="25" creationId="{C0E3385B-025A-4F5B-BFBC-9ADEFED6A27A}"/>
          </ac:grpSpMkLst>
        </pc:grpChg>
        <pc:grpChg chg="del">
          <ac:chgData name="NGUYEN PHAM ANH THU" userId="baf72463-252b-4d5f-a6ca-5a6327a9888d" providerId="ADAL" clId="{A230E93B-D9B0-4DCB-AA16-381D18A8938B}" dt="2022-01-07T01:44:04.524" v="4" actId="478"/>
          <ac:grpSpMkLst>
            <pc:docMk/>
            <pc:sldMk cId="319978426" sldId="262"/>
            <ac:grpSpMk id="28" creationId="{C406CA3C-4D82-4595-8251-44153F56CF1A}"/>
          </ac:grpSpMkLst>
        </pc:grpChg>
        <pc:picChg chg="add del mod">
          <ac:chgData name="NGUYEN PHAM ANH THU" userId="baf72463-252b-4d5f-a6ca-5a6327a9888d" providerId="ADAL" clId="{A230E93B-D9B0-4DCB-AA16-381D18A8938B}" dt="2022-01-10T11:10:34.386" v="11874" actId="478"/>
          <ac:picMkLst>
            <pc:docMk/>
            <pc:sldMk cId="319978426" sldId="262"/>
            <ac:picMk id="5" creationId="{7503929F-653B-4373-BB01-E0DB745E848B}"/>
          </ac:picMkLst>
        </pc:picChg>
        <pc:picChg chg="mod">
          <ac:chgData name="NGUYEN PHAM ANH THU" userId="baf72463-252b-4d5f-a6ca-5a6327a9888d" providerId="ADAL" clId="{A230E93B-D9B0-4DCB-AA16-381D18A8938B}" dt="2022-01-07T01:44:23.337" v="11" actId="1076"/>
          <ac:picMkLst>
            <pc:docMk/>
            <pc:sldMk cId="319978426" sldId="262"/>
            <ac:picMk id="10" creationId="{2267A7BB-CD88-49EB-A108-7FD78F696D69}"/>
          </ac:picMkLst>
        </pc:picChg>
        <pc:picChg chg="mod">
          <ac:chgData name="NGUYEN PHAM ANH THU" userId="baf72463-252b-4d5f-a6ca-5a6327a9888d" providerId="ADAL" clId="{A230E93B-D9B0-4DCB-AA16-381D18A8938B}" dt="2022-01-07T01:44:23.337" v="11" actId="1076"/>
          <ac:picMkLst>
            <pc:docMk/>
            <pc:sldMk cId="319978426" sldId="262"/>
            <ac:picMk id="11" creationId="{3C5CA88F-1755-4E8E-85D8-332F18D22C7E}"/>
          </ac:picMkLst>
        </pc:picChg>
        <pc:picChg chg="mod">
          <ac:chgData name="NGUYEN PHAM ANH THU" userId="baf72463-252b-4d5f-a6ca-5a6327a9888d" providerId="ADAL" clId="{A230E93B-D9B0-4DCB-AA16-381D18A8938B}" dt="2022-01-07T01:44:23.337" v="11" actId="1076"/>
          <ac:picMkLst>
            <pc:docMk/>
            <pc:sldMk cId="319978426" sldId="262"/>
            <ac:picMk id="13" creationId="{C2FD62CA-F68F-4048-BFC3-46CBCB258273}"/>
          </ac:picMkLst>
        </pc:picChg>
        <pc:picChg chg="mod">
          <ac:chgData name="NGUYEN PHAM ANH THU" userId="baf72463-252b-4d5f-a6ca-5a6327a9888d" providerId="ADAL" clId="{A230E93B-D9B0-4DCB-AA16-381D18A8938B}" dt="2022-01-07T01:44:23.337" v="11" actId="1076"/>
          <ac:picMkLst>
            <pc:docMk/>
            <pc:sldMk cId="319978426" sldId="262"/>
            <ac:picMk id="16" creationId="{161A89E6-0012-470A-A9B7-54700D104D91}"/>
          </ac:picMkLst>
        </pc:picChg>
        <pc:picChg chg="mod">
          <ac:chgData name="NGUYEN PHAM ANH THU" userId="baf72463-252b-4d5f-a6ca-5a6327a9888d" providerId="ADAL" clId="{A230E93B-D9B0-4DCB-AA16-381D18A8938B}" dt="2022-01-07T01:47:15.641" v="73" actId="13244"/>
          <ac:picMkLst>
            <pc:docMk/>
            <pc:sldMk cId="319978426" sldId="262"/>
            <ac:picMk id="32" creationId="{A04B459F-74E0-411D-93F6-DB35434C4732}"/>
          </ac:picMkLst>
        </pc:picChg>
        <pc:picChg chg="mod">
          <ac:chgData name="NGUYEN PHAM ANH THU" userId="baf72463-252b-4d5f-a6ca-5a6327a9888d" providerId="ADAL" clId="{A230E93B-D9B0-4DCB-AA16-381D18A8938B}" dt="2022-01-07T01:47:14.176" v="72" actId="13244"/>
          <ac:picMkLst>
            <pc:docMk/>
            <pc:sldMk cId="319978426" sldId="262"/>
            <ac:picMk id="33" creationId="{AD53DAAC-BA62-4538-BA11-611D9DDC31E3}"/>
          </ac:picMkLst>
        </pc:picChg>
        <pc:picChg chg="add mod">
          <ac:chgData name="NGUYEN PHAM ANH THU" userId="baf72463-252b-4d5f-a6ca-5a6327a9888d" providerId="ADAL" clId="{A230E93B-D9B0-4DCB-AA16-381D18A8938B}" dt="2022-01-07T01:47:22.763" v="74" actId="164"/>
          <ac:picMkLst>
            <pc:docMk/>
            <pc:sldMk cId="319978426" sldId="262"/>
            <ac:picMk id="34" creationId="{1A447E32-2160-45B8-A694-8FF14B737A87}"/>
          </ac:picMkLst>
        </pc:picChg>
      </pc:sldChg>
      <pc:sldChg chg="addSp delSp modSp mod modTransition delAnim modAnim">
        <pc:chgData name="NGUYEN PHAM ANH THU" userId="baf72463-252b-4d5f-a6ca-5a6327a9888d" providerId="ADAL" clId="{A230E93B-D9B0-4DCB-AA16-381D18A8938B}" dt="2022-01-07T07:31:51.048" v="2947" actId="14100"/>
        <pc:sldMkLst>
          <pc:docMk/>
          <pc:sldMk cId="3523148765" sldId="263"/>
        </pc:sldMkLst>
        <pc:spChg chg="add mod">
          <ac:chgData name="NGUYEN PHAM ANH THU" userId="baf72463-252b-4d5f-a6ca-5a6327a9888d" providerId="ADAL" clId="{A230E93B-D9B0-4DCB-AA16-381D18A8938B}" dt="2022-01-07T07:31:42.134" v="2944" actId="1076"/>
          <ac:spMkLst>
            <pc:docMk/>
            <pc:sldMk cId="3523148765" sldId="263"/>
            <ac:spMk id="2" creationId="{53E528D1-A811-4C05-93BC-62DF899DC87D}"/>
          </ac:spMkLst>
        </pc:spChg>
        <pc:spChg chg="add mod ord">
          <ac:chgData name="NGUYEN PHAM ANH THU" userId="baf72463-252b-4d5f-a6ca-5a6327a9888d" providerId="ADAL" clId="{A230E93B-D9B0-4DCB-AA16-381D18A8938B}" dt="2022-01-07T07:31:51.048" v="2947" actId="14100"/>
          <ac:spMkLst>
            <pc:docMk/>
            <pc:sldMk cId="3523148765" sldId="263"/>
            <ac:spMk id="5" creationId="{DF328268-5944-47DA-AAF6-09E19381EF87}"/>
          </ac:spMkLst>
        </pc:spChg>
        <pc:spChg chg="del">
          <ac:chgData name="NGUYEN PHAM ANH THU" userId="baf72463-252b-4d5f-a6ca-5a6327a9888d" providerId="ADAL" clId="{A230E93B-D9B0-4DCB-AA16-381D18A8938B}" dt="2022-01-07T03:08:31.601" v="1666" actId="478"/>
          <ac:spMkLst>
            <pc:docMk/>
            <pc:sldMk cId="3523148765" sldId="263"/>
            <ac:spMk id="10" creationId="{1AAA0D5A-55C1-456E-BE0D-B52F131CD330}"/>
          </ac:spMkLst>
        </pc:spChg>
        <pc:spChg chg="del">
          <ac:chgData name="NGUYEN PHAM ANH THU" userId="baf72463-252b-4d5f-a6ca-5a6327a9888d" providerId="ADAL" clId="{A230E93B-D9B0-4DCB-AA16-381D18A8938B}" dt="2022-01-07T03:08:29.782" v="1665" actId="478"/>
          <ac:spMkLst>
            <pc:docMk/>
            <pc:sldMk cId="3523148765" sldId="263"/>
            <ac:spMk id="11" creationId="{A2A18357-0B3E-45FB-A0EF-30C3280DC663}"/>
          </ac:spMkLst>
        </pc:spChg>
        <pc:grpChg chg="del">
          <ac:chgData name="NGUYEN PHAM ANH THU" userId="baf72463-252b-4d5f-a6ca-5a6327a9888d" providerId="ADAL" clId="{A230E93B-D9B0-4DCB-AA16-381D18A8938B}" dt="2022-01-07T03:09:02.238" v="1677" actId="478"/>
          <ac:grpSpMkLst>
            <pc:docMk/>
            <pc:sldMk cId="3523148765" sldId="263"/>
            <ac:grpSpMk id="33" creationId="{D49481EC-B99F-465F-A27E-E912764C3164}"/>
          </ac:grpSpMkLst>
        </pc:grpChg>
        <pc:picChg chg="del">
          <ac:chgData name="NGUYEN PHAM ANH THU" userId="baf72463-252b-4d5f-a6ca-5a6327a9888d" providerId="ADAL" clId="{A230E93B-D9B0-4DCB-AA16-381D18A8938B}" dt="2022-01-07T03:08:28.109" v="1664" actId="478"/>
          <ac:picMkLst>
            <pc:docMk/>
            <pc:sldMk cId="3523148765" sldId="263"/>
            <ac:picMk id="2" creationId="{084A82C0-B2AE-4EE2-835B-532318DEE1F7}"/>
          </ac:picMkLst>
        </pc:picChg>
        <pc:picChg chg="del mod">
          <ac:chgData name="NGUYEN PHAM ANH THU" userId="baf72463-252b-4d5f-a6ca-5a6327a9888d" providerId="ADAL" clId="{A230E93B-D9B0-4DCB-AA16-381D18A8938B}" dt="2022-01-07T03:08:37.414" v="1668" actId="478"/>
          <ac:picMkLst>
            <pc:docMk/>
            <pc:sldMk cId="3523148765" sldId="263"/>
            <ac:picMk id="9" creationId="{56FAE514-5DC5-4377-B92F-2008F4DC6D84}"/>
          </ac:picMkLst>
        </pc:picChg>
        <pc:picChg chg="add mod">
          <ac:chgData name="NGUYEN PHAM ANH THU" userId="baf72463-252b-4d5f-a6ca-5a6327a9888d" providerId="ADAL" clId="{A230E93B-D9B0-4DCB-AA16-381D18A8938B}" dt="2022-01-07T03:08:58.726" v="1676" actId="1076"/>
          <ac:picMkLst>
            <pc:docMk/>
            <pc:sldMk cId="3523148765" sldId="263"/>
            <ac:picMk id="17" creationId="{C0752F50-7273-4D30-9AF7-5A54465C29B2}"/>
          </ac:picMkLst>
        </pc:picChg>
        <pc:picChg chg="add mod">
          <ac:chgData name="NGUYEN PHAM ANH THU" userId="baf72463-252b-4d5f-a6ca-5a6327a9888d" providerId="ADAL" clId="{A230E93B-D9B0-4DCB-AA16-381D18A8938B}" dt="2022-01-07T03:08:48.687" v="1672" actId="1076"/>
          <ac:picMkLst>
            <pc:docMk/>
            <pc:sldMk cId="3523148765" sldId="263"/>
            <ac:picMk id="18" creationId="{EAE7C26A-E67B-44A9-8516-678B8DBDFFD3}"/>
          </ac:picMkLst>
        </pc:picChg>
        <pc:picChg chg="add mod">
          <ac:chgData name="NGUYEN PHAM ANH THU" userId="baf72463-252b-4d5f-a6ca-5a6327a9888d" providerId="ADAL" clId="{A230E93B-D9B0-4DCB-AA16-381D18A8938B}" dt="2022-01-07T03:09:28.741" v="1680" actId="1076"/>
          <ac:picMkLst>
            <pc:docMk/>
            <pc:sldMk cId="3523148765" sldId="263"/>
            <ac:picMk id="19" creationId="{61CB7162-9B8A-4837-BA21-9C96C88B7553}"/>
          </ac:picMkLst>
        </pc:picChg>
        <pc:picChg chg="add mod">
          <ac:chgData name="NGUYEN PHAM ANH THU" userId="baf72463-252b-4d5f-a6ca-5a6327a9888d" providerId="ADAL" clId="{A230E93B-D9B0-4DCB-AA16-381D18A8938B}" dt="2022-01-07T03:09:37.126" v="1682" actId="1076"/>
          <ac:picMkLst>
            <pc:docMk/>
            <pc:sldMk cId="3523148765" sldId="263"/>
            <ac:picMk id="20" creationId="{DC9A802A-F18C-4BCF-A040-F8D8F301F4AF}"/>
          </ac:picMkLst>
        </pc:picChg>
        <pc:picChg chg="del">
          <ac:chgData name="NGUYEN PHAM ANH THU" userId="baf72463-252b-4d5f-a6ca-5a6327a9888d" providerId="ADAL" clId="{A230E93B-D9B0-4DCB-AA16-381D18A8938B}" dt="2022-01-07T03:08:19.077" v="1661" actId="478"/>
          <ac:picMkLst>
            <pc:docMk/>
            <pc:sldMk cId="3523148765" sldId="263"/>
            <ac:picMk id="22" creationId="{55A238EC-0EC0-46EA-ADAE-C1C96344CCBF}"/>
          </ac:picMkLst>
        </pc:picChg>
      </pc:sldChg>
      <pc:sldChg chg="del modTransition">
        <pc:chgData name="NGUYEN PHAM ANH THU" userId="baf72463-252b-4d5f-a6ca-5a6327a9888d" providerId="ADAL" clId="{A230E93B-D9B0-4DCB-AA16-381D18A8938B}" dt="2022-01-08T09:42:11.061" v="7917" actId="47"/>
        <pc:sldMkLst>
          <pc:docMk/>
          <pc:sldMk cId="1496866950" sldId="264"/>
        </pc:sldMkLst>
      </pc:sldChg>
      <pc:sldChg chg="del modTransition">
        <pc:chgData name="NGUYEN PHAM ANH THU" userId="baf72463-252b-4d5f-a6ca-5a6327a9888d" providerId="ADAL" clId="{A230E93B-D9B0-4DCB-AA16-381D18A8938B}" dt="2022-01-08T09:42:09.127" v="7916" actId="47"/>
        <pc:sldMkLst>
          <pc:docMk/>
          <pc:sldMk cId="905577617" sldId="265"/>
        </pc:sldMkLst>
      </pc:sldChg>
      <pc:sldChg chg="del modTransition">
        <pc:chgData name="NGUYEN PHAM ANH THU" userId="baf72463-252b-4d5f-a6ca-5a6327a9888d" providerId="ADAL" clId="{A230E93B-D9B0-4DCB-AA16-381D18A8938B}" dt="2022-01-08T11:22:48.507" v="8689" actId="47"/>
        <pc:sldMkLst>
          <pc:docMk/>
          <pc:sldMk cId="1145871018" sldId="266"/>
        </pc:sldMkLst>
      </pc:sldChg>
      <pc:sldChg chg="addSp delSp modSp mod modTransition addAnim delAnim modAnim">
        <pc:chgData name="NGUYEN PHAM ANH THU" userId="baf72463-252b-4d5f-a6ca-5a6327a9888d" providerId="ADAL" clId="{A230E93B-D9B0-4DCB-AA16-381D18A8938B}" dt="2022-01-08T16:06:11.800" v="11848"/>
        <pc:sldMkLst>
          <pc:docMk/>
          <pc:sldMk cId="2618280482" sldId="267"/>
        </pc:sldMkLst>
        <pc:spChg chg="mod">
          <ac:chgData name="NGUYEN PHAM ANH THU" userId="baf72463-252b-4d5f-a6ca-5a6327a9888d" providerId="ADAL" clId="{A230E93B-D9B0-4DCB-AA16-381D18A8938B}" dt="2022-01-07T14:44:59.390" v="4682" actId="20577"/>
          <ac:spMkLst>
            <pc:docMk/>
            <pc:sldMk cId="2618280482" sldId="267"/>
            <ac:spMk id="27" creationId="{19DB8066-83BA-4008-98B2-D5410A840773}"/>
          </ac:spMkLst>
        </pc:spChg>
        <pc:spChg chg="mod">
          <ac:chgData name="NGUYEN PHAM ANH THU" userId="baf72463-252b-4d5f-a6ca-5a6327a9888d" providerId="ADAL" clId="{A230E93B-D9B0-4DCB-AA16-381D18A8938B}" dt="2022-01-07T14:44:57.081" v="4681"/>
          <ac:spMkLst>
            <pc:docMk/>
            <pc:sldMk cId="2618280482" sldId="267"/>
            <ac:spMk id="28" creationId="{ABECA054-96B9-403F-9FE3-6303814E7659}"/>
          </ac:spMkLst>
        </pc:spChg>
        <pc:spChg chg="mod">
          <ac:chgData name="NGUYEN PHAM ANH THU" userId="baf72463-252b-4d5f-a6ca-5a6327a9888d" providerId="ADAL" clId="{A230E93B-D9B0-4DCB-AA16-381D18A8938B}" dt="2022-01-07T14:47:21.669" v="4690" actId="1076"/>
          <ac:spMkLst>
            <pc:docMk/>
            <pc:sldMk cId="2618280482" sldId="267"/>
            <ac:spMk id="44" creationId="{AE01EF1F-F718-460E-B2DB-401FFB13CA4B}"/>
          </ac:spMkLst>
        </pc:spChg>
        <pc:spChg chg="mod">
          <ac:chgData name="NGUYEN PHAM ANH THU" userId="baf72463-252b-4d5f-a6ca-5a6327a9888d" providerId="ADAL" clId="{A230E93B-D9B0-4DCB-AA16-381D18A8938B}" dt="2022-01-07T14:47:21.669" v="4690" actId="1076"/>
          <ac:spMkLst>
            <pc:docMk/>
            <pc:sldMk cId="2618280482" sldId="267"/>
            <ac:spMk id="45" creationId="{74A5FFE9-3757-4687-A0FD-685BD2EF6E9B}"/>
          </ac:spMkLst>
        </pc:spChg>
        <pc:spChg chg="mod">
          <ac:chgData name="NGUYEN PHAM ANH THU" userId="baf72463-252b-4d5f-a6ca-5a6327a9888d" providerId="ADAL" clId="{A230E93B-D9B0-4DCB-AA16-381D18A8938B}" dt="2022-01-07T14:47:21.669" v="4690" actId="1076"/>
          <ac:spMkLst>
            <pc:docMk/>
            <pc:sldMk cId="2618280482" sldId="267"/>
            <ac:spMk id="47" creationId="{0EE66A93-42B1-4D30-B115-BA7FB485F5EF}"/>
          </ac:spMkLst>
        </pc:spChg>
        <pc:spChg chg="mod">
          <ac:chgData name="NGUYEN PHAM ANH THU" userId="baf72463-252b-4d5f-a6ca-5a6327a9888d" providerId="ADAL" clId="{A230E93B-D9B0-4DCB-AA16-381D18A8938B}" dt="2022-01-07T14:47:21.669" v="4690" actId="1076"/>
          <ac:spMkLst>
            <pc:docMk/>
            <pc:sldMk cId="2618280482" sldId="267"/>
            <ac:spMk id="48" creationId="{CB788917-65C0-43EF-9743-27E62EC82E6B}"/>
          </ac:spMkLst>
        </pc:spChg>
        <pc:spChg chg="mod">
          <ac:chgData name="NGUYEN PHAM ANH THU" userId="baf72463-252b-4d5f-a6ca-5a6327a9888d" providerId="ADAL" clId="{A230E93B-D9B0-4DCB-AA16-381D18A8938B}" dt="2022-01-07T14:47:21.669" v="4690" actId="1076"/>
          <ac:spMkLst>
            <pc:docMk/>
            <pc:sldMk cId="2618280482" sldId="267"/>
            <ac:spMk id="49" creationId="{5EADFE1E-72EE-4417-9A01-B37295B1A667}"/>
          </ac:spMkLst>
        </pc:spChg>
        <pc:spChg chg="mod">
          <ac:chgData name="NGUYEN PHAM ANH THU" userId="baf72463-252b-4d5f-a6ca-5a6327a9888d" providerId="ADAL" clId="{A230E93B-D9B0-4DCB-AA16-381D18A8938B}" dt="2022-01-07T14:47:21.669" v="4690" actId="1076"/>
          <ac:spMkLst>
            <pc:docMk/>
            <pc:sldMk cId="2618280482" sldId="267"/>
            <ac:spMk id="50" creationId="{29C58625-C039-4560-B873-830B39091F2D}"/>
          </ac:spMkLst>
        </pc:spChg>
        <pc:spChg chg="mod topLvl">
          <ac:chgData name="NGUYEN PHAM ANH THU" userId="baf72463-252b-4d5f-a6ca-5a6327a9888d" providerId="ADAL" clId="{A230E93B-D9B0-4DCB-AA16-381D18A8938B}" dt="2022-01-07T14:50:21.530" v="4820" actId="164"/>
          <ac:spMkLst>
            <pc:docMk/>
            <pc:sldMk cId="2618280482" sldId="267"/>
            <ac:spMk id="66" creationId="{DDD61869-555D-40A3-A5A2-09779B5CD2FA}"/>
          </ac:spMkLst>
        </pc:spChg>
        <pc:spChg chg="mod">
          <ac:chgData name="NGUYEN PHAM ANH THU" userId="baf72463-252b-4d5f-a6ca-5a6327a9888d" providerId="ADAL" clId="{A230E93B-D9B0-4DCB-AA16-381D18A8938B}" dt="2022-01-07T14:50:04.106" v="4815" actId="165"/>
          <ac:spMkLst>
            <pc:docMk/>
            <pc:sldMk cId="2618280482" sldId="267"/>
            <ac:spMk id="67" creationId="{BB1D5898-8A0B-451D-A115-181DA3BE447D}"/>
          </ac:spMkLst>
        </pc:spChg>
        <pc:spChg chg="mod">
          <ac:chgData name="NGUYEN PHAM ANH THU" userId="baf72463-252b-4d5f-a6ca-5a6327a9888d" providerId="ADAL" clId="{A230E93B-D9B0-4DCB-AA16-381D18A8938B}" dt="2022-01-07T14:50:04.106" v="4815" actId="165"/>
          <ac:spMkLst>
            <pc:docMk/>
            <pc:sldMk cId="2618280482" sldId="267"/>
            <ac:spMk id="68" creationId="{8C472D21-0571-4DDB-9EDA-C5C3122179FA}"/>
          </ac:spMkLst>
        </pc:spChg>
        <pc:spChg chg="mod">
          <ac:chgData name="NGUYEN PHAM ANH THU" userId="baf72463-252b-4d5f-a6ca-5a6327a9888d" providerId="ADAL" clId="{A230E93B-D9B0-4DCB-AA16-381D18A8938B}" dt="2022-01-07T14:50:56.168" v="4826"/>
          <ac:spMkLst>
            <pc:docMk/>
            <pc:sldMk cId="2618280482" sldId="267"/>
            <ac:spMk id="94" creationId="{D374FF58-D275-4D4F-B76A-3F47D965602F}"/>
          </ac:spMkLst>
        </pc:spChg>
        <pc:spChg chg="mod">
          <ac:chgData name="NGUYEN PHAM ANH THU" userId="baf72463-252b-4d5f-a6ca-5a6327a9888d" providerId="ADAL" clId="{A230E93B-D9B0-4DCB-AA16-381D18A8938B}" dt="2022-01-07T14:50:56.168" v="4826"/>
          <ac:spMkLst>
            <pc:docMk/>
            <pc:sldMk cId="2618280482" sldId="267"/>
            <ac:spMk id="95" creationId="{806A4934-A52B-40DF-816A-80F0FF7DD1C5}"/>
          </ac:spMkLst>
        </pc:spChg>
        <pc:spChg chg="mod">
          <ac:chgData name="NGUYEN PHAM ANH THU" userId="baf72463-252b-4d5f-a6ca-5a6327a9888d" providerId="ADAL" clId="{A230E93B-D9B0-4DCB-AA16-381D18A8938B}" dt="2022-01-07T14:50:56.168" v="4826"/>
          <ac:spMkLst>
            <pc:docMk/>
            <pc:sldMk cId="2618280482" sldId="267"/>
            <ac:spMk id="97" creationId="{AAAC98F5-6E0D-4D44-860C-08C89A27C34A}"/>
          </ac:spMkLst>
        </pc:spChg>
        <pc:spChg chg="mod">
          <ac:chgData name="NGUYEN PHAM ANH THU" userId="baf72463-252b-4d5f-a6ca-5a6327a9888d" providerId="ADAL" clId="{A230E93B-D9B0-4DCB-AA16-381D18A8938B}" dt="2022-01-07T14:50:56.168" v="4826"/>
          <ac:spMkLst>
            <pc:docMk/>
            <pc:sldMk cId="2618280482" sldId="267"/>
            <ac:spMk id="98" creationId="{172EE9E0-22C1-4702-A8EC-19210D44BDC6}"/>
          </ac:spMkLst>
        </pc:spChg>
        <pc:spChg chg="mod">
          <ac:chgData name="NGUYEN PHAM ANH THU" userId="baf72463-252b-4d5f-a6ca-5a6327a9888d" providerId="ADAL" clId="{A230E93B-D9B0-4DCB-AA16-381D18A8938B}" dt="2022-01-07T14:50:56.168" v="4826"/>
          <ac:spMkLst>
            <pc:docMk/>
            <pc:sldMk cId="2618280482" sldId="267"/>
            <ac:spMk id="99" creationId="{5B856535-EE03-40DF-9889-A1F075E18D36}"/>
          </ac:spMkLst>
        </pc:spChg>
        <pc:spChg chg="mod">
          <ac:chgData name="NGUYEN PHAM ANH THU" userId="baf72463-252b-4d5f-a6ca-5a6327a9888d" providerId="ADAL" clId="{A230E93B-D9B0-4DCB-AA16-381D18A8938B}" dt="2022-01-07T14:50:56.168" v="4826"/>
          <ac:spMkLst>
            <pc:docMk/>
            <pc:sldMk cId="2618280482" sldId="267"/>
            <ac:spMk id="100" creationId="{619FAEA7-09F6-4B16-AF6F-CD8BB601B346}"/>
          </ac:spMkLst>
        </pc:spChg>
        <pc:spChg chg="mod">
          <ac:chgData name="NGUYEN PHAM ANH THU" userId="baf72463-252b-4d5f-a6ca-5a6327a9888d" providerId="ADAL" clId="{A230E93B-D9B0-4DCB-AA16-381D18A8938B}" dt="2022-01-07T14:51:29.973" v="4830"/>
          <ac:spMkLst>
            <pc:docMk/>
            <pc:sldMk cId="2618280482" sldId="267"/>
            <ac:spMk id="102" creationId="{55B876B5-DFEA-4ECA-9B8B-C650EEA55884}"/>
          </ac:spMkLst>
        </pc:spChg>
        <pc:spChg chg="mod">
          <ac:chgData name="NGUYEN PHAM ANH THU" userId="baf72463-252b-4d5f-a6ca-5a6327a9888d" providerId="ADAL" clId="{A230E93B-D9B0-4DCB-AA16-381D18A8938B}" dt="2022-01-07T14:51:45.952" v="4890" actId="20577"/>
          <ac:spMkLst>
            <pc:docMk/>
            <pc:sldMk cId="2618280482" sldId="267"/>
            <ac:spMk id="103" creationId="{3AAF806E-DB86-40A4-8637-45AFEA1A9C54}"/>
          </ac:spMkLst>
        </pc:spChg>
        <pc:grpChg chg="add mod">
          <ac:chgData name="NGUYEN PHAM ANH THU" userId="baf72463-252b-4d5f-a6ca-5a6327a9888d" providerId="ADAL" clId="{A230E93B-D9B0-4DCB-AA16-381D18A8938B}" dt="2022-01-07T14:48:40.775" v="4707" actId="14100"/>
          <ac:grpSpMkLst>
            <pc:docMk/>
            <pc:sldMk cId="2618280482" sldId="267"/>
            <ac:grpSpMk id="2" creationId="{75BD91CC-79F8-4C0F-B9B6-D51622E362D1}"/>
          </ac:grpSpMkLst>
        </pc:grpChg>
        <pc:grpChg chg="add mod">
          <ac:chgData name="NGUYEN PHAM ANH THU" userId="baf72463-252b-4d5f-a6ca-5a6327a9888d" providerId="ADAL" clId="{A230E93B-D9B0-4DCB-AA16-381D18A8938B}" dt="2022-01-07T14:48:40.775" v="4707" actId="14100"/>
          <ac:grpSpMkLst>
            <pc:docMk/>
            <pc:sldMk cId="2618280482" sldId="267"/>
            <ac:grpSpMk id="3" creationId="{756E2F13-591F-43F6-97EF-D87F5948450D}"/>
          </ac:grpSpMkLst>
        </pc:grpChg>
        <pc:grpChg chg="add mod">
          <ac:chgData name="NGUYEN PHAM ANH THU" userId="baf72463-252b-4d5f-a6ca-5a6327a9888d" providerId="ADAL" clId="{A230E93B-D9B0-4DCB-AA16-381D18A8938B}" dt="2022-01-07T14:50:21.530" v="4820" actId="164"/>
          <ac:grpSpMkLst>
            <pc:docMk/>
            <pc:sldMk cId="2618280482" sldId="267"/>
            <ac:grpSpMk id="4" creationId="{14A2973F-27DD-4FC0-96D5-37EAA5B8E846}"/>
          </ac:grpSpMkLst>
        </pc:grpChg>
        <pc:grpChg chg="add del">
          <ac:chgData name="NGUYEN PHAM ANH THU" userId="baf72463-252b-4d5f-a6ca-5a6327a9888d" providerId="ADAL" clId="{A230E93B-D9B0-4DCB-AA16-381D18A8938B}" dt="2022-01-07T14:45:04.792" v="4683" actId="478"/>
          <ac:grpSpMkLst>
            <pc:docMk/>
            <pc:sldMk cId="2618280482" sldId="267"/>
            <ac:grpSpMk id="13" creationId="{31A96E43-3CF7-4A5F-AFA7-1803C44C8FD5}"/>
          </ac:grpSpMkLst>
        </pc:grpChg>
        <pc:grpChg chg="add del">
          <ac:chgData name="NGUYEN PHAM ANH THU" userId="baf72463-252b-4d5f-a6ca-5a6327a9888d" providerId="ADAL" clId="{A230E93B-D9B0-4DCB-AA16-381D18A8938B}" dt="2022-01-07T14:45:04.792" v="4683" actId="478"/>
          <ac:grpSpMkLst>
            <pc:docMk/>
            <pc:sldMk cId="2618280482" sldId="267"/>
            <ac:grpSpMk id="16" creationId="{889337AD-DF6E-4A0C-92AA-AD2D9ADD21B2}"/>
          </ac:grpSpMkLst>
        </pc:grpChg>
        <pc:grpChg chg="add del">
          <ac:chgData name="NGUYEN PHAM ANH THU" userId="baf72463-252b-4d5f-a6ca-5a6327a9888d" providerId="ADAL" clId="{A230E93B-D9B0-4DCB-AA16-381D18A8938B}" dt="2022-01-07T14:45:04.792" v="4683" actId="478"/>
          <ac:grpSpMkLst>
            <pc:docMk/>
            <pc:sldMk cId="2618280482" sldId="267"/>
            <ac:grpSpMk id="19" creationId="{EEC0BEBB-52B3-4AE5-B33B-C6C03A69B9CE}"/>
          </ac:grpSpMkLst>
        </pc:grpChg>
        <pc:grpChg chg="add del">
          <ac:chgData name="NGUYEN PHAM ANH THU" userId="baf72463-252b-4d5f-a6ca-5a6327a9888d" providerId="ADAL" clId="{A230E93B-D9B0-4DCB-AA16-381D18A8938B}" dt="2022-01-07T14:45:04.792" v="4683" actId="478"/>
          <ac:grpSpMkLst>
            <pc:docMk/>
            <pc:sldMk cId="2618280482" sldId="267"/>
            <ac:grpSpMk id="22" creationId="{EEAFA722-4C71-4FAE-ABEA-C093F419D1DE}"/>
          </ac:grpSpMkLst>
        </pc:grpChg>
        <pc:grpChg chg="add mod">
          <ac:chgData name="NGUYEN PHAM ANH THU" userId="baf72463-252b-4d5f-a6ca-5a6327a9888d" providerId="ADAL" clId="{A230E93B-D9B0-4DCB-AA16-381D18A8938B}" dt="2022-01-07T14:44:57.081" v="4681"/>
          <ac:grpSpMkLst>
            <pc:docMk/>
            <pc:sldMk cId="2618280482" sldId="267"/>
            <ac:grpSpMk id="25" creationId="{171CE1D2-FD5A-470D-A486-5AD46E5A6A10}"/>
          </ac:grpSpMkLst>
        </pc:grpChg>
        <pc:grpChg chg="add mod">
          <ac:chgData name="NGUYEN PHAM ANH THU" userId="baf72463-252b-4d5f-a6ca-5a6327a9888d" providerId="ADAL" clId="{A230E93B-D9B0-4DCB-AA16-381D18A8938B}" dt="2022-01-07T14:47:21.669" v="4690" actId="1076"/>
          <ac:grpSpMkLst>
            <pc:docMk/>
            <pc:sldMk cId="2618280482" sldId="267"/>
            <ac:grpSpMk id="31" creationId="{4B992BF3-6BD8-41AD-B17C-1E0A0D10B7C3}"/>
          </ac:grpSpMkLst>
        </pc:grpChg>
        <pc:grpChg chg="add del">
          <ac:chgData name="NGUYEN PHAM ANH THU" userId="baf72463-252b-4d5f-a6ca-5a6327a9888d" providerId="ADAL" clId="{A230E93B-D9B0-4DCB-AA16-381D18A8938B}" dt="2022-01-07T14:44:50.163" v="4679" actId="478"/>
          <ac:grpSpMkLst>
            <pc:docMk/>
            <pc:sldMk cId="2618280482" sldId="267"/>
            <ac:grpSpMk id="38" creationId="{7FC16F40-87C9-42D3-8A4C-B067A5D3BCCA}"/>
          </ac:grpSpMkLst>
        </pc:grpChg>
        <pc:grpChg chg="mod">
          <ac:chgData name="NGUYEN PHAM ANH THU" userId="baf72463-252b-4d5f-a6ca-5a6327a9888d" providerId="ADAL" clId="{A230E93B-D9B0-4DCB-AA16-381D18A8938B}" dt="2022-01-07T14:47:21.669" v="4690" actId="1076"/>
          <ac:grpSpMkLst>
            <pc:docMk/>
            <pc:sldMk cId="2618280482" sldId="267"/>
            <ac:grpSpMk id="41" creationId="{4B37C147-AA79-4502-9BEF-59D266401A18}"/>
          </ac:grpSpMkLst>
        </pc:grpChg>
        <pc:grpChg chg="mod">
          <ac:chgData name="NGUYEN PHAM ANH THU" userId="baf72463-252b-4d5f-a6ca-5a6327a9888d" providerId="ADAL" clId="{A230E93B-D9B0-4DCB-AA16-381D18A8938B}" dt="2022-01-07T14:47:21.669" v="4690" actId="1076"/>
          <ac:grpSpMkLst>
            <pc:docMk/>
            <pc:sldMk cId="2618280482" sldId="267"/>
            <ac:grpSpMk id="46" creationId="{FEA07F3A-F253-4159-8117-C40F826712DB}"/>
          </ac:grpSpMkLst>
        </pc:grpChg>
        <pc:grpChg chg="add mod">
          <ac:chgData name="NGUYEN PHAM ANH THU" userId="baf72463-252b-4d5f-a6ca-5a6327a9888d" providerId="ADAL" clId="{A230E93B-D9B0-4DCB-AA16-381D18A8938B}" dt="2022-01-07T14:48:40.775" v="4707" actId="14100"/>
          <ac:grpSpMkLst>
            <pc:docMk/>
            <pc:sldMk cId="2618280482" sldId="267"/>
            <ac:grpSpMk id="52" creationId="{F48E5C9B-02FE-4ECA-AB5A-F5030C40476A}"/>
          </ac:grpSpMkLst>
        </pc:grpChg>
        <pc:grpChg chg="add mod">
          <ac:chgData name="NGUYEN PHAM ANH THU" userId="baf72463-252b-4d5f-a6ca-5a6327a9888d" providerId="ADAL" clId="{A230E93B-D9B0-4DCB-AA16-381D18A8938B}" dt="2022-01-07T14:48:40.775" v="4707" actId="14100"/>
          <ac:grpSpMkLst>
            <pc:docMk/>
            <pc:sldMk cId="2618280482" sldId="267"/>
            <ac:grpSpMk id="55" creationId="{EAB72B04-CB05-492F-B267-13E950ADB455}"/>
          </ac:grpSpMkLst>
        </pc:grpChg>
        <pc:grpChg chg="add mod">
          <ac:chgData name="NGUYEN PHAM ANH THU" userId="baf72463-252b-4d5f-a6ca-5a6327a9888d" providerId="ADAL" clId="{A230E93B-D9B0-4DCB-AA16-381D18A8938B}" dt="2022-01-07T14:48:40.775" v="4707" actId="14100"/>
          <ac:grpSpMkLst>
            <pc:docMk/>
            <pc:sldMk cId="2618280482" sldId="267"/>
            <ac:grpSpMk id="58" creationId="{FCED3D1F-1EC1-4867-A90A-FA5ECD9D5DA7}"/>
          </ac:grpSpMkLst>
        </pc:grpChg>
        <pc:grpChg chg="add mod">
          <ac:chgData name="NGUYEN PHAM ANH THU" userId="baf72463-252b-4d5f-a6ca-5a6327a9888d" providerId="ADAL" clId="{A230E93B-D9B0-4DCB-AA16-381D18A8938B}" dt="2022-01-07T14:48:40.775" v="4707" actId="14100"/>
          <ac:grpSpMkLst>
            <pc:docMk/>
            <pc:sldMk cId="2618280482" sldId="267"/>
            <ac:grpSpMk id="61" creationId="{BB46E6C8-70DA-44D1-B3EE-2E02B18ECAF5}"/>
          </ac:grpSpMkLst>
        </pc:grpChg>
        <pc:grpChg chg="add del mod">
          <ac:chgData name="NGUYEN PHAM ANH THU" userId="baf72463-252b-4d5f-a6ca-5a6327a9888d" providerId="ADAL" clId="{A230E93B-D9B0-4DCB-AA16-381D18A8938B}" dt="2022-01-07T14:50:04.106" v="4815" actId="165"/>
          <ac:grpSpMkLst>
            <pc:docMk/>
            <pc:sldMk cId="2618280482" sldId="267"/>
            <ac:grpSpMk id="64" creationId="{429A7809-88DA-42BC-9123-F8DD69151424}"/>
          </ac:grpSpMkLst>
        </pc:grpChg>
        <pc:grpChg chg="mod topLvl">
          <ac:chgData name="NGUYEN PHAM ANH THU" userId="baf72463-252b-4d5f-a6ca-5a6327a9888d" providerId="ADAL" clId="{A230E93B-D9B0-4DCB-AA16-381D18A8938B}" dt="2022-01-07T14:50:21.530" v="4820" actId="164"/>
          <ac:grpSpMkLst>
            <pc:docMk/>
            <pc:sldMk cId="2618280482" sldId="267"/>
            <ac:grpSpMk id="65" creationId="{F484C5FA-78CF-41A0-8FC4-6C8A6296DFCF}"/>
          </ac:grpSpMkLst>
        </pc:grpChg>
        <pc:grpChg chg="add mod">
          <ac:chgData name="NGUYEN PHAM ANH THU" userId="baf72463-252b-4d5f-a6ca-5a6327a9888d" providerId="ADAL" clId="{A230E93B-D9B0-4DCB-AA16-381D18A8938B}" dt="2022-01-07T14:50:47.341" v="4825" actId="478"/>
          <ac:grpSpMkLst>
            <pc:docMk/>
            <pc:sldMk cId="2618280482" sldId="267"/>
            <ac:grpSpMk id="69" creationId="{E226861A-05CA-4EE2-83A2-7C74769B3B14}"/>
          </ac:grpSpMkLst>
        </pc:grpChg>
        <pc:grpChg chg="mod">
          <ac:chgData name="NGUYEN PHAM ANH THU" userId="baf72463-252b-4d5f-a6ca-5a6327a9888d" providerId="ADAL" clId="{A230E93B-D9B0-4DCB-AA16-381D18A8938B}" dt="2022-01-07T14:50:47.341" v="4825" actId="478"/>
          <ac:grpSpMkLst>
            <pc:docMk/>
            <pc:sldMk cId="2618280482" sldId="267"/>
            <ac:grpSpMk id="70" creationId="{C2404555-F1C4-40E0-99DF-1B8E641CD75A}"/>
          </ac:grpSpMkLst>
        </pc:grpChg>
        <pc:grpChg chg="mod">
          <ac:chgData name="NGUYEN PHAM ANH THU" userId="baf72463-252b-4d5f-a6ca-5a6327a9888d" providerId="ADAL" clId="{A230E93B-D9B0-4DCB-AA16-381D18A8938B}" dt="2022-01-07T14:50:47.341" v="4825" actId="478"/>
          <ac:grpSpMkLst>
            <pc:docMk/>
            <pc:sldMk cId="2618280482" sldId="267"/>
            <ac:grpSpMk id="71" creationId="{D02565B3-F6D3-4CAD-AE1E-9D69E0A390AD}"/>
          </ac:grpSpMkLst>
        </pc:grpChg>
        <pc:grpChg chg="mod">
          <ac:chgData name="NGUYEN PHAM ANH THU" userId="baf72463-252b-4d5f-a6ca-5a6327a9888d" providerId="ADAL" clId="{A230E93B-D9B0-4DCB-AA16-381D18A8938B}" dt="2022-01-07T14:50:47.341" v="4825" actId="478"/>
          <ac:grpSpMkLst>
            <pc:docMk/>
            <pc:sldMk cId="2618280482" sldId="267"/>
            <ac:grpSpMk id="72" creationId="{915972AD-B6AA-4F25-8E23-E9B4ACB14AC8}"/>
          </ac:grpSpMkLst>
        </pc:grpChg>
        <pc:grpChg chg="mod">
          <ac:chgData name="NGUYEN PHAM ANH THU" userId="baf72463-252b-4d5f-a6ca-5a6327a9888d" providerId="ADAL" clId="{A230E93B-D9B0-4DCB-AA16-381D18A8938B}" dt="2022-01-07T14:50:47.341" v="4825" actId="478"/>
          <ac:grpSpMkLst>
            <pc:docMk/>
            <pc:sldMk cId="2618280482" sldId="267"/>
            <ac:grpSpMk id="73" creationId="{BA76EC6B-F523-4CBB-917C-3A043F9ACED1}"/>
          </ac:grpSpMkLst>
        </pc:grpChg>
        <pc:grpChg chg="del mod">
          <ac:chgData name="NGUYEN PHAM ANH THU" userId="baf72463-252b-4d5f-a6ca-5a6327a9888d" providerId="ADAL" clId="{A230E93B-D9B0-4DCB-AA16-381D18A8938B}" dt="2022-01-07T14:50:46.304" v="4824" actId="478"/>
          <ac:grpSpMkLst>
            <pc:docMk/>
            <pc:sldMk cId="2618280482" sldId="267"/>
            <ac:grpSpMk id="74" creationId="{FAE56D9C-E08B-4AF9-B9FB-B988E259393C}"/>
          </ac:grpSpMkLst>
        </pc:grpChg>
        <pc:grpChg chg="add mod">
          <ac:chgData name="NGUYEN PHAM ANH THU" userId="baf72463-252b-4d5f-a6ca-5a6327a9888d" providerId="ADAL" clId="{A230E93B-D9B0-4DCB-AA16-381D18A8938B}" dt="2022-01-07T14:51:09.797" v="4829" actId="14100"/>
          <ac:grpSpMkLst>
            <pc:docMk/>
            <pc:sldMk cId="2618280482" sldId="267"/>
            <ac:grpSpMk id="85" creationId="{5A91362D-F1B7-4F9B-9FF7-6CFE08A9B930}"/>
          </ac:grpSpMkLst>
        </pc:grpChg>
        <pc:grpChg chg="mod">
          <ac:chgData name="NGUYEN PHAM ANH THU" userId="baf72463-252b-4d5f-a6ca-5a6327a9888d" providerId="ADAL" clId="{A230E93B-D9B0-4DCB-AA16-381D18A8938B}" dt="2022-01-07T14:50:56.168" v="4826"/>
          <ac:grpSpMkLst>
            <pc:docMk/>
            <pc:sldMk cId="2618280482" sldId="267"/>
            <ac:grpSpMk id="89" creationId="{8BA27572-4FFA-4AE4-B318-BD8EC47B24FC}"/>
          </ac:grpSpMkLst>
        </pc:grpChg>
        <pc:grpChg chg="mod">
          <ac:chgData name="NGUYEN PHAM ANH THU" userId="baf72463-252b-4d5f-a6ca-5a6327a9888d" providerId="ADAL" clId="{A230E93B-D9B0-4DCB-AA16-381D18A8938B}" dt="2022-01-07T14:50:56.168" v="4826"/>
          <ac:grpSpMkLst>
            <pc:docMk/>
            <pc:sldMk cId="2618280482" sldId="267"/>
            <ac:grpSpMk id="96" creationId="{F1F5E504-69C6-45F4-8351-2309F3F47E8C}"/>
          </ac:grpSpMkLst>
        </pc:grpChg>
        <pc:grpChg chg="add mod">
          <ac:chgData name="NGUYEN PHAM ANH THU" userId="baf72463-252b-4d5f-a6ca-5a6327a9888d" providerId="ADAL" clId="{A230E93B-D9B0-4DCB-AA16-381D18A8938B}" dt="2022-01-07T14:51:57.467" v="4892" actId="1076"/>
          <ac:grpSpMkLst>
            <pc:docMk/>
            <pc:sldMk cId="2618280482" sldId="267"/>
            <ac:grpSpMk id="101" creationId="{77588859-E821-44ED-8905-13B0BE6B2546}"/>
          </ac:grpSpMkLst>
        </pc:grpChg>
        <pc:picChg chg="add del">
          <ac:chgData name="NGUYEN PHAM ANH THU" userId="baf72463-252b-4d5f-a6ca-5a6327a9888d" providerId="ADAL" clId="{A230E93B-D9B0-4DCB-AA16-381D18A8938B}" dt="2022-01-07T14:45:06.300" v="4684" actId="478"/>
          <ac:picMkLst>
            <pc:docMk/>
            <pc:sldMk cId="2618280482" sldId="267"/>
            <ac:picMk id="12" creationId="{C98917C5-C296-4397-9338-105F6AB39EBE}"/>
          </ac:picMkLst>
        </pc:picChg>
        <pc:picChg chg="mod">
          <ac:chgData name="NGUYEN PHAM ANH THU" userId="baf72463-252b-4d5f-a6ca-5a6327a9888d" providerId="ADAL" clId="{A230E93B-D9B0-4DCB-AA16-381D18A8938B}" dt="2022-01-07T14:44:57.081" v="4681"/>
          <ac:picMkLst>
            <pc:docMk/>
            <pc:sldMk cId="2618280482" sldId="267"/>
            <ac:picMk id="26" creationId="{0F432454-CE02-4BB7-9AF2-4B88DB6FAC69}"/>
          </ac:picMkLst>
        </pc:picChg>
        <pc:picChg chg="add del mod">
          <ac:chgData name="NGUYEN PHAM ANH THU" userId="baf72463-252b-4d5f-a6ca-5a6327a9888d" providerId="ADAL" clId="{A230E93B-D9B0-4DCB-AA16-381D18A8938B}" dt="2022-01-07T14:48:45.591" v="4708" actId="1076"/>
          <ac:picMkLst>
            <pc:docMk/>
            <pc:sldMk cId="2618280482" sldId="267"/>
            <ac:picMk id="29" creationId="{45BE7336-9243-413D-BD36-3E84FA570D41}"/>
          </ac:picMkLst>
        </pc:picChg>
        <pc:picChg chg="add del">
          <ac:chgData name="NGUYEN PHAM ANH THU" userId="baf72463-252b-4d5f-a6ca-5a6327a9888d" providerId="ADAL" clId="{A230E93B-D9B0-4DCB-AA16-381D18A8938B}" dt="2022-01-07T14:45:04.792" v="4683" actId="478"/>
          <ac:picMkLst>
            <pc:docMk/>
            <pc:sldMk cId="2618280482" sldId="267"/>
            <ac:picMk id="30" creationId="{42C2F4C7-91AF-47C0-81E9-561F509A58A6}"/>
          </ac:picMkLst>
        </pc:picChg>
        <pc:picChg chg="mod">
          <ac:chgData name="NGUYEN PHAM ANH THU" userId="baf72463-252b-4d5f-a6ca-5a6327a9888d" providerId="ADAL" clId="{A230E93B-D9B0-4DCB-AA16-381D18A8938B}" dt="2022-01-07T14:47:21.669" v="4690" actId="1076"/>
          <ac:picMkLst>
            <pc:docMk/>
            <pc:sldMk cId="2618280482" sldId="267"/>
            <ac:picMk id="32" creationId="{85893B62-BE26-4408-A824-8D44E8672354}"/>
          </ac:picMkLst>
        </pc:picChg>
        <pc:picChg chg="add del">
          <ac:chgData name="NGUYEN PHAM ANH THU" userId="baf72463-252b-4d5f-a6ca-5a6327a9888d" providerId="ADAL" clId="{A230E93B-D9B0-4DCB-AA16-381D18A8938B}" dt="2022-01-07T14:45:04.792" v="4683" actId="478"/>
          <ac:picMkLst>
            <pc:docMk/>
            <pc:sldMk cId="2618280482" sldId="267"/>
            <ac:picMk id="33" creationId="{46EFF042-0430-4E4C-84B8-96C30FA098E2}"/>
          </ac:picMkLst>
        </pc:picChg>
        <pc:picChg chg="mod">
          <ac:chgData name="NGUYEN PHAM ANH THU" userId="baf72463-252b-4d5f-a6ca-5a6327a9888d" providerId="ADAL" clId="{A230E93B-D9B0-4DCB-AA16-381D18A8938B}" dt="2022-01-07T14:47:21.669" v="4690" actId="1076"/>
          <ac:picMkLst>
            <pc:docMk/>
            <pc:sldMk cId="2618280482" sldId="267"/>
            <ac:picMk id="34" creationId="{EEEA108E-E388-4320-91A5-0C69C0BA34DA}"/>
          </ac:picMkLst>
        </pc:picChg>
        <pc:picChg chg="mod">
          <ac:chgData name="NGUYEN PHAM ANH THU" userId="baf72463-252b-4d5f-a6ca-5a6327a9888d" providerId="ADAL" clId="{A230E93B-D9B0-4DCB-AA16-381D18A8938B}" dt="2022-01-07T14:47:21.669" v="4690" actId="1076"/>
          <ac:picMkLst>
            <pc:docMk/>
            <pc:sldMk cId="2618280482" sldId="267"/>
            <ac:picMk id="35" creationId="{2F8E88A3-FA68-43D8-A975-10ED18810223}"/>
          </ac:picMkLst>
        </pc:picChg>
        <pc:picChg chg="add del">
          <ac:chgData name="NGUYEN PHAM ANH THU" userId="baf72463-252b-4d5f-a6ca-5a6327a9888d" providerId="ADAL" clId="{A230E93B-D9B0-4DCB-AA16-381D18A8938B}" dt="2022-01-07T14:44:41.289" v="4678" actId="478"/>
          <ac:picMkLst>
            <pc:docMk/>
            <pc:sldMk cId="2618280482" sldId="267"/>
            <ac:picMk id="36" creationId="{8AD3495A-843E-4F19-BF65-1D2AB4E5D649}"/>
          </ac:picMkLst>
        </pc:picChg>
        <pc:picChg chg="add del mod">
          <ac:chgData name="NGUYEN PHAM ANH THU" userId="baf72463-252b-4d5f-a6ca-5a6327a9888d" providerId="ADAL" clId="{A230E93B-D9B0-4DCB-AA16-381D18A8938B}" dt="2022-01-07T14:48:50.107" v="4709" actId="1076"/>
          <ac:picMkLst>
            <pc:docMk/>
            <pc:sldMk cId="2618280482" sldId="267"/>
            <ac:picMk id="37" creationId="{5B668911-A1C2-4773-84AC-84CC2248D910}"/>
          </ac:picMkLst>
        </pc:picChg>
        <pc:picChg chg="mod">
          <ac:chgData name="NGUYEN PHAM ANH THU" userId="baf72463-252b-4d5f-a6ca-5a6327a9888d" providerId="ADAL" clId="{A230E93B-D9B0-4DCB-AA16-381D18A8938B}" dt="2022-01-07T14:47:21.669" v="4690" actId="1076"/>
          <ac:picMkLst>
            <pc:docMk/>
            <pc:sldMk cId="2618280482" sldId="267"/>
            <ac:picMk id="42" creationId="{A663900A-40A0-45B1-9282-A4373A53DF91}"/>
          </ac:picMkLst>
        </pc:picChg>
        <pc:picChg chg="mod">
          <ac:chgData name="NGUYEN PHAM ANH THU" userId="baf72463-252b-4d5f-a6ca-5a6327a9888d" providerId="ADAL" clId="{A230E93B-D9B0-4DCB-AA16-381D18A8938B}" dt="2022-01-07T14:47:21.669" v="4690" actId="1076"/>
          <ac:picMkLst>
            <pc:docMk/>
            <pc:sldMk cId="2618280482" sldId="267"/>
            <ac:picMk id="43" creationId="{0F9F5F55-806E-461A-B9A3-897645CDB7F3}"/>
          </ac:picMkLst>
        </pc:picChg>
        <pc:picChg chg="add mod">
          <ac:chgData name="NGUYEN PHAM ANH THU" userId="baf72463-252b-4d5f-a6ca-5a6327a9888d" providerId="ADAL" clId="{A230E93B-D9B0-4DCB-AA16-381D18A8938B}" dt="2022-01-07T14:48:40.775" v="4707" actId="14100"/>
          <ac:picMkLst>
            <pc:docMk/>
            <pc:sldMk cId="2618280482" sldId="267"/>
            <ac:picMk id="51" creationId="{2373FA04-06F0-48E6-AA42-74960095BFD3}"/>
          </ac:picMkLst>
        </pc:picChg>
        <pc:picChg chg="mod">
          <ac:chgData name="NGUYEN PHAM ANH THU" userId="baf72463-252b-4d5f-a6ca-5a6327a9888d" providerId="ADAL" clId="{A230E93B-D9B0-4DCB-AA16-381D18A8938B}" dt="2022-01-07T14:48:40.775" v="4707" actId="14100"/>
          <ac:picMkLst>
            <pc:docMk/>
            <pc:sldMk cId="2618280482" sldId="267"/>
            <ac:picMk id="53" creationId="{58D99CA3-19B7-4453-B8C6-F1214B2E3C42}"/>
          </ac:picMkLst>
        </pc:picChg>
        <pc:picChg chg="mod">
          <ac:chgData name="NGUYEN PHAM ANH THU" userId="baf72463-252b-4d5f-a6ca-5a6327a9888d" providerId="ADAL" clId="{A230E93B-D9B0-4DCB-AA16-381D18A8938B}" dt="2022-01-07T14:48:40.775" v="4707" actId="14100"/>
          <ac:picMkLst>
            <pc:docMk/>
            <pc:sldMk cId="2618280482" sldId="267"/>
            <ac:picMk id="54" creationId="{2CD78284-5A80-473C-9C0E-3BE15F314090}"/>
          </ac:picMkLst>
        </pc:picChg>
        <pc:picChg chg="mod">
          <ac:chgData name="NGUYEN PHAM ANH THU" userId="baf72463-252b-4d5f-a6ca-5a6327a9888d" providerId="ADAL" clId="{A230E93B-D9B0-4DCB-AA16-381D18A8938B}" dt="2022-01-07T14:48:40.775" v="4707" actId="14100"/>
          <ac:picMkLst>
            <pc:docMk/>
            <pc:sldMk cId="2618280482" sldId="267"/>
            <ac:picMk id="56" creationId="{A95DD5C4-F9C6-445A-BFE8-95256EA6B31B}"/>
          </ac:picMkLst>
        </pc:picChg>
        <pc:picChg chg="mod">
          <ac:chgData name="NGUYEN PHAM ANH THU" userId="baf72463-252b-4d5f-a6ca-5a6327a9888d" providerId="ADAL" clId="{A230E93B-D9B0-4DCB-AA16-381D18A8938B}" dt="2022-01-07T14:48:40.775" v="4707" actId="14100"/>
          <ac:picMkLst>
            <pc:docMk/>
            <pc:sldMk cId="2618280482" sldId="267"/>
            <ac:picMk id="57" creationId="{6C2BDB7A-C90A-44AE-B5BB-69C1732EFB28}"/>
          </ac:picMkLst>
        </pc:picChg>
        <pc:picChg chg="mod">
          <ac:chgData name="NGUYEN PHAM ANH THU" userId="baf72463-252b-4d5f-a6ca-5a6327a9888d" providerId="ADAL" clId="{A230E93B-D9B0-4DCB-AA16-381D18A8938B}" dt="2022-01-07T14:48:40.775" v="4707" actId="14100"/>
          <ac:picMkLst>
            <pc:docMk/>
            <pc:sldMk cId="2618280482" sldId="267"/>
            <ac:picMk id="59" creationId="{5778673E-4988-4876-86D5-12A6FCE60961}"/>
          </ac:picMkLst>
        </pc:picChg>
        <pc:picChg chg="mod">
          <ac:chgData name="NGUYEN PHAM ANH THU" userId="baf72463-252b-4d5f-a6ca-5a6327a9888d" providerId="ADAL" clId="{A230E93B-D9B0-4DCB-AA16-381D18A8938B}" dt="2022-01-07T14:48:40.775" v="4707" actId="14100"/>
          <ac:picMkLst>
            <pc:docMk/>
            <pc:sldMk cId="2618280482" sldId="267"/>
            <ac:picMk id="60" creationId="{D789ECF2-DA79-490F-BE43-3A5483F37133}"/>
          </ac:picMkLst>
        </pc:picChg>
        <pc:picChg chg="mod">
          <ac:chgData name="NGUYEN PHAM ANH THU" userId="baf72463-252b-4d5f-a6ca-5a6327a9888d" providerId="ADAL" clId="{A230E93B-D9B0-4DCB-AA16-381D18A8938B}" dt="2022-01-07T14:48:40.775" v="4707" actId="14100"/>
          <ac:picMkLst>
            <pc:docMk/>
            <pc:sldMk cId="2618280482" sldId="267"/>
            <ac:picMk id="62" creationId="{02DA9B5F-B606-4A00-862C-4FD282FC580E}"/>
          </ac:picMkLst>
        </pc:picChg>
        <pc:picChg chg="mod">
          <ac:chgData name="NGUYEN PHAM ANH THU" userId="baf72463-252b-4d5f-a6ca-5a6327a9888d" providerId="ADAL" clId="{A230E93B-D9B0-4DCB-AA16-381D18A8938B}" dt="2022-01-07T14:48:40.775" v="4707" actId="14100"/>
          <ac:picMkLst>
            <pc:docMk/>
            <pc:sldMk cId="2618280482" sldId="267"/>
            <ac:picMk id="63" creationId="{CE92CAA8-EF00-427A-9D80-561E18886896}"/>
          </ac:picMkLst>
        </pc:picChg>
        <pc:picChg chg="del mod">
          <ac:chgData name="NGUYEN PHAM ANH THU" userId="baf72463-252b-4d5f-a6ca-5a6327a9888d" providerId="ADAL" clId="{A230E93B-D9B0-4DCB-AA16-381D18A8938B}" dt="2022-01-07T14:50:47.341" v="4825" actId="478"/>
          <ac:picMkLst>
            <pc:docMk/>
            <pc:sldMk cId="2618280482" sldId="267"/>
            <ac:picMk id="75" creationId="{B6B636AF-0C24-4ECE-8A1D-6FFE04A261E4}"/>
          </ac:picMkLst>
        </pc:picChg>
        <pc:picChg chg="del mod">
          <ac:chgData name="NGUYEN PHAM ANH THU" userId="baf72463-252b-4d5f-a6ca-5a6327a9888d" providerId="ADAL" clId="{A230E93B-D9B0-4DCB-AA16-381D18A8938B}" dt="2022-01-07T14:50:46.304" v="4824" actId="478"/>
          <ac:picMkLst>
            <pc:docMk/>
            <pc:sldMk cId="2618280482" sldId="267"/>
            <ac:picMk id="76" creationId="{5A9BB105-213F-492C-8B51-CFF8D6B98E38}"/>
          </ac:picMkLst>
        </pc:picChg>
        <pc:picChg chg="mod">
          <ac:chgData name="NGUYEN PHAM ANH THU" userId="baf72463-252b-4d5f-a6ca-5a6327a9888d" providerId="ADAL" clId="{A230E93B-D9B0-4DCB-AA16-381D18A8938B}" dt="2022-01-07T14:50:47.341" v="4825" actId="478"/>
          <ac:picMkLst>
            <pc:docMk/>
            <pc:sldMk cId="2618280482" sldId="267"/>
            <ac:picMk id="77" creationId="{1B375E8F-88AC-4192-B0F3-9630D744E97F}"/>
          </ac:picMkLst>
        </pc:picChg>
        <pc:picChg chg="mod">
          <ac:chgData name="NGUYEN PHAM ANH THU" userId="baf72463-252b-4d5f-a6ca-5a6327a9888d" providerId="ADAL" clId="{A230E93B-D9B0-4DCB-AA16-381D18A8938B}" dt="2022-01-07T14:50:47.341" v="4825" actId="478"/>
          <ac:picMkLst>
            <pc:docMk/>
            <pc:sldMk cId="2618280482" sldId="267"/>
            <ac:picMk id="78" creationId="{2D29A7A9-2132-4A1F-BEA5-1BF6000E7E1A}"/>
          </ac:picMkLst>
        </pc:picChg>
        <pc:picChg chg="mod">
          <ac:chgData name="NGUYEN PHAM ANH THU" userId="baf72463-252b-4d5f-a6ca-5a6327a9888d" providerId="ADAL" clId="{A230E93B-D9B0-4DCB-AA16-381D18A8938B}" dt="2022-01-07T14:50:47.341" v="4825" actId="478"/>
          <ac:picMkLst>
            <pc:docMk/>
            <pc:sldMk cId="2618280482" sldId="267"/>
            <ac:picMk id="79" creationId="{F43ED244-89A6-4B3A-8E6F-719C42ED666A}"/>
          </ac:picMkLst>
        </pc:picChg>
        <pc:picChg chg="mod">
          <ac:chgData name="NGUYEN PHAM ANH THU" userId="baf72463-252b-4d5f-a6ca-5a6327a9888d" providerId="ADAL" clId="{A230E93B-D9B0-4DCB-AA16-381D18A8938B}" dt="2022-01-07T14:50:47.341" v="4825" actId="478"/>
          <ac:picMkLst>
            <pc:docMk/>
            <pc:sldMk cId="2618280482" sldId="267"/>
            <ac:picMk id="80" creationId="{0A78FBF1-A81F-4824-BF03-44AA3A1B1C97}"/>
          </ac:picMkLst>
        </pc:picChg>
        <pc:picChg chg="mod">
          <ac:chgData name="NGUYEN PHAM ANH THU" userId="baf72463-252b-4d5f-a6ca-5a6327a9888d" providerId="ADAL" clId="{A230E93B-D9B0-4DCB-AA16-381D18A8938B}" dt="2022-01-07T14:50:47.341" v="4825" actId="478"/>
          <ac:picMkLst>
            <pc:docMk/>
            <pc:sldMk cId="2618280482" sldId="267"/>
            <ac:picMk id="81" creationId="{320D2CD2-B8A8-47B1-9406-E7DD3F3796E7}"/>
          </ac:picMkLst>
        </pc:picChg>
        <pc:picChg chg="mod">
          <ac:chgData name="NGUYEN PHAM ANH THU" userId="baf72463-252b-4d5f-a6ca-5a6327a9888d" providerId="ADAL" clId="{A230E93B-D9B0-4DCB-AA16-381D18A8938B}" dt="2022-01-07T14:50:47.341" v="4825" actId="478"/>
          <ac:picMkLst>
            <pc:docMk/>
            <pc:sldMk cId="2618280482" sldId="267"/>
            <ac:picMk id="82" creationId="{C6FB789B-0702-499B-9540-5D31DDDC34B3}"/>
          </ac:picMkLst>
        </pc:picChg>
        <pc:picChg chg="mod">
          <ac:chgData name="NGUYEN PHAM ANH THU" userId="baf72463-252b-4d5f-a6ca-5a6327a9888d" providerId="ADAL" clId="{A230E93B-D9B0-4DCB-AA16-381D18A8938B}" dt="2022-01-07T14:50:47.341" v="4825" actId="478"/>
          <ac:picMkLst>
            <pc:docMk/>
            <pc:sldMk cId="2618280482" sldId="267"/>
            <ac:picMk id="83" creationId="{4054E8DC-8587-4DF1-B6C7-EC1694AC8DD1}"/>
          </ac:picMkLst>
        </pc:picChg>
        <pc:picChg chg="mod">
          <ac:chgData name="NGUYEN PHAM ANH THU" userId="baf72463-252b-4d5f-a6ca-5a6327a9888d" providerId="ADAL" clId="{A230E93B-D9B0-4DCB-AA16-381D18A8938B}" dt="2022-01-07T14:50:47.341" v="4825" actId="478"/>
          <ac:picMkLst>
            <pc:docMk/>
            <pc:sldMk cId="2618280482" sldId="267"/>
            <ac:picMk id="84" creationId="{752CFF17-312A-4570-956B-0C1DBB24C4C7}"/>
          </ac:picMkLst>
        </pc:picChg>
        <pc:picChg chg="mod">
          <ac:chgData name="NGUYEN PHAM ANH THU" userId="baf72463-252b-4d5f-a6ca-5a6327a9888d" providerId="ADAL" clId="{A230E93B-D9B0-4DCB-AA16-381D18A8938B}" dt="2022-01-07T14:50:56.168" v="4826"/>
          <ac:picMkLst>
            <pc:docMk/>
            <pc:sldMk cId="2618280482" sldId="267"/>
            <ac:picMk id="86" creationId="{A1BC9BB9-22A2-4EFB-87C6-3169282BCE7F}"/>
          </ac:picMkLst>
        </pc:picChg>
        <pc:picChg chg="mod">
          <ac:chgData name="NGUYEN PHAM ANH THU" userId="baf72463-252b-4d5f-a6ca-5a6327a9888d" providerId="ADAL" clId="{A230E93B-D9B0-4DCB-AA16-381D18A8938B}" dt="2022-01-07T14:50:56.168" v="4826"/>
          <ac:picMkLst>
            <pc:docMk/>
            <pc:sldMk cId="2618280482" sldId="267"/>
            <ac:picMk id="87" creationId="{BE4DAFFE-D3F8-4770-B740-B437DC80EF4C}"/>
          </ac:picMkLst>
        </pc:picChg>
        <pc:picChg chg="mod">
          <ac:chgData name="NGUYEN PHAM ANH THU" userId="baf72463-252b-4d5f-a6ca-5a6327a9888d" providerId="ADAL" clId="{A230E93B-D9B0-4DCB-AA16-381D18A8938B}" dt="2022-01-07T14:50:56.168" v="4826"/>
          <ac:picMkLst>
            <pc:docMk/>
            <pc:sldMk cId="2618280482" sldId="267"/>
            <ac:picMk id="88" creationId="{CA9792AF-DC1F-4C2F-A704-B0D93F3F6EB1}"/>
          </ac:picMkLst>
        </pc:picChg>
        <pc:picChg chg="mod">
          <ac:chgData name="NGUYEN PHAM ANH THU" userId="baf72463-252b-4d5f-a6ca-5a6327a9888d" providerId="ADAL" clId="{A230E93B-D9B0-4DCB-AA16-381D18A8938B}" dt="2022-01-07T14:50:56.168" v="4826"/>
          <ac:picMkLst>
            <pc:docMk/>
            <pc:sldMk cId="2618280482" sldId="267"/>
            <ac:picMk id="90" creationId="{11D6BBAD-8133-49F5-B546-AC354BDDF7D2}"/>
          </ac:picMkLst>
        </pc:picChg>
        <pc:picChg chg="mod">
          <ac:chgData name="NGUYEN PHAM ANH THU" userId="baf72463-252b-4d5f-a6ca-5a6327a9888d" providerId="ADAL" clId="{A230E93B-D9B0-4DCB-AA16-381D18A8938B}" dt="2022-01-07T14:50:56.168" v="4826"/>
          <ac:picMkLst>
            <pc:docMk/>
            <pc:sldMk cId="2618280482" sldId="267"/>
            <ac:picMk id="91" creationId="{1E695B04-CB90-4563-BD96-351DF134A3F4}"/>
          </ac:picMkLst>
        </pc:picChg>
        <pc:picChg chg="mod">
          <ac:chgData name="NGUYEN PHAM ANH THU" userId="baf72463-252b-4d5f-a6ca-5a6327a9888d" providerId="ADAL" clId="{A230E93B-D9B0-4DCB-AA16-381D18A8938B}" dt="2022-01-07T14:50:56.168" v="4826"/>
          <ac:picMkLst>
            <pc:docMk/>
            <pc:sldMk cId="2618280482" sldId="267"/>
            <ac:picMk id="92" creationId="{E97BD526-E586-4719-AA44-80E104784DB6}"/>
          </ac:picMkLst>
        </pc:picChg>
        <pc:picChg chg="mod">
          <ac:chgData name="NGUYEN PHAM ANH THU" userId="baf72463-252b-4d5f-a6ca-5a6327a9888d" providerId="ADAL" clId="{A230E93B-D9B0-4DCB-AA16-381D18A8938B}" dt="2022-01-07T14:50:56.168" v="4826"/>
          <ac:picMkLst>
            <pc:docMk/>
            <pc:sldMk cId="2618280482" sldId="267"/>
            <ac:picMk id="93" creationId="{329A8257-8F83-404A-A5FB-81201B206A72}"/>
          </ac:picMkLst>
        </pc:picChg>
        <pc:picChg chg="add mod">
          <ac:chgData name="NGUYEN PHAM ANH THU" userId="baf72463-252b-4d5f-a6ca-5a6327a9888d" providerId="ADAL" clId="{A230E93B-D9B0-4DCB-AA16-381D18A8938B}" dt="2022-01-07T14:48:40.775" v="4707" actId="14100"/>
          <ac:picMkLst>
            <pc:docMk/>
            <pc:sldMk cId="2618280482" sldId="267"/>
            <ac:picMk id="1026" creationId="{3D2EAAFF-4014-4063-A2E5-875CE75FBD70}"/>
          </ac:picMkLst>
        </pc:picChg>
      </pc:sldChg>
      <pc:sldChg chg="del modTransition">
        <pc:chgData name="NGUYEN PHAM ANH THU" userId="baf72463-252b-4d5f-a6ca-5a6327a9888d" providerId="ADAL" clId="{A230E93B-D9B0-4DCB-AA16-381D18A8938B}" dt="2022-01-08T15:34:26.991" v="10519" actId="47"/>
        <pc:sldMkLst>
          <pc:docMk/>
          <pc:sldMk cId="2870514718" sldId="268"/>
        </pc:sldMkLst>
      </pc:sldChg>
      <pc:sldChg chg="addSp delSp modSp mod ord modTransition addAnim delAnim modAnim">
        <pc:chgData name="NGUYEN PHAM ANH THU" userId="baf72463-252b-4d5f-a6ca-5a6327a9888d" providerId="ADAL" clId="{A230E93B-D9B0-4DCB-AA16-381D18A8938B}" dt="2022-01-07T07:25:28.101" v="2000"/>
        <pc:sldMkLst>
          <pc:docMk/>
          <pc:sldMk cId="1790040760" sldId="269"/>
        </pc:sldMkLst>
        <pc:spChg chg="add mod">
          <ac:chgData name="NGUYEN PHAM ANH THU" userId="baf72463-252b-4d5f-a6ca-5a6327a9888d" providerId="ADAL" clId="{A230E93B-D9B0-4DCB-AA16-381D18A8938B}" dt="2022-01-07T07:24:18.757" v="1994" actId="164"/>
          <ac:spMkLst>
            <pc:docMk/>
            <pc:sldMk cId="1790040760" sldId="269"/>
            <ac:spMk id="18" creationId="{EAE28D6F-A7F2-4B9B-BF42-D573F4037B21}"/>
          </ac:spMkLst>
        </pc:spChg>
        <pc:spChg chg="add mod">
          <ac:chgData name="NGUYEN PHAM ANH THU" userId="baf72463-252b-4d5f-a6ca-5a6327a9888d" providerId="ADAL" clId="{A230E93B-D9B0-4DCB-AA16-381D18A8938B}" dt="2022-01-07T07:24:18.757" v="1994" actId="164"/>
          <ac:spMkLst>
            <pc:docMk/>
            <pc:sldMk cId="1790040760" sldId="269"/>
            <ac:spMk id="19" creationId="{8C67CD02-C13B-460B-974B-3F4B40293086}"/>
          </ac:spMkLst>
        </pc:spChg>
        <pc:spChg chg="add mod">
          <ac:chgData name="NGUYEN PHAM ANH THU" userId="baf72463-252b-4d5f-a6ca-5a6327a9888d" providerId="ADAL" clId="{A230E93B-D9B0-4DCB-AA16-381D18A8938B}" dt="2022-01-07T07:24:18.757" v="1994" actId="164"/>
          <ac:spMkLst>
            <pc:docMk/>
            <pc:sldMk cId="1790040760" sldId="269"/>
            <ac:spMk id="20" creationId="{4C56F893-03C2-4090-911F-E74633DCBAA9}"/>
          </ac:spMkLst>
        </pc:spChg>
        <pc:spChg chg="del">
          <ac:chgData name="NGUYEN PHAM ANH THU" userId="baf72463-252b-4d5f-a6ca-5a6327a9888d" providerId="ADAL" clId="{A230E93B-D9B0-4DCB-AA16-381D18A8938B}" dt="2022-01-07T07:18:49.090" v="1929" actId="478"/>
          <ac:spMkLst>
            <pc:docMk/>
            <pc:sldMk cId="1790040760" sldId="269"/>
            <ac:spMk id="77" creationId="{C3F73CF3-A5AB-4FB3-BD1E-BAD068A51402}"/>
          </ac:spMkLst>
        </pc:spChg>
        <pc:spChg chg="del">
          <ac:chgData name="NGUYEN PHAM ANH THU" userId="baf72463-252b-4d5f-a6ca-5a6327a9888d" providerId="ADAL" clId="{A230E93B-D9B0-4DCB-AA16-381D18A8938B}" dt="2022-01-07T07:18:42.929" v="1926" actId="478"/>
          <ac:spMkLst>
            <pc:docMk/>
            <pc:sldMk cId="1790040760" sldId="269"/>
            <ac:spMk id="78" creationId="{C0B60333-F21F-45BA-B280-2C14B467250F}"/>
          </ac:spMkLst>
        </pc:spChg>
        <pc:spChg chg="mod">
          <ac:chgData name="NGUYEN PHAM ANH THU" userId="baf72463-252b-4d5f-a6ca-5a6327a9888d" providerId="ADAL" clId="{A230E93B-D9B0-4DCB-AA16-381D18A8938B}" dt="2022-01-07T07:21:43.215" v="1967" actId="1076"/>
          <ac:spMkLst>
            <pc:docMk/>
            <pc:sldMk cId="1790040760" sldId="269"/>
            <ac:spMk id="80" creationId="{A2F9CDE6-837E-4EE2-8076-2500FC9BEE79}"/>
          </ac:spMkLst>
        </pc:spChg>
        <pc:spChg chg="mod">
          <ac:chgData name="NGUYEN PHAM ANH THU" userId="baf72463-252b-4d5f-a6ca-5a6327a9888d" providerId="ADAL" clId="{A230E93B-D9B0-4DCB-AA16-381D18A8938B}" dt="2022-01-07T07:21:45.089" v="1968" actId="1076"/>
          <ac:spMkLst>
            <pc:docMk/>
            <pc:sldMk cId="1790040760" sldId="269"/>
            <ac:spMk id="82" creationId="{903077AA-E7F0-4386-873C-E3BE5BA20926}"/>
          </ac:spMkLst>
        </pc:spChg>
        <pc:spChg chg="mod">
          <ac:chgData name="NGUYEN PHAM ANH THU" userId="baf72463-252b-4d5f-a6ca-5a6327a9888d" providerId="ADAL" clId="{A230E93B-D9B0-4DCB-AA16-381D18A8938B}" dt="2022-01-07T07:21:46.558" v="1969" actId="1076"/>
          <ac:spMkLst>
            <pc:docMk/>
            <pc:sldMk cId="1790040760" sldId="269"/>
            <ac:spMk id="83" creationId="{6B511B5E-2CF9-4D21-B1D9-E40ABAC1D521}"/>
          </ac:spMkLst>
        </pc:spChg>
        <pc:grpChg chg="add mod">
          <ac:chgData name="NGUYEN PHAM ANH THU" userId="baf72463-252b-4d5f-a6ca-5a6327a9888d" providerId="ADAL" clId="{A230E93B-D9B0-4DCB-AA16-381D18A8938B}" dt="2022-01-07T07:24:18.757" v="1994" actId="164"/>
          <ac:grpSpMkLst>
            <pc:docMk/>
            <pc:sldMk cId="1790040760" sldId="269"/>
            <ac:grpSpMk id="2" creationId="{94362B3E-3FCC-4263-83FC-99C865D36204}"/>
          </ac:grpSpMkLst>
        </pc:grpChg>
        <pc:grpChg chg="del">
          <ac:chgData name="NGUYEN PHAM ANH THU" userId="baf72463-252b-4d5f-a6ca-5a6327a9888d" providerId="ADAL" clId="{A230E93B-D9B0-4DCB-AA16-381D18A8938B}" dt="2022-01-07T07:18:51.809" v="1931" actId="478"/>
          <ac:grpSpMkLst>
            <pc:docMk/>
            <pc:sldMk cId="1790040760" sldId="269"/>
            <ac:grpSpMk id="91" creationId="{15B996C4-A90E-4A89-BD7F-595EE9927715}"/>
          </ac:grpSpMkLst>
        </pc:grpChg>
        <pc:picChg chg="add mod">
          <ac:chgData name="NGUYEN PHAM ANH THU" userId="baf72463-252b-4d5f-a6ca-5a6327a9888d" providerId="ADAL" clId="{A230E93B-D9B0-4DCB-AA16-381D18A8938B}" dt="2022-01-07T07:22:09.120" v="1973" actId="1076"/>
          <ac:picMkLst>
            <pc:docMk/>
            <pc:sldMk cId="1790040760" sldId="269"/>
            <ac:picMk id="21" creationId="{CC3A8347-D735-4639-9D8B-02C554FD0C1F}"/>
          </ac:picMkLst>
        </pc:picChg>
        <pc:picChg chg="add mod">
          <ac:chgData name="NGUYEN PHAM ANH THU" userId="baf72463-252b-4d5f-a6ca-5a6327a9888d" providerId="ADAL" clId="{A230E93B-D9B0-4DCB-AA16-381D18A8938B}" dt="2022-01-07T07:22:10.807" v="1974" actId="1076"/>
          <ac:picMkLst>
            <pc:docMk/>
            <pc:sldMk cId="1790040760" sldId="269"/>
            <ac:picMk id="22" creationId="{822312E0-E2A3-4623-B5A9-6B790E5A0545}"/>
          </ac:picMkLst>
        </pc:picChg>
        <pc:picChg chg="add mod">
          <ac:chgData name="NGUYEN PHAM ANH THU" userId="baf72463-252b-4d5f-a6ca-5a6327a9888d" providerId="ADAL" clId="{A230E93B-D9B0-4DCB-AA16-381D18A8938B}" dt="2022-01-07T07:22:20.728" v="1977" actId="1076"/>
          <ac:picMkLst>
            <pc:docMk/>
            <pc:sldMk cId="1790040760" sldId="269"/>
            <ac:picMk id="23" creationId="{AB411A0C-6243-4A33-9951-FB125D0D1EDE}"/>
          </ac:picMkLst>
        </pc:picChg>
        <pc:picChg chg="add mod">
          <ac:chgData name="NGUYEN PHAM ANH THU" userId="baf72463-252b-4d5f-a6ca-5a6327a9888d" providerId="ADAL" clId="{A230E93B-D9B0-4DCB-AA16-381D18A8938B}" dt="2022-01-07T07:23:41.760" v="1988" actId="1076"/>
          <ac:picMkLst>
            <pc:docMk/>
            <pc:sldMk cId="1790040760" sldId="269"/>
            <ac:picMk id="24" creationId="{2B504444-A32E-425C-B941-179B47947238}"/>
          </ac:picMkLst>
        </pc:picChg>
        <pc:picChg chg="mod">
          <ac:chgData name="NGUYEN PHAM ANH THU" userId="baf72463-252b-4d5f-a6ca-5a6327a9888d" providerId="ADAL" clId="{A230E93B-D9B0-4DCB-AA16-381D18A8938B}" dt="2022-01-07T07:22:13.622" v="1975" actId="1076"/>
          <ac:picMkLst>
            <pc:docMk/>
            <pc:sldMk cId="1790040760" sldId="269"/>
            <ac:picMk id="37" creationId="{5B668911-A1C2-4773-84AC-84CC2248D910}"/>
          </ac:picMkLst>
        </pc:picChg>
        <pc:picChg chg="mod">
          <ac:chgData name="NGUYEN PHAM ANH THU" userId="baf72463-252b-4d5f-a6ca-5a6327a9888d" providerId="ADAL" clId="{A230E93B-D9B0-4DCB-AA16-381D18A8938B}" dt="2022-01-07T07:24:42.504" v="1998" actId="1076"/>
          <ac:picMkLst>
            <pc:docMk/>
            <pc:sldMk cId="1790040760" sldId="269"/>
            <ac:picMk id="72" creationId="{2143E41C-32C1-4410-B79C-092861AD16F5}"/>
          </ac:picMkLst>
        </pc:picChg>
        <pc:picChg chg="add del mod">
          <ac:chgData name="NGUYEN PHAM ANH THU" userId="baf72463-252b-4d5f-a6ca-5a6327a9888d" providerId="ADAL" clId="{A230E93B-D9B0-4DCB-AA16-381D18A8938B}" dt="2022-01-07T07:24:18.757" v="1994" actId="164"/>
          <ac:picMkLst>
            <pc:docMk/>
            <pc:sldMk cId="1790040760" sldId="269"/>
            <ac:picMk id="76" creationId="{4F462C03-C92C-4CA8-94CE-65932A8DE43F}"/>
          </ac:picMkLst>
        </pc:picChg>
        <pc:picChg chg="del">
          <ac:chgData name="NGUYEN PHAM ANH THU" userId="baf72463-252b-4d5f-a6ca-5a6327a9888d" providerId="ADAL" clId="{A230E93B-D9B0-4DCB-AA16-381D18A8938B}" dt="2022-01-07T07:18:49.901" v="1930" actId="478"/>
          <ac:picMkLst>
            <pc:docMk/>
            <pc:sldMk cId="1790040760" sldId="269"/>
            <ac:picMk id="79" creationId="{7541842F-7810-4763-8901-8F064CC7ED1E}"/>
          </ac:picMkLst>
        </pc:picChg>
        <pc:picChg chg="mod">
          <ac:chgData name="NGUYEN PHAM ANH THU" userId="baf72463-252b-4d5f-a6ca-5a6327a9888d" providerId="ADAL" clId="{A230E93B-D9B0-4DCB-AA16-381D18A8938B}" dt="2022-01-07T07:22:07.166" v="1972" actId="1076"/>
          <ac:picMkLst>
            <pc:docMk/>
            <pc:sldMk cId="1790040760" sldId="269"/>
            <ac:picMk id="86" creationId="{C69C4A99-2D7C-4571-9EA7-00C525FF3BE3}"/>
          </ac:picMkLst>
        </pc:picChg>
      </pc:sldChg>
      <pc:sldChg chg="addSp delSp modSp mod ord modTransition delAnim modAnim">
        <pc:chgData name="NGUYEN PHAM ANH THU" userId="baf72463-252b-4d5f-a6ca-5a6327a9888d" providerId="ADAL" clId="{A230E93B-D9B0-4DCB-AA16-381D18A8938B}" dt="2022-01-08T15:39:40.714" v="10960"/>
        <pc:sldMkLst>
          <pc:docMk/>
          <pc:sldMk cId="1329910331" sldId="275"/>
        </pc:sldMkLst>
        <pc:spChg chg="add mod">
          <ac:chgData name="NGUYEN PHAM ANH THU" userId="baf72463-252b-4d5f-a6ca-5a6327a9888d" providerId="ADAL" clId="{A230E93B-D9B0-4DCB-AA16-381D18A8938B}" dt="2022-01-08T11:46:36.242" v="8917" actId="1076"/>
          <ac:spMkLst>
            <pc:docMk/>
            <pc:sldMk cId="1329910331" sldId="275"/>
            <ac:spMk id="2" creationId="{2414879C-05A8-453C-887A-F0C5AF7BA0EF}"/>
          </ac:spMkLst>
        </pc:spChg>
        <pc:spChg chg="del">
          <ac:chgData name="NGUYEN PHAM ANH THU" userId="baf72463-252b-4d5f-a6ca-5a6327a9888d" providerId="ADAL" clId="{A230E93B-D9B0-4DCB-AA16-381D18A8938B}" dt="2022-01-08T11:43:03.054" v="8877" actId="478"/>
          <ac:spMkLst>
            <pc:docMk/>
            <pc:sldMk cId="1329910331" sldId="275"/>
            <ac:spMk id="13" creationId="{37F42329-2BB9-4EA7-BF09-66C66B41C6AF}"/>
          </ac:spMkLst>
        </pc:spChg>
        <pc:spChg chg="del">
          <ac:chgData name="NGUYEN PHAM ANH THU" userId="baf72463-252b-4d5f-a6ca-5a6327a9888d" providerId="ADAL" clId="{A230E93B-D9B0-4DCB-AA16-381D18A8938B}" dt="2022-01-08T11:43:03.054" v="8877" actId="478"/>
          <ac:spMkLst>
            <pc:docMk/>
            <pc:sldMk cId="1329910331" sldId="275"/>
            <ac:spMk id="14" creationId="{85FB41AC-B642-4A5E-BB3A-1775D9A24AD9}"/>
          </ac:spMkLst>
        </pc:spChg>
        <pc:spChg chg="del">
          <ac:chgData name="NGUYEN PHAM ANH THU" userId="baf72463-252b-4d5f-a6ca-5a6327a9888d" providerId="ADAL" clId="{A230E93B-D9B0-4DCB-AA16-381D18A8938B}" dt="2022-01-08T11:43:03.054" v="8877" actId="478"/>
          <ac:spMkLst>
            <pc:docMk/>
            <pc:sldMk cId="1329910331" sldId="275"/>
            <ac:spMk id="15" creationId="{1FCD9680-6F1D-4BCA-8EF1-119705D70BFE}"/>
          </ac:spMkLst>
        </pc:spChg>
        <pc:spChg chg="del mod">
          <ac:chgData name="NGUYEN PHAM ANH THU" userId="baf72463-252b-4d5f-a6ca-5a6327a9888d" providerId="ADAL" clId="{A230E93B-D9B0-4DCB-AA16-381D18A8938B}" dt="2022-01-08T11:49:25.466" v="8998" actId="478"/>
          <ac:spMkLst>
            <pc:docMk/>
            <pc:sldMk cId="1329910331" sldId="275"/>
            <ac:spMk id="34" creationId="{00000000-0000-0000-0000-000000000000}"/>
          </ac:spMkLst>
        </pc:spChg>
        <pc:spChg chg="del">
          <ac:chgData name="NGUYEN PHAM ANH THU" userId="baf72463-252b-4d5f-a6ca-5a6327a9888d" providerId="ADAL" clId="{A230E93B-D9B0-4DCB-AA16-381D18A8938B}" dt="2022-01-08T11:43:03.054" v="8877" actId="478"/>
          <ac:spMkLst>
            <pc:docMk/>
            <pc:sldMk cId="1329910331" sldId="275"/>
            <ac:spMk id="36" creationId="{3FA53B70-8EB1-4675-BB79-562E6DA83A09}"/>
          </ac:spMkLst>
        </pc:spChg>
        <pc:spChg chg="del topLvl">
          <ac:chgData name="NGUYEN PHAM ANH THU" userId="baf72463-252b-4d5f-a6ca-5a6327a9888d" providerId="ADAL" clId="{A230E93B-D9B0-4DCB-AA16-381D18A8938B}" dt="2022-01-08T11:42:59.704" v="8876" actId="478"/>
          <ac:spMkLst>
            <pc:docMk/>
            <pc:sldMk cId="1329910331" sldId="275"/>
            <ac:spMk id="40" creationId="{6FCE9A7F-A3A9-415A-9D17-102F6CC4509B}"/>
          </ac:spMkLst>
        </pc:spChg>
        <pc:spChg chg="del">
          <ac:chgData name="NGUYEN PHAM ANH THU" userId="baf72463-252b-4d5f-a6ca-5a6327a9888d" providerId="ADAL" clId="{A230E93B-D9B0-4DCB-AA16-381D18A8938B}" dt="2022-01-08T11:43:03.054" v="8877" actId="478"/>
          <ac:spMkLst>
            <pc:docMk/>
            <pc:sldMk cId="1329910331" sldId="275"/>
            <ac:spMk id="42" creationId="{06B20506-8952-47B0-A5FD-6F158D223E6F}"/>
          </ac:spMkLst>
        </pc:spChg>
        <pc:spChg chg="del">
          <ac:chgData name="NGUYEN PHAM ANH THU" userId="baf72463-252b-4d5f-a6ca-5a6327a9888d" providerId="ADAL" clId="{A230E93B-D9B0-4DCB-AA16-381D18A8938B}" dt="2022-01-08T11:43:03.054" v="8877" actId="478"/>
          <ac:spMkLst>
            <pc:docMk/>
            <pc:sldMk cId="1329910331" sldId="275"/>
            <ac:spMk id="43" creationId="{33FFAB50-9574-4A1A-B6BE-BFD1147C9EB6}"/>
          </ac:spMkLst>
        </pc:spChg>
        <pc:spChg chg="del">
          <ac:chgData name="NGUYEN PHAM ANH THU" userId="baf72463-252b-4d5f-a6ca-5a6327a9888d" providerId="ADAL" clId="{A230E93B-D9B0-4DCB-AA16-381D18A8938B}" dt="2022-01-08T11:43:03.054" v="8877" actId="478"/>
          <ac:spMkLst>
            <pc:docMk/>
            <pc:sldMk cId="1329910331" sldId="275"/>
            <ac:spMk id="44" creationId="{0F6CA988-EAA5-468A-B9D7-2F10767EB8BC}"/>
          </ac:spMkLst>
        </pc:spChg>
        <pc:spChg chg="del">
          <ac:chgData name="NGUYEN PHAM ANH THU" userId="baf72463-252b-4d5f-a6ca-5a6327a9888d" providerId="ADAL" clId="{A230E93B-D9B0-4DCB-AA16-381D18A8938B}" dt="2022-01-08T11:43:03.054" v="8877" actId="478"/>
          <ac:spMkLst>
            <pc:docMk/>
            <pc:sldMk cId="1329910331" sldId="275"/>
            <ac:spMk id="45" creationId="{95C9E1B8-1C67-46E2-B385-3E92A6ED817B}"/>
          </ac:spMkLst>
        </pc:spChg>
        <pc:spChg chg="del">
          <ac:chgData name="NGUYEN PHAM ANH THU" userId="baf72463-252b-4d5f-a6ca-5a6327a9888d" providerId="ADAL" clId="{A230E93B-D9B0-4DCB-AA16-381D18A8938B}" dt="2022-01-08T11:43:03.054" v="8877" actId="478"/>
          <ac:spMkLst>
            <pc:docMk/>
            <pc:sldMk cId="1329910331" sldId="275"/>
            <ac:spMk id="46" creationId="{75E947E0-596B-4D81-99E7-3AF5B036CB72}"/>
          </ac:spMkLst>
        </pc:spChg>
        <pc:spChg chg="add mod ord">
          <ac:chgData name="NGUYEN PHAM ANH THU" userId="baf72463-252b-4d5f-a6ca-5a6327a9888d" providerId="ADAL" clId="{A230E93B-D9B0-4DCB-AA16-381D18A8938B}" dt="2022-01-08T11:49:23.522" v="8997" actId="1076"/>
          <ac:spMkLst>
            <pc:docMk/>
            <pc:sldMk cId="1329910331" sldId="275"/>
            <ac:spMk id="49" creationId="{58707804-9398-4803-9D4A-64A2C7326A3D}"/>
          </ac:spMkLst>
        </pc:spChg>
        <pc:grpChg chg="del">
          <ac:chgData name="NGUYEN PHAM ANH THU" userId="baf72463-252b-4d5f-a6ca-5a6327a9888d" providerId="ADAL" clId="{A230E93B-D9B0-4DCB-AA16-381D18A8938B}" dt="2022-01-08T11:43:03.054" v="8877" actId="478"/>
          <ac:grpSpMkLst>
            <pc:docMk/>
            <pc:sldMk cId="1329910331" sldId="275"/>
            <ac:grpSpMk id="19" creationId="{FCB24982-5943-4FBE-A9E6-5222438C65F5}"/>
          </ac:grpSpMkLst>
        </pc:grpChg>
        <pc:grpChg chg="del">
          <ac:chgData name="NGUYEN PHAM ANH THU" userId="baf72463-252b-4d5f-a6ca-5a6327a9888d" providerId="ADAL" clId="{A230E93B-D9B0-4DCB-AA16-381D18A8938B}" dt="2022-01-08T11:43:03.054" v="8877" actId="478"/>
          <ac:grpSpMkLst>
            <pc:docMk/>
            <pc:sldMk cId="1329910331" sldId="275"/>
            <ac:grpSpMk id="22" creationId="{A234E238-B909-4FBF-85B1-B7D454DC1788}"/>
          </ac:grpSpMkLst>
        </pc:grpChg>
        <pc:grpChg chg="del">
          <ac:chgData name="NGUYEN PHAM ANH THU" userId="baf72463-252b-4d5f-a6ca-5a6327a9888d" providerId="ADAL" clId="{A230E93B-D9B0-4DCB-AA16-381D18A8938B}" dt="2022-01-08T11:43:03.054" v="8877" actId="478"/>
          <ac:grpSpMkLst>
            <pc:docMk/>
            <pc:sldMk cId="1329910331" sldId="275"/>
            <ac:grpSpMk id="25" creationId="{4432BDBD-9FF4-4C6F-A233-DC08673746A2}"/>
          </ac:grpSpMkLst>
        </pc:grpChg>
        <pc:grpChg chg="del">
          <ac:chgData name="NGUYEN PHAM ANH THU" userId="baf72463-252b-4d5f-a6ca-5a6327a9888d" providerId="ADAL" clId="{A230E93B-D9B0-4DCB-AA16-381D18A8938B}" dt="2022-01-08T11:42:59.704" v="8876" actId="478"/>
          <ac:grpSpMkLst>
            <pc:docMk/>
            <pc:sldMk cId="1329910331" sldId="275"/>
            <ac:grpSpMk id="38" creationId="{7FC16F40-87C9-42D3-8A4C-B067A5D3BCCA}"/>
          </ac:grpSpMkLst>
        </pc:grpChg>
        <pc:picChg chg="add del">
          <ac:chgData name="NGUYEN PHAM ANH THU" userId="baf72463-252b-4d5f-a6ca-5a6327a9888d" providerId="ADAL" clId="{A230E93B-D9B0-4DCB-AA16-381D18A8938B}" dt="2022-01-08T11:43:06.701" v="8879" actId="478"/>
          <ac:picMkLst>
            <pc:docMk/>
            <pc:sldMk cId="1329910331" sldId="275"/>
            <ac:picMk id="31" creationId="{B3137540-41A9-4BC4-98CA-8E030CAEE654}"/>
          </ac:picMkLst>
        </pc:picChg>
        <pc:picChg chg="del">
          <ac:chgData name="NGUYEN PHAM ANH THU" userId="baf72463-252b-4d5f-a6ca-5a6327a9888d" providerId="ADAL" clId="{A230E93B-D9B0-4DCB-AA16-381D18A8938B}" dt="2022-01-08T11:43:14.378" v="8880" actId="478"/>
          <ac:picMkLst>
            <pc:docMk/>
            <pc:sldMk cId="1329910331" sldId="275"/>
            <ac:picMk id="33" creationId="{D03FC56B-F2EA-45F1-8B7F-7AC781FFD97A}"/>
          </ac:picMkLst>
        </pc:picChg>
        <pc:picChg chg="add mod">
          <ac:chgData name="NGUYEN PHAM ANH THU" userId="baf72463-252b-4d5f-a6ca-5a6327a9888d" providerId="ADAL" clId="{A230E93B-D9B0-4DCB-AA16-381D18A8938B}" dt="2022-01-08T11:44:44.411" v="8884" actId="1076"/>
          <ac:picMkLst>
            <pc:docMk/>
            <pc:sldMk cId="1329910331" sldId="275"/>
            <ac:picMk id="35" creationId="{989F83EF-93AA-4B31-B75D-4C82E6F45603}"/>
          </ac:picMkLst>
        </pc:picChg>
        <pc:picChg chg="mod">
          <ac:chgData name="NGUYEN PHAM ANH THU" userId="baf72463-252b-4d5f-a6ca-5a6327a9888d" providerId="ADAL" clId="{A230E93B-D9B0-4DCB-AA16-381D18A8938B}" dt="2022-01-08T11:44:46.796" v="8885" actId="1076"/>
          <ac:picMkLst>
            <pc:docMk/>
            <pc:sldMk cId="1329910331" sldId="275"/>
            <ac:picMk id="37" creationId="{5B668911-A1C2-4773-84AC-84CC2248D910}"/>
          </ac:picMkLst>
        </pc:picChg>
        <pc:picChg chg="topLvl">
          <ac:chgData name="NGUYEN PHAM ANH THU" userId="baf72463-252b-4d5f-a6ca-5a6327a9888d" providerId="ADAL" clId="{A230E93B-D9B0-4DCB-AA16-381D18A8938B}" dt="2022-01-08T11:42:59.704" v="8876" actId="478"/>
          <ac:picMkLst>
            <pc:docMk/>
            <pc:sldMk cId="1329910331" sldId="275"/>
            <ac:picMk id="39" creationId="{CEA5C366-64F3-4D49-BB13-6ADBFB1BE4D8}"/>
          </ac:picMkLst>
        </pc:picChg>
        <pc:picChg chg="add mod">
          <ac:chgData name="NGUYEN PHAM ANH THU" userId="baf72463-252b-4d5f-a6ca-5a6327a9888d" providerId="ADAL" clId="{A230E93B-D9B0-4DCB-AA16-381D18A8938B}" dt="2022-01-08T11:49:23.522" v="8997" actId="1076"/>
          <ac:picMkLst>
            <pc:docMk/>
            <pc:sldMk cId="1329910331" sldId="275"/>
            <ac:picMk id="41" creationId="{66D766F2-383E-4803-8629-1D2AF587392B}"/>
          </ac:picMkLst>
        </pc:picChg>
        <pc:picChg chg="add mod">
          <ac:chgData name="NGUYEN PHAM ANH THU" userId="baf72463-252b-4d5f-a6ca-5a6327a9888d" providerId="ADAL" clId="{A230E93B-D9B0-4DCB-AA16-381D18A8938B}" dt="2022-01-08T11:49:23.522" v="8997" actId="1076"/>
          <ac:picMkLst>
            <pc:docMk/>
            <pc:sldMk cId="1329910331" sldId="275"/>
            <ac:picMk id="47" creationId="{254487A9-352E-4260-8D27-DFC3211223C1}"/>
          </ac:picMkLst>
        </pc:picChg>
        <pc:picChg chg="add mod ord">
          <ac:chgData name="NGUYEN PHAM ANH THU" userId="baf72463-252b-4d5f-a6ca-5a6327a9888d" providerId="ADAL" clId="{A230E93B-D9B0-4DCB-AA16-381D18A8938B}" dt="2022-01-08T11:49:23.522" v="8997" actId="1076"/>
          <ac:picMkLst>
            <pc:docMk/>
            <pc:sldMk cId="1329910331" sldId="275"/>
            <ac:picMk id="48" creationId="{4F3C7359-E244-44F7-AFF4-A49199937C20}"/>
          </ac:picMkLst>
        </pc:picChg>
        <pc:picChg chg="add mod ord">
          <ac:chgData name="NGUYEN PHAM ANH THU" userId="baf72463-252b-4d5f-a6ca-5a6327a9888d" providerId="ADAL" clId="{A230E93B-D9B0-4DCB-AA16-381D18A8938B}" dt="2022-01-08T11:49:23.522" v="8997" actId="1076"/>
          <ac:picMkLst>
            <pc:docMk/>
            <pc:sldMk cId="1329910331" sldId="275"/>
            <ac:picMk id="50" creationId="{2DD0DCB9-E731-4540-99E0-8D22AE6A0B96}"/>
          </ac:picMkLst>
        </pc:picChg>
        <pc:picChg chg="add mod ord">
          <ac:chgData name="NGUYEN PHAM ANH THU" userId="baf72463-252b-4d5f-a6ca-5a6327a9888d" providerId="ADAL" clId="{A230E93B-D9B0-4DCB-AA16-381D18A8938B}" dt="2022-01-08T11:49:23.522" v="8997" actId="1076"/>
          <ac:picMkLst>
            <pc:docMk/>
            <pc:sldMk cId="1329910331" sldId="275"/>
            <ac:picMk id="51" creationId="{991E2545-63EE-4E6A-862E-C83EE11FB104}"/>
          </ac:picMkLst>
        </pc:picChg>
      </pc:sldChg>
      <pc:sldChg chg="addSp delSp modSp mod ord modTransition addAnim delAnim modAnim">
        <pc:chgData name="NGUYEN PHAM ANH THU" userId="baf72463-252b-4d5f-a6ca-5a6327a9888d" providerId="ADAL" clId="{A230E93B-D9B0-4DCB-AA16-381D18A8938B}" dt="2022-01-08T16:05:19.878" v="11843"/>
        <pc:sldMkLst>
          <pc:docMk/>
          <pc:sldMk cId="3191630378" sldId="276"/>
        </pc:sldMkLst>
        <pc:spChg chg="add mod">
          <ac:chgData name="NGUYEN PHAM ANH THU" userId="baf72463-252b-4d5f-a6ca-5a6327a9888d" providerId="ADAL" clId="{A230E93B-D9B0-4DCB-AA16-381D18A8938B}" dt="2022-01-07T07:36:16.822" v="3026" actId="1076"/>
          <ac:spMkLst>
            <pc:docMk/>
            <pc:sldMk cId="3191630378" sldId="276"/>
            <ac:spMk id="2" creationId="{6BD2FB99-8334-44B0-98A0-856029401AB9}"/>
          </ac:spMkLst>
        </pc:spChg>
        <pc:spChg chg="add mod">
          <ac:chgData name="NGUYEN PHAM ANH THU" userId="baf72463-252b-4d5f-a6ca-5a6327a9888d" providerId="ADAL" clId="{A230E93B-D9B0-4DCB-AA16-381D18A8938B}" dt="2022-01-07T07:36:22.125" v="3027" actId="1076"/>
          <ac:spMkLst>
            <pc:docMk/>
            <pc:sldMk cId="3191630378" sldId="276"/>
            <ac:spMk id="3" creationId="{9DF49851-AA88-4C1F-89B2-3103A3625D77}"/>
          </ac:spMkLst>
        </pc:spChg>
        <pc:spChg chg="mod">
          <ac:chgData name="NGUYEN PHAM ANH THU" userId="baf72463-252b-4d5f-a6ca-5a6327a9888d" providerId="ADAL" clId="{A230E93B-D9B0-4DCB-AA16-381D18A8938B}" dt="2022-01-07T07:38:33.416" v="3049" actId="1582"/>
          <ac:spMkLst>
            <pc:docMk/>
            <pc:sldMk cId="3191630378" sldId="276"/>
            <ac:spMk id="7" creationId="{7084479A-7781-49D0-BACC-87DD552B92B1}"/>
          </ac:spMkLst>
        </pc:spChg>
        <pc:spChg chg="del mod">
          <ac:chgData name="NGUYEN PHAM ANH THU" userId="baf72463-252b-4d5f-a6ca-5a6327a9888d" providerId="ADAL" clId="{A230E93B-D9B0-4DCB-AA16-381D18A8938B}" dt="2022-01-07T07:37:55.125" v="3041" actId="478"/>
          <ac:spMkLst>
            <pc:docMk/>
            <pc:sldMk cId="3191630378" sldId="276"/>
            <ac:spMk id="8" creationId="{25ACA32B-2A79-4260-8F9D-E574CAFCBEA4}"/>
          </ac:spMkLst>
        </pc:spChg>
        <pc:spChg chg="mod">
          <ac:chgData name="NGUYEN PHAM ANH THU" userId="baf72463-252b-4d5f-a6ca-5a6327a9888d" providerId="ADAL" clId="{A230E93B-D9B0-4DCB-AA16-381D18A8938B}" dt="2022-01-07T07:52:54.928" v="3224" actId="1076"/>
          <ac:spMkLst>
            <pc:docMk/>
            <pc:sldMk cId="3191630378" sldId="276"/>
            <ac:spMk id="9" creationId="{00B814E3-7B34-4134-A40B-D3B031ED1E1E}"/>
          </ac:spMkLst>
        </pc:spChg>
        <pc:spChg chg="del mod">
          <ac:chgData name="NGUYEN PHAM ANH THU" userId="baf72463-252b-4d5f-a6ca-5a6327a9888d" providerId="ADAL" clId="{A230E93B-D9B0-4DCB-AA16-381D18A8938B}" dt="2022-01-07T07:37:52.368" v="3040" actId="478"/>
          <ac:spMkLst>
            <pc:docMk/>
            <pc:sldMk cId="3191630378" sldId="276"/>
            <ac:spMk id="10" creationId="{627BE59C-E6E2-4501-AC4B-FC1CE75B6CC9}"/>
          </ac:spMkLst>
        </pc:spChg>
        <pc:spChg chg="add mod">
          <ac:chgData name="NGUYEN PHAM ANH THU" userId="baf72463-252b-4d5f-a6ca-5a6327a9888d" providerId="ADAL" clId="{A230E93B-D9B0-4DCB-AA16-381D18A8938B}" dt="2022-01-07T07:52:59.706" v="3225" actId="1076"/>
          <ac:spMkLst>
            <pc:docMk/>
            <pc:sldMk cId="3191630378" sldId="276"/>
            <ac:spMk id="11" creationId="{CFBF5AB2-D9B6-4DC4-B6B6-9710FCFEECDE}"/>
          </ac:spMkLst>
        </pc:spChg>
        <pc:spChg chg="del mod">
          <ac:chgData name="NGUYEN PHAM ANH THU" userId="baf72463-252b-4d5f-a6ca-5a6327a9888d" providerId="ADAL" clId="{A230E93B-D9B0-4DCB-AA16-381D18A8938B}" dt="2022-01-07T07:51:32.578" v="3122" actId="478"/>
          <ac:spMkLst>
            <pc:docMk/>
            <pc:sldMk cId="3191630378" sldId="276"/>
            <ac:spMk id="17" creationId="{2FADC712-2AA4-4249-85CB-C7A577443C1D}"/>
          </ac:spMkLst>
        </pc:spChg>
        <pc:spChg chg="del mod topLvl">
          <ac:chgData name="NGUYEN PHAM ANH THU" userId="baf72463-252b-4d5f-a6ca-5a6327a9888d" providerId="ADAL" clId="{A230E93B-D9B0-4DCB-AA16-381D18A8938B}" dt="2022-01-07T07:51:38.228" v="3126" actId="478"/>
          <ac:spMkLst>
            <pc:docMk/>
            <pc:sldMk cId="3191630378" sldId="276"/>
            <ac:spMk id="18" creationId="{D697A6A6-4EC5-4332-9297-34F13A1C23F5}"/>
          </ac:spMkLst>
        </pc:spChg>
        <pc:spChg chg="mod topLvl">
          <ac:chgData name="NGUYEN PHAM ANH THU" userId="baf72463-252b-4d5f-a6ca-5a6327a9888d" providerId="ADAL" clId="{A230E93B-D9B0-4DCB-AA16-381D18A8938B}" dt="2022-01-07T07:52:37.580" v="3219" actId="164"/>
          <ac:spMkLst>
            <pc:docMk/>
            <pc:sldMk cId="3191630378" sldId="276"/>
            <ac:spMk id="20" creationId="{E8F4F9FE-5F45-4D8C-80C4-DC9F148EC1E6}"/>
          </ac:spMkLst>
        </pc:spChg>
        <pc:spChg chg="del mod">
          <ac:chgData name="NGUYEN PHAM ANH THU" userId="baf72463-252b-4d5f-a6ca-5a6327a9888d" providerId="ADAL" clId="{A230E93B-D9B0-4DCB-AA16-381D18A8938B}" dt="2022-01-07T07:51:36.741" v="3125" actId="478"/>
          <ac:spMkLst>
            <pc:docMk/>
            <pc:sldMk cId="3191630378" sldId="276"/>
            <ac:spMk id="22" creationId="{3B3B3A48-FF81-4E89-B8ED-1AFBAE9099D2}"/>
          </ac:spMkLst>
        </pc:spChg>
        <pc:spChg chg="add mod">
          <ac:chgData name="NGUYEN PHAM ANH THU" userId="baf72463-252b-4d5f-a6ca-5a6327a9888d" providerId="ADAL" clId="{A230E93B-D9B0-4DCB-AA16-381D18A8938B}" dt="2022-01-07T08:03:12.308" v="3350" actId="164"/>
          <ac:spMkLst>
            <pc:docMk/>
            <pc:sldMk cId="3191630378" sldId="276"/>
            <ac:spMk id="37" creationId="{D63A852C-1D83-41AB-89BA-B7DBE1C6D781}"/>
          </ac:spMkLst>
        </pc:spChg>
        <pc:spChg chg="del topLvl">
          <ac:chgData name="NGUYEN PHAM ANH THU" userId="baf72463-252b-4d5f-a6ca-5a6327a9888d" providerId="ADAL" clId="{A230E93B-D9B0-4DCB-AA16-381D18A8938B}" dt="2022-01-07T07:33:24.595" v="2956" actId="478"/>
          <ac:spMkLst>
            <pc:docMk/>
            <pc:sldMk cId="3191630378" sldId="276"/>
            <ac:spMk id="40" creationId="{6FCE9A7F-A3A9-415A-9D17-102F6CC4509B}"/>
          </ac:spMkLst>
        </pc:spChg>
        <pc:spChg chg="add mod">
          <ac:chgData name="NGUYEN PHAM ANH THU" userId="baf72463-252b-4d5f-a6ca-5a6327a9888d" providerId="ADAL" clId="{A230E93B-D9B0-4DCB-AA16-381D18A8938B}" dt="2022-01-07T07:52:37.580" v="3219" actId="164"/>
          <ac:spMkLst>
            <pc:docMk/>
            <pc:sldMk cId="3191630378" sldId="276"/>
            <ac:spMk id="46" creationId="{816E1657-8190-48D7-8B8E-082F3C8669F1}"/>
          </ac:spMkLst>
        </pc:spChg>
        <pc:spChg chg="del">
          <ac:chgData name="NGUYEN PHAM ANH THU" userId="baf72463-252b-4d5f-a6ca-5a6327a9888d" providerId="ADAL" clId="{A230E93B-D9B0-4DCB-AA16-381D18A8938B}" dt="2022-01-07T07:33:09.410" v="2950" actId="478"/>
          <ac:spMkLst>
            <pc:docMk/>
            <pc:sldMk cId="3191630378" sldId="276"/>
            <ac:spMk id="53" creationId="{F86CD88F-0C41-4BDA-839F-FDFF9A447C89}"/>
          </ac:spMkLst>
        </pc:spChg>
        <pc:spChg chg="del">
          <ac:chgData name="NGUYEN PHAM ANH THU" userId="baf72463-252b-4d5f-a6ca-5a6327a9888d" providerId="ADAL" clId="{A230E93B-D9B0-4DCB-AA16-381D18A8938B}" dt="2022-01-07T07:33:09.410" v="2950" actId="478"/>
          <ac:spMkLst>
            <pc:docMk/>
            <pc:sldMk cId="3191630378" sldId="276"/>
            <ac:spMk id="54" creationId="{6613DE52-6F36-4FC4-8179-7D25E89F054F}"/>
          </ac:spMkLst>
        </pc:spChg>
        <pc:spChg chg="del">
          <ac:chgData name="NGUYEN PHAM ANH THU" userId="baf72463-252b-4d5f-a6ca-5a6327a9888d" providerId="ADAL" clId="{A230E93B-D9B0-4DCB-AA16-381D18A8938B}" dt="2022-01-07T07:33:09.410" v="2950" actId="478"/>
          <ac:spMkLst>
            <pc:docMk/>
            <pc:sldMk cId="3191630378" sldId="276"/>
            <ac:spMk id="55" creationId="{0019B2C7-3DA0-4481-AEC7-B3F1647A4420}"/>
          </ac:spMkLst>
        </pc:spChg>
        <pc:spChg chg="del">
          <ac:chgData name="NGUYEN PHAM ANH THU" userId="baf72463-252b-4d5f-a6ca-5a6327a9888d" providerId="ADAL" clId="{A230E93B-D9B0-4DCB-AA16-381D18A8938B}" dt="2022-01-07T07:33:09.410" v="2950" actId="478"/>
          <ac:spMkLst>
            <pc:docMk/>
            <pc:sldMk cId="3191630378" sldId="276"/>
            <ac:spMk id="56" creationId="{ABD896C8-5070-4D3E-B147-E7F3D3BC2773}"/>
          </ac:spMkLst>
        </pc:spChg>
        <pc:spChg chg="del">
          <ac:chgData name="NGUYEN PHAM ANH THU" userId="baf72463-252b-4d5f-a6ca-5a6327a9888d" providerId="ADAL" clId="{A230E93B-D9B0-4DCB-AA16-381D18A8938B}" dt="2022-01-07T07:33:09.410" v="2950" actId="478"/>
          <ac:spMkLst>
            <pc:docMk/>
            <pc:sldMk cId="3191630378" sldId="276"/>
            <ac:spMk id="57" creationId="{87439F74-CFCE-45AA-9EC8-535B28E5D1AB}"/>
          </ac:spMkLst>
        </pc:spChg>
        <pc:spChg chg="del">
          <ac:chgData name="NGUYEN PHAM ANH THU" userId="baf72463-252b-4d5f-a6ca-5a6327a9888d" providerId="ADAL" clId="{A230E93B-D9B0-4DCB-AA16-381D18A8938B}" dt="2022-01-07T07:33:09.410" v="2950" actId="478"/>
          <ac:spMkLst>
            <pc:docMk/>
            <pc:sldMk cId="3191630378" sldId="276"/>
            <ac:spMk id="58" creationId="{2FB7E968-D44F-4713-A5B2-14E35AA1D673}"/>
          </ac:spMkLst>
        </pc:spChg>
        <pc:spChg chg="add mod">
          <ac:chgData name="NGUYEN PHAM ANH THU" userId="baf72463-252b-4d5f-a6ca-5a6327a9888d" providerId="ADAL" clId="{A230E93B-D9B0-4DCB-AA16-381D18A8938B}" dt="2022-01-07T08:03:12.308" v="3350" actId="164"/>
          <ac:spMkLst>
            <pc:docMk/>
            <pc:sldMk cId="3191630378" sldId="276"/>
            <ac:spMk id="70" creationId="{85D3769C-EDC5-4C7D-8AF7-E92EB97B107E}"/>
          </ac:spMkLst>
        </pc:spChg>
        <pc:spChg chg="add mod">
          <ac:chgData name="NGUYEN PHAM ANH THU" userId="baf72463-252b-4d5f-a6ca-5a6327a9888d" providerId="ADAL" clId="{A230E93B-D9B0-4DCB-AA16-381D18A8938B}" dt="2022-01-07T08:03:12.308" v="3350" actId="164"/>
          <ac:spMkLst>
            <pc:docMk/>
            <pc:sldMk cId="3191630378" sldId="276"/>
            <ac:spMk id="85" creationId="{27F9297B-232E-417A-B6D5-41D2EAC99CE2}"/>
          </ac:spMkLst>
        </pc:spChg>
        <pc:spChg chg="add mod">
          <ac:chgData name="NGUYEN PHAM ANH THU" userId="baf72463-252b-4d5f-a6ca-5a6327a9888d" providerId="ADAL" clId="{A230E93B-D9B0-4DCB-AA16-381D18A8938B}" dt="2022-01-07T08:03:12.308" v="3350" actId="164"/>
          <ac:spMkLst>
            <pc:docMk/>
            <pc:sldMk cId="3191630378" sldId="276"/>
            <ac:spMk id="90" creationId="{DACA0933-594C-41CF-88A5-3F9C368A244F}"/>
          </ac:spMkLst>
        </pc:spChg>
        <pc:spChg chg="add mod">
          <ac:chgData name="NGUYEN PHAM ANH THU" userId="baf72463-252b-4d5f-a6ca-5a6327a9888d" providerId="ADAL" clId="{A230E93B-D9B0-4DCB-AA16-381D18A8938B}" dt="2022-01-07T08:03:12.308" v="3350" actId="164"/>
          <ac:spMkLst>
            <pc:docMk/>
            <pc:sldMk cId="3191630378" sldId="276"/>
            <ac:spMk id="91" creationId="{6E8F2842-EA56-4CCA-89D4-B649CD20AA0C}"/>
          </ac:spMkLst>
        </pc:spChg>
        <pc:grpChg chg="mod">
          <ac:chgData name="NGUYEN PHAM ANH THU" userId="baf72463-252b-4d5f-a6ca-5a6327a9888d" providerId="ADAL" clId="{A230E93B-D9B0-4DCB-AA16-381D18A8938B}" dt="2022-01-07T07:39:18.357" v="3108" actId="164"/>
          <ac:grpSpMkLst>
            <pc:docMk/>
            <pc:sldMk cId="3191630378" sldId="276"/>
            <ac:grpSpMk id="6" creationId="{9C3E14A7-BA44-4E4F-9CB0-43D442D3EFBA}"/>
          </ac:grpSpMkLst>
        </pc:grpChg>
        <pc:grpChg chg="add mod">
          <ac:chgData name="NGUYEN PHAM ANH THU" userId="baf72463-252b-4d5f-a6ca-5a6327a9888d" providerId="ADAL" clId="{A230E93B-D9B0-4DCB-AA16-381D18A8938B}" dt="2022-01-07T07:52:41.914" v="3221" actId="14100"/>
          <ac:grpSpMkLst>
            <pc:docMk/>
            <pc:sldMk cId="3191630378" sldId="276"/>
            <ac:grpSpMk id="12" creationId="{903B5612-3DFD-4042-9A82-F8C38BE52A91}"/>
          </ac:grpSpMkLst>
        </pc:grpChg>
        <pc:grpChg chg="add del mod">
          <ac:chgData name="NGUYEN PHAM ANH THU" userId="baf72463-252b-4d5f-a6ca-5a6327a9888d" providerId="ADAL" clId="{A230E93B-D9B0-4DCB-AA16-381D18A8938B}" dt="2022-01-07T07:51:38.228" v="3126" actId="478"/>
          <ac:grpSpMkLst>
            <pc:docMk/>
            <pc:sldMk cId="3191630378" sldId="276"/>
            <ac:grpSpMk id="15" creationId="{5FF310BC-47B2-46D3-A0A6-184154B41EE4}"/>
          </ac:grpSpMkLst>
        </pc:grpChg>
        <pc:grpChg chg="del mod">
          <ac:chgData name="NGUYEN PHAM ANH THU" userId="baf72463-252b-4d5f-a6ca-5a6327a9888d" providerId="ADAL" clId="{A230E93B-D9B0-4DCB-AA16-381D18A8938B}" dt="2022-01-07T07:51:32.578" v="3122" actId="478"/>
          <ac:grpSpMkLst>
            <pc:docMk/>
            <pc:sldMk cId="3191630378" sldId="276"/>
            <ac:grpSpMk id="16" creationId="{05028333-0083-450A-B6AE-94E5093D0A43}"/>
          </ac:grpSpMkLst>
        </pc:grpChg>
        <pc:grpChg chg="del mod">
          <ac:chgData name="NGUYEN PHAM ANH THU" userId="baf72463-252b-4d5f-a6ca-5a6327a9888d" providerId="ADAL" clId="{A230E93B-D9B0-4DCB-AA16-381D18A8938B}" dt="2022-01-07T07:51:36.741" v="3125" actId="478"/>
          <ac:grpSpMkLst>
            <pc:docMk/>
            <pc:sldMk cId="3191630378" sldId="276"/>
            <ac:grpSpMk id="19" creationId="{A9D17865-7C83-4359-884F-2386DD52ABC0}"/>
          </ac:grpSpMkLst>
        </pc:grpChg>
        <pc:grpChg chg="add mod">
          <ac:chgData name="NGUYEN PHAM ANH THU" userId="baf72463-252b-4d5f-a6ca-5a6327a9888d" providerId="ADAL" clId="{A230E93B-D9B0-4DCB-AA16-381D18A8938B}" dt="2022-01-07T07:52:39.099" v="3220" actId="1076"/>
          <ac:grpSpMkLst>
            <pc:docMk/>
            <pc:sldMk cId="3191630378" sldId="276"/>
            <ac:grpSpMk id="23" creationId="{FD02109F-C397-44FD-93BB-5991C6F5AC7F}"/>
          </ac:grpSpMkLst>
        </pc:grpChg>
        <pc:grpChg chg="add del">
          <ac:chgData name="NGUYEN PHAM ANH THU" userId="baf72463-252b-4d5f-a6ca-5a6327a9888d" providerId="ADAL" clId="{A230E93B-D9B0-4DCB-AA16-381D18A8938B}" dt="2022-01-07T07:33:24.595" v="2956" actId="478"/>
          <ac:grpSpMkLst>
            <pc:docMk/>
            <pc:sldMk cId="3191630378" sldId="276"/>
            <ac:grpSpMk id="38" creationId="{7FC16F40-87C9-42D3-8A4C-B067A5D3BCCA}"/>
          </ac:grpSpMkLst>
        </pc:grpChg>
        <pc:grpChg chg="add mod">
          <ac:chgData name="NGUYEN PHAM ANH THU" userId="baf72463-252b-4d5f-a6ca-5a6327a9888d" providerId="ADAL" clId="{A230E93B-D9B0-4DCB-AA16-381D18A8938B}" dt="2022-01-07T08:03:12.308" v="3350" actId="164"/>
          <ac:grpSpMkLst>
            <pc:docMk/>
            <pc:sldMk cId="3191630378" sldId="276"/>
            <ac:grpSpMk id="94" creationId="{E016FE95-E63A-49D7-BFED-B8C3B512F84D}"/>
          </ac:grpSpMkLst>
        </pc:grpChg>
        <pc:picChg chg="add del">
          <ac:chgData name="NGUYEN PHAM ANH THU" userId="baf72463-252b-4d5f-a6ca-5a6327a9888d" providerId="ADAL" clId="{A230E93B-D9B0-4DCB-AA16-381D18A8938B}" dt="2022-01-07T07:37:31.288" v="3034" actId="21"/>
          <ac:picMkLst>
            <pc:docMk/>
            <pc:sldMk cId="3191630378" sldId="276"/>
            <ac:picMk id="5" creationId="{657B08CD-7690-4FB3-8645-2C6263635A61}"/>
          </ac:picMkLst>
        </pc:picChg>
        <pc:picChg chg="add del">
          <ac:chgData name="NGUYEN PHAM ANH THU" userId="baf72463-252b-4d5f-a6ca-5a6327a9888d" providerId="ADAL" clId="{A230E93B-D9B0-4DCB-AA16-381D18A8938B}" dt="2022-01-07T07:50:56.401" v="3118" actId="21"/>
          <ac:picMkLst>
            <pc:docMk/>
            <pc:sldMk cId="3191630378" sldId="276"/>
            <ac:picMk id="14" creationId="{89EDD838-B35D-4246-BFA0-B26142E5703D}"/>
          </ac:picMkLst>
        </pc:picChg>
        <pc:picChg chg="add mod">
          <ac:chgData name="NGUYEN PHAM ANH THU" userId="baf72463-252b-4d5f-a6ca-5a6327a9888d" providerId="ADAL" clId="{A230E93B-D9B0-4DCB-AA16-381D18A8938B}" dt="2022-01-07T07:33:22.022" v="2955" actId="1076"/>
          <ac:picMkLst>
            <pc:docMk/>
            <pc:sldMk cId="3191630378" sldId="276"/>
            <ac:picMk id="21" creationId="{1B693593-DD5F-4783-9407-8C1DC4C8FC86}"/>
          </ac:picMkLst>
        </pc:picChg>
        <pc:picChg chg="add mod">
          <ac:chgData name="NGUYEN PHAM ANH THU" userId="baf72463-252b-4d5f-a6ca-5a6327a9888d" providerId="ADAL" clId="{A230E93B-D9B0-4DCB-AA16-381D18A8938B}" dt="2022-01-07T07:39:40.038" v="3111" actId="1076"/>
          <ac:picMkLst>
            <pc:docMk/>
            <pc:sldMk cId="3191630378" sldId="276"/>
            <ac:picMk id="24" creationId="{CD8378FD-141B-43A8-A1A9-367ABC28D8BB}"/>
          </ac:picMkLst>
        </pc:picChg>
        <pc:picChg chg="add del mod">
          <ac:chgData name="NGUYEN PHAM ANH THU" userId="baf72463-252b-4d5f-a6ca-5a6327a9888d" providerId="ADAL" clId="{A230E93B-D9B0-4DCB-AA16-381D18A8938B}" dt="2022-01-07T07:37:44.250" v="3037" actId="27803"/>
          <ac:picMkLst>
            <pc:docMk/>
            <pc:sldMk cId="3191630378" sldId="276"/>
            <ac:picMk id="27" creationId="{ED28A4F5-D7BA-4603-AF03-C7CFE128B5EE}"/>
          </ac:picMkLst>
        </pc:picChg>
        <pc:picChg chg="add mod">
          <ac:chgData name="NGUYEN PHAM ANH THU" userId="baf72463-252b-4d5f-a6ca-5a6327a9888d" providerId="ADAL" clId="{A230E93B-D9B0-4DCB-AA16-381D18A8938B}" dt="2022-01-07T07:58:31.298" v="3291" actId="1076"/>
          <ac:picMkLst>
            <pc:docMk/>
            <pc:sldMk cId="3191630378" sldId="276"/>
            <ac:picMk id="34" creationId="{1EEFFAD8-2FF6-41F7-8EFA-DE4AE18FA5AC}"/>
          </ac:picMkLst>
        </pc:picChg>
        <pc:picChg chg="add mod">
          <ac:chgData name="NGUYEN PHAM ANH THU" userId="baf72463-252b-4d5f-a6ca-5a6327a9888d" providerId="ADAL" clId="{A230E93B-D9B0-4DCB-AA16-381D18A8938B}" dt="2022-01-07T07:50:34.068" v="3116" actId="1076"/>
          <ac:picMkLst>
            <pc:docMk/>
            <pc:sldMk cId="3191630378" sldId="276"/>
            <ac:picMk id="35" creationId="{7376B7D5-1600-495F-989F-2B2B8987BCDE}"/>
          </ac:picMkLst>
        </pc:picChg>
        <pc:picChg chg="del">
          <ac:chgData name="NGUYEN PHAM ANH THU" userId="baf72463-252b-4d5f-a6ca-5a6327a9888d" providerId="ADAL" clId="{A230E93B-D9B0-4DCB-AA16-381D18A8938B}" dt="2022-01-07T07:33:09.410" v="2950" actId="478"/>
          <ac:picMkLst>
            <pc:docMk/>
            <pc:sldMk cId="3191630378" sldId="276"/>
            <ac:picMk id="36" creationId="{66106D33-5A80-49DE-BB2D-3DBAEDA97F39}"/>
          </ac:picMkLst>
        </pc:picChg>
        <pc:picChg chg="mod topLvl">
          <ac:chgData name="NGUYEN PHAM ANH THU" userId="baf72463-252b-4d5f-a6ca-5a6327a9888d" providerId="ADAL" clId="{A230E93B-D9B0-4DCB-AA16-381D18A8938B}" dt="2022-01-07T07:35:58.284" v="3024" actId="1076"/>
          <ac:picMkLst>
            <pc:docMk/>
            <pc:sldMk cId="3191630378" sldId="276"/>
            <ac:picMk id="39" creationId="{CEA5C366-64F3-4D49-BB13-6ADBFB1BE4D8}"/>
          </ac:picMkLst>
        </pc:picChg>
        <pc:picChg chg="add del mod">
          <ac:chgData name="NGUYEN PHAM ANH THU" userId="baf72463-252b-4d5f-a6ca-5a6327a9888d" providerId="ADAL" clId="{A230E93B-D9B0-4DCB-AA16-381D18A8938B}" dt="2022-01-07T07:51:02.489" v="3120" actId="27803"/>
          <ac:picMkLst>
            <pc:docMk/>
            <pc:sldMk cId="3191630378" sldId="276"/>
            <ac:picMk id="41" creationId="{74BE5449-6BA6-4D95-AB09-509BFADA35A6}"/>
          </ac:picMkLst>
        </pc:picChg>
        <pc:picChg chg="del">
          <ac:chgData name="NGUYEN PHAM ANH THU" userId="baf72463-252b-4d5f-a6ca-5a6327a9888d" providerId="ADAL" clId="{A230E93B-D9B0-4DCB-AA16-381D18A8938B}" dt="2022-01-07T07:33:09.410" v="2950" actId="478"/>
          <ac:picMkLst>
            <pc:docMk/>
            <pc:sldMk cId="3191630378" sldId="276"/>
            <ac:picMk id="42" creationId="{56D01AD1-3A5B-486C-8D18-F2A6670B921C}"/>
          </ac:picMkLst>
        </pc:picChg>
        <pc:picChg chg="del">
          <ac:chgData name="NGUYEN PHAM ANH THU" userId="baf72463-252b-4d5f-a6ca-5a6327a9888d" providerId="ADAL" clId="{A230E93B-D9B0-4DCB-AA16-381D18A8938B}" dt="2022-01-07T07:33:09.410" v="2950" actId="478"/>
          <ac:picMkLst>
            <pc:docMk/>
            <pc:sldMk cId="3191630378" sldId="276"/>
            <ac:picMk id="43" creationId="{6A28D219-0EF5-49D3-8180-DF9BD8A5675F}"/>
          </ac:picMkLst>
        </pc:picChg>
        <pc:picChg chg="del">
          <ac:chgData name="NGUYEN PHAM ANH THU" userId="baf72463-252b-4d5f-a6ca-5a6327a9888d" providerId="ADAL" clId="{A230E93B-D9B0-4DCB-AA16-381D18A8938B}" dt="2022-01-07T07:33:13.976" v="2953" actId="478"/>
          <ac:picMkLst>
            <pc:docMk/>
            <pc:sldMk cId="3191630378" sldId="276"/>
            <ac:picMk id="65" creationId="{F32FBBA8-F4CC-4990-80BE-08E6BD89B5B6}"/>
          </ac:picMkLst>
        </pc:picChg>
        <pc:picChg chg="del">
          <ac:chgData name="NGUYEN PHAM ANH THU" userId="baf72463-252b-4d5f-a6ca-5a6327a9888d" providerId="ADAL" clId="{A230E93B-D9B0-4DCB-AA16-381D18A8938B}" dt="2022-01-07T07:33:09.410" v="2950" actId="478"/>
          <ac:picMkLst>
            <pc:docMk/>
            <pc:sldMk cId="3191630378" sldId="276"/>
            <ac:picMk id="71" creationId="{833CDBC3-8104-4847-96C0-F21C79FAF8DA}"/>
          </ac:picMkLst>
        </pc:picChg>
        <pc:picChg chg="del">
          <ac:chgData name="NGUYEN PHAM ANH THU" userId="baf72463-252b-4d5f-a6ca-5a6327a9888d" providerId="ADAL" clId="{A230E93B-D9B0-4DCB-AA16-381D18A8938B}" dt="2022-01-07T07:33:09.410" v="2950" actId="478"/>
          <ac:picMkLst>
            <pc:docMk/>
            <pc:sldMk cId="3191630378" sldId="276"/>
            <ac:picMk id="72" creationId="{33035979-CA4D-4B9D-A196-9CD7E4F118C8}"/>
          </ac:picMkLst>
        </pc:picChg>
        <pc:picChg chg="del">
          <ac:chgData name="NGUYEN PHAM ANH THU" userId="baf72463-252b-4d5f-a6ca-5a6327a9888d" providerId="ADAL" clId="{A230E93B-D9B0-4DCB-AA16-381D18A8938B}" dt="2022-01-07T07:33:09.410" v="2950" actId="478"/>
          <ac:picMkLst>
            <pc:docMk/>
            <pc:sldMk cId="3191630378" sldId="276"/>
            <ac:picMk id="73" creationId="{E4672101-E5DE-4ECC-8480-5D35EBFD8A4D}"/>
          </ac:picMkLst>
        </pc:picChg>
        <pc:picChg chg="del">
          <ac:chgData name="NGUYEN PHAM ANH THU" userId="baf72463-252b-4d5f-a6ca-5a6327a9888d" providerId="ADAL" clId="{A230E93B-D9B0-4DCB-AA16-381D18A8938B}" dt="2022-01-07T07:33:09.410" v="2950" actId="478"/>
          <ac:picMkLst>
            <pc:docMk/>
            <pc:sldMk cId="3191630378" sldId="276"/>
            <ac:picMk id="74" creationId="{3FE9970F-AAF5-4E84-A7E3-95EF89CF6CF1}"/>
          </ac:picMkLst>
        </pc:picChg>
        <pc:picChg chg="add mod">
          <ac:chgData name="NGUYEN PHAM ANH THU" userId="baf72463-252b-4d5f-a6ca-5a6327a9888d" providerId="ADAL" clId="{A230E93B-D9B0-4DCB-AA16-381D18A8938B}" dt="2022-01-07T07:59:41.394" v="3312" actId="1076"/>
          <ac:picMkLst>
            <pc:docMk/>
            <pc:sldMk cId="3191630378" sldId="276"/>
            <ac:picMk id="87" creationId="{B120745C-FF93-4E45-9E7A-A18B20EA8C14}"/>
          </ac:picMkLst>
        </pc:picChg>
        <pc:picChg chg="add mod">
          <ac:chgData name="NGUYEN PHAM ANH THU" userId="baf72463-252b-4d5f-a6ca-5a6327a9888d" providerId="ADAL" clId="{A230E93B-D9B0-4DCB-AA16-381D18A8938B}" dt="2022-01-07T08:00:23.305" v="3324" actId="1076"/>
          <ac:picMkLst>
            <pc:docMk/>
            <pc:sldMk cId="3191630378" sldId="276"/>
            <ac:picMk id="89" creationId="{F5B2FA7F-1554-4A74-9FDA-7BBDC83D04AF}"/>
          </ac:picMkLst>
        </pc:picChg>
        <pc:picChg chg="add mod">
          <ac:chgData name="NGUYEN PHAM ANH THU" userId="baf72463-252b-4d5f-a6ca-5a6327a9888d" providerId="ADAL" clId="{A230E93B-D9B0-4DCB-AA16-381D18A8938B}" dt="2022-01-07T08:02:03.972" v="3344" actId="1076"/>
          <ac:picMkLst>
            <pc:docMk/>
            <pc:sldMk cId="3191630378" sldId="276"/>
            <ac:picMk id="93" creationId="{47CEFFB6-50FC-45EF-88FF-32C2B9EEFE46}"/>
          </ac:picMkLst>
        </pc:picChg>
        <pc:picChg chg="add mod">
          <ac:chgData name="NGUYEN PHAM ANH THU" userId="baf72463-252b-4d5f-a6ca-5a6327a9888d" providerId="ADAL" clId="{A230E93B-D9B0-4DCB-AA16-381D18A8938B}" dt="2022-01-07T08:02:54.865" v="3349" actId="1076"/>
          <ac:picMkLst>
            <pc:docMk/>
            <pc:sldMk cId="3191630378" sldId="276"/>
            <ac:picMk id="1026" creationId="{F00AF788-14FB-4A83-9B20-46607DA3A083}"/>
          </ac:picMkLst>
        </pc:picChg>
        <pc:cxnChg chg="add mod">
          <ac:chgData name="NGUYEN PHAM ANH THU" userId="baf72463-252b-4d5f-a6ca-5a6327a9888d" providerId="ADAL" clId="{A230E93B-D9B0-4DCB-AA16-381D18A8938B}" dt="2022-01-07T08:03:12.308" v="3350" actId="164"/>
          <ac:cxnSpMkLst>
            <pc:docMk/>
            <pc:sldMk cId="3191630378" sldId="276"/>
            <ac:cxnSpMk id="26" creationId="{417A6B52-5217-44D5-A983-CBDADDD87D8B}"/>
          </ac:cxnSpMkLst>
        </pc:cxnChg>
        <pc:cxnChg chg="add mod">
          <ac:chgData name="NGUYEN PHAM ANH THU" userId="baf72463-252b-4d5f-a6ca-5a6327a9888d" providerId="ADAL" clId="{A230E93B-D9B0-4DCB-AA16-381D18A8938B}" dt="2022-01-07T08:03:12.308" v="3350" actId="164"/>
          <ac:cxnSpMkLst>
            <pc:docMk/>
            <pc:sldMk cId="3191630378" sldId="276"/>
            <ac:cxnSpMk id="29" creationId="{A538CD5F-52A1-4F28-BF36-471C512C084D}"/>
          </ac:cxnSpMkLst>
        </pc:cxnChg>
        <pc:cxnChg chg="add del mod">
          <ac:chgData name="NGUYEN PHAM ANH THU" userId="baf72463-252b-4d5f-a6ca-5a6327a9888d" providerId="ADAL" clId="{A230E93B-D9B0-4DCB-AA16-381D18A8938B}" dt="2022-01-07T07:57:44.740" v="3285" actId="478"/>
          <ac:cxnSpMkLst>
            <pc:docMk/>
            <pc:sldMk cId="3191630378" sldId="276"/>
            <ac:cxnSpMk id="52" creationId="{1AC513A2-9AEE-4026-A409-B3AF71FF6270}"/>
          </ac:cxnSpMkLst>
        </pc:cxnChg>
        <pc:cxnChg chg="add mod">
          <ac:chgData name="NGUYEN PHAM ANH THU" userId="baf72463-252b-4d5f-a6ca-5a6327a9888d" providerId="ADAL" clId="{A230E93B-D9B0-4DCB-AA16-381D18A8938B}" dt="2022-01-07T08:03:12.308" v="3350" actId="164"/>
          <ac:cxnSpMkLst>
            <pc:docMk/>
            <pc:sldMk cId="3191630378" sldId="276"/>
            <ac:cxnSpMk id="59" creationId="{78EB1BA8-6EEE-4CD4-965D-23C7306899C9}"/>
          </ac:cxnSpMkLst>
        </pc:cxnChg>
        <pc:cxnChg chg="add mod">
          <ac:chgData name="NGUYEN PHAM ANH THU" userId="baf72463-252b-4d5f-a6ca-5a6327a9888d" providerId="ADAL" clId="{A230E93B-D9B0-4DCB-AA16-381D18A8938B}" dt="2022-01-07T08:03:12.308" v="3350" actId="164"/>
          <ac:cxnSpMkLst>
            <pc:docMk/>
            <pc:sldMk cId="3191630378" sldId="276"/>
            <ac:cxnSpMk id="60" creationId="{C9666D25-8534-4714-B446-6901B89915D9}"/>
          </ac:cxnSpMkLst>
        </pc:cxnChg>
        <pc:cxnChg chg="add mod">
          <ac:chgData name="NGUYEN PHAM ANH THU" userId="baf72463-252b-4d5f-a6ca-5a6327a9888d" providerId="ADAL" clId="{A230E93B-D9B0-4DCB-AA16-381D18A8938B}" dt="2022-01-07T08:03:12.308" v="3350" actId="164"/>
          <ac:cxnSpMkLst>
            <pc:docMk/>
            <pc:sldMk cId="3191630378" sldId="276"/>
            <ac:cxnSpMk id="61" creationId="{3EE89E16-37DD-4DE0-B50D-58E0B5ADFE42}"/>
          </ac:cxnSpMkLst>
        </pc:cxnChg>
        <pc:cxnChg chg="add mod">
          <ac:chgData name="NGUYEN PHAM ANH THU" userId="baf72463-252b-4d5f-a6ca-5a6327a9888d" providerId="ADAL" clId="{A230E93B-D9B0-4DCB-AA16-381D18A8938B}" dt="2022-01-07T08:03:12.308" v="3350" actId="164"/>
          <ac:cxnSpMkLst>
            <pc:docMk/>
            <pc:sldMk cId="3191630378" sldId="276"/>
            <ac:cxnSpMk id="62" creationId="{8DCE0016-1C70-4C6B-8170-EE0C7B5224D4}"/>
          </ac:cxnSpMkLst>
        </pc:cxnChg>
        <pc:cxnChg chg="add mod">
          <ac:chgData name="NGUYEN PHAM ANH THU" userId="baf72463-252b-4d5f-a6ca-5a6327a9888d" providerId="ADAL" clId="{A230E93B-D9B0-4DCB-AA16-381D18A8938B}" dt="2022-01-07T08:03:12.308" v="3350" actId="164"/>
          <ac:cxnSpMkLst>
            <pc:docMk/>
            <pc:sldMk cId="3191630378" sldId="276"/>
            <ac:cxnSpMk id="63" creationId="{318FDFCD-65F6-43AC-9DF3-B355839A9811}"/>
          </ac:cxnSpMkLst>
        </pc:cxnChg>
        <pc:cxnChg chg="add mod">
          <ac:chgData name="NGUYEN PHAM ANH THU" userId="baf72463-252b-4d5f-a6ca-5a6327a9888d" providerId="ADAL" clId="{A230E93B-D9B0-4DCB-AA16-381D18A8938B}" dt="2022-01-07T08:03:12.308" v="3350" actId="164"/>
          <ac:cxnSpMkLst>
            <pc:docMk/>
            <pc:sldMk cId="3191630378" sldId="276"/>
            <ac:cxnSpMk id="67" creationId="{884A4633-EAE2-4CF6-B466-1BD0FB89375A}"/>
          </ac:cxnSpMkLst>
        </pc:cxnChg>
        <pc:cxnChg chg="add mod">
          <ac:chgData name="NGUYEN PHAM ANH THU" userId="baf72463-252b-4d5f-a6ca-5a6327a9888d" providerId="ADAL" clId="{A230E93B-D9B0-4DCB-AA16-381D18A8938B}" dt="2022-01-07T08:03:12.308" v="3350" actId="164"/>
          <ac:cxnSpMkLst>
            <pc:docMk/>
            <pc:sldMk cId="3191630378" sldId="276"/>
            <ac:cxnSpMk id="68" creationId="{5E787006-729A-4DD4-AD3E-71047550D437}"/>
          </ac:cxnSpMkLst>
        </pc:cxnChg>
        <pc:cxnChg chg="add mod">
          <ac:chgData name="NGUYEN PHAM ANH THU" userId="baf72463-252b-4d5f-a6ca-5a6327a9888d" providerId="ADAL" clId="{A230E93B-D9B0-4DCB-AA16-381D18A8938B}" dt="2022-01-07T08:03:12.308" v="3350" actId="164"/>
          <ac:cxnSpMkLst>
            <pc:docMk/>
            <pc:sldMk cId="3191630378" sldId="276"/>
            <ac:cxnSpMk id="69" creationId="{82A0DA50-1180-47BE-AD5E-FAB9F3A870E8}"/>
          </ac:cxnSpMkLst>
        </pc:cxnChg>
        <pc:cxnChg chg="add mod">
          <ac:chgData name="NGUYEN PHAM ANH THU" userId="baf72463-252b-4d5f-a6ca-5a6327a9888d" providerId="ADAL" clId="{A230E93B-D9B0-4DCB-AA16-381D18A8938B}" dt="2022-01-07T08:03:12.308" v="3350" actId="164"/>
          <ac:cxnSpMkLst>
            <pc:docMk/>
            <pc:sldMk cId="3191630378" sldId="276"/>
            <ac:cxnSpMk id="84" creationId="{C16D605D-DBF3-4574-971C-E48ABA48AD51}"/>
          </ac:cxnSpMkLst>
        </pc:cxnChg>
      </pc:sldChg>
      <pc:sldChg chg="del modTransition">
        <pc:chgData name="NGUYEN PHAM ANH THU" userId="baf72463-252b-4d5f-a6ca-5a6327a9888d" providerId="ADAL" clId="{A230E93B-D9B0-4DCB-AA16-381D18A8938B}" dt="2022-01-08T15:34:26.355" v="10518" actId="47"/>
        <pc:sldMkLst>
          <pc:docMk/>
          <pc:sldMk cId="2368290298" sldId="277"/>
        </pc:sldMkLst>
      </pc:sldChg>
      <pc:sldChg chg="addSp delSp modSp mod ord modTransition delAnim modAnim">
        <pc:chgData name="NGUYEN PHAM ANH THU" userId="baf72463-252b-4d5f-a6ca-5a6327a9888d" providerId="ADAL" clId="{A230E93B-D9B0-4DCB-AA16-381D18A8938B}" dt="2022-01-08T15:39:28.133" v="10959"/>
        <pc:sldMkLst>
          <pc:docMk/>
          <pc:sldMk cId="3473872298" sldId="278"/>
        </pc:sldMkLst>
        <pc:spChg chg="add mod">
          <ac:chgData name="NGUYEN PHAM ANH THU" userId="baf72463-252b-4d5f-a6ca-5a6327a9888d" providerId="ADAL" clId="{A230E93B-D9B0-4DCB-AA16-381D18A8938B}" dt="2022-01-07T01:53:01.762" v="170" actId="1076"/>
          <ac:spMkLst>
            <pc:docMk/>
            <pc:sldMk cId="3473872298" sldId="278"/>
            <ac:spMk id="4" creationId="{A2474EAA-5D4F-4DF4-816D-6ED31D49359E}"/>
          </ac:spMkLst>
        </pc:spChg>
        <pc:spChg chg="del">
          <ac:chgData name="NGUYEN PHAM ANH THU" userId="baf72463-252b-4d5f-a6ca-5a6327a9888d" providerId="ADAL" clId="{A230E93B-D9B0-4DCB-AA16-381D18A8938B}" dt="2022-01-07T01:48:18.665" v="83" actId="478"/>
          <ac:spMkLst>
            <pc:docMk/>
            <pc:sldMk cId="3473872298" sldId="278"/>
            <ac:spMk id="26" creationId="{CCFF29B1-5F1F-4EC1-942D-242D9EAA514B}"/>
          </ac:spMkLst>
        </pc:spChg>
        <pc:spChg chg="del">
          <ac:chgData name="NGUYEN PHAM ANH THU" userId="baf72463-252b-4d5f-a6ca-5a6327a9888d" providerId="ADAL" clId="{A230E93B-D9B0-4DCB-AA16-381D18A8938B}" dt="2022-01-07T01:48:18.665" v="83" actId="478"/>
          <ac:spMkLst>
            <pc:docMk/>
            <pc:sldMk cId="3473872298" sldId="278"/>
            <ac:spMk id="27" creationId="{3551E515-4BE0-4018-9BDA-81619AB4E7A3}"/>
          </ac:spMkLst>
        </pc:spChg>
        <pc:spChg chg="del">
          <ac:chgData name="NGUYEN PHAM ANH THU" userId="baf72463-252b-4d5f-a6ca-5a6327a9888d" providerId="ADAL" clId="{A230E93B-D9B0-4DCB-AA16-381D18A8938B}" dt="2022-01-07T01:48:18.665" v="83" actId="478"/>
          <ac:spMkLst>
            <pc:docMk/>
            <pc:sldMk cId="3473872298" sldId="278"/>
            <ac:spMk id="28" creationId="{4E39E1C8-8357-44E8-9285-21776214B428}"/>
          </ac:spMkLst>
        </pc:spChg>
        <pc:grpChg chg="del">
          <ac:chgData name="NGUYEN PHAM ANH THU" userId="baf72463-252b-4d5f-a6ca-5a6327a9888d" providerId="ADAL" clId="{A230E93B-D9B0-4DCB-AA16-381D18A8938B}" dt="2022-01-07T01:48:18.665" v="83" actId="478"/>
          <ac:grpSpMkLst>
            <pc:docMk/>
            <pc:sldMk cId="3473872298" sldId="278"/>
            <ac:grpSpMk id="13" creationId="{E4222D9B-B2D6-4554-AAF1-E9AF7A7690A1}"/>
          </ac:grpSpMkLst>
        </pc:grpChg>
        <pc:grpChg chg="del">
          <ac:chgData name="NGUYEN PHAM ANH THU" userId="baf72463-252b-4d5f-a6ca-5a6327a9888d" providerId="ADAL" clId="{A230E93B-D9B0-4DCB-AA16-381D18A8938B}" dt="2022-01-07T01:48:18.665" v="83" actId="478"/>
          <ac:grpSpMkLst>
            <pc:docMk/>
            <pc:sldMk cId="3473872298" sldId="278"/>
            <ac:grpSpMk id="16" creationId="{F7A61A61-1FC0-486F-8FCF-CAF84D54B6A5}"/>
          </ac:grpSpMkLst>
        </pc:grpChg>
        <pc:grpChg chg="del">
          <ac:chgData name="NGUYEN PHAM ANH THU" userId="baf72463-252b-4d5f-a6ca-5a6327a9888d" providerId="ADAL" clId="{A230E93B-D9B0-4DCB-AA16-381D18A8938B}" dt="2022-01-07T01:48:19.971" v="84" actId="478"/>
          <ac:grpSpMkLst>
            <pc:docMk/>
            <pc:sldMk cId="3473872298" sldId="278"/>
            <ac:grpSpMk id="17" creationId="{895E644D-F95D-4260-A0E8-5A81537BFED5}"/>
          </ac:grpSpMkLst>
        </pc:grpChg>
        <pc:grpChg chg="del">
          <ac:chgData name="NGUYEN PHAM ANH THU" userId="baf72463-252b-4d5f-a6ca-5a6327a9888d" providerId="ADAL" clId="{A230E93B-D9B0-4DCB-AA16-381D18A8938B}" dt="2022-01-07T01:48:18.665" v="83" actId="478"/>
          <ac:grpSpMkLst>
            <pc:docMk/>
            <pc:sldMk cId="3473872298" sldId="278"/>
            <ac:grpSpMk id="23" creationId="{1711CD0C-F567-4884-8B1B-F0D40EDF19EF}"/>
          </ac:grpSpMkLst>
        </pc:grpChg>
        <pc:picChg chg="add del">
          <ac:chgData name="NGUYEN PHAM ANH THU" userId="baf72463-252b-4d5f-a6ca-5a6327a9888d" providerId="ADAL" clId="{A230E93B-D9B0-4DCB-AA16-381D18A8938B}" dt="2022-01-07T01:52:03.041" v="87" actId="21"/>
          <ac:picMkLst>
            <pc:docMk/>
            <pc:sldMk cId="3473872298" sldId="278"/>
            <ac:picMk id="3" creationId="{DAEF92B8-222F-401A-9D11-8C671BD9B05A}"/>
          </ac:picMkLst>
        </pc:picChg>
        <pc:picChg chg="mod">
          <ac:chgData name="NGUYEN PHAM ANH THU" userId="baf72463-252b-4d5f-a6ca-5a6327a9888d" providerId="ADAL" clId="{A230E93B-D9B0-4DCB-AA16-381D18A8938B}" dt="2022-01-08T11:42:32.791" v="8875" actId="1076"/>
          <ac:picMkLst>
            <pc:docMk/>
            <pc:sldMk cId="3473872298" sldId="278"/>
            <ac:picMk id="19" creationId="{0DFA06DC-5505-4E52-86F1-E2B4D2C1422F}"/>
          </ac:picMkLst>
        </pc:picChg>
        <pc:picChg chg="del">
          <ac:chgData name="NGUYEN PHAM ANH THU" userId="baf72463-252b-4d5f-a6ca-5a6327a9888d" providerId="ADAL" clId="{A230E93B-D9B0-4DCB-AA16-381D18A8938B}" dt="2022-01-07T01:48:22.970" v="85" actId="478"/>
          <ac:picMkLst>
            <pc:docMk/>
            <pc:sldMk cId="3473872298" sldId="278"/>
            <ac:picMk id="29" creationId="{113877DA-49AD-4437-9ED7-8077F547C9B8}"/>
          </ac:picMkLst>
        </pc:picChg>
        <pc:picChg chg="del">
          <ac:chgData name="NGUYEN PHAM ANH THU" userId="baf72463-252b-4d5f-a6ca-5a6327a9888d" providerId="ADAL" clId="{A230E93B-D9B0-4DCB-AA16-381D18A8938B}" dt="2022-01-07T01:48:18.665" v="83" actId="478"/>
          <ac:picMkLst>
            <pc:docMk/>
            <pc:sldMk cId="3473872298" sldId="278"/>
            <ac:picMk id="30" creationId="{253F8522-BFD6-4CE9-B1F9-9B195097EDB4}"/>
          </ac:picMkLst>
        </pc:picChg>
        <pc:picChg chg="add mod">
          <ac:chgData name="NGUYEN PHAM ANH THU" userId="baf72463-252b-4d5f-a6ca-5a6327a9888d" providerId="ADAL" clId="{A230E93B-D9B0-4DCB-AA16-381D18A8938B}" dt="2022-01-07T01:52:19.080" v="99" actId="1076"/>
          <ac:picMkLst>
            <pc:docMk/>
            <pc:sldMk cId="3473872298" sldId="278"/>
            <ac:picMk id="31" creationId="{093BC453-CFC7-49D8-89DE-9870C1C1108B}"/>
          </ac:picMkLst>
        </pc:picChg>
        <pc:picChg chg="add mod">
          <ac:chgData name="NGUYEN PHAM ANH THU" userId="baf72463-252b-4d5f-a6ca-5a6327a9888d" providerId="ADAL" clId="{A230E93B-D9B0-4DCB-AA16-381D18A8938B}" dt="2022-01-07T01:53:15.050" v="176" actId="1076"/>
          <ac:picMkLst>
            <pc:docMk/>
            <pc:sldMk cId="3473872298" sldId="278"/>
            <ac:picMk id="32" creationId="{819A5A5E-9E88-4589-8D7E-2F260A7E3807}"/>
          </ac:picMkLst>
        </pc:picChg>
        <pc:picChg chg="add mod">
          <ac:chgData name="NGUYEN PHAM ANH THU" userId="baf72463-252b-4d5f-a6ca-5a6327a9888d" providerId="ADAL" clId="{A230E93B-D9B0-4DCB-AA16-381D18A8938B}" dt="2022-01-07T01:53:20.610" v="178" actId="1076"/>
          <ac:picMkLst>
            <pc:docMk/>
            <pc:sldMk cId="3473872298" sldId="278"/>
            <ac:picMk id="33" creationId="{6BB669C7-19DA-4FBD-BC0A-DB9E59D8F290}"/>
          </ac:picMkLst>
        </pc:picChg>
      </pc:sldChg>
      <pc:sldChg chg="addSp delSp modSp mod ord modTransition addAnim delAnim modAnim">
        <pc:chgData name="NGUYEN PHAM ANH THU" userId="baf72463-252b-4d5f-a6ca-5a6327a9888d" providerId="ADAL" clId="{A230E93B-D9B0-4DCB-AA16-381D18A8938B}" dt="2022-01-08T11:45:59.689" v="8916"/>
        <pc:sldMkLst>
          <pc:docMk/>
          <pc:sldMk cId="4243634965" sldId="279"/>
        </pc:sldMkLst>
        <pc:spChg chg="add mod">
          <ac:chgData name="NGUYEN PHAM ANH THU" userId="baf72463-252b-4d5f-a6ca-5a6327a9888d" providerId="ADAL" clId="{A230E93B-D9B0-4DCB-AA16-381D18A8938B}" dt="2022-01-08T11:41:40.411" v="8873" actId="1076"/>
          <ac:spMkLst>
            <pc:docMk/>
            <pc:sldMk cId="4243634965" sldId="279"/>
            <ac:spMk id="5" creationId="{9601D62B-2CCF-49E3-AF59-28FED4EFEA65}"/>
          </ac:spMkLst>
        </pc:spChg>
        <pc:spChg chg="del">
          <ac:chgData name="NGUYEN PHAM ANH THU" userId="baf72463-252b-4d5f-a6ca-5a6327a9888d" providerId="ADAL" clId="{A230E93B-D9B0-4DCB-AA16-381D18A8938B}" dt="2022-01-08T11:25:41.119" v="8721" actId="478"/>
          <ac:spMkLst>
            <pc:docMk/>
            <pc:sldMk cId="4243634965" sldId="279"/>
            <ac:spMk id="13" creationId="{0FCE1B21-C43A-46E3-95B9-C506AA1EEC26}"/>
          </ac:spMkLst>
        </pc:spChg>
        <pc:spChg chg="del">
          <ac:chgData name="NGUYEN PHAM ANH THU" userId="baf72463-252b-4d5f-a6ca-5a6327a9888d" providerId="ADAL" clId="{A230E93B-D9B0-4DCB-AA16-381D18A8938B}" dt="2022-01-08T11:25:41.119" v="8721" actId="478"/>
          <ac:spMkLst>
            <pc:docMk/>
            <pc:sldMk cId="4243634965" sldId="279"/>
            <ac:spMk id="14" creationId="{8209A55A-CFCF-44C1-A077-EF270B44430A}"/>
          </ac:spMkLst>
        </pc:spChg>
        <pc:spChg chg="del">
          <ac:chgData name="NGUYEN PHAM ANH THU" userId="baf72463-252b-4d5f-a6ca-5a6327a9888d" providerId="ADAL" clId="{A230E93B-D9B0-4DCB-AA16-381D18A8938B}" dt="2022-01-08T11:25:41.119" v="8721" actId="478"/>
          <ac:spMkLst>
            <pc:docMk/>
            <pc:sldMk cId="4243634965" sldId="279"/>
            <ac:spMk id="15" creationId="{EA006593-CD85-4713-ABF2-E2802CEE7681}"/>
          </ac:spMkLst>
        </pc:spChg>
        <pc:spChg chg="del">
          <ac:chgData name="NGUYEN PHAM ANH THU" userId="baf72463-252b-4d5f-a6ca-5a6327a9888d" providerId="ADAL" clId="{A230E93B-D9B0-4DCB-AA16-381D18A8938B}" dt="2022-01-08T11:25:41.119" v="8721" actId="478"/>
          <ac:spMkLst>
            <pc:docMk/>
            <pc:sldMk cId="4243634965" sldId="279"/>
            <ac:spMk id="16" creationId="{F2D73D8A-A80E-41F5-99B1-D4BF546A74BF}"/>
          </ac:spMkLst>
        </pc:spChg>
        <pc:spChg chg="del">
          <ac:chgData name="NGUYEN PHAM ANH THU" userId="baf72463-252b-4d5f-a6ca-5a6327a9888d" providerId="ADAL" clId="{A230E93B-D9B0-4DCB-AA16-381D18A8938B}" dt="2022-01-08T11:25:41.119" v="8721" actId="478"/>
          <ac:spMkLst>
            <pc:docMk/>
            <pc:sldMk cId="4243634965" sldId="279"/>
            <ac:spMk id="17" creationId="{78B46EE8-4D31-4706-897D-2E0C8661F5CC}"/>
          </ac:spMkLst>
        </pc:spChg>
        <pc:spChg chg="del">
          <ac:chgData name="NGUYEN PHAM ANH THU" userId="baf72463-252b-4d5f-a6ca-5a6327a9888d" providerId="ADAL" clId="{A230E93B-D9B0-4DCB-AA16-381D18A8938B}" dt="2022-01-08T11:25:41.119" v="8721" actId="478"/>
          <ac:spMkLst>
            <pc:docMk/>
            <pc:sldMk cId="4243634965" sldId="279"/>
            <ac:spMk id="18" creationId="{57FDAB9A-002C-407F-B73B-F9A5C3062C71}"/>
          </ac:spMkLst>
        </pc:spChg>
        <pc:grpChg chg="add del mod">
          <ac:chgData name="NGUYEN PHAM ANH THU" userId="baf72463-252b-4d5f-a6ca-5a6327a9888d" providerId="ADAL" clId="{A230E93B-D9B0-4DCB-AA16-381D18A8938B}" dt="2022-01-08T11:26:10.321" v="8735" actId="165"/>
          <ac:grpSpMkLst>
            <pc:docMk/>
            <pc:sldMk cId="4243634965" sldId="279"/>
            <ac:grpSpMk id="2" creationId="{FB00C734-A26A-4A18-91C3-A975B9887C82}"/>
          </ac:grpSpMkLst>
        </pc:grpChg>
        <pc:grpChg chg="add mod">
          <ac:chgData name="NGUYEN PHAM ANH THU" userId="baf72463-252b-4d5f-a6ca-5a6327a9888d" providerId="ADAL" clId="{A230E93B-D9B0-4DCB-AA16-381D18A8938B}" dt="2022-01-08T11:26:17.434" v="8738" actId="338"/>
          <ac:grpSpMkLst>
            <pc:docMk/>
            <pc:sldMk cId="4243634965" sldId="279"/>
            <ac:grpSpMk id="3" creationId="{71870BF4-24F0-49C7-AF60-9AFB6C0CEDB4}"/>
          </ac:grpSpMkLst>
        </pc:grpChg>
        <pc:grpChg chg="add del mod">
          <ac:chgData name="NGUYEN PHAM ANH THU" userId="baf72463-252b-4d5f-a6ca-5a6327a9888d" providerId="ADAL" clId="{A230E93B-D9B0-4DCB-AA16-381D18A8938B}" dt="2022-01-08T11:26:38.869" v="8746" actId="478"/>
          <ac:grpSpMkLst>
            <pc:docMk/>
            <pc:sldMk cId="4243634965" sldId="279"/>
            <ac:grpSpMk id="4" creationId="{F694DE67-3BBD-4821-99DE-1F8A7F21A010}"/>
          </ac:grpSpMkLst>
        </pc:grpChg>
        <pc:grpChg chg="add del">
          <ac:chgData name="NGUYEN PHAM ANH THU" userId="baf72463-252b-4d5f-a6ca-5a6327a9888d" providerId="ADAL" clId="{A230E93B-D9B0-4DCB-AA16-381D18A8938B}" dt="2022-01-08T11:25:48.169" v="8724" actId="165"/>
          <ac:grpSpMkLst>
            <pc:docMk/>
            <pc:sldMk cId="4243634965" sldId="279"/>
            <ac:grpSpMk id="19" creationId="{3EC064D8-34F5-4B81-A462-0253C3CBD508}"/>
          </ac:grpSpMkLst>
        </pc:grpChg>
        <pc:grpChg chg="del mod">
          <ac:chgData name="NGUYEN PHAM ANH THU" userId="baf72463-252b-4d5f-a6ca-5a6327a9888d" providerId="ADAL" clId="{A230E93B-D9B0-4DCB-AA16-381D18A8938B}" dt="2022-01-08T11:26:46.906" v="8750" actId="478"/>
          <ac:grpSpMkLst>
            <pc:docMk/>
            <pc:sldMk cId="4243634965" sldId="279"/>
            <ac:grpSpMk id="22" creationId="{FAC12A1E-1174-46C6-8D52-CB48A0B81ADE}"/>
          </ac:grpSpMkLst>
        </pc:grpChg>
        <pc:grpChg chg="del">
          <ac:chgData name="NGUYEN PHAM ANH THU" userId="baf72463-252b-4d5f-a6ca-5a6327a9888d" providerId="ADAL" clId="{A230E93B-D9B0-4DCB-AA16-381D18A8938B}" dt="2022-01-08T11:26:48.561" v="8751" actId="478"/>
          <ac:grpSpMkLst>
            <pc:docMk/>
            <pc:sldMk cId="4243634965" sldId="279"/>
            <ac:grpSpMk id="25" creationId="{C17A3FFD-3F7C-41CF-B63A-7F61525234EE}"/>
          </ac:grpSpMkLst>
        </pc:grpChg>
        <pc:grpChg chg="del">
          <ac:chgData name="NGUYEN PHAM ANH THU" userId="baf72463-252b-4d5f-a6ca-5a6327a9888d" providerId="ADAL" clId="{A230E93B-D9B0-4DCB-AA16-381D18A8938B}" dt="2022-01-08T11:27:40.249" v="8862" actId="478"/>
          <ac:grpSpMkLst>
            <pc:docMk/>
            <pc:sldMk cId="4243634965" sldId="279"/>
            <ac:grpSpMk id="38" creationId="{7FC16F40-87C9-42D3-8A4C-B067A5D3BCCA}"/>
          </ac:grpSpMkLst>
        </pc:grpChg>
        <pc:picChg chg="del mod topLvl">
          <ac:chgData name="NGUYEN PHAM ANH THU" userId="baf72463-252b-4d5f-a6ca-5a6327a9888d" providerId="ADAL" clId="{A230E93B-D9B0-4DCB-AA16-381D18A8938B}" dt="2022-01-08T11:26:38.869" v="8746" actId="478"/>
          <ac:picMkLst>
            <pc:docMk/>
            <pc:sldMk cId="4243634965" sldId="279"/>
            <ac:picMk id="20" creationId="{2FBB6624-F4C7-4B1C-8A39-D4268E54D701}"/>
          </ac:picMkLst>
        </pc:picChg>
        <pc:picChg chg="add del mod topLvl">
          <ac:chgData name="NGUYEN PHAM ANH THU" userId="baf72463-252b-4d5f-a6ca-5a6327a9888d" providerId="ADAL" clId="{A230E93B-D9B0-4DCB-AA16-381D18A8938B}" dt="2022-01-08T11:26:45.437" v="8749" actId="478"/>
          <ac:picMkLst>
            <pc:docMk/>
            <pc:sldMk cId="4243634965" sldId="279"/>
            <ac:picMk id="21" creationId="{844BBE73-0B06-40BE-89D7-B76139868A57}"/>
          </ac:picMkLst>
        </pc:picChg>
        <pc:picChg chg="add mod">
          <ac:chgData name="NGUYEN PHAM ANH THU" userId="baf72463-252b-4d5f-a6ca-5a6327a9888d" providerId="ADAL" clId="{A230E93B-D9B0-4DCB-AA16-381D18A8938B}" dt="2022-01-08T11:29:40.188" v="8869" actId="1076"/>
          <ac:picMkLst>
            <pc:docMk/>
            <pc:sldMk cId="4243634965" sldId="279"/>
            <ac:picMk id="28" creationId="{5AF51AAC-1653-4CCF-8574-150C580FE00D}"/>
          </ac:picMkLst>
        </pc:picChg>
        <pc:picChg chg="add mod">
          <ac:chgData name="NGUYEN PHAM ANH THU" userId="baf72463-252b-4d5f-a6ca-5a6327a9888d" providerId="ADAL" clId="{A230E93B-D9B0-4DCB-AA16-381D18A8938B}" dt="2022-01-08T11:29:38.116" v="8868" actId="1076"/>
          <ac:picMkLst>
            <pc:docMk/>
            <pc:sldMk cId="4243634965" sldId="279"/>
            <ac:picMk id="29" creationId="{2C49E90A-58BE-44CC-81A6-EC78A8946CCC}"/>
          </ac:picMkLst>
        </pc:picChg>
        <pc:picChg chg="mod">
          <ac:chgData name="NGUYEN PHAM ANH THU" userId="baf72463-252b-4d5f-a6ca-5a6327a9888d" providerId="ADAL" clId="{A230E93B-D9B0-4DCB-AA16-381D18A8938B}" dt="2022-01-08T11:26:06.834" v="8734" actId="1076"/>
          <ac:picMkLst>
            <pc:docMk/>
            <pc:sldMk cId="4243634965" sldId="279"/>
            <ac:picMk id="60" creationId="{1E39A585-6BF0-42ED-8202-440E5A7E36C4}"/>
          </ac:picMkLst>
        </pc:picChg>
      </pc:sldChg>
      <pc:sldChg chg="del modTransition">
        <pc:chgData name="NGUYEN PHAM ANH THU" userId="baf72463-252b-4d5f-a6ca-5a6327a9888d" providerId="ADAL" clId="{A230E93B-D9B0-4DCB-AA16-381D18A8938B}" dt="2022-01-08T15:34:07.296" v="10504" actId="47"/>
        <pc:sldMkLst>
          <pc:docMk/>
          <pc:sldMk cId="536699129" sldId="280"/>
        </pc:sldMkLst>
      </pc:sldChg>
      <pc:sldChg chg="addSp delSp modSp mod modTransition delAnim modAnim">
        <pc:chgData name="NGUYEN PHAM ANH THU" userId="baf72463-252b-4d5f-a6ca-5a6327a9888d" providerId="ADAL" clId="{A230E93B-D9B0-4DCB-AA16-381D18A8938B}" dt="2022-01-08T15:59:25.435" v="11841"/>
        <pc:sldMkLst>
          <pc:docMk/>
          <pc:sldMk cId="74447822" sldId="281"/>
        </pc:sldMkLst>
        <pc:spChg chg="mod">
          <ac:chgData name="NGUYEN PHAM ANH THU" userId="baf72463-252b-4d5f-a6ca-5a6327a9888d" providerId="ADAL" clId="{A230E93B-D9B0-4DCB-AA16-381D18A8938B}" dt="2022-01-08T15:24:08.609" v="10457"/>
          <ac:spMkLst>
            <pc:docMk/>
            <pc:sldMk cId="74447822" sldId="281"/>
            <ac:spMk id="24" creationId="{15EC6289-1D0A-4A87-BB53-A448A84BBEB4}"/>
          </ac:spMkLst>
        </pc:spChg>
        <pc:spChg chg="mod">
          <ac:chgData name="NGUYEN PHAM ANH THU" userId="baf72463-252b-4d5f-a6ca-5a6327a9888d" providerId="ADAL" clId="{A230E93B-D9B0-4DCB-AA16-381D18A8938B}" dt="2022-01-08T15:24:08.609" v="10457"/>
          <ac:spMkLst>
            <pc:docMk/>
            <pc:sldMk cId="74447822" sldId="281"/>
            <ac:spMk id="25" creationId="{5E1F48C4-F688-47DB-A447-559D9E7A8E41}"/>
          </ac:spMkLst>
        </pc:spChg>
        <pc:spChg chg="mod">
          <ac:chgData name="NGUYEN PHAM ANH THU" userId="baf72463-252b-4d5f-a6ca-5a6327a9888d" providerId="ADAL" clId="{A230E93B-D9B0-4DCB-AA16-381D18A8938B}" dt="2022-01-08T15:24:08.609" v="10457"/>
          <ac:spMkLst>
            <pc:docMk/>
            <pc:sldMk cId="74447822" sldId="281"/>
            <ac:spMk id="27" creationId="{0373ABAA-CB60-4CDB-AE10-6BC35328983D}"/>
          </ac:spMkLst>
        </pc:spChg>
        <pc:spChg chg="mod">
          <ac:chgData name="NGUYEN PHAM ANH THU" userId="baf72463-252b-4d5f-a6ca-5a6327a9888d" providerId="ADAL" clId="{A230E93B-D9B0-4DCB-AA16-381D18A8938B}" dt="2022-01-08T15:24:08.609" v="10457"/>
          <ac:spMkLst>
            <pc:docMk/>
            <pc:sldMk cId="74447822" sldId="281"/>
            <ac:spMk id="28" creationId="{DE1307FC-21B5-4DCA-9828-6AFDF1E27CB4}"/>
          </ac:spMkLst>
        </pc:spChg>
        <pc:spChg chg="mod">
          <ac:chgData name="NGUYEN PHAM ANH THU" userId="baf72463-252b-4d5f-a6ca-5a6327a9888d" providerId="ADAL" clId="{A230E93B-D9B0-4DCB-AA16-381D18A8938B}" dt="2022-01-08T15:24:08.609" v="10457"/>
          <ac:spMkLst>
            <pc:docMk/>
            <pc:sldMk cId="74447822" sldId="281"/>
            <ac:spMk id="30" creationId="{51A3CF15-2BBA-4579-9DE3-3B84A294A5F5}"/>
          </ac:spMkLst>
        </pc:spChg>
        <pc:spChg chg="mod">
          <ac:chgData name="NGUYEN PHAM ANH THU" userId="baf72463-252b-4d5f-a6ca-5a6327a9888d" providerId="ADAL" clId="{A230E93B-D9B0-4DCB-AA16-381D18A8938B}" dt="2022-01-08T15:24:08.609" v="10457"/>
          <ac:spMkLst>
            <pc:docMk/>
            <pc:sldMk cId="74447822" sldId="281"/>
            <ac:spMk id="31" creationId="{3633283A-0888-4252-8C1F-F50486D313B5}"/>
          </ac:spMkLst>
        </pc:spChg>
        <pc:spChg chg="del">
          <ac:chgData name="NGUYEN PHAM ANH THU" userId="baf72463-252b-4d5f-a6ca-5a6327a9888d" providerId="ADAL" clId="{A230E93B-D9B0-4DCB-AA16-381D18A8938B}" dt="2022-01-08T14:47:02.394" v="10445" actId="478"/>
          <ac:spMkLst>
            <pc:docMk/>
            <pc:sldMk cId="74447822" sldId="281"/>
            <ac:spMk id="35" creationId="{642A4313-9A87-470B-82F0-71FCCBD16167}"/>
          </ac:spMkLst>
        </pc:spChg>
        <pc:spChg chg="del">
          <ac:chgData name="NGUYEN PHAM ANH THU" userId="baf72463-252b-4d5f-a6ca-5a6327a9888d" providerId="ADAL" clId="{A230E93B-D9B0-4DCB-AA16-381D18A8938B}" dt="2022-01-08T14:47:02.394" v="10445" actId="478"/>
          <ac:spMkLst>
            <pc:docMk/>
            <pc:sldMk cId="74447822" sldId="281"/>
            <ac:spMk id="41" creationId="{6C6106D5-6A29-4614-8E2D-EE2DF6A5F6DD}"/>
          </ac:spMkLst>
        </pc:spChg>
        <pc:spChg chg="del">
          <ac:chgData name="NGUYEN PHAM ANH THU" userId="baf72463-252b-4d5f-a6ca-5a6327a9888d" providerId="ADAL" clId="{A230E93B-D9B0-4DCB-AA16-381D18A8938B}" dt="2022-01-08T14:47:02.394" v="10445" actId="478"/>
          <ac:spMkLst>
            <pc:docMk/>
            <pc:sldMk cId="74447822" sldId="281"/>
            <ac:spMk id="42" creationId="{F6C979E3-FE68-4753-9688-DAB81FB21F15}"/>
          </ac:spMkLst>
        </pc:spChg>
        <pc:spChg chg="del">
          <ac:chgData name="NGUYEN PHAM ANH THU" userId="baf72463-252b-4d5f-a6ca-5a6327a9888d" providerId="ADAL" clId="{A230E93B-D9B0-4DCB-AA16-381D18A8938B}" dt="2022-01-08T14:47:02.394" v="10445" actId="478"/>
          <ac:spMkLst>
            <pc:docMk/>
            <pc:sldMk cId="74447822" sldId="281"/>
            <ac:spMk id="43" creationId="{4A6D04AF-56BD-46E1-AFE2-51ACB25554F2}"/>
          </ac:spMkLst>
        </pc:spChg>
        <pc:spChg chg="mod">
          <ac:chgData name="NGUYEN PHAM ANH THU" userId="baf72463-252b-4d5f-a6ca-5a6327a9888d" providerId="ADAL" clId="{A230E93B-D9B0-4DCB-AA16-381D18A8938B}" dt="2022-01-08T15:24:08.609" v="10457"/>
          <ac:spMkLst>
            <pc:docMk/>
            <pc:sldMk cId="74447822" sldId="281"/>
            <ac:spMk id="52" creationId="{853EE2C9-FEC8-4321-8A31-B90A6B488FA5}"/>
          </ac:spMkLst>
        </pc:spChg>
        <pc:spChg chg="mod">
          <ac:chgData name="NGUYEN PHAM ANH THU" userId="baf72463-252b-4d5f-a6ca-5a6327a9888d" providerId="ADAL" clId="{A230E93B-D9B0-4DCB-AA16-381D18A8938B}" dt="2022-01-08T15:24:08.609" v="10457"/>
          <ac:spMkLst>
            <pc:docMk/>
            <pc:sldMk cId="74447822" sldId="281"/>
            <ac:spMk id="53" creationId="{8628E6C9-2E03-438D-B032-DB2ACC8F7819}"/>
          </ac:spMkLst>
        </pc:spChg>
        <pc:spChg chg="mod">
          <ac:chgData name="NGUYEN PHAM ANH THU" userId="baf72463-252b-4d5f-a6ca-5a6327a9888d" providerId="ADAL" clId="{A230E93B-D9B0-4DCB-AA16-381D18A8938B}" dt="2022-01-08T15:24:08.609" v="10457"/>
          <ac:spMkLst>
            <pc:docMk/>
            <pc:sldMk cId="74447822" sldId="281"/>
            <ac:spMk id="55" creationId="{5406E2C1-EA6F-49F3-BA7A-CB772EFF6249}"/>
          </ac:spMkLst>
        </pc:spChg>
        <pc:spChg chg="mod">
          <ac:chgData name="NGUYEN PHAM ANH THU" userId="baf72463-252b-4d5f-a6ca-5a6327a9888d" providerId="ADAL" clId="{A230E93B-D9B0-4DCB-AA16-381D18A8938B}" dt="2022-01-08T15:24:08.609" v="10457"/>
          <ac:spMkLst>
            <pc:docMk/>
            <pc:sldMk cId="74447822" sldId="281"/>
            <ac:spMk id="56" creationId="{924F4821-A0F7-4B6D-B060-A26421818E77}"/>
          </ac:spMkLst>
        </pc:spChg>
        <pc:spChg chg="mod">
          <ac:chgData name="NGUYEN PHAM ANH THU" userId="baf72463-252b-4d5f-a6ca-5a6327a9888d" providerId="ADAL" clId="{A230E93B-D9B0-4DCB-AA16-381D18A8938B}" dt="2022-01-08T15:24:08.609" v="10457"/>
          <ac:spMkLst>
            <pc:docMk/>
            <pc:sldMk cId="74447822" sldId="281"/>
            <ac:spMk id="57" creationId="{2372A2C4-98B5-468E-8BB8-06A9CB08AD19}"/>
          </ac:spMkLst>
        </pc:spChg>
        <pc:spChg chg="mod">
          <ac:chgData name="NGUYEN PHAM ANH THU" userId="baf72463-252b-4d5f-a6ca-5a6327a9888d" providerId="ADAL" clId="{A230E93B-D9B0-4DCB-AA16-381D18A8938B}" dt="2022-01-08T15:24:08.609" v="10457"/>
          <ac:spMkLst>
            <pc:docMk/>
            <pc:sldMk cId="74447822" sldId="281"/>
            <ac:spMk id="58" creationId="{25BE8206-B655-48CD-847A-57729A117716}"/>
          </ac:spMkLst>
        </pc:spChg>
        <pc:grpChg chg="add mod">
          <ac:chgData name="NGUYEN PHAM ANH THU" userId="baf72463-252b-4d5f-a6ca-5a6327a9888d" providerId="ADAL" clId="{A230E93B-D9B0-4DCB-AA16-381D18A8938B}" dt="2022-01-08T15:24:52.983" v="10471" actId="1076"/>
          <ac:grpSpMkLst>
            <pc:docMk/>
            <pc:sldMk cId="74447822" sldId="281"/>
            <ac:grpSpMk id="17" creationId="{0B90F370-5A1D-4EAA-B6A1-FEE8F1FC3F0E}"/>
          </ac:grpSpMkLst>
        </pc:grpChg>
        <pc:grpChg chg="mod">
          <ac:chgData name="NGUYEN PHAM ANH THU" userId="baf72463-252b-4d5f-a6ca-5a6327a9888d" providerId="ADAL" clId="{A230E93B-D9B0-4DCB-AA16-381D18A8938B}" dt="2022-01-08T15:24:08.609" v="10457"/>
          <ac:grpSpMkLst>
            <pc:docMk/>
            <pc:sldMk cId="74447822" sldId="281"/>
            <ac:grpSpMk id="21" creationId="{40870E80-AF78-44E4-9EEB-3463D3781AA7}"/>
          </ac:grpSpMkLst>
        </pc:grpChg>
        <pc:grpChg chg="mod">
          <ac:chgData name="NGUYEN PHAM ANH THU" userId="baf72463-252b-4d5f-a6ca-5a6327a9888d" providerId="ADAL" clId="{A230E93B-D9B0-4DCB-AA16-381D18A8938B}" dt="2022-01-08T15:24:08.609" v="10457"/>
          <ac:grpSpMkLst>
            <pc:docMk/>
            <pc:sldMk cId="74447822" sldId="281"/>
            <ac:grpSpMk id="26" creationId="{5E27A209-C525-4BE4-9627-CA89BF6089D7}"/>
          </ac:grpSpMkLst>
        </pc:grpChg>
        <pc:grpChg chg="add mod">
          <ac:chgData name="NGUYEN PHAM ANH THU" userId="baf72463-252b-4d5f-a6ca-5a6327a9888d" providerId="ADAL" clId="{A230E93B-D9B0-4DCB-AA16-381D18A8938B}" dt="2022-01-08T15:25:08.085" v="10473" actId="14100"/>
          <ac:grpSpMkLst>
            <pc:docMk/>
            <pc:sldMk cId="74447822" sldId="281"/>
            <ac:grpSpMk id="36" creationId="{964BBD66-69F8-4741-B670-CA011E69A1B1}"/>
          </ac:grpSpMkLst>
        </pc:grpChg>
        <pc:grpChg chg="del">
          <ac:chgData name="NGUYEN PHAM ANH THU" userId="baf72463-252b-4d5f-a6ca-5a6327a9888d" providerId="ADAL" clId="{A230E93B-D9B0-4DCB-AA16-381D18A8938B}" dt="2022-01-08T14:47:02.394" v="10445" actId="478"/>
          <ac:grpSpMkLst>
            <pc:docMk/>
            <pc:sldMk cId="74447822" sldId="281"/>
            <ac:grpSpMk id="38" creationId="{7FC16F40-87C9-42D3-8A4C-B067A5D3BCCA}"/>
          </ac:grpSpMkLst>
        </pc:grpChg>
        <pc:grpChg chg="mod">
          <ac:chgData name="NGUYEN PHAM ANH THU" userId="baf72463-252b-4d5f-a6ca-5a6327a9888d" providerId="ADAL" clId="{A230E93B-D9B0-4DCB-AA16-381D18A8938B}" dt="2022-01-08T15:24:08.609" v="10457"/>
          <ac:grpSpMkLst>
            <pc:docMk/>
            <pc:sldMk cId="74447822" sldId="281"/>
            <ac:grpSpMk id="47" creationId="{7FF124CA-621C-4FFD-8603-06772542369A}"/>
          </ac:grpSpMkLst>
        </pc:grpChg>
        <pc:grpChg chg="mod">
          <ac:chgData name="NGUYEN PHAM ANH THU" userId="baf72463-252b-4d5f-a6ca-5a6327a9888d" providerId="ADAL" clId="{A230E93B-D9B0-4DCB-AA16-381D18A8938B}" dt="2022-01-08T15:24:08.609" v="10457"/>
          <ac:grpSpMkLst>
            <pc:docMk/>
            <pc:sldMk cId="74447822" sldId="281"/>
            <ac:grpSpMk id="54" creationId="{5CCA9E24-B0F9-480F-9871-C7F194FC7E89}"/>
          </ac:grpSpMkLst>
        </pc:grpChg>
        <pc:picChg chg="add mod">
          <ac:chgData name="NGUYEN PHAM ANH THU" userId="baf72463-252b-4d5f-a6ca-5a6327a9888d" providerId="ADAL" clId="{A230E93B-D9B0-4DCB-AA16-381D18A8938B}" dt="2022-01-08T15:24:50.436" v="10469" actId="1076"/>
          <ac:picMkLst>
            <pc:docMk/>
            <pc:sldMk cId="74447822" sldId="281"/>
            <ac:picMk id="3" creationId="{E85CD5FC-F8D6-46C2-BB2C-61AE288246AD}"/>
          </ac:picMkLst>
        </pc:picChg>
        <pc:picChg chg="del">
          <ac:chgData name="NGUYEN PHAM ANH THU" userId="baf72463-252b-4d5f-a6ca-5a6327a9888d" providerId="ADAL" clId="{A230E93B-D9B0-4DCB-AA16-381D18A8938B}" dt="2022-01-08T14:47:02.394" v="10445" actId="478"/>
          <ac:picMkLst>
            <pc:docMk/>
            <pc:sldMk cId="74447822" sldId="281"/>
            <ac:picMk id="11" creationId="{4EE2B3BA-21B8-4821-98AB-8470C8F69A5B}"/>
          </ac:picMkLst>
        </pc:picChg>
        <pc:picChg chg="mod">
          <ac:chgData name="NGUYEN PHAM ANH THU" userId="baf72463-252b-4d5f-a6ca-5a6327a9888d" providerId="ADAL" clId="{A230E93B-D9B0-4DCB-AA16-381D18A8938B}" dt="2022-01-08T15:24:08.609" v="10457"/>
          <ac:picMkLst>
            <pc:docMk/>
            <pc:sldMk cId="74447822" sldId="281"/>
            <ac:picMk id="18" creationId="{86C45302-AE84-4410-80E8-1E88C62106D9}"/>
          </ac:picMkLst>
        </pc:picChg>
        <pc:picChg chg="mod">
          <ac:chgData name="NGUYEN PHAM ANH THU" userId="baf72463-252b-4d5f-a6ca-5a6327a9888d" providerId="ADAL" clId="{A230E93B-D9B0-4DCB-AA16-381D18A8938B}" dt="2022-01-08T15:24:08.609" v="10457"/>
          <ac:picMkLst>
            <pc:docMk/>
            <pc:sldMk cId="74447822" sldId="281"/>
            <ac:picMk id="19" creationId="{A101B287-638A-43BC-A559-82608C2E173F}"/>
          </ac:picMkLst>
        </pc:picChg>
        <pc:picChg chg="mod">
          <ac:chgData name="NGUYEN PHAM ANH THU" userId="baf72463-252b-4d5f-a6ca-5a6327a9888d" providerId="ADAL" clId="{A230E93B-D9B0-4DCB-AA16-381D18A8938B}" dt="2022-01-08T15:24:08.609" v="10457"/>
          <ac:picMkLst>
            <pc:docMk/>
            <pc:sldMk cId="74447822" sldId="281"/>
            <ac:picMk id="20" creationId="{6235C4C5-2636-46D9-A53A-166AE43A9A30}"/>
          </ac:picMkLst>
        </pc:picChg>
        <pc:picChg chg="mod">
          <ac:chgData name="NGUYEN PHAM ANH THU" userId="baf72463-252b-4d5f-a6ca-5a6327a9888d" providerId="ADAL" clId="{A230E93B-D9B0-4DCB-AA16-381D18A8938B}" dt="2022-01-08T15:24:08.609" v="10457"/>
          <ac:picMkLst>
            <pc:docMk/>
            <pc:sldMk cId="74447822" sldId="281"/>
            <ac:picMk id="22" creationId="{B38578F4-9DA4-40BA-A2A6-E5B7C35E85F5}"/>
          </ac:picMkLst>
        </pc:picChg>
        <pc:picChg chg="mod">
          <ac:chgData name="NGUYEN PHAM ANH THU" userId="baf72463-252b-4d5f-a6ca-5a6327a9888d" providerId="ADAL" clId="{A230E93B-D9B0-4DCB-AA16-381D18A8938B}" dt="2022-01-08T15:24:08.609" v="10457"/>
          <ac:picMkLst>
            <pc:docMk/>
            <pc:sldMk cId="74447822" sldId="281"/>
            <ac:picMk id="23" creationId="{AB4766AC-F9D3-4029-8708-3E405DAD95E3}"/>
          </ac:picMkLst>
        </pc:picChg>
        <pc:picChg chg="del">
          <ac:chgData name="NGUYEN PHAM ANH THU" userId="baf72463-252b-4d5f-a6ca-5a6327a9888d" providerId="ADAL" clId="{A230E93B-D9B0-4DCB-AA16-381D18A8938B}" dt="2022-01-08T14:47:02.394" v="10445" actId="478"/>
          <ac:picMkLst>
            <pc:docMk/>
            <pc:sldMk cId="74447822" sldId="281"/>
            <ac:picMk id="29" creationId="{4FE65AA6-D1F6-4137-AD4F-5945CA955B03}"/>
          </ac:picMkLst>
        </pc:picChg>
        <pc:picChg chg="del">
          <ac:chgData name="NGUYEN PHAM ANH THU" userId="baf72463-252b-4d5f-a6ca-5a6327a9888d" providerId="ADAL" clId="{A230E93B-D9B0-4DCB-AA16-381D18A8938B}" dt="2022-01-08T14:47:02.394" v="10445" actId="478"/>
          <ac:picMkLst>
            <pc:docMk/>
            <pc:sldMk cId="74447822" sldId="281"/>
            <ac:picMk id="32" creationId="{9F3EA1DB-8AD8-4660-A7E1-0992EAB2CD74}"/>
          </ac:picMkLst>
        </pc:picChg>
        <pc:picChg chg="del">
          <ac:chgData name="NGUYEN PHAM ANH THU" userId="baf72463-252b-4d5f-a6ca-5a6327a9888d" providerId="ADAL" clId="{A230E93B-D9B0-4DCB-AA16-381D18A8938B}" dt="2022-01-08T14:47:02.394" v="10445" actId="478"/>
          <ac:picMkLst>
            <pc:docMk/>
            <pc:sldMk cId="74447822" sldId="281"/>
            <ac:picMk id="33" creationId="{D03FC56B-F2EA-45F1-8B7F-7AC781FFD97A}"/>
          </ac:picMkLst>
        </pc:picChg>
        <pc:picChg chg="del">
          <ac:chgData name="NGUYEN PHAM ANH THU" userId="baf72463-252b-4d5f-a6ca-5a6327a9888d" providerId="ADAL" clId="{A230E93B-D9B0-4DCB-AA16-381D18A8938B}" dt="2022-01-08T14:47:02.394" v="10445" actId="478"/>
          <ac:picMkLst>
            <pc:docMk/>
            <pc:sldMk cId="74447822" sldId="281"/>
            <ac:picMk id="34" creationId="{939A30C1-519B-4727-9599-ACE19821D414}"/>
          </ac:picMkLst>
        </pc:picChg>
        <pc:picChg chg="del">
          <ac:chgData name="NGUYEN PHAM ANH THU" userId="baf72463-252b-4d5f-a6ca-5a6327a9888d" providerId="ADAL" clId="{A230E93B-D9B0-4DCB-AA16-381D18A8938B}" dt="2022-01-08T14:47:02.394" v="10445" actId="478"/>
          <ac:picMkLst>
            <pc:docMk/>
            <pc:sldMk cId="74447822" sldId="281"/>
            <ac:picMk id="37" creationId="{5B668911-A1C2-4773-84AC-84CC2248D910}"/>
          </ac:picMkLst>
        </pc:picChg>
        <pc:picChg chg="mod">
          <ac:chgData name="NGUYEN PHAM ANH THU" userId="baf72463-252b-4d5f-a6ca-5a6327a9888d" providerId="ADAL" clId="{A230E93B-D9B0-4DCB-AA16-381D18A8938B}" dt="2022-01-08T15:24:08.609" v="10457"/>
          <ac:picMkLst>
            <pc:docMk/>
            <pc:sldMk cId="74447822" sldId="281"/>
            <ac:picMk id="44" creationId="{779D38DF-A469-4560-8E41-DFF333EB8C0F}"/>
          </ac:picMkLst>
        </pc:picChg>
        <pc:picChg chg="mod">
          <ac:chgData name="NGUYEN PHAM ANH THU" userId="baf72463-252b-4d5f-a6ca-5a6327a9888d" providerId="ADAL" clId="{A230E93B-D9B0-4DCB-AA16-381D18A8938B}" dt="2022-01-08T15:24:08.609" v="10457"/>
          <ac:picMkLst>
            <pc:docMk/>
            <pc:sldMk cId="74447822" sldId="281"/>
            <ac:picMk id="45" creationId="{806BEBB6-DE1B-4A29-8A6A-9BA39D6DA2D4}"/>
          </ac:picMkLst>
        </pc:picChg>
        <pc:picChg chg="mod">
          <ac:chgData name="NGUYEN PHAM ANH THU" userId="baf72463-252b-4d5f-a6ca-5a6327a9888d" providerId="ADAL" clId="{A230E93B-D9B0-4DCB-AA16-381D18A8938B}" dt="2022-01-08T15:24:08.609" v="10457"/>
          <ac:picMkLst>
            <pc:docMk/>
            <pc:sldMk cId="74447822" sldId="281"/>
            <ac:picMk id="46" creationId="{0BE298EF-9E93-4F59-9697-1F8F59AD5F29}"/>
          </ac:picMkLst>
        </pc:picChg>
        <pc:picChg chg="del mod">
          <ac:chgData name="NGUYEN PHAM ANH THU" userId="baf72463-252b-4d5f-a6ca-5a6327a9888d" providerId="ADAL" clId="{A230E93B-D9B0-4DCB-AA16-381D18A8938B}" dt="2022-01-08T15:24:27.300" v="10464" actId="478"/>
          <ac:picMkLst>
            <pc:docMk/>
            <pc:sldMk cId="74447822" sldId="281"/>
            <ac:picMk id="48" creationId="{8038BFBC-EDD0-43D5-8CF5-1EC8704E8595}"/>
          </ac:picMkLst>
        </pc:picChg>
        <pc:picChg chg="mod">
          <ac:chgData name="NGUYEN PHAM ANH THU" userId="baf72463-252b-4d5f-a6ca-5a6327a9888d" providerId="ADAL" clId="{A230E93B-D9B0-4DCB-AA16-381D18A8938B}" dt="2022-01-08T15:24:08.609" v="10457"/>
          <ac:picMkLst>
            <pc:docMk/>
            <pc:sldMk cId="74447822" sldId="281"/>
            <ac:picMk id="49" creationId="{BB177D2C-4757-449E-91EA-B52B048B075C}"/>
          </ac:picMkLst>
        </pc:picChg>
        <pc:picChg chg="mod">
          <ac:chgData name="NGUYEN PHAM ANH THU" userId="baf72463-252b-4d5f-a6ca-5a6327a9888d" providerId="ADAL" clId="{A230E93B-D9B0-4DCB-AA16-381D18A8938B}" dt="2022-01-08T15:24:08.609" v="10457"/>
          <ac:picMkLst>
            <pc:docMk/>
            <pc:sldMk cId="74447822" sldId="281"/>
            <ac:picMk id="50" creationId="{5652F6C9-2C12-4C01-A932-10C00AE848B3}"/>
          </ac:picMkLst>
        </pc:picChg>
        <pc:picChg chg="del mod">
          <ac:chgData name="NGUYEN PHAM ANH THU" userId="baf72463-252b-4d5f-a6ca-5a6327a9888d" providerId="ADAL" clId="{A230E93B-D9B0-4DCB-AA16-381D18A8938B}" dt="2022-01-08T15:24:25.678" v="10463" actId="478"/>
          <ac:picMkLst>
            <pc:docMk/>
            <pc:sldMk cId="74447822" sldId="281"/>
            <ac:picMk id="51" creationId="{5338CFD9-3BE8-4E6A-85D5-42042799A80E}"/>
          </ac:picMkLst>
        </pc:picChg>
      </pc:sldChg>
      <pc:sldChg chg="del modTransition">
        <pc:chgData name="NGUYEN PHAM ANH THU" userId="baf72463-252b-4d5f-a6ca-5a6327a9888d" providerId="ADAL" clId="{A230E93B-D9B0-4DCB-AA16-381D18A8938B}" dt="2022-01-08T15:34:09.063" v="10507" actId="47"/>
        <pc:sldMkLst>
          <pc:docMk/>
          <pc:sldMk cId="3043865835" sldId="282"/>
        </pc:sldMkLst>
      </pc:sldChg>
      <pc:sldChg chg="del modTransition">
        <pc:chgData name="NGUYEN PHAM ANH THU" userId="baf72463-252b-4d5f-a6ca-5a6327a9888d" providerId="ADAL" clId="{A230E93B-D9B0-4DCB-AA16-381D18A8938B}" dt="2022-01-08T15:34:08.497" v="10506" actId="47"/>
        <pc:sldMkLst>
          <pc:docMk/>
          <pc:sldMk cId="492462647" sldId="283"/>
        </pc:sldMkLst>
      </pc:sldChg>
      <pc:sldChg chg="del modTransition">
        <pc:chgData name="NGUYEN PHAM ANH THU" userId="baf72463-252b-4d5f-a6ca-5a6327a9888d" providerId="ADAL" clId="{A230E93B-D9B0-4DCB-AA16-381D18A8938B}" dt="2022-01-08T15:34:07.824" v="10505" actId="47"/>
        <pc:sldMkLst>
          <pc:docMk/>
          <pc:sldMk cId="4051624953" sldId="284"/>
        </pc:sldMkLst>
      </pc:sldChg>
      <pc:sldChg chg="del modTransition">
        <pc:chgData name="NGUYEN PHAM ANH THU" userId="baf72463-252b-4d5f-a6ca-5a6327a9888d" providerId="ADAL" clId="{A230E93B-D9B0-4DCB-AA16-381D18A8938B}" dt="2022-01-08T15:34:09.663" v="10508" actId="47"/>
        <pc:sldMkLst>
          <pc:docMk/>
          <pc:sldMk cId="3593694779" sldId="285"/>
        </pc:sldMkLst>
      </pc:sldChg>
      <pc:sldChg chg="del modTransition">
        <pc:chgData name="NGUYEN PHAM ANH THU" userId="baf72463-252b-4d5f-a6ca-5a6327a9888d" providerId="ADAL" clId="{A230E93B-D9B0-4DCB-AA16-381D18A8938B}" dt="2022-01-08T15:34:23.935" v="10514" actId="47"/>
        <pc:sldMkLst>
          <pc:docMk/>
          <pc:sldMk cId="919219069" sldId="286"/>
        </pc:sldMkLst>
      </pc:sldChg>
      <pc:sldChg chg="del modTransition">
        <pc:chgData name="NGUYEN PHAM ANH THU" userId="baf72463-252b-4d5f-a6ca-5a6327a9888d" providerId="ADAL" clId="{A230E93B-D9B0-4DCB-AA16-381D18A8938B}" dt="2022-01-08T15:34:25.417" v="10516" actId="47"/>
        <pc:sldMkLst>
          <pc:docMk/>
          <pc:sldMk cId="1392643706" sldId="287"/>
        </pc:sldMkLst>
      </pc:sldChg>
      <pc:sldChg chg="del modTransition">
        <pc:chgData name="NGUYEN PHAM ANH THU" userId="baf72463-252b-4d5f-a6ca-5a6327a9888d" providerId="ADAL" clId="{A230E93B-D9B0-4DCB-AA16-381D18A8938B}" dt="2022-01-08T15:34:24.436" v="10515" actId="47"/>
        <pc:sldMkLst>
          <pc:docMk/>
          <pc:sldMk cId="405222515" sldId="288"/>
        </pc:sldMkLst>
      </pc:sldChg>
      <pc:sldChg chg="del modTransition">
        <pc:chgData name="NGUYEN PHAM ANH THU" userId="baf72463-252b-4d5f-a6ca-5a6327a9888d" providerId="ADAL" clId="{A230E93B-D9B0-4DCB-AA16-381D18A8938B}" dt="2022-01-08T09:42:21.066" v="7919" actId="47"/>
        <pc:sldMkLst>
          <pc:docMk/>
          <pc:sldMk cId="3858037955" sldId="289"/>
        </pc:sldMkLst>
      </pc:sldChg>
      <pc:sldChg chg="del modTransition">
        <pc:chgData name="NGUYEN PHAM ANH THU" userId="baf72463-252b-4d5f-a6ca-5a6327a9888d" providerId="ADAL" clId="{A230E93B-D9B0-4DCB-AA16-381D18A8938B}" dt="2022-01-08T15:34:25.645" v="10517" actId="47"/>
        <pc:sldMkLst>
          <pc:docMk/>
          <pc:sldMk cId="624532638" sldId="291"/>
        </pc:sldMkLst>
      </pc:sldChg>
      <pc:sldChg chg="del modTransition">
        <pc:chgData name="NGUYEN PHAM ANH THU" userId="baf72463-252b-4d5f-a6ca-5a6327a9888d" providerId="ADAL" clId="{A230E93B-D9B0-4DCB-AA16-381D18A8938B}" dt="2022-01-08T09:42:13.984" v="7918" actId="47"/>
        <pc:sldMkLst>
          <pc:docMk/>
          <pc:sldMk cId="560206444" sldId="292"/>
        </pc:sldMkLst>
      </pc:sldChg>
      <pc:sldChg chg="addSp delSp modSp add mod ord modAnim">
        <pc:chgData name="NGUYEN PHAM ANH THU" userId="baf72463-252b-4d5f-a6ca-5a6327a9888d" providerId="ADAL" clId="{A230E93B-D9B0-4DCB-AA16-381D18A8938B}" dt="2022-01-07T02:46:05.788" v="1634"/>
        <pc:sldMkLst>
          <pc:docMk/>
          <pc:sldMk cId="2928797247" sldId="293"/>
        </pc:sldMkLst>
        <pc:spChg chg="add mod">
          <ac:chgData name="NGUYEN PHAM ANH THU" userId="baf72463-252b-4d5f-a6ca-5a6327a9888d" providerId="ADAL" clId="{A230E93B-D9B0-4DCB-AA16-381D18A8938B}" dt="2022-01-07T02:45:45.494" v="1628" actId="164"/>
          <ac:spMkLst>
            <pc:docMk/>
            <pc:sldMk cId="2928797247" sldId="293"/>
            <ac:spMk id="2" creationId="{6A69E62E-39FD-4B1D-A673-A7DDE9368584}"/>
          </ac:spMkLst>
        </pc:spChg>
        <pc:spChg chg="del">
          <ac:chgData name="NGUYEN PHAM ANH THU" userId="baf72463-252b-4d5f-a6ca-5a6327a9888d" providerId="ADAL" clId="{A230E93B-D9B0-4DCB-AA16-381D18A8938B}" dt="2022-01-07T01:56:26.006" v="185" actId="478"/>
          <ac:spMkLst>
            <pc:docMk/>
            <pc:sldMk cId="2928797247" sldId="293"/>
            <ac:spMk id="10" creationId="{1AAA0D5A-55C1-456E-BE0D-B52F131CD330}"/>
          </ac:spMkLst>
        </pc:spChg>
        <pc:spChg chg="del">
          <ac:chgData name="NGUYEN PHAM ANH THU" userId="baf72463-252b-4d5f-a6ca-5a6327a9888d" providerId="ADAL" clId="{A230E93B-D9B0-4DCB-AA16-381D18A8938B}" dt="2022-01-07T01:56:26.006" v="185" actId="478"/>
          <ac:spMkLst>
            <pc:docMk/>
            <pc:sldMk cId="2928797247" sldId="293"/>
            <ac:spMk id="11" creationId="{A2A18357-0B3E-45FB-A0EF-30C3280DC663}"/>
          </ac:spMkLst>
        </pc:spChg>
        <pc:spChg chg="add mod ord">
          <ac:chgData name="NGUYEN PHAM ANH THU" userId="baf72463-252b-4d5f-a6ca-5a6327a9888d" providerId="ADAL" clId="{A230E93B-D9B0-4DCB-AA16-381D18A8938B}" dt="2022-01-07T02:23:39.334" v="339" actId="13244"/>
          <ac:spMkLst>
            <pc:docMk/>
            <pc:sldMk cId="2928797247" sldId="293"/>
            <ac:spMk id="20" creationId="{A80C565B-C3AD-4E74-87CD-D74147B0CA0A}"/>
          </ac:spMkLst>
        </pc:spChg>
        <pc:spChg chg="del">
          <ac:chgData name="NGUYEN PHAM ANH THU" userId="baf72463-252b-4d5f-a6ca-5a6327a9888d" providerId="ADAL" clId="{A230E93B-D9B0-4DCB-AA16-381D18A8938B}" dt="2022-01-07T01:56:26.006" v="185" actId="478"/>
          <ac:spMkLst>
            <pc:docMk/>
            <pc:sldMk cId="2928797247" sldId="293"/>
            <ac:spMk id="23" creationId="{578C8316-4535-419F-863D-8CA06A1CC518}"/>
          </ac:spMkLst>
        </pc:spChg>
        <pc:spChg chg="del">
          <ac:chgData name="NGUYEN PHAM ANH THU" userId="baf72463-252b-4d5f-a6ca-5a6327a9888d" providerId="ADAL" clId="{A230E93B-D9B0-4DCB-AA16-381D18A8938B}" dt="2022-01-07T01:56:26.006" v="185" actId="478"/>
          <ac:spMkLst>
            <pc:docMk/>
            <pc:sldMk cId="2928797247" sldId="293"/>
            <ac:spMk id="24" creationId="{62C1C6FE-AE15-4B75-9A75-8CF826A63CB7}"/>
          </ac:spMkLst>
        </pc:spChg>
        <pc:spChg chg="del">
          <ac:chgData name="NGUYEN PHAM ANH THU" userId="baf72463-252b-4d5f-a6ca-5a6327a9888d" providerId="ADAL" clId="{A230E93B-D9B0-4DCB-AA16-381D18A8938B}" dt="2022-01-07T01:56:26.006" v="185" actId="478"/>
          <ac:spMkLst>
            <pc:docMk/>
            <pc:sldMk cId="2928797247" sldId="293"/>
            <ac:spMk id="25" creationId="{D908DFA3-EC02-483C-A2CB-1EBA092E9E8A}"/>
          </ac:spMkLst>
        </pc:spChg>
        <pc:spChg chg="del">
          <ac:chgData name="NGUYEN PHAM ANH THU" userId="baf72463-252b-4d5f-a6ca-5a6327a9888d" providerId="ADAL" clId="{A230E93B-D9B0-4DCB-AA16-381D18A8938B}" dt="2022-01-07T01:56:26.006" v="185" actId="478"/>
          <ac:spMkLst>
            <pc:docMk/>
            <pc:sldMk cId="2928797247" sldId="293"/>
            <ac:spMk id="26" creationId="{84A8AB04-DB86-4CB5-BC5E-1B23A134902E}"/>
          </ac:spMkLst>
        </pc:spChg>
        <pc:spChg chg="add mod">
          <ac:chgData name="NGUYEN PHAM ANH THU" userId="baf72463-252b-4d5f-a6ca-5a6327a9888d" providerId="ADAL" clId="{A230E93B-D9B0-4DCB-AA16-381D18A8938B}" dt="2022-01-07T02:21:37.010" v="322" actId="14100"/>
          <ac:spMkLst>
            <pc:docMk/>
            <pc:sldMk cId="2928797247" sldId="293"/>
            <ac:spMk id="28" creationId="{D29D0834-9CBF-4C6F-8A45-2695059185C0}"/>
          </ac:spMkLst>
        </pc:spChg>
        <pc:spChg chg="add mod ord">
          <ac:chgData name="NGUYEN PHAM ANH THU" userId="baf72463-252b-4d5f-a6ca-5a6327a9888d" providerId="ADAL" clId="{A230E93B-D9B0-4DCB-AA16-381D18A8938B}" dt="2022-01-07T02:45:45.494" v="1628" actId="164"/>
          <ac:spMkLst>
            <pc:docMk/>
            <pc:sldMk cId="2928797247" sldId="293"/>
            <ac:spMk id="29" creationId="{F9BF8E77-1DE4-4941-ADDF-28299A6DB2B9}"/>
          </ac:spMkLst>
        </pc:spChg>
        <pc:grpChg chg="add mod ord">
          <ac:chgData name="NGUYEN PHAM ANH THU" userId="baf72463-252b-4d5f-a6ca-5a6327a9888d" providerId="ADAL" clId="{A230E93B-D9B0-4DCB-AA16-381D18A8938B}" dt="2022-01-07T02:45:50.881" v="1630" actId="13244"/>
          <ac:grpSpMkLst>
            <pc:docMk/>
            <pc:sldMk cId="2928797247" sldId="293"/>
            <ac:grpSpMk id="3" creationId="{4366383C-E47C-4DAB-BCA4-5F98DF98A32B}"/>
          </ac:grpSpMkLst>
        </pc:grpChg>
        <pc:grpChg chg="del">
          <ac:chgData name="NGUYEN PHAM ANH THU" userId="baf72463-252b-4d5f-a6ca-5a6327a9888d" providerId="ADAL" clId="{A230E93B-D9B0-4DCB-AA16-381D18A8938B}" dt="2022-01-07T01:56:26.006" v="185" actId="478"/>
          <ac:grpSpMkLst>
            <pc:docMk/>
            <pc:sldMk cId="2928797247" sldId="293"/>
            <ac:grpSpMk id="33" creationId="{D49481EC-B99F-465F-A27E-E912764C3164}"/>
          </ac:grpSpMkLst>
        </pc:grpChg>
        <pc:picChg chg="del">
          <ac:chgData name="NGUYEN PHAM ANH THU" userId="baf72463-252b-4d5f-a6ca-5a6327a9888d" providerId="ADAL" clId="{A230E93B-D9B0-4DCB-AA16-381D18A8938B}" dt="2022-01-07T01:56:26.006" v="185" actId="478"/>
          <ac:picMkLst>
            <pc:docMk/>
            <pc:sldMk cId="2928797247" sldId="293"/>
            <ac:picMk id="2" creationId="{084A82C0-B2AE-4EE2-835B-532318DEE1F7}"/>
          </ac:picMkLst>
        </pc:picChg>
        <pc:picChg chg="del">
          <ac:chgData name="NGUYEN PHAM ANH THU" userId="baf72463-252b-4d5f-a6ca-5a6327a9888d" providerId="ADAL" clId="{A230E93B-D9B0-4DCB-AA16-381D18A8938B}" dt="2022-01-07T01:56:26.006" v="185" actId="478"/>
          <ac:picMkLst>
            <pc:docMk/>
            <pc:sldMk cId="2928797247" sldId="293"/>
            <ac:picMk id="3" creationId="{54C6EF0B-FD12-437C-A7A3-4D096D5B0743}"/>
          </ac:picMkLst>
        </pc:picChg>
        <pc:picChg chg="del">
          <ac:chgData name="NGUYEN PHAM ANH THU" userId="baf72463-252b-4d5f-a6ca-5a6327a9888d" providerId="ADAL" clId="{A230E93B-D9B0-4DCB-AA16-381D18A8938B}" dt="2022-01-07T01:56:26.006" v="185" actId="478"/>
          <ac:picMkLst>
            <pc:docMk/>
            <pc:sldMk cId="2928797247" sldId="293"/>
            <ac:picMk id="4" creationId="{E49D1E55-541A-4FCC-AF57-A780035FE121}"/>
          </ac:picMkLst>
        </pc:picChg>
        <pc:picChg chg="add mod">
          <ac:chgData name="NGUYEN PHAM ANH THU" userId="baf72463-252b-4d5f-a6ca-5a6327a9888d" providerId="ADAL" clId="{A230E93B-D9B0-4DCB-AA16-381D18A8938B}" dt="2022-01-07T02:02:47.871" v="220" actId="14100"/>
          <ac:picMkLst>
            <pc:docMk/>
            <pc:sldMk cId="2928797247" sldId="293"/>
            <ac:picMk id="6" creationId="{D32D51B3-72C8-4470-A726-BAD244CA4079}"/>
          </ac:picMkLst>
        </pc:picChg>
        <pc:picChg chg="add del">
          <ac:chgData name="NGUYEN PHAM ANH THU" userId="baf72463-252b-4d5f-a6ca-5a6327a9888d" providerId="ADAL" clId="{A230E93B-D9B0-4DCB-AA16-381D18A8938B}" dt="2022-01-07T02:04:28.276" v="222" actId="21"/>
          <ac:picMkLst>
            <pc:docMk/>
            <pc:sldMk cId="2928797247" sldId="293"/>
            <ac:picMk id="8" creationId="{6C6FF1AD-4C6B-4EBA-B53C-DDF536A0CF18}"/>
          </ac:picMkLst>
        </pc:picChg>
        <pc:picChg chg="del">
          <ac:chgData name="NGUYEN PHAM ANH THU" userId="baf72463-252b-4d5f-a6ca-5a6327a9888d" providerId="ADAL" clId="{A230E93B-D9B0-4DCB-AA16-381D18A8938B}" dt="2022-01-07T01:56:26.006" v="185" actId="478"/>
          <ac:picMkLst>
            <pc:docMk/>
            <pc:sldMk cId="2928797247" sldId="293"/>
            <ac:picMk id="9" creationId="{56FAE514-5DC5-4377-B92F-2008F4DC6D84}"/>
          </ac:picMkLst>
        </pc:picChg>
        <pc:picChg chg="add del">
          <ac:chgData name="NGUYEN PHAM ANH THU" userId="baf72463-252b-4d5f-a6ca-5a6327a9888d" providerId="ADAL" clId="{A230E93B-D9B0-4DCB-AA16-381D18A8938B}" dt="2022-01-07T02:06:37.628" v="230" actId="21"/>
          <ac:picMkLst>
            <pc:docMk/>
            <pc:sldMk cId="2928797247" sldId="293"/>
            <ac:picMk id="13" creationId="{C6C006ED-5CC4-4CFB-A243-783C56B15A91}"/>
          </ac:picMkLst>
        </pc:picChg>
        <pc:picChg chg="add del">
          <ac:chgData name="NGUYEN PHAM ANH THU" userId="baf72463-252b-4d5f-a6ca-5a6327a9888d" providerId="ADAL" clId="{A230E93B-D9B0-4DCB-AA16-381D18A8938B}" dt="2022-01-07T02:15:17.390" v="240" actId="22"/>
          <ac:picMkLst>
            <pc:docMk/>
            <pc:sldMk cId="2928797247" sldId="293"/>
            <ac:picMk id="15" creationId="{59847E13-9FE2-4CDD-97BF-B1BE44EF7456}"/>
          </ac:picMkLst>
        </pc:picChg>
        <pc:picChg chg="add del">
          <ac:chgData name="NGUYEN PHAM ANH THU" userId="baf72463-252b-4d5f-a6ca-5a6327a9888d" providerId="ADAL" clId="{A230E93B-D9B0-4DCB-AA16-381D18A8938B}" dt="2022-01-07T02:15:20.313" v="242" actId="21"/>
          <ac:picMkLst>
            <pc:docMk/>
            <pc:sldMk cId="2928797247" sldId="293"/>
            <ac:picMk id="17" creationId="{CC8E4D05-3B33-44BC-8EA3-8DDAC31832E9}"/>
          </ac:picMkLst>
        </pc:picChg>
        <pc:picChg chg="add mod">
          <ac:chgData name="NGUYEN PHAM ANH THU" userId="baf72463-252b-4d5f-a6ca-5a6327a9888d" providerId="ADAL" clId="{A230E93B-D9B0-4DCB-AA16-381D18A8938B}" dt="2022-01-07T02:20:13.547" v="260" actId="1076"/>
          <ac:picMkLst>
            <pc:docMk/>
            <pc:sldMk cId="2928797247" sldId="293"/>
            <ac:picMk id="19" creationId="{29EFE681-63C6-4808-91E9-0F5F3A5FCA49}"/>
          </ac:picMkLst>
        </pc:picChg>
        <pc:picChg chg="del">
          <ac:chgData name="NGUYEN PHAM ANH THU" userId="baf72463-252b-4d5f-a6ca-5a6327a9888d" providerId="ADAL" clId="{A230E93B-D9B0-4DCB-AA16-381D18A8938B}" dt="2022-01-07T01:56:26.006" v="185" actId="478"/>
          <ac:picMkLst>
            <pc:docMk/>
            <pc:sldMk cId="2928797247" sldId="293"/>
            <ac:picMk id="21" creationId="{556D02F0-DC82-4A5D-B27B-FFBC3DA00784}"/>
          </ac:picMkLst>
        </pc:picChg>
        <pc:picChg chg="del">
          <ac:chgData name="NGUYEN PHAM ANH THU" userId="baf72463-252b-4d5f-a6ca-5a6327a9888d" providerId="ADAL" clId="{A230E93B-D9B0-4DCB-AA16-381D18A8938B}" dt="2022-01-07T01:56:26.006" v="185" actId="478"/>
          <ac:picMkLst>
            <pc:docMk/>
            <pc:sldMk cId="2928797247" sldId="293"/>
            <ac:picMk id="22" creationId="{55A238EC-0EC0-46EA-ADAE-C1C96344CCBF}"/>
          </ac:picMkLst>
        </pc:picChg>
        <pc:picChg chg="add mod ord">
          <ac:chgData name="NGUYEN PHAM ANH THU" userId="baf72463-252b-4d5f-a6ca-5a6327a9888d" providerId="ADAL" clId="{A230E93B-D9B0-4DCB-AA16-381D18A8938B}" dt="2022-01-07T02:23:49.952" v="341" actId="13244"/>
          <ac:picMkLst>
            <pc:docMk/>
            <pc:sldMk cId="2928797247" sldId="293"/>
            <ac:picMk id="27" creationId="{437CBE4E-7E89-4952-9C6F-C4D2104C48BB}"/>
          </ac:picMkLst>
        </pc:picChg>
        <pc:picChg chg="add mod ord">
          <ac:chgData name="NGUYEN PHAM ANH THU" userId="baf72463-252b-4d5f-a6ca-5a6327a9888d" providerId="ADAL" clId="{A230E93B-D9B0-4DCB-AA16-381D18A8938B}" dt="2022-01-07T02:27:26.044" v="651" actId="1076"/>
          <ac:picMkLst>
            <pc:docMk/>
            <pc:sldMk cId="2928797247" sldId="293"/>
            <ac:picMk id="30" creationId="{AEB4231C-667E-4C35-B628-9C9FDA95F971}"/>
          </ac:picMkLst>
        </pc:picChg>
        <pc:picChg chg="add mod ord">
          <ac:chgData name="NGUYEN PHAM ANH THU" userId="baf72463-252b-4d5f-a6ca-5a6327a9888d" providerId="ADAL" clId="{A230E93B-D9B0-4DCB-AA16-381D18A8938B}" dt="2022-01-07T02:27:46.092" v="659" actId="1076"/>
          <ac:picMkLst>
            <pc:docMk/>
            <pc:sldMk cId="2928797247" sldId="293"/>
            <ac:picMk id="36" creationId="{4D490C89-0904-4FEE-BC3D-5573A4B20577}"/>
          </ac:picMkLst>
        </pc:picChg>
        <pc:picChg chg="add del mod">
          <ac:chgData name="NGUYEN PHAM ANH THU" userId="baf72463-252b-4d5f-a6ca-5a6327a9888d" providerId="ADAL" clId="{A230E93B-D9B0-4DCB-AA16-381D18A8938B}" dt="2022-01-07T01:56:39.591" v="191" actId="478"/>
          <ac:picMkLst>
            <pc:docMk/>
            <pc:sldMk cId="2928797247" sldId="293"/>
            <ac:picMk id="1026" creationId="{7A6F382B-8A4E-4B3D-A85B-A3310FF04135}"/>
          </ac:picMkLst>
        </pc:picChg>
        <pc:picChg chg="add del mod">
          <ac:chgData name="NGUYEN PHAM ANH THU" userId="baf72463-252b-4d5f-a6ca-5a6327a9888d" providerId="ADAL" clId="{A230E93B-D9B0-4DCB-AA16-381D18A8938B}" dt="2022-01-07T01:58:21.049" v="197" actId="478"/>
          <ac:picMkLst>
            <pc:docMk/>
            <pc:sldMk cId="2928797247" sldId="293"/>
            <ac:picMk id="1028" creationId="{059A949D-DE52-4F2B-B96E-B91A4AC4D5E7}"/>
          </ac:picMkLst>
        </pc:picChg>
        <pc:picChg chg="add del mod">
          <ac:chgData name="NGUYEN PHAM ANH THU" userId="baf72463-252b-4d5f-a6ca-5a6327a9888d" providerId="ADAL" clId="{A230E93B-D9B0-4DCB-AA16-381D18A8938B}" dt="2022-01-07T01:58:34.465" v="202" actId="478"/>
          <ac:picMkLst>
            <pc:docMk/>
            <pc:sldMk cId="2928797247" sldId="293"/>
            <ac:picMk id="1030" creationId="{8EEF1561-6418-41BD-87D6-2E491D24AF28}"/>
          </ac:picMkLst>
        </pc:picChg>
        <pc:picChg chg="add del mod">
          <ac:chgData name="NGUYEN PHAM ANH THU" userId="baf72463-252b-4d5f-a6ca-5a6327a9888d" providerId="ADAL" clId="{A230E93B-D9B0-4DCB-AA16-381D18A8938B}" dt="2022-01-07T01:58:50.555" v="206" actId="478"/>
          <ac:picMkLst>
            <pc:docMk/>
            <pc:sldMk cId="2928797247" sldId="293"/>
            <ac:picMk id="1032" creationId="{60FF8BDD-600E-4C43-B4B3-FCD80913C571}"/>
          </ac:picMkLst>
        </pc:picChg>
        <pc:picChg chg="add del mod">
          <ac:chgData name="NGUYEN PHAM ANH THU" userId="baf72463-252b-4d5f-a6ca-5a6327a9888d" providerId="ADAL" clId="{A230E93B-D9B0-4DCB-AA16-381D18A8938B}" dt="2022-01-07T02:00:46.744" v="211" actId="478"/>
          <ac:picMkLst>
            <pc:docMk/>
            <pc:sldMk cId="2928797247" sldId="293"/>
            <ac:picMk id="1034" creationId="{8C156B5E-0F90-470E-80F1-2019076176F6}"/>
          </ac:picMkLst>
        </pc:picChg>
        <pc:picChg chg="add del mod">
          <ac:chgData name="NGUYEN PHAM ANH THU" userId="baf72463-252b-4d5f-a6ca-5a6327a9888d" providerId="ADAL" clId="{A230E93B-D9B0-4DCB-AA16-381D18A8938B}" dt="2022-01-07T02:01:53.014" v="216" actId="478"/>
          <ac:picMkLst>
            <pc:docMk/>
            <pc:sldMk cId="2928797247" sldId="293"/>
            <ac:picMk id="1036" creationId="{F3E6C5C9-65C0-405A-B2D4-C86250146866}"/>
          </ac:picMkLst>
        </pc:picChg>
      </pc:sldChg>
      <pc:sldChg chg="addSp delSp modSp add mod modAnim">
        <pc:chgData name="NGUYEN PHAM ANH THU" userId="baf72463-252b-4d5f-a6ca-5a6327a9888d" providerId="ADAL" clId="{A230E93B-D9B0-4DCB-AA16-381D18A8938B}" dt="2022-01-07T02:46:37.758" v="1640"/>
        <pc:sldMkLst>
          <pc:docMk/>
          <pc:sldMk cId="2538625038" sldId="294"/>
        </pc:sldMkLst>
        <pc:spChg chg="del">
          <ac:chgData name="NGUYEN PHAM ANH THU" userId="baf72463-252b-4d5f-a6ca-5a6327a9888d" providerId="ADAL" clId="{A230E93B-D9B0-4DCB-AA16-381D18A8938B}" dt="2022-01-07T02:28:19.695" v="661" actId="478"/>
          <ac:spMkLst>
            <pc:docMk/>
            <pc:sldMk cId="2538625038" sldId="294"/>
            <ac:spMk id="2" creationId="{6A69E62E-39FD-4B1D-A673-A7DDE9368584}"/>
          </ac:spMkLst>
        </pc:spChg>
        <pc:spChg chg="add mod">
          <ac:chgData name="NGUYEN PHAM ANH THU" userId="baf72463-252b-4d5f-a6ca-5a6327a9888d" providerId="ADAL" clId="{A230E93B-D9B0-4DCB-AA16-381D18A8938B}" dt="2022-01-07T02:46:23.438" v="1635" actId="164"/>
          <ac:spMkLst>
            <pc:docMk/>
            <pc:sldMk cId="2538625038" sldId="294"/>
            <ac:spMk id="3" creationId="{59F599F5-3998-4BCD-9FB0-531190221A9E}"/>
          </ac:spMkLst>
        </pc:spChg>
        <pc:spChg chg="del">
          <ac:chgData name="NGUYEN PHAM ANH THU" userId="baf72463-252b-4d5f-a6ca-5a6327a9888d" providerId="ADAL" clId="{A230E93B-D9B0-4DCB-AA16-381D18A8938B}" dt="2022-01-07T02:28:19.695" v="661" actId="478"/>
          <ac:spMkLst>
            <pc:docMk/>
            <pc:sldMk cId="2538625038" sldId="294"/>
            <ac:spMk id="20" creationId="{A80C565B-C3AD-4E74-87CD-D74147B0CA0A}"/>
          </ac:spMkLst>
        </pc:spChg>
        <pc:spChg chg="del">
          <ac:chgData name="NGUYEN PHAM ANH THU" userId="baf72463-252b-4d5f-a6ca-5a6327a9888d" providerId="ADAL" clId="{A230E93B-D9B0-4DCB-AA16-381D18A8938B}" dt="2022-01-07T02:28:19.695" v="661" actId="478"/>
          <ac:spMkLst>
            <pc:docMk/>
            <pc:sldMk cId="2538625038" sldId="294"/>
            <ac:spMk id="28" creationId="{D29D0834-9CBF-4C6F-8A45-2695059185C0}"/>
          </ac:spMkLst>
        </pc:spChg>
        <pc:spChg chg="del">
          <ac:chgData name="NGUYEN PHAM ANH THU" userId="baf72463-252b-4d5f-a6ca-5a6327a9888d" providerId="ADAL" clId="{A230E93B-D9B0-4DCB-AA16-381D18A8938B}" dt="2022-01-07T02:28:19.695" v="661" actId="478"/>
          <ac:spMkLst>
            <pc:docMk/>
            <pc:sldMk cId="2538625038" sldId="294"/>
            <ac:spMk id="29" creationId="{F9BF8E77-1DE4-4941-ADDF-28299A6DB2B9}"/>
          </ac:spMkLst>
        </pc:spChg>
        <pc:grpChg chg="add mod">
          <ac:chgData name="NGUYEN PHAM ANH THU" userId="baf72463-252b-4d5f-a6ca-5a6327a9888d" providerId="ADAL" clId="{A230E93B-D9B0-4DCB-AA16-381D18A8938B}" dt="2022-01-07T02:46:23.438" v="1635" actId="164"/>
          <ac:grpSpMkLst>
            <pc:docMk/>
            <pc:sldMk cId="2538625038" sldId="294"/>
            <ac:grpSpMk id="4" creationId="{E8073583-AD7D-4331-858E-B179D38132CF}"/>
          </ac:grpSpMkLst>
        </pc:grpChg>
        <pc:picChg chg="del">
          <ac:chgData name="NGUYEN PHAM ANH THU" userId="baf72463-252b-4d5f-a6ca-5a6327a9888d" providerId="ADAL" clId="{A230E93B-D9B0-4DCB-AA16-381D18A8938B}" dt="2022-01-07T02:28:19.695" v="661" actId="478"/>
          <ac:picMkLst>
            <pc:docMk/>
            <pc:sldMk cId="2538625038" sldId="294"/>
            <ac:picMk id="6" creationId="{D32D51B3-72C8-4470-A726-BAD244CA4079}"/>
          </ac:picMkLst>
        </pc:picChg>
        <pc:picChg chg="add mod">
          <ac:chgData name="NGUYEN PHAM ANH THU" userId="baf72463-252b-4d5f-a6ca-5a6327a9888d" providerId="ADAL" clId="{A230E93B-D9B0-4DCB-AA16-381D18A8938B}" dt="2022-01-07T02:46:23.438" v="1635" actId="164"/>
          <ac:picMkLst>
            <pc:docMk/>
            <pc:sldMk cId="2538625038" sldId="294"/>
            <ac:picMk id="11" creationId="{C9F3B6F7-E640-4C24-8C5B-461CD67A40F7}"/>
          </ac:picMkLst>
        </pc:picChg>
        <pc:picChg chg="add mod">
          <ac:chgData name="NGUYEN PHAM ANH THU" userId="baf72463-252b-4d5f-a6ca-5a6327a9888d" providerId="ADAL" clId="{A230E93B-D9B0-4DCB-AA16-381D18A8938B}" dt="2022-01-07T02:28:57.143" v="668"/>
          <ac:picMkLst>
            <pc:docMk/>
            <pc:sldMk cId="2538625038" sldId="294"/>
            <ac:picMk id="12" creationId="{7E3EA2B5-7DC7-4387-8E67-FAA52143BC70}"/>
          </ac:picMkLst>
        </pc:picChg>
        <pc:picChg chg="add mod">
          <ac:chgData name="NGUYEN PHAM ANH THU" userId="baf72463-252b-4d5f-a6ca-5a6327a9888d" providerId="ADAL" clId="{A230E93B-D9B0-4DCB-AA16-381D18A8938B}" dt="2022-01-07T02:29:33.810" v="676" actId="14100"/>
          <ac:picMkLst>
            <pc:docMk/>
            <pc:sldMk cId="2538625038" sldId="294"/>
            <ac:picMk id="13" creationId="{3603B653-2C80-40CA-B6B5-3E55BF918F0A}"/>
          </ac:picMkLst>
        </pc:picChg>
        <pc:picChg chg="add mod">
          <ac:chgData name="NGUYEN PHAM ANH THU" userId="baf72463-252b-4d5f-a6ca-5a6327a9888d" providerId="ADAL" clId="{A230E93B-D9B0-4DCB-AA16-381D18A8938B}" dt="2022-01-07T02:29:12.660" v="671" actId="1076"/>
          <ac:picMkLst>
            <pc:docMk/>
            <pc:sldMk cId="2538625038" sldId="294"/>
            <ac:picMk id="14" creationId="{F7B178C0-1831-4D8F-8C98-7A95138EA78B}"/>
          </ac:picMkLst>
        </pc:picChg>
        <pc:picChg chg="add mod">
          <ac:chgData name="NGUYEN PHAM ANH THU" userId="baf72463-252b-4d5f-a6ca-5a6327a9888d" providerId="ADAL" clId="{A230E93B-D9B0-4DCB-AA16-381D18A8938B}" dt="2022-01-07T02:29:37.586" v="677" actId="1076"/>
          <ac:picMkLst>
            <pc:docMk/>
            <pc:sldMk cId="2538625038" sldId="294"/>
            <ac:picMk id="15" creationId="{9B777080-8002-4987-8D2F-6CC8F7533343}"/>
          </ac:picMkLst>
        </pc:picChg>
        <pc:picChg chg="del">
          <ac:chgData name="NGUYEN PHAM ANH THU" userId="baf72463-252b-4d5f-a6ca-5a6327a9888d" providerId="ADAL" clId="{A230E93B-D9B0-4DCB-AA16-381D18A8938B}" dt="2022-01-07T02:28:19.695" v="661" actId="478"/>
          <ac:picMkLst>
            <pc:docMk/>
            <pc:sldMk cId="2538625038" sldId="294"/>
            <ac:picMk id="19" creationId="{29EFE681-63C6-4808-91E9-0F5F3A5FCA49}"/>
          </ac:picMkLst>
        </pc:picChg>
        <pc:picChg chg="del">
          <ac:chgData name="NGUYEN PHAM ANH THU" userId="baf72463-252b-4d5f-a6ca-5a6327a9888d" providerId="ADAL" clId="{A230E93B-D9B0-4DCB-AA16-381D18A8938B}" dt="2022-01-07T02:28:19.695" v="661" actId="478"/>
          <ac:picMkLst>
            <pc:docMk/>
            <pc:sldMk cId="2538625038" sldId="294"/>
            <ac:picMk id="27" creationId="{437CBE4E-7E89-4952-9C6F-C4D2104C48BB}"/>
          </ac:picMkLst>
        </pc:picChg>
        <pc:picChg chg="del">
          <ac:chgData name="NGUYEN PHAM ANH THU" userId="baf72463-252b-4d5f-a6ca-5a6327a9888d" providerId="ADAL" clId="{A230E93B-D9B0-4DCB-AA16-381D18A8938B}" dt="2022-01-07T02:28:19.695" v="661" actId="478"/>
          <ac:picMkLst>
            <pc:docMk/>
            <pc:sldMk cId="2538625038" sldId="294"/>
            <ac:picMk id="30" creationId="{AEB4231C-667E-4C35-B628-9C9FDA95F971}"/>
          </ac:picMkLst>
        </pc:picChg>
        <pc:picChg chg="del">
          <ac:chgData name="NGUYEN PHAM ANH THU" userId="baf72463-252b-4d5f-a6ca-5a6327a9888d" providerId="ADAL" clId="{A230E93B-D9B0-4DCB-AA16-381D18A8938B}" dt="2022-01-07T02:28:19.695" v="661" actId="478"/>
          <ac:picMkLst>
            <pc:docMk/>
            <pc:sldMk cId="2538625038" sldId="294"/>
            <ac:picMk id="36" creationId="{4D490C89-0904-4FEE-BC3D-5573A4B20577}"/>
          </ac:picMkLst>
        </pc:picChg>
      </pc:sldChg>
      <pc:sldChg chg="addSp delSp modSp add mod delAnim modAnim">
        <pc:chgData name="NGUYEN PHAM ANH THU" userId="baf72463-252b-4d5f-a6ca-5a6327a9888d" providerId="ADAL" clId="{A230E93B-D9B0-4DCB-AA16-381D18A8938B}" dt="2022-01-07T15:26:34.305" v="6075" actId="164"/>
        <pc:sldMkLst>
          <pc:docMk/>
          <pc:sldMk cId="2884680399" sldId="295"/>
        </pc:sldMkLst>
        <pc:spChg chg="del">
          <ac:chgData name="NGUYEN PHAM ANH THU" userId="baf72463-252b-4d5f-a6ca-5a6327a9888d" providerId="ADAL" clId="{A230E93B-D9B0-4DCB-AA16-381D18A8938B}" dt="2022-01-07T02:33:29.555" v="1172" actId="478"/>
          <ac:spMkLst>
            <pc:docMk/>
            <pc:sldMk cId="2884680399" sldId="295"/>
            <ac:spMk id="3" creationId="{59F599F5-3998-4BCD-9FB0-531190221A9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" creationId="{A4FF70AC-17FB-4D60-80B8-4921176687F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" creationId="{8F680BD7-6117-471F-9414-A59368DC911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" creationId="{EF091B61-8304-45B4-AF7E-DC38235CA96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" creationId="{BC16EC6E-07DC-4A5E-A5F3-F7B348AED5D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" creationId="{3E62E118-6EC8-4F50-85DC-3B178D94855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6" creationId="{F78BBF8E-C17A-4CE6-A1E3-68231853DD5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7" creationId="{34476A3A-6908-4D2C-95DC-10CDE2DD895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8" creationId="{B25A6180-050C-4BE3-8568-233A8EB04D9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9" creationId="{8EB3A682-DCF1-4E36-9B8E-2F4B032304C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0" creationId="{A66D839E-8BE1-411A-85B8-5AC989B14B3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1" creationId="{26D29BBC-5AD6-4627-8E6E-201582ABF7E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2" creationId="{0B708009-6793-4319-85BB-FFEDF63BA4A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3" creationId="{722D62BB-A21A-4CDA-8C2C-E14E5EDCDE3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4" creationId="{B4E92F52-542C-4F14-9AD0-D680AD9DE92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5" creationId="{FB088CA0-0ACE-4B8A-87B2-00E62A4AF1E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6" creationId="{AA535C80-2A4C-4F63-981B-DA9F9EE4D44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7" creationId="{6E29A1B3-1C48-4236-AFB5-AA56663ED9C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8" creationId="{27718694-E76E-44A4-BB8A-DB1B3138EFD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9" creationId="{A9651105-5CDD-471C-B017-091CF570F2E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0" creationId="{01E05ACE-EC95-477F-9B2A-B4B724CEB70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1" creationId="{13777234-4FC9-41DE-800F-059D303A73A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2" creationId="{F3F5F5E6-61F9-4F8C-91FE-0B3B1C303FF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3" creationId="{7D62E6A6-0126-4F16-821B-01664B3C804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4" creationId="{837DEA75-2C69-4E6A-B538-AE471335DAA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5" creationId="{CC74EB37-62C6-414B-959E-7B7FE78A5B8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6" creationId="{3374B15B-4316-4011-8DDC-F5204432F52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7" creationId="{72DBD147-F693-40A4-9F93-BEF7504FEA4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8" creationId="{59E8D62F-0388-4A88-AE3B-74E6894915D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9" creationId="{F9EC0040-5D5E-4F16-AE9D-F2D42D72607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0" creationId="{1758E235-3307-43E6-BD84-35046A6689F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1" creationId="{0014C7DB-56CB-45D6-B5BE-255EEF9E9C7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2" creationId="{37B23DBA-C5B4-40CA-85B3-79114EC44C2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3" creationId="{77344162-8F88-4A0E-B0E3-CF3767AED57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4" creationId="{51204067-9251-4B57-AF69-2A7056F66C1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5" creationId="{68737D35-B4A4-45A8-A0C6-987F2D97C55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6" creationId="{691D6DDF-97E5-4C63-B09B-76074DCAC11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7" creationId="{E70BBE70-D706-45AA-9A09-462A0AF3079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8" creationId="{881C5D95-767F-4250-8080-0F557F9AC4D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9" creationId="{2551A726-73EC-473B-8DE8-D855764BCBC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0" creationId="{5CB4A014-B59E-4DF9-A911-EFEDEFAC564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1" creationId="{6276B220-194E-4BCE-9662-9B40697F187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2" creationId="{7980FD1D-D427-48C6-9805-0BCB1B86309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3" creationId="{6BD7A191-91DA-46BD-B809-FD11B1C37BC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4" creationId="{B9F49615-BB0F-4BED-B1C9-04E3F3B36EA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5" creationId="{159A03A8-0E96-4109-96AA-B5947892760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6" creationId="{38295DA2-A387-4C80-BF50-3EE119CA2FE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7" creationId="{603D1262-AC7D-4FC7-B165-F00CF28FB2B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8" creationId="{05092180-355F-461B-85B4-A637BD500B7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9" creationId="{F98C7171-2230-4A83-A50B-44085D0018F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0" creationId="{368DF594-D9A6-4D6F-8ADC-86B13BEE9DC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1" creationId="{36659300-EB39-411B-A5BD-F97262C7FE1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2" creationId="{5484FD01-B69F-48A4-ADBB-AFBF8C93B61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3" creationId="{193B6619-1BE7-4777-A8D1-F6C4BFA9CB4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4" creationId="{A85EFECF-9609-413E-B0C7-6F354B59185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5" creationId="{8EA1E31C-689E-4A16-AD45-3DFFDADB877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6" creationId="{37023CF5-ABDC-4326-BF89-09A0B0C0E50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7" creationId="{1373F03D-25E4-48C5-AC50-08FBD873353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8" creationId="{0F73BF42-BD78-4E54-9222-A1363215761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9" creationId="{22CCC217-FC0A-4FCF-A7AF-5071E57C112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0" creationId="{EA33FC93-38E2-47A4-8682-15F25D21443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1" creationId="{D4F24452-F3F1-47B6-B340-790D79CC719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2" creationId="{7C7DE223-8E6D-49B1-9171-D20F55589C5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3" creationId="{0D040197-B818-4A00-A098-B6DBFC16908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4" creationId="{F04172E1-050C-4294-877F-D36D159B845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5" creationId="{9ED5120D-F4AC-4D46-96FF-F90FE1912AC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6" creationId="{81AE79A5-848D-406D-851A-D197FFAC624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7" creationId="{D186AAD7-23FD-46CF-98EA-FCB27B3D6F9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8" creationId="{BC40DF3A-A04F-499E-83E8-BE5B75D7350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9" creationId="{555FD0A3-9759-4957-B0AF-95473C2F488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0" creationId="{974D96EE-899F-4F56-828A-59992351E90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1" creationId="{A407697D-5E82-4B1F-B7C7-72659F86D62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2" creationId="{0C926DAB-1FB6-4438-870F-A55B9B4CFD1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3" creationId="{1E19B1FC-702B-49C2-9FC5-D4A3C7DBB94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4" creationId="{2B2E2A2E-57EB-4FB3-9E5D-C8E857AD9BD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5" creationId="{B673C329-8129-41A4-8C21-3AA546EEDE4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6" creationId="{41F7448D-0592-4478-ADF3-AB1789E6F53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7" creationId="{6D7F0A8F-94EA-40A4-834D-512F45F852F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8" creationId="{9254545A-91C2-4D74-B9D4-89F811DAE39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9" creationId="{5073E77B-F39D-486A-812E-9F730647752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0" creationId="{0498F4E0-532F-45EE-91C1-88C8471FD23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1" creationId="{81C01D4D-C5BB-4AB3-A2F4-7510C1982D0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2" creationId="{BC32483F-07AA-40C3-A20F-0D20B607AEE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3" creationId="{F284B2D0-FEFB-4DD2-A5C4-339292BC247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4" creationId="{710195AE-FD2F-4AB2-810C-D8B999AE8E4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5" creationId="{62F09903-C5B9-465D-BEE4-5CF8CFBB23F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6" creationId="{8514330B-DCA1-4251-8E36-08805100AED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7" creationId="{317095D5-A4D7-4FDE-8062-55C5942B459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8" creationId="{EEE6012D-916E-4442-81CF-67DF68D5E9F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9" creationId="{F859BE60-EB71-44F5-8EE6-0FE747A3C6B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0" creationId="{4A25D1FA-F8D6-4C7F-9FF8-A87E078649D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1" creationId="{3549E1B1-EBCF-475D-9CA9-20B76B2A80F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2" creationId="{69DCB77E-3704-44E6-BC04-82C686A3E82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3" creationId="{ED2D9550-DFD0-4D52-810F-2ACF2938675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4" creationId="{EBC83A3C-1AAF-467B-8CCA-1DCBBE28830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5" creationId="{8C6AC3B6-FE81-4927-BC9A-C6A890FB905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6" creationId="{51CE7832-20B3-4008-B6E2-2D8A4872983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7" creationId="{575C2734-0733-4014-864D-6C5E372CDCF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8" creationId="{4BC351DE-B4F1-4282-A14C-9FD1401D6AE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9" creationId="{85F90AD9-08AE-4AD5-9B8B-3C50AECDB61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0" creationId="{38918577-4BF8-43D1-8263-B53A5912741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1" creationId="{1E6214AD-3CCC-4E01-9ADF-568C94D0766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2" creationId="{D230DB58-2F71-4323-B24F-CE61E093CD5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3" creationId="{FF1F8630-E661-42B0-A316-3F2677124C2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4" creationId="{BE2D0A02-0656-47FD-BD99-09C947B8335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5" creationId="{613073C1-82F0-4A0E-8D20-675626C2835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6" creationId="{C9555288-265D-47FD-BB50-16B02DB3EA9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7" creationId="{EE2376C7-525A-4222-900E-8FC865FEEE5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8" creationId="{82F83D83-1E0D-4908-862D-13FC0E05E55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9" creationId="{96B24CDB-9D4D-449E-92FB-214A5F1A8D2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0" creationId="{D6C3F0D0-A009-4121-9712-ACC0CF56667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1" creationId="{21A8FE13-F302-4D62-8DB1-B860FD095A8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2" creationId="{F8B2B5E8-EE2F-46D4-9CB5-05D3DE4F942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3" creationId="{2A0D26F9-7631-455F-8E79-75CD9AC2A4C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4" creationId="{73498AA3-B6C7-42A3-AEFE-73329ECB459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5" creationId="{7CEBAA2E-AF78-48D5-AF1C-D0014D7A920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6" creationId="{ED52BEE6-FF15-4FBC-8D2D-91BFA4F396C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7" creationId="{700DDB1B-ADE3-456A-98D8-F76E2297261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8" creationId="{A3A4E9F1-80BA-4559-8060-D5F58FD5D99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9" creationId="{C6D83808-A912-4E55-9F50-CBC1E1045EF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0" creationId="{849C7F7C-F3FB-42E0-8D2F-4C321A0068C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1" creationId="{6C0FAF76-7E51-4D8E-A7EA-49D7A36F88F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2" creationId="{673EAD3F-381A-4658-9639-C98330B1BAA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3" creationId="{75CD21AC-9D68-4FA0-B211-23C238061F3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4" creationId="{738892B6-4C6C-4F45-BB42-C19FEE92DC6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5" creationId="{1DDF4FF2-02EB-48AD-BF37-C7B5B58AFFC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6" creationId="{C1ED6160-FD6C-4739-8D07-30894E7D8D9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7" creationId="{363D7C52-B61A-4086-AE20-C3C8C856FFD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8" creationId="{607C0739-BB1B-4FB2-B33A-7D7731973BB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9" creationId="{DB36FC71-48BD-4FFC-AB11-130F729BBF5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0" creationId="{18AA3C1A-0EB4-49EE-9A4F-E2558532E65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1" creationId="{F81C7A38-7774-4872-9BBF-63A8F858383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2" creationId="{B12A582D-6F5B-4D6C-83C6-929B79C38AA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3" creationId="{7EA56679-0FC4-48A4-A300-AFCB78565E6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4" creationId="{44D03964-5A46-4920-9AA9-A7861A6C3DF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5" creationId="{882EC12B-FB30-4C36-A8F1-22E6E46BD53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6" creationId="{DA47130C-A4C3-4C30-A46E-372A116D9C5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7" creationId="{C5013685-505B-4F83-849E-5151D7AB02B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8" creationId="{6829EEEB-9BDA-4EAF-8A73-A38015E9F57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9" creationId="{CF6CB06B-AA58-40E9-A232-D973650EBA3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0" creationId="{44855E70-9E41-409D-9426-C07C8282816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1" creationId="{442F2D15-E250-474F-9A41-C55F992966F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2" creationId="{D59F31CC-CA78-40CC-916C-8347A74B471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3" creationId="{B4B8E466-2434-463E-A79E-07C00AC1E96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4" creationId="{FB1B3A27-51A3-4A0C-89DE-F5BEFAB6140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5" creationId="{61C671EC-6E75-4179-BE03-BB9E5DFD7FD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6" creationId="{D2A918DD-74C2-48DD-806A-8EB74355180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7" creationId="{EDDDAD9E-8838-4A6F-AFD3-D7604BB5314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8" creationId="{603C62D8-609B-4221-9308-B7847E79DFC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9" creationId="{9C435CE6-7220-4B44-84D0-464E21E8DA3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0" creationId="{355CA9D8-CA9D-4EA7-994F-95D7CB0D6E0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1" creationId="{8065F8B9-9299-4FA4-95B4-C95B27F52AB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2" creationId="{3DA8C66A-484B-4D47-80BA-B140B53EEBA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3" creationId="{DF7B4A52-35CB-4248-BBE4-240A2C68171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4" creationId="{67BEF79D-77FE-44EC-AD1C-434A60B4025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5" creationId="{4E6F7E6E-62BB-46C2-91D4-AD3F64A67C3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6" creationId="{A39AB5C1-ACA3-4762-BC0E-30276688E48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7" creationId="{3C5CA14D-6506-4C9A-8306-E4FFE6F111E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8" creationId="{4B8DBE54-CA67-4650-96BB-673828257D5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9" creationId="{442DF32B-36A5-4645-A5C1-E3C3430E360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0" creationId="{82B243A3-0691-40B6-9794-A7B794C501A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1" creationId="{78CA0E8E-F6B6-4672-BE68-4AE88909622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2" creationId="{0579FDF2-21BD-411D-AE60-6334BF0A200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3" creationId="{F007034C-2ED2-4821-B99B-138A0CD0A5C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4" creationId="{93D81716-F624-4BBC-8B75-E2ADBD01F0E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5" creationId="{A9C0B608-3DE0-40E6-8301-CB1742646D2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6" creationId="{5A93175A-2DFF-4076-979B-88A19295306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7" creationId="{E5440D78-3D06-4DFF-B4EA-E5B23E56F23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8" creationId="{FD0069BE-217E-41AD-B6FC-B31DE40C4A2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9" creationId="{CC9DBE63-1F8D-473E-AF51-CC4CEE67D88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0" creationId="{24E4CE41-7723-4275-81EB-B262214F8A7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1" creationId="{005D14D2-43D4-4D74-A03C-B84B7F7666E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2" creationId="{91C898E8-BC4C-4187-B05B-CF1E91FF736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3" creationId="{F139760F-9D49-4814-B575-93258D50CE7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4" creationId="{E81FF466-5D4B-44EA-89D2-5B0C50A3F15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5" creationId="{A3FA26D0-2A73-4FDC-958A-33220D6A6B6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6" creationId="{3077F4BA-23E4-435E-B2B2-F2444212ED3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7" creationId="{4622D9ED-B0B9-48F8-8500-0A07269C3E1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8" creationId="{DC367493-7C3E-4B51-B06B-AAFEF8BCA24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9" creationId="{A566E991-0D4C-476A-8A23-6EA822BB36E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0" creationId="{0399CC4C-BF07-4CAE-8DCF-25FD8797DB0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1" creationId="{91A8AA33-AEDC-4BE6-B7EF-844CB0E7BBA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2" creationId="{E0582D71-DAE0-4F25-9923-F9439623310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3" creationId="{857592BC-82B3-49F9-BAAA-293CDF7EA08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4" creationId="{25005CF5-D9A7-4C75-9BC3-A79903FD812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5" creationId="{4A726D42-6A26-4B44-8518-06ABE47C90C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6" creationId="{70E32743-9933-4100-A477-B8F82BFE5DA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7" creationId="{FFF49C69-34F7-4E39-B5CD-021CE8112D3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8" creationId="{959670A8-EA6E-426F-8952-65105F605C6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9" creationId="{269A7373-4E1F-41E6-9222-5BD6A76E3B3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0" creationId="{C3A5E4BC-8B4A-40C1-8786-6687E3E5ED3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1" creationId="{67C64A3C-C10E-4A4F-912B-35CF1B8C07C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2" creationId="{7A092E62-A301-415D-9A78-40D6B658E22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3" creationId="{529DCC1E-1A7A-470F-916A-2797A13AFFC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4" creationId="{45C6A6D2-DC78-492D-961F-E0547A885D7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5" creationId="{B33C08DB-2024-431E-A39E-8B755C5D2C8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6" creationId="{E476395A-F112-442E-B062-AB5F94E1EB8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7" creationId="{12F01DA3-81CA-4BA0-92E5-9C760F714D1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8" creationId="{1C45B1C6-7510-49F7-BE1C-027818F159B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9" creationId="{05A0442A-8D04-4D11-BE64-8C5E0F4F411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0" creationId="{FB28B720-12F8-4599-A105-EF7E35A53B1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1" creationId="{FE697311-79B1-4DA3-92DD-F53646369E2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2" creationId="{AD292806-7C28-420C-9562-D6CE8423DCA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3" creationId="{44B281D8-B9CB-4E7C-A7B1-4C003BF1544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4" creationId="{FC830CE5-1756-433D-AC5F-92CB098DA49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5" creationId="{2E5E47A1-046F-4157-9C26-540FB381FD7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6" creationId="{22FABEE4-5068-4EC1-8A60-76985B19A1C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7" creationId="{E6876062-58A9-4599-990F-92305FA4E8B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8" creationId="{417ADB2C-80DE-40AC-A252-ACCC44B8ECD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9" creationId="{50B2C6EC-3D1D-4E13-969C-EA1C6424A8E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0" creationId="{8C86E5E2-5D9F-4673-A2D9-39B203B98C9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1" creationId="{D83D2EFC-89FA-4AF4-9707-BEEB9108071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2" creationId="{BADA3406-917E-4C6C-9140-3973A671F6B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3" creationId="{E70BCC03-753F-4548-A82E-49A26205CA2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4" creationId="{82371289-B87B-4295-B67F-4FBB81DCA12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5" creationId="{344E87A7-7FDB-41CB-A6AA-D53046956DC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6" creationId="{CA983B7B-B16E-4310-ADD5-DAFAD78C2BC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7" creationId="{9D919B57-C930-46FB-9968-B222F307290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8" creationId="{92920E17-E1CE-45BD-A40E-CCAD71EF138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9" creationId="{F661A25D-4C54-49DF-8594-EF38C296AD6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0" creationId="{9F115C7F-EC90-426A-BFA8-09B61966749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1" creationId="{3882A9FF-EAC2-41C4-99CE-FE55A76F016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2" creationId="{46878AF0-C8E7-4AF4-9919-43429F7777D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3" creationId="{9991537D-D172-483C-9BBF-50133788428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4" creationId="{138E1177-015F-4C4A-905A-8ABB4DC2E46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5" creationId="{5C4C8000-90FC-4AF7-AA25-A2C24474FDD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6" creationId="{AB8585C9-A551-43CF-B9CF-49B499B90F5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7" creationId="{D2F1E9ED-9B62-46BA-94AD-14EE8D664F5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8" creationId="{8E50C70A-5B99-4184-AA01-4B48BA0AD39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9" creationId="{2BD564C4-D647-4843-BBF9-06B3A31CDA9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0" creationId="{CCD1B7E6-2305-4855-A710-B7A08D9FAB3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1" creationId="{DD7C69BD-F4BB-4B76-9776-FDA7B388241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2" creationId="{5D741762-954B-4767-8574-B0CE075D3BE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3" creationId="{327C9E46-FCD5-4E48-AF2A-7F36A596981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4" creationId="{FFEE7C2B-FA4F-47BD-A1AD-FB40067E159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5" creationId="{02AA653D-E8BB-47F5-8907-B00A84DF317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6" creationId="{92662593-0D2A-4A00-990C-662BEACDAED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7" creationId="{4276A756-738E-4649-8605-1DC777DBFF9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8" creationId="{07F22C60-15D6-41AA-87F7-FDA3BB09903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9" creationId="{B451B680-1B3F-42D9-9275-D1A8881E5F0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0" creationId="{594DD484-F87E-473F-BF78-BCB0555CDEF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1" creationId="{1FFF9694-45D4-40A6-961C-F2475EAD0B5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2" creationId="{3000E90B-937F-4028-9482-D2B0DB5A71E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3" creationId="{2022CBBB-E1BB-42EC-A6B5-A1F9C6A6C8D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4" creationId="{9A6B4290-A6F0-4B06-B7C0-B73586A65CF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5" creationId="{AACA2B4A-2FF7-4230-A086-C3C9641270F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6" creationId="{9C0C2FF9-9A94-4F70-B5D3-B24BAD635F1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7" creationId="{B1A796CF-4EC3-485E-A7DA-D10DFE64DC7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8" creationId="{9BBD0AF4-C5AD-4945-820C-63284D530FE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9" creationId="{DD3B0F09-245E-4B8B-894E-B59D7E3E344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0" creationId="{B812498C-AA9D-4B5F-A240-958F261CA8B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1" creationId="{F2CD5D0A-AA02-48C1-B11D-39F151B683E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2" creationId="{3D77F369-B47B-4A12-853E-EDF3EC7805B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3" creationId="{E165A8EE-0FD7-4F9F-AD84-27A3EA40957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4" creationId="{F083DA43-FBEF-4AF1-8064-E695D9F7538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5" creationId="{E6E70FD6-3CF0-45BF-8390-8EA93C8D13A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6" creationId="{30FFB63E-F725-4690-AC99-C53DC6EF1EA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7" creationId="{C162BD68-149A-4CEB-A8BD-83C7B281739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8" creationId="{D854C35E-23DA-471F-848E-0135AB6B87F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9" creationId="{2A49DA16-DD33-4AF8-98D3-51B18AFFDCD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0" creationId="{968A0409-AE9D-49C5-B9D5-08223C96C98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1" creationId="{1098CD96-C564-4641-A3A6-631413A18EE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2" creationId="{C4DF360D-A43A-4E89-B89A-BC940BE6582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3" creationId="{13FA282F-1F4F-42D5-AFAA-E7668C3F8C7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4" creationId="{8410912A-8617-418A-B535-0304554C41D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5" creationId="{0002EBC4-9845-4644-AD8E-4C08622074D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6" creationId="{D81EB488-2618-4AD8-8002-337551B354C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7" creationId="{392F94C3-DE23-4571-BD4F-40287B85041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8" creationId="{B7C08EC9-C307-4A82-A494-3048BAFBC20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9" creationId="{36A7C92F-D9A0-4F7E-AFFF-52ACAD8C7E9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0" creationId="{3419173B-E1A0-48DB-AC5D-1F8EE7CD9BE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1" creationId="{2438100A-0FC2-44EE-9216-19B6D538534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2" creationId="{5533CB83-0814-43FF-9E72-4F1308948B6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3" creationId="{A33B08D3-FA5D-417A-BCC9-02BECB29654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4" creationId="{0019D1F8-2A73-4A63-9238-5C3EFDEA42E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5" creationId="{F1AEFA62-18CA-47EA-B1A7-E98C094F786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6" creationId="{69FF4430-FD0B-47DD-9DEF-D0F0DD4918E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7" creationId="{0B847501-1AA0-4396-94E1-AF7F8985689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8" creationId="{BF768DAE-E7ED-4546-A83A-5E9BFB59DD8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9" creationId="{B72EB3D8-58D4-44C5-A462-593D267A084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0" creationId="{B4AB2262-97EA-43A4-A52D-68358B448FE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1" creationId="{21C18A71-DAEB-4C92-9E54-1529A4332D0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2" creationId="{D07B3670-7DC6-457E-B255-51490B9A633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3" creationId="{4CCC4869-72D5-48F7-8FB6-283C20EA6EB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4" creationId="{91BAB444-B737-4AC7-8A77-69A31FA3160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5" creationId="{EC10F748-A012-414E-8957-155C8F659A1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6" creationId="{4B92953F-6DB8-4B7B-B00D-C5FC5415484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7" creationId="{0AE562D2-49F2-4B4F-8CAA-959812C752A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8" creationId="{1EE1C4C7-8ED6-4E7D-A4CF-9D869A47470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9" creationId="{93EE643C-2F87-454B-9FD5-BA0981A8097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0" creationId="{BC6A9CBC-1FE3-4E80-9844-35ED357D12E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1" creationId="{0C65ABD6-CD74-4354-AC3F-B11B15AFD11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2" creationId="{A3A26211-56D8-4760-A644-5F51F49BEF5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3" creationId="{2BCE6B99-586D-47D5-9CEB-7D05B761B36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4" creationId="{E9808CC8-8BB5-4FC9-B8A0-281EB255E88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5" creationId="{6333A96B-A71B-401A-9711-657FA6E693B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6" creationId="{7E0E3038-F550-4D0A-9756-4F519B1C283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7" creationId="{19451535-D3BC-44B7-BB2B-A081B747FF6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8" creationId="{99FBA60A-8CD8-42D6-AD44-A46BDFFAC2E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9" creationId="{5949F233-D014-4820-B2BC-B0AB5175BFB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0" creationId="{B8095FCB-964B-4ED7-8E55-216210F26F4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61" creationId="{50D27DBA-F252-44F6-A801-557FE480DE6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62" creationId="{5CAA57B3-3AA1-4880-8193-B69A3977B71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63" creationId="{03309DA9-FE87-4B84-B545-DA00EB9506B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64" creationId="{29654E6B-8A4B-4471-8CC8-69B22AFD489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65" creationId="{CB3758DF-AF0E-486F-A437-6EF2C091F14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66" creationId="{D60DD5B4-42A4-46E1-BA7C-56FC188FC39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67" creationId="{9669B7EB-E912-46C2-8F54-F3843449913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68" creationId="{38926411-9C2A-447E-A907-E822B8124A4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69" creationId="{F16A7532-BB2E-4B5F-A12D-BDD829B51D4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70" creationId="{AFEE21FF-79D6-41C2-AD7C-1E4BA954088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71" creationId="{2DFB84E1-4C76-4059-AB74-2CE5AB07065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72" creationId="{52756B37-BF7D-4AEE-B638-CC97C5CDB00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73" creationId="{E3C8C0AF-6804-4559-9DE8-73F4A035DDD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74" creationId="{951F4CF9-B829-42E2-A08D-A02980553CA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75" creationId="{B0842F20-8664-4F91-862E-3888FF75156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76" creationId="{072426D9-FA6C-4B28-9E1E-617780515D2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77" creationId="{2DD75DC7-724C-4FCD-BC94-4B5B2885284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78" creationId="{294797FB-EFAB-4CCE-A8D0-86C447B0B97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79" creationId="{6972C52A-193C-430D-996C-FE8F05B7282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80" creationId="{1D72AB98-FB39-4074-B18C-427C10C477C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81" creationId="{73B172F4-CE83-4D57-A0AA-416A8C3DC4A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82" creationId="{FCC0AB9D-272D-4F02-B928-126DA0EE986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83" creationId="{095039C1-5CF9-4198-A4F1-7EC1FB9552B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84" creationId="{8601B41E-6481-442A-9537-EFFE807CE88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85" creationId="{9AB1A6FB-D68E-4157-BD67-134227D5E39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86" creationId="{85C74BE9-368C-4C08-AABB-D79673CD71D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87" creationId="{90EF4052-A448-4D03-8466-C7A6291C686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88" creationId="{673DAE6E-C1CC-47E4-890E-FFD128E4B0F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89" creationId="{FF49F86E-FA73-4652-8EB4-BFF714A1663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90" creationId="{FBB90287-5ADF-49B6-9B21-92876507E71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91" creationId="{489C034B-5001-4858-A0E8-A7EB9AB0E1D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92" creationId="{1B73D30F-E39C-4527-B6D1-60D40D1509A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93" creationId="{E93B1FC0-D0C7-4105-9D20-8EDB8D3F315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94" creationId="{70AF6D39-28A1-4CC8-A215-35E8236738E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95" creationId="{63BACE69-6623-46F5-9561-79945ED5A14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96" creationId="{CFC07EE5-196C-4400-87D2-B5090A1CBAD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97" creationId="{5F3F039C-936C-41B3-918F-0B831D9D6F3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98" creationId="{91A80336-8653-40D7-93BA-87C802CF64B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99" creationId="{682F23AA-0266-464E-882B-F4135AD790D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00" creationId="{F8BE407B-6B15-4979-91F1-47EFB80D53D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01" creationId="{B0A2441E-DC68-46EE-A950-F418CA1E47F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02" creationId="{6BAF67CB-3395-4A76-B4DE-48008A44C0B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03" creationId="{46DA42C8-35E2-4B06-915F-357AFB98D6F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04" creationId="{8ECB7B2A-D6DB-4011-A2B2-45514A3AA10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05" creationId="{087F112F-ADCA-42B2-B131-9A6513249F2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06" creationId="{DAD15822-2C0E-4D38-BF78-C157ACF1FF2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07" creationId="{593AFC74-3CA7-4C8E-95C2-63EC11BE666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08" creationId="{B89BC376-11AE-470C-90ED-DA838C20967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09" creationId="{5456F0F9-4785-4C4F-9490-FA1B17C585E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10" creationId="{67908B62-391C-4E79-84DE-95842D88AC8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11" creationId="{3BE34BD1-355F-4CB1-8811-A37F248E4F8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12" creationId="{64E27220-D688-45E4-9160-B7E2DD9554B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13" creationId="{DA7A8ED8-DCF6-4E49-8E57-CD39817BA50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14" creationId="{F2251D48-5131-4DEE-9ED5-3222AFE38CF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15" creationId="{59CD28E8-1F21-4787-A438-0C4CC71803B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16" creationId="{499E1942-3ECD-4D3B-9B5E-2CF7056CBAC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17" creationId="{3A988693-AB6E-4FDE-8623-2852AB37308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18" creationId="{56128CB1-C8DE-4A4F-A6FB-7B74DE66158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19" creationId="{470786E7-26F0-4C5D-8429-06E2F348681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20" creationId="{95DEC3BE-0ED2-4BBA-A08B-9F033D24FFF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21" creationId="{7643F8C0-CAE3-4E48-A9B1-5F0D8024FD2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22" creationId="{F735EB43-CBFB-40AA-8AA8-225C54152F1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23" creationId="{49DB4E72-5DEC-49B3-82EB-144252399DF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24" creationId="{72A94E44-A753-4034-A8DB-A1B50919C4F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25" creationId="{103C471E-4528-418C-823B-5360E9FA052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26" creationId="{A55BF2BE-68CB-469B-8E9F-D046E75ECBE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27" creationId="{DED56C00-6F93-4189-8973-E8BED607E36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28" creationId="{9DEBCFDE-DB8B-499B-AFCA-D458BEF5936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29" creationId="{863113C2-F3B0-4ACE-8AE5-D9A5EBC2A56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30" creationId="{77E98A64-6CC6-45E3-BE0E-C92E37A6ED5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31" creationId="{129FF966-29B0-47F1-9EFC-6010432DE94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32" creationId="{4BEF4ACD-E860-4FA9-B096-4F7923FAF6C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33" creationId="{DF247BB4-3F7B-4D69-9615-7AB4B2F5E82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34" creationId="{E0772DB9-722F-4BB2-A101-2B70840BCE3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35" creationId="{A84CEDFB-F471-4053-B0A5-12CD400C35F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36" creationId="{0B96CE93-064D-48F3-802D-BDA40358E34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37" creationId="{BAD6530D-92FC-4BAA-9F52-0A3A5FDF982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38" creationId="{A4626B97-F525-46A9-B24D-D070979A0E3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39" creationId="{10E68BD7-66B6-4CCA-8054-1F608BC9471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40" creationId="{5093F7DE-3CA2-4CA8-8E1F-A324017E8E0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41" creationId="{85AC5163-781B-442F-8FD0-7375910E4B4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42" creationId="{8C405258-A785-46C2-A327-BB814F10B1A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43" creationId="{D3D5F44B-FEB9-43C2-B0ED-39EEDAD6889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44" creationId="{ED23ED9A-6D17-4329-B4FE-FCC097E188C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45" creationId="{93592462-6541-4882-8CFC-A335E5A52E0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46" creationId="{6225CD4C-E6C0-4043-B3DD-350B0565B0E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47" creationId="{860D3268-4160-4496-9F36-CB483362F87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48" creationId="{A90537A1-833E-4886-9D95-1AA0C359130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49" creationId="{9AAEADB0-6F3D-4382-AC85-2922E739717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50" creationId="{22A43DDB-BF97-47F0-A5A0-287EA147132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51" creationId="{F3855BDC-3B48-4B24-AE23-BD16B4E0871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52" creationId="{56D7B4D0-F71C-4041-A57A-DEEA99BC018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53" creationId="{2FA64344-91F7-4AED-87D1-80549341FEF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54" creationId="{65F0B331-F36D-415E-A1F1-F3BC603383C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55" creationId="{5D5A62EE-984F-4424-B352-689528556C3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56" creationId="{1B9262B0-25B9-4E9D-B47F-9374D3612E2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57" creationId="{E641CBA8-533C-496D-9071-5189902B6F7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58" creationId="{4F163815-A091-4DA0-9F2B-53A3410F678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59" creationId="{D81E8437-B7E0-406B-B4CE-15390D9C3BC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60" creationId="{4B7A8169-92A7-4DC5-BFF7-64D67C8182E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71" creationId="{91840EC3-F669-4857-BC1C-2C2A8CF1C93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72" creationId="{33DEB204-0CF1-4753-998F-3F377D7CC20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73" creationId="{B18C49F8-8A56-4BD3-B8D7-D1C03649DD5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74" creationId="{04A7A2C2-61A1-4946-B586-8BEC1EAA8C1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75" creationId="{D3516AFD-5571-45FB-9B11-4E5C92B669B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76" creationId="{597C3961-B409-42D8-9BDD-9614D92A800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77" creationId="{367B8FB2-9AC4-49DD-99A3-58D7F3B6A1E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78" creationId="{E2937E65-25AC-4737-BDBE-E6090A00683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79" creationId="{1AFABDC0-45A8-4496-90C8-8AFBF6BDA86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80" creationId="{610F102B-3950-4EF0-8758-C118D199975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81" creationId="{7F8695EB-F61D-40E5-823D-6ADE324A6E3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82" creationId="{A13B0817-FD73-4253-8F1E-F02F4B8D460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83" creationId="{ECC22205-D6F7-4378-9BA6-B3AF0781F9F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84" creationId="{F65BE591-6541-43D5-BEA0-964225C29BC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85" creationId="{0444361E-7B85-487C-A406-FD2B506619E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86" creationId="{ED0CD885-DB11-4B3A-BE96-F2A7B82889E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87" creationId="{3A2D4C3E-D3F9-408F-A33C-3DE84B573CF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88" creationId="{E0E3E524-EA28-473B-8AD5-A2B8414B483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89" creationId="{3A3FC32A-A19A-4078-9712-DECF03A0AA8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90" creationId="{F545D1AB-7E32-4B2C-BDA7-5B946497ACA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91" creationId="{7248880A-C604-4821-93C0-EF7D08B2984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92" creationId="{9ADDADDF-8FDE-425D-8E71-0C7F3360081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93" creationId="{DEB865F6-4AF3-402C-BB33-B6850184FFB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94" creationId="{DD166C65-7AF6-46E4-97FE-D1FE02D1D29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95" creationId="{B057C428-1D21-4773-8BD2-2AF11CA06EC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96" creationId="{EA3D64A3-EF03-4195-8432-29BC912DC89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97" creationId="{7C46E8E4-8F53-4F46-AE17-CD3D63C3111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98" creationId="{BB249909-85D7-4504-BD78-F11D0B65A2F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499" creationId="{A29CD42C-2C3F-4DD7-BDC4-7A29891AC28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00" creationId="{8B1DC7AD-E350-4EC1-8C6C-7232F4142AD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01" creationId="{96E33BDE-4632-4C7E-B101-54794873A39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02" creationId="{304BC347-3A16-4F94-9C1F-F7F743AF5BD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03" creationId="{8136A03E-BD17-41F0-BC28-B2E53C48496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04" creationId="{DC9601CD-9F87-4D48-89EC-FBBE0D6ADE2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05" creationId="{BDF33C0E-FA63-4B87-95F4-E5BA7E2C418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06" creationId="{BFEC795E-9333-472A-9F2F-AC0F2787F1E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07" creationId="{4DD03819-B96A-4DAE-8EE9-79ACACAE6C8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08" creationId="{AF19A292-556E-497E-A9DA-97012FF7C5B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09" creationId="{32A1E8B5-DF0F-4099-8AD3-8F8080B5DDB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10" creationId="{FBBD9880-AB31-40AA-8BD7-B3F2DF1F386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11" creationId="{640A5416-DD90-47CE-B5BE-EAC9506514D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12" creationId="{C6BDD4DD-C104-4EF1-B88A-81C43F35446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13" creationId="{9C9017CB-88CE-477D-A752-4052273216B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14" creationId="{DB36252D-99F0-47F6-98DA-F9CF3F69B6B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15" creationId="{93FD0328-2217-4C10-B932-B7667EC5AC9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16" creationId="{430D3D0C-E631-4A9F-AB02-F6F81A6E4B1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17" creationId="{E0C9F5C1-0851-4E24-931E-2670ED755AB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18" creationId="{64BEBA0D-AE74-4835-83AD-7C57AD5D8EE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19" creationId="{66D6AD1E-FE81-488E-A1C6-C575A90DD58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20" creationId="{D59F5000-01B0-4213-ADF2-872EFD88AA1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21" creationId="{80E33179-4B45-43EF-A364-BB3EE36511E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22" creationId="{BC5FB7BA-F247-4BE8-82C5-C3215089674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23" creationId="{B68E23A3-65C4-426F-8B4A-95CCB6B9E5E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24" creationId="{8DBFD48A-5F84-4E56-92DE-B8A1A90BE07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25" creationId="{8794D8C1-7872-4199-9B68-5245A9363D7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26" creationId="{1D781ACE-E21E-4138-9935-77E7BF767F4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27" creationId="{864C8188-35B9-41CD-8F68-6870781736C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28" creationId="{DEFB36B2-1541-4914-906D-542201A4B62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29" creationId="{4B7796A4-D1AA-4B9A-A2C4-4E648F1765A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30" creationId="{4C5DBFFF-6F3F-44F3-97D1-15E3322DAE2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31" creationId="{FFAF3463-EA11-4660-A801-280CC5D4C4B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32" creationId="{6C6BBA1A-D731-465C-A8C3-046C910D565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33" creationId="{E30152FA-724E-478F-BA60-4425950EC24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34" creationId="{C4202975-A2BF-4066-AA83-1B6A0228708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35" creationId="{BC850D8F-9CA3-4794-B70A-CEF10CBAA9C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36" creationId="{377B8A19-A9F0-4127-8012-F08B8CFED2C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37" creationId="{F9E72D68-6AB3-49DA-BAF8-FFA8AFFE8DF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38" creationId="{2ED9D10F-B622-450D-9C06-CA535F2A42A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39" creationId="{7569072A-2789-4F1E-910A-BAC34D45CEF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40" creationId="{DBF6FA41-A8C7-4221-8CD9-664C9025E6B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41" creationId="{CB2E6C0F-96CA-4BA1-AD7E-59133BA572A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42" creationId="{5ECCFE70-C054-4E47-A27D-B03AF1A9840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43" creationId="{AA4465AC-80B8-46EC-92A9-C0831D8F16D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44" creationId="{EC570577-F145-4B7A-B90A-7E795789A6A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45" creationId="{636AF13D-DE05-4288-96AB-AB8D3DC204E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46" creationId="{EC3AE37B-BBC8-40FA-B190-BB4DC246568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47" creationId="{30A69F51-4DD7-4CD0-B381-2D1970B5221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48" creationId="{2E439969-15F1-4692-8226-150476C15C0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49" creationId="{57633946-50BC-44CB-A090-DE5AB1C31C4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50" creationId="{74B248D0-DD75-47EA-9318-3DEC1E7DE71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51" creationId="{A810156E-54AB-4320-8FB1-91BF2791CD8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52" creationId="{D0A6C333-A2B0-4999-99BC-41457EAA6BC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53" creationId="{BE3183CB-1F9A-4DFB-91D8-4B16DFECB7E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54" creationId="{34C16754-D6A6-4D90-9C2F-D9974B4E56E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55" creationId="{9B02AA66-9836-4575-8EE8-83C67BC81AF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56" creationId="{77700B88-B9C0-4308-9D0E-D7E5A1F5A42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57" creationId="{6D7DA589-D337-4578-8996-E99BE4D3B84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58" creationId="{D85C4353-4859-4E15-93B3-06F06F5571E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59" creationId="{A0B11452-340C-4296-8F6B-3C762DA5FCB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60" creationId="{CCFCB6A0-BAEE-4844-973A-9691CBC190F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61" creationId="{3353B11D-43C5-4486-ADCE-A74E5624BF7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62" creationId="{EC627EDB-4C5B-4BE3-A29C-DAC1F37F090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63" creationId="{7E8F7146-355A-44DA-AD51-16C32458DC8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64" creationId="{D02AC726-13AF-4D4F-B81F-96CB07E9CF6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65" creationId="{5BCC68B6-DCB0-42BD-B2D2-61D5156470C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66" creationId="{DC9D44C3-7BED-490B-800E-E10316C972D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67" creationId="{8994B838-9C12-488C-8B43-1BEBB034225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68" creationId="{EABC21D0-E4A0-49E6-BCCD-13078D5575F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69" creationId="{3A53BC42-3167-41B6-AA49-0091841064F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70" creationId="{01258503-40D5-45E7-94AA-C43D507E195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87" creationId="{F4615832-275A-4368-997C-05E7F8D408C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88" creationId="{60A52955-04B8-4D92-A65B-15219EDE213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89" creationId="{7E6865E8-7DF7-4C5B-BE54-1363F449A3B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90" creationId="{4F19DE8F-8026-4513-B72A-90AF20659B2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91" creationId="{9DBF0108-1E97-4815-8401-7BDDA288202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92" creationId="{AF3E0D67-5732-498C-BA01-93DD4CB1DE0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93" creationId="{B61E2353-ED2F-4513-A34C-0B7FF055589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94" creationId="{853B4389-D5F6-4980-A0A2-0FCADDC3A3A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95" creationId="{12115C2C-1CFA-4F2C-A135-EB4CF4C94D9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96" creationId="{059F7CA9-3D78-4E0A-96BF-55CDB101E01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97" creationId="{632871C8-7085-4690-BFB3-3C3934CED58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98" creationId="{60BA4F89-7974-4D7C-A820-CBFB249CCCE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599" creationId="{FFFDC334-A057-4966-A147-A54D9A052AE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00" creationId="{383EB0C2-AFBB-403E-B8DD-597DAACA233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01" creationId="{6D8AE019-D13E-4A0E-8BD8-F50B283425C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02" creationId="{28CBD4F8-9B33-41CB-A940-448A4E6A466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03" creationId="{202A2D0D-763F-46B0-A86B-D9D53874B3D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04" creationId="{25429D8D-736F-4D20-934D-A834608A348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05" creationId="{45F72B27-361C-426A-A1CA-86917D570EE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06" creationId="{BFC6C269-90E7-4735-8567-DDE71CF272C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07" creationId="{1CBA0F6B-DD64-4096-8272-B802079EC20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08" creationId="{91DFE067-C3F1-4AD2-8BFF-193AECE7C00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09" creationId="{0EC1E1B0-C84A-4A70-A4FC-9E628DB4491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10" creationId="{34651A62-05BA-4239-8419-4ED6C1D3179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11" creationId="{2EBEC4BE-8CD5-4038-A159-A67EAA33D56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12" creationId="{BEFF75E1-41E7-4D3C-A769-4520AE52BEC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13" creationId="{31831CC2-2841-4B7C-AE15-96EA0D60439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14" creationId="{F5B59083-55CC-4262-A1C7-DDF2737AAB9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15" creationId="{44951D18-A47A-4243-83A8-97200AD22B9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16" creationId="{25A02663-277E-4915-A722-B366248C131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17" creationId="{FBE270C2-088A-4512-92BF-CF7BEB4E647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18" creationId="{8C7E036B-38E9-47EC-9FE7-D4D7DA35666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19" creationId="{1A597116-8EF2-49AB-A320-ADB2337F056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20" creationId="{DEFEBA82-77C1-48E8-BDB2-05FF5270E29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21" creationId="{A6681084-D817-4C82-A955-A7CF211FC9C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22" creationId="{C6CA779C-6F86-4D60-ACBC-128F3355E3C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23" creationId="{797684C4-B6BC-4445-9BE3-C5AED533A49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24" creationId="{4DCF380B-8D96-4C1A-8739-3F8BB257D2F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25" creationId="{9BE00FF3-96E6-483D-A4C2-12007420464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26" creationId="{15A7B176-0716-4DC7-A2B5-E677743F1A6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27" creationId="{6E71878C-8847-42A6-9B8C-799D59FA2FF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28" creationId="{152A4A40-9CD9-49A4-9776-73253E6ABCA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29" creationId="{C85F9C7B-199F-419F-B39F-8172BC6FAF7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30" creationId="{9408F37E-0CD8-4BBA-8CA5-20733C898F4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31" creationId="{A0F20D0C-BB6F-4A2D-BC91-91ABF6FCF71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32" creationId="{E34ECBFA-BE42-47FA-A5CC-44DA0FC5847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33" creationId="{5C1136F4-3543-4401-95F9-F65F071DB55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34" creationId="{B3359B64-9E88-473D-94DD-FFCCF918BDC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35" creationId="{835ABE62-97D9-4305-AEBB-E2B0766FD5F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36" creationId="{3945AD92-FC2C-4C57-8541-EF9387836E3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37" creationId="{6C0BB062-1C77-4651-B7CC-B09A4DECF1D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38" creationId="{973C8889-4523-4204-8296-7388A5C5864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39" creationId="{2042C7B2-FE4A-4C96-87D7-7861B96AD42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40" creationId="{8384EFDF-D392-42C2-A4FA-7A8686C7632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41" creationId="{DA5D73B1-6AA3-47B0-8B01-7234826E66F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42" creationId="{2621BC5E-A434-469D-91FC-F280E320E49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43" creationId="{ADE192BF-F2A3-407C-BD97-036DBA4BBAB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44" creationId="{5078AEA8-FB8C-463E-991B-BEA584AC002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45" creationId="{DCF8EABB-1101-4186-B764-E6A271E4685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46" creationId="{1458108C-0041-4BBA-AC1B-49631AEE7D5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47" creationId="{A9426ACB-2531-4ED9-9728-3C1F50FFC5A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48" creationId="{9A4AC59C-9EBC-446C-B199-819E35B3AF1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49" creationId="{A0E1EB0B-3AAF-4754-81B9-1EC774DDE97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50" creationId="{1ED7BEBD-C094-42D3-9053-505200D3278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51" creationId="{F95B7ED1-CB73-40C2-90CB-3E4468C6E38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52" creationId="{B5DA905D-A474-4368-BB76-B6735369F27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53" creationId="{C23021E0-AC93-4345-A9BA-F22495EA478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54" creationId="{B11E273C-0E50-48E3-9450-43DBF4A759C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55" creationId="{6AEB3379-A805-42DA-AC77-59424791AAF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56" creationId="{074B7D3F-09B4-4D61-BAC6-A7C3EA95E42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57" creationId="{CE071001-7606-41A3-B50E-7B5868632B4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58" creationId="{55F96CD7-5224-48F8-9ABC-161C6D14B85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59" creationId="{69A838F6-26D2-48A8-9FFB-5D933CD5C38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60" creationId="{4B557CBE-3EB8-472A-841E-213A26A97B2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61" creationId="{5AF1B002-D007-4F58-97DC-71C4F31A491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62" creationId="{521DAA27-1EA3-4836-AD24-B9DD9AFF70C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63" creationId="{53E9E77C-676B-4DE2-B9BF-1260F838ED3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64" creationId="{B13EE923-D43F-483A-ADFB-996AAD3D52C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65" creationId="{6D480225-724F-4598-AE10-5C58F25809B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66" creationId="{2D322BF9-0974-4872-B969-8AE9330E750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67" creationId="{257F9D0E-557B-40C1-9980-A727C572394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68" creationId="{0AC627A6-CCBD-4A69-AC8A-9F834E936CE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69" creationId="{9387C632-1C65-4FB1-A9DF-058C9C73D2D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70" creationId="{99131068-4D80-452D-976C-AFFDCE06AAA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71" creationId="{F63C4F46-ABED-4EFD-8AB1-DC5BD7FEA02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72" creationId="{9E44FC5B-8B1E-4769-BCF8-E7D334A955B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73" creationId="{9B5BCB98-5E0D-466E-A399-0AD2753ED52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74" creationId="{B718ABDB-EBA3-4A51-9441-A6F6708A868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75" creationId="{27AC47CA-6954-442B-9F81-6385EAD14B5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76" creationId="{1EB88FCB-706A-460C-8751-5FF6C871EDD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77" creationId="{3779D8EF-395E-460C-A5E1-7A608FB38B9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78" creationId="{C94ED1EE-F6A6-4020-9504-846A4B8E606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79" creationId="{61641886-F5EB-4F42-A61E-3FDFA9F884C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80" creationId="{FED0388C-ED29-4207-8A9A-5E455C85204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81" creationId="{3514BCB3-6D32-4B3D-AD36-561453EC1D2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82" creationId="{E95E1BD0-FDFA-410B-96BB-4687A372103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83" creationId="{8F68AB2D-2DEB-4E54-9C22-C765A786281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84" creationId="{DF3449A2-FCB9-4EAD-B57F-2C2A1137779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85" creationId="{37FFCB17-FCA3-41DB-9992-1BB084F9183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86" creationId="{90BDE3CD-5D2B-4E01-B6F1-FE3273860F6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97" creationId="{9AA59D35-3004-4604-B564-2D0D41647AF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98" creationId="{56ADD3C0-EC8F-4F49-9C82-5886C4D656F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699" creationId="{2D496A29-5FA6-4788-B228-BB38B445CB1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00" creationId="{6C4915D9-7FDD-441C-8D6A-9A309466C03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01" creationId="{5E9E9D42-0C97-4D74-8569-C6D6B99FD92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02" creationId="{8C7EACBE-8169-4A30-BF8A-BADBC60556F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03" creationId="{6CC9F844-C4C6-4E81-BA91-8F513AB0F83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04" creationId="{20628277-6221-4522-8E53-E01966BC491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05" creationId="{5CFF8AEB-4BAB-4BEE-8F9D-8B1F5D17453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06" creationId="{58796776-EF2F-4EB1-93B3-024BD4037FD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07" creationId="{DBD237D7-0D76-4D21-86AC-15BC82E67F2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08" creationId="{1B83D19E-A059-49B4-802C-B662285C474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09" creationId="{7E3D1818-1015-4C95-890A-5C29B5D5F3D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10" creationId="{BF6E2619-0AA4-4D02-9EF5-B5CDD5C4F60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11" creationId="{957CD2E5-7DA4-46AB-8D08-2686C59228A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12" creationId="{EFA4EC13-EEB8-4484-9685-6F69F028FDF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13" creationId="{64FE842E-EF1B-4BB2-A733-66D3AD66955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14" creationId="{67BD8283-0133-4D7F-BBCF-24795FC0EC6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15" creationId="{3BDB7CBA-63E0-419B-9D5D-863FAE30CE1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16" creationId="{AE840F6B-AB84-497E-BDDC-8B5E3699FC8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17" creationId="{DFC738CF-DAEF-43EC-ACFF-BDC282FD0F1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18" creationId="{5B6B8B84-640B-4B78-AEB4-1008F6098F5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19" creationId="{AC8FCC0B-2128-46AB-9738-B131D17550E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20" creationId="{75126B3C-1811-4647-B00B-DCE4DCB16D0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21" creationId="{9BB8D32B-C180-4749-BA25-5168274F4C5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22" creationId="{34996385-7DB1-4E89-8A75-070C0D1E65A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23" creationId="{1DDBC5DE-2218-4FDB-8F8F-05E0ADBAA8C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24" creationId="{37334DBF-3947-4430-99E4-C7AF7951A07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25" creationId="{504B3E2B-B6B4-4670-897C-B39BB320621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26" creationId="{78404AC8-469A-4996-BAA6-9B61CD37F0F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27" creationId="{A8CC0341-D8CB-4F71-A983-F61380073BA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28" creationId="{69A8C5D1-507E-4DB9-9ECB-73D464441E8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29" creationId="{BE4C2843-F4C7-4F96-B4B9-1E57F2EA927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30" creationId="{03B45370-C5C5-4C9F-9495-DD70525CC1D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31" creationId="{6A1FF5FD-5E1E-4CC9-9424-DABB378F9C4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32" creationId="{173E46C1-2F35-45B9-AB1C-49855846DDC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33" creationId="{7D3DED32-6F82-4960-8D89-8EC391C79AF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34" creationId="{4AC65C95-8923-4AD4-8083-5720105AACA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35" creationId="{80638786-BEB3-4032-A1F2-5A9E4A7698A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36" creationId="{484B6A42-B3EE-46F7-8F46-944EDD407E4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37" creationId="{48F5B755-77E5-4A88-AA7F-F1C0CE8EF44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38" creationId="{8C6918C8-3BED-483D-B402-1C8E305641D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39" creationId="{896A63FF-44BA-4CDC-865A-D54B90D5D84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40" creationId="{082FC2CC-5DED-4AF0-A3D7-A889A872C2A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41" creationId="{3E87457E-410F-4FEF-AD6E-83571B72DFD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42" creationId="{4A31FC30-6D1B-4C15-9BD8-B8B4FDF91A0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43" creationId="{CA2E05A6-97C4-41E8-8A88-416FE572421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44" creationId="{6BF701F3-DE3C-4BAD-AD4B-7C313CE2EFE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45" creationId="{6BA7895A-880B-4BA0-A98D-3FB22F6E6DA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46" creationId="{C3214290-0759-4586-8B10-9CBB898981E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47" creationId="{EE795A90-4CBB-487D-9F7F-E3EE8159C2F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48" creationId="{73391C3B-747E-4FA4-B83F-9501BF70B42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49" creationId="{F3BF5917-F833-4D7D-BD63-4F9EF991003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50" creationId="{8F113B29-5E02-463D-AADC-C791F2A60F4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51" creationId="{23A6EEE9-DDA9-4E39-BFE8-9F080EB9F60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52" creationId="{26C5B53F-AEEF-41A4-8CD8-5B515154289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53" creationId="{CD79C3A5-63E1-4C61-8DBD-11F40CFE3C7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54" creationId="{C850C9AF-4FAD-4254-8542-62CB4EA899A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55" creationId="{1BB944BA-6E72-435B-A701-199281C9AED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56" creationId="{70B1B37F-A118-4340-9F2A-89B71BD9DE8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57" creationId="{A6FE16F1-45CB-441C-B522-3B6637CCD2F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58" creationId="{8D975BB9-4A3E-42D3-A148-C3F7E47750C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59" creationId="{F47D9099-97F7-4FC9-8119-ECA6C50BCA5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60" creationId="{D5A01C7F-FB57-4311-B295-185F50C0F5D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61" creationId="{6F3C7D6A-4CA6-4B91-BD54-C59E7EDF2E9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62" creationId="{80908C1C-D658-4624-8539-D879FB763AD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63" creationId="{6D151EAC-531D-4E84-9A69-B022AF362BD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64" creationId="{BFE1EFE4-37F0-4439-91F5-FB71F559D83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65" creationId="{610A16A9-4640-4957-8C66-4DE8198788F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66" creationId="{90B74582-7F09-444B-B08D-D2DDEB17B7F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67" creationId="{03B1C39A-56F8-46BD-B16D-B0A9D22663F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68" creationId="{340F4554-006F-44B4-AA88-AF7D19132AF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69" creationId="{67F65FD2-8AE2-4136-83CD-06AC9213974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70" creationId="{E7C0B19F-7BB1-4DA6-9CDD-A7927DB630E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71" creationId="{AF1C3ECC-C5AC-4496-9BCC-372ABC0C425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72" creationId="{DCB27D54-A0DF-4BFB-9E1F-C8C8BBA8D1E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73" creationId="{56E6B8EC-313C-4C8D-9927-962B4DF8480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74" creationId="{792B896D-58C4-40F3-8920-970E57A87B5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75" creationId="{F6188B8C-9D15-4D2E-A029-832F17CB35B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76" creationId="{81BD7EFA-AB6F-4945-A197-769512CE580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77" creationId="{F125A4F5-0777-4101-A8E1-1516CE4A9B1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78" creationId="{97C8B49C-BAB6-4A88-A34A-E48406C26CC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79" creationId="{F9B6A09E-039B-442A-B159-9B8420DCE06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80" creationId="{2AE201BA-D63D-45A0-B78F-419C3C2AC0F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81" creationId="{EC59476E-B579-404F-BC66-73BEF82B56F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82" creationId="{7354B970-EAE8-47DF-82D1-B70ADCD7C4A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83" creationId="{82D3BE4A-8BD0-4EAC-BCF4-AC327CCF668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84" creationId="{DA76FD83-0E57-4D07-8BB7-8DD798940B3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85" creationId="{BF22A3EB-16C3-4B78-820B-DEA8158A5FE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86" creationId="{ED64912A-7DB9-4802-9DB3-DD5A3B0D67B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87" creationId="{3863B08E-D4B5-4294-9FAC-799B7DA5193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88" creationId="{51609038-DD58-445C-A7B4-65B3596600D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89" creationId="{2CB39C41-E554-49FC-A44E-A0D3BBF3414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90" creationId="{4B381F24-379A-4376-B7C4-2C051F3BC9D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91" creationId="{E9A6B957-2107-4341-9524-478958AA5DE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92" creationId="{0B2EAE82-591A-45E1-A185-8E9BB348D9C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93" creationId="{85EE479C-F2E0-4010-B25C-26159606F04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94" creationId="{C90E5B13-54EF-44FE-828D-CADB4160EA9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95" creationId="{57176F5D-3EFF-408F-8CEC-55A9AAF8618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796" creationId="{251E6AF0-49D6-477E-95BA-FB15D615A01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07" creationId="{95EE3EC8-534F-45FA-81DB-5827968474D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08" creationId="{72DC77A2-F901-4F25-85A7-CDA2FDC1D61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09" creationId="{2D162B8F-E3DC-4CF7-9134-FD45CAFBC50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10" creationId="{8EB739EE-9A80-40AE-9BB6-BCD0C642526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11" creationId="{5F077DE1-1962-4817-B5EB-7DC522A1A95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12" creationId="{C6ABDF68-F862-4CCE-B1F7-CA8DC6A6623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13" creationId="{3870678D-317A-48F2-8BBB-475C2FA18D5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14" creationId="{52FDBFEB-691B-4CB7-A34E-994ACC01825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15" creationId="{C89FC73E-AC5E-479C-9926-291D19FC146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16" creationId="{E7394AA1-4C61-4F5C-836A-B93CACFFDED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17" creationId="{2CC47DCD-56E6-44A7-A69E-861580A52AD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18" creationId="{C2E49B09-5EBC-49E1-8F14-38056BC0BE3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19" creationId="{A03FAD9F-3D2E-40B1-9093-FAF9CC1D482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20" creationId="{A59859EF-94B3-434D-AD4F-7C6CEAE0135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21" creationId="{B8E1CAA0-2441-464B-A878-70C423504B3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22" creationId="{AD09DBC1-DEFA-46E7-B663-DF4119DFC89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23" creationId="{1D03B4BD-A0C6-499A-8D4E-0C9E2CAFC40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24" creationId="{2CD147A5-2FB7-4D3F-B8AC-FB3DD59F48C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25" creationId="{4FBC41E1-1A37-4685-9A81-2E7EE1EBA57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26" creationId="{1A3D9B60-2EC3-49F8-837F-A1B78730745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27" creationId="{5B3F8F6F-E294-480E-9835-06D2C3DCE2A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28" creationId="{0AB31AE5-3094-471F-AA8A-8686644108D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29" creationId="{BBFAB8E6-965C-42D1-9FA0-D2335145728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30" creationId="{E577C947-A369-44AD-8AD6-FF0768C49BD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31" creationId="{ECFC6626-9386-4303-BE68-4E134EB802F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32" creationId="{E339E9E4-1F17-4FC8-AEAE-DEF4F0B8A6E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33" creationId="{BAD4A8ED-D7BB-49E0-A1A3-3BB90B00333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34" creationId="{26E18455-F324-4FC3-991C-5364CBDD28B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35" creationId="{DEE15F64-3254-4190-91AC-DDE6B704CCA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36" creationId="{929C0FD4-DBD6-4DAE-8B60-B1E6CB424F9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37" creationId="{4F5D2942-361B-45CF-8344-BAA641F7697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38" creationId="{9103E92A-087C-4930-911C-68C63DDA0FA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39" creationId="{E314ECD0-62DB-4E14-84F8-50160B85A92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40" creationId="{8F156C9A-8491-4DF7-BF53-94EE8BCCAC0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41" creationId="{4BF44716-129B-4E46-A5C7-46C1FC31598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42" creationId="{C0289ACF-57FD-40A9-8C05-A68092170E7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43" creationId="{3293CA66-D853-4C4C-AE1A-76DAE230C9F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44" creationId="{9CB3A9B9-050F-4C37-80D3-A65DD3AB83A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45" creationId="{2B919688-A139-4331-93A3-0BAC9FB87C1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46" creationId="{9AB25BA0-6990-4670-B4A6-D070EB3CE01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47" creationId="{1CED6241-5850-4A16-B06A-EF03E668A9C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48" creationId="{6E54D7EA-3A38-4823-B854-BE9A21DF280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49" creationId="{5A041C6E-CE67-479A-BFA0-62C01F6BB4A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50" creationId="{CCDB07B9-92A7-4B8C-9506-70F719D0255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51" creationId="{9991E05A-DEF4-41DD-B965-F3AB877C0D3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52" creationId="{8BBC25BB-F0ED-4C1F-9B20-BCD01EFAD17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53" creationId="{FF97DF36-78AA-4463-BC17-7A17D2BA801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54" creationId="{E7B9C7B4-AD8C-4F14-B852-9682289AE14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55" creationId="{8622AAE8-2FAD-4665-929A-AE33AAABBDA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56" creationId="{375C5FC1-B6C3-41C6-91F3-A59E56D5715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57" creationId="{BF0F9DAD-B692-4B23-A0B6-36AE29144B3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58" creationId="{944DD421-52A4-43C3-8326-D36FE206AC3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59" creationId="{2647AB0B-2F64-4EC5-87CE-EFF72F9434A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60" creationId="{AA05C35E-92DF-49F0-A19A-54532D9B92F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61" creationId="{8B179B9F-D2E0-489B-8235-0C72E491467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62" creationId="{EDF11AA2-CEE3-4761-8C4E-A421A735218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63" creationId="{9B15C146-8022-4F89-BECF-5B5DAE8C44C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64" creationId="{35532CF0-34E4-4DEC-877E-DF3869CEE1B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65" creationId="{B904BC1E-30A7-4911-9AFD-E38AF877B35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66" creationId="{BCC21B63-F067-4C9D-8E3D-E1728E22E39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67" creationId="{35A82BBE-A7B1-4265-9A4E-2DAC16FA7AE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68" creationId="{8F1035A7-8347-43EC-993E-EFB6CC744ED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69" creationId="{FB8C81AE-D1E6-48D8-BFA9-01D729ACD9B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70" creationId="{F3A2CFDA-7E25-4E07-8F71-7D073CBD975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71" creationId="{EC93CBE7-5ADE-4ACC-A926-055E0DBC8A4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72" creationId="{A0B2C26A-E253-4FE0-A5DA-CD132BA70F6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73" creationId="{0ACAFDF0-F91C-400E-81D1-B93CFACA8F2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74" creationId="{7318F647-93C4-4DAB-8DE4-069DE74AB6D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75" creationId="{B058A527-7D84-485E-86D2-ED59E749F96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76" creationId="{9FF5F268-C2EB-4C47-BF39-2166E7AB56E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77" creationId="{45065FD7-267F-450A-BDEF-B0EF00CD166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78" creationId="{20DFBA39-F11B-4EE2-8BE6-7660B2EA74A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79" creationId="{840A555F-35A3-4511-B880-B2749295C61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80" creationId="{FBD8AC96-9218-4FDA-87AD-714363BBBD8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81" creationId="{360BA31A-4770-4F06-9713-3BC1EBCCB59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82" creationId="{45439A29-A093-4825-B2F9-F82D86583FF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83" creationId="{9A21200E-16AD-404E-B2A9-DC4B15F2469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84" creationId="{47219DB4-9457-49F7-937C-99D855E6FFE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85" creationId="{F89F92EB-A03F-4626-BFAE-BCF2D454597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86" creationId="{1A58EC20-79B2-4B8B-BF94-E38BCFC501D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87" creationId="{4133CC72-C37A-4943-8849-D48FD60707A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88" creationId="{B868D506-4B7B-4A55-8D1C-95309569A0C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89" creationId="{2F3C00EE-4B11-43D8-A057-C5E4B573EBE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90" creationId="{34B3EB83-2D34-43D4-B234-6D8C17E57E3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91" creationId="{BFD44C71-5E87-4681-BB94-06410D93C7B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92" creationId="{DDBBFC4A-8B2D-4D6E-A8F5-064CC602E09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93" creationId="{09DE9D17-1205-401D-AA29-F46B10CB7B6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94" creationId="{3D66CB41-1B42-4218-9925-BFDB745F7CD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95" creationId="{C0442914-9D20-4094-B986-E905C463139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96" creationId="{4F5B61C9-8BF7-44A2-9774-94F9CD20EFC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97" creationId="{FE7DE8EF-1024-40C7-8937-D502237DBC5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98" creationId="{FF32B111-FD7F-4A65-A19E-A16A518B087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899" creationId="{8EA7AA44-E617-431E-9729-EA62B8FB8CB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00" creationId="{4C89B7EB-676A-4014-995C-8B7F35BA2DE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01" creationId="{8E74ACF0-ABD1-403C-BEBC-4573D4470F9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02" creationId="{9D2A0134-A61F-42F7-97D0-DE69ADCCBAB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03" creationId="{909CD5B4-35D6-4676-A2D6-9FDCDCBCC45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04" creationId="{F32316D4-9F05-491D-8701-24F52E12F5C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05" creationId="{DA9189C7-6D75-473A-9B18-01DBC865978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06" creationId="{A93B336E-5FA7-4180-87E2-AA7FFB6A319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17" creationId="{B49F2B2E-082B-43FE-B366-B560297E312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18" creationId="{860240A1-7D3A-4236-A2EE-DF03BF5046D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19" creationId="{2287E28A-89DA-4942-855B-D9CAFEEBA3E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20" creationId="{B0865BB4-1ECF-4ED1-BCB4-97E4EEF0945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21" creationId="{EDE8842F-1843-4A66-BDA5-D1CC0D0285F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22" creationId="{D4829034-9BB7-42B2-ADC2-0CDE88D4576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23" creationId="{72C6EB41-B066-4944-86C3-0B047691BF3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24" creationId="{2590724F-8336-4D5A-91CC-458D2AC9649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25" creationId="{E3C858B2-AED4-44A6-BF58-FA6AB2DC39F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26" creationId="{19B90324-4E5A-467E-9A0D-181C74CC20F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27" creationId="{C94CC511-1858-4522-977E-D7211CB557B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28" creationId="{5F6D66F7-FFC3-44ED-8E49-01992682155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29" creationId="{930B2A13-83CE-41B2-8EF3-B8E6224C55F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30" creationId="{B8E7B15E-2BA3-4B05-B0BF-56B10E32C0D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31" creationId="{E4BD249F-7767-4D50-922F-B7E039EB891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32" creationId="{6B20045F-13FD-413B-9987-FC034A7403A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33" creationId="{A8260E74-F5F0-4283-8E13-88D6DD4D066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34" creationId="{74960FC7-DB03-4DC3-9780-5D80CF54D7E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35" creationId="{650E09C0-B397-407B-A067-9E409F1946A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36" creationId="{A8CE4957-4AEE-42EA-ACCC-38B376EB3C7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37" creationId="{44D329AE-503A-443B-84C6-63090114E9A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38" creationId="{2856D518-2EF1-46ED-B7D4-92819DED43E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39" creationId="{F62310AC-56C1-4592-8D15-015A03EB895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40" creationId="{196999B8-947B-4E4E-8DC1-10554FC609D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41" creationId="{4BC4048F-F028-4805-9D6F-15F68B7EBD4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42" creationId="{197AF709-DA49-427F-B5FA-BB671D8077A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43" creationId="{D17AEFD5-B89F-45D1-9E00-C521F83384E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44" creationId="{3B216F87-2942-4C38-B4C3-47A64ED80E8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45" creationId="{F2701BAE-B38D-40FE-AB1A-502398BBE44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46" creationId="{415565ED-4137-41CF-818D-0EBDD03E9F2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47" creationId="{B746D2FF-16A1-404D-BBB3-23A8EEC9900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48" creationId="{1F0542EC-7EF0-4465-A85B-669DAA61901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49" creationId="{02D2A5C4-6A49-46E8-B12D-6EE4EDDE9E5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50" creationId="{4DCCA881-78D8-4342-8D66-EF24DFAC783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51" creationId="{BF7E2E44-11A9-4743-B4E7-38928F6C517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52" creationId="{259A716D-0F73-412D-865E-AD36108579B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53" creationId="{E19D269F-A904-4690-B8D5-336F37A885A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54" creationId="{6471DEE3-C51F-48D3-BB13-9CB96B66EE2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55" creationId="{1E72F9DA-2F8A-4DB3-BB52-3C75E6EF301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56" creationId="{C52E1A0F-0641-468B-9809-E10D00D7580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57" creationId="{7A542A6D-52DF-4629-904A-A5CC59EFA04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58" creationId="{2CB4EB2A-B0B9-499F-AE18-DBFBD2BC4E8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59" creationId="{BD27C10C-48F7-4649-A100-B425B46A1D0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60" creationId="{E93FFDBD-BAEC-41BB-8EB5-9BB70F18023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61" creationId="{746656F3-5381-4CF0-B2D0-15A4E0D56CD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62" creationId="{089306B0-038F-4C7C-AA78-9E511260D97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63" creationId="{28A6003E-7C05-4541-88E7-D065C62A07B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64" creationId="{406D9DB4-9A3A-4C10-AC11-8250F4705DF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65" creationId="{C37E71EF-D04B-4B32-8437-46C55CF5528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66" creationId="{0A11AA6B-7C8B-4A82-9F87-079D10C8097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67" creationId="{1FC405D5-0C9E-45C9-8B50-214646C27C0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68" creationId="{1450DCDE-38CF-4241-ACC7-4584B987709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69" creationId="{E08C02EE-851E-4DAB-BCAD-B27E1B4F120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70" creationId="{14123D08-8166-4A23-B75C-BC1432D3E38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71" creationId="{E5E2920F-2DE6-4B5D-A16B-B435691479E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72" creationId="{2EDE8DFD-9FEF-41EE-B1BC-4AA38257F31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73" creationId="{44AF86B9-0616-4C24-A642-4C5C9DB0C92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74" creationId="{D5496BE9-BBC9-4D3D-8268-ECCE086CC62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75" creationId="{A5B86534-61E8-44DC-B2AD-D1930EE4E8C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76" creationId="{BB2A4CDD-1237-4D1E-A61C-8691233B042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77" creationId="{864B8836-2A8F-444B-B6F8-BFF36B2CAA0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78" creationId="{F24AE8DF-5E7B-4F70-816B-04A246F5379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79" creationId="{D56D1736-56C6-46E1-BB1F-B3263128326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80" creationId="{C6EECAEF-3D00-41E9-B27B-938832E5EC3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81" creationId="{864E7A34-328D-4907-87BC-DA249ED8419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82" creationId="{0D1CDB9D-3674-48F3-95BA-D4AC905A1D9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83" creationId="{95BC7AC6-2633-41C4-991C-6769AC5AFA3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84" creationId="{86FC29E3-DD77-4500-AB83-D57B38E1DDB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85" creationId="{6646AC84-1195-4181-AAD2-9BCB6DC520A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86" creationId="{D73942B5-18AC-45F9-9443-3491ECB51B0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87" creationId="{CE73AF4B-72AF-46EA-8739-FDCE452471D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88" creationId="{628F9D1B-8BE0-4504-BBA3-01A5819DCC9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89" creationId="{6A871719-48B5-4136-B66F-2A768BF0B91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90" creationId="{9C6F40C4-7F65-47C9-ACC7-CC7BEB47649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91" creationId="{FD687A2A-D2A6-4D00-845F-2324D929DAA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92" creationId="{B7A81964-B95A-4811-9AF8-0508CF7DD8F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93" creationId="{39A7AACA-2676-49C5-B0FA-B08A0A42951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94" creationId="{9C173912-67FD-4E71-A26A-35939B81DDA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95" creationId="{9D2CA97D-F35D-46B9-B56A-70581FFD4CA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96" creationId="{8890253A-B25D-4A20-9CF4-3065185B3E7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97" creationId="{FD9BFF39-A353-43D6-B258-C0EE095DB07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98" creationId="{2C163345-3C25-4E77-AB29-158E0FBAE58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999" creationId="{92646A0A-181E-4882-BC5C-162A7B7E7DF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00" creationId="{15EFD0CB-37C7-4B17-8CCB-08D82D0DEA8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01" creationId="{85FD5BBF-B1A0-47DA-9F4D-64A22AD5F72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02" creationId="{01A816B8-5493-4E20-860B-9AE3969A29D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03" creationId="{DBF40BA9-D0FA-416E-8AAE-F0B01F648E7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04" creationId="{054E30E9-5269-4D81-B350-0B2F53DF210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05" creationId="{4A70B98A-5255-4AF7-9F9D-B3CF373BD69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06" creationId="{CF674ADB-AE84-4EA8-9F45-CF25E62FB1A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07" creationId="{DF8A264D-F286-489D-B3F9-31C993BE346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08" creationId="{084C992C-0442-4982-A18A-C80C4C602C3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09" creationId="{9D2921D0-502A-4408-9EF3-3FF4DC6F943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10" creationId="{502BEC79-6431-4732-AC96-BA8358BD7E7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11" creationId="{F39700D0-C543-44A9-8E2A-25DEEC05CCA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12" creationId="{BD8555A4-B537-40ED-A4A7-C5A20600AAA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13" creationId="{2510D66D-038D-457E-AB71-D63DFC979A4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14" creationId="{746179C8-11A7-4FEC-9FDE-DD6160E5C6E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15" creationId="{10487544-C186-4D71-B997-3252DC1E532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16" creationId="{6062209D-D383-41DC-B1D8-FC25397A998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27" creationId="{3AAF116B-9BA1-479B-9C10-04BFC809544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28" creationId="{899CCF95-D49C-41C4-A9F7-34048F8C375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29" creationId="{B91A38C5-4A6C-4951-B59C-202FA21BE28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30" creationId="{F3BB76B7-6C16-4463-B455-E8E608DAE14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31" creationId="{CCBCBCF5-F91E-42AD-9CE5-0AC9C329113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32" creationId="{B6A77528-B9E1-4C95-A62C-2F7FE93B664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33" creationId="{B3B26393-0A2D-4580-888C-A12670BF527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34" creationId="{5A92C2A4-E88A-4988-BB8B-B212DCEEB86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35" creationId="{F018D71E-5C2A-4B89-B8E0-67F0F168772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36" creationId="{BEB825B2-DB7D-4F6B-8A9B-8751F0DE01D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37" creationId="{52E06098-094C-4004-A74B-D5BFBF2BFE9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38" creationId="{2EAE11D4-121B-4244-A97B-2EF095F5CC7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39" creationId="{E2EB44A2-7FCC-45E7-A633-52750CF4E99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40" creationId="{E5894839-2DEC-4B61-996C-23FE9B1DC82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41" creationId="{38690C71-741A-42C5-A1FA-BBC5B94DED5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42" creationId="{BB490C8F-B65A-4E94-927F-C9C60170A9C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43" creationId="{502F7253-5265-47A4-A0DC-CD2788C0D07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44" creationId="{896E6CA8-9DDC-4F0E-AD3C-A4268B494CA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45" creationId="{11E790F8-CC53-4E90-8A4D-D34E4CFC2BE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46" creationId="{2705D475-20CB-4CAD-BFAF-FBDF6C5ADF2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47" creationId="{DC399970-A121-4A5B-B04B-79EBB324F9F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48" creationId="{21251256-56A8-442D-B2ED-0B9B8E5B452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49" creationId="{38129609-AEFC-49E3-95D2-8D08184E482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50" creationId="{9281D926-CCE2-492E-BD4F-12D0F3A39B9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51" creationId="{8127DC96-EDA9-4175-B66C-17B46A2C8C6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52" creationId="{E8A1A0D5-F2EE-4215-9953-ED009C24E75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53" creationId="{98997BF3-FE64-43A2-A53B-A50ED764F14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54" creationId="{C9B6A20F-5A3E-4D3A-B482-9208C565EE9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55" creationId="{96C23821-7459-4D90-BABE-6C5A55B41E0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56" creationId="{239EB627-6A9C-4F08-B770-AF2BF64F91A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57" creationId="{08C25428-16EE-4797-A976-74AB2BBEE79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58" creationId="{35410420-4197-4CC5-B622-915865943C1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59" creationId="{0AAE83B9-DD5F-4026-A1B1-4FD2EEC6B3C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60" creationId="{058D0028-D3FA-48F4-808D-3ADF69E4E5E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61" creationId="{1C75307C-6AEF-443E-B83C-068FE21F712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62" creationId="{EDF5EBCE-8C95-4972-9A05-4082EB5E004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63" creationId="{20DF3C90-9997-42F5-8DFE-4D76708ECB1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64" creationId="{9037D059-DCC7-4E42-A797-DB9E61D0FD0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65" creationId="{2CA69A3B-F321-41E8-B159-B9503485068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66" creationId="{7C27CC20-8A04-47CC-99EC-2FA2922278A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67" creationId="{66D81F43-73C3-46FD-A9F9-33A4106AF8B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68" creationId="{510E2567-9C4D-4780-B56F-DEF1E260ADA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69" creationId="{8AFB282B-AE50-4838-8F68-F2099555BAD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70" creationId="{DCA7F21F-B5E2-4DF5-8E00-F9C86A95E96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71" creationId="{190298C0-1B28-4168-8F79-F808DBC6FEA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72" creationId="{E19F21C8-8A54-4D16-A7C9-509FE3BB8B4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73" creationId="{FF4AA99D-8542-403C-BA82-1A0B9D6CF8C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74" creationId="{976CA1E4-12EA-4D81-856A-F5E9749608F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75" creationId="{97D8B993-0E40-4845-A382-4DC1C2FE2B6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76" creationId="{F2EA915E-B5EE-4E0E-9BC9-B7B863E8EDC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77" creationId="{E6773157-6CCE-43CA-9F92-8BAE28DBBE3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78" creationId="{D56E3809-974C-4AFA-B3D3-C2CE1972EA4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79" creationId="{838DFBB4-B2FF-4812-A64C-0862F80BEBD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80" creationId="{24F3C756-6D24-4142-8EED-6E2E74CE2D9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81" creationId="{ABDD23D5-CBF1-42B5-AA1E-32F46A0372F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82" creationId="{88C1EF3A-C431-4296-B7D1-3B0D78ADE78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83" creationId="{23156901-606A-4CE0-94DD-A1971D70CEF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84" creationId="{AD69CDD3-07FE-4980-A613-81DB78563AE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85" creationId="{D4C66ACF-F09A-4149-BA3A-6BF580A651F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86" creationId="{25E032FE-84A0-4556-86E1-E43FC524E16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87" creationId="{C99B0EB3-8B40-4633-A549-E1E2DFC8F27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88" creationId="{62C003C0-8E39-4735-B571-B717EEC1D6E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89" creationId="{5A4BF4F7-E2F5-443C-A91B-73A004033CB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90" creationId="{970DFC15-6EA2-449A-9A16-D64F1026DD3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91" creationId="{22A4DE46-F856-4920-AFF1-C42BD028DAA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92" creationId="{E4F856C5-F54B-41C5-9B01-480900A9B3A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93" creationId="{BB61FAF8-8102-4C12-9BD2-F35F5DF7EC4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94" creationId="{4B2C3C9F-CCAC-4E93-A7E1-446AF6159E6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95" creationId="{6EDF5825-744E-4CC9-8CA1-7D0D4BBF379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96" creationId="{A2FC710D-006D-4FC1-AF28-EBA1747FA83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97" creationId="{2F370BB8-9CDD-4E4F-974E-18A039923D1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98" creationId="{352C0AB3-9725-4AF6-A16F-9DBB1B82154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099" creationId="{9703E5ED-A768-4585-93D0-CB8E6958594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00" creationId="{D127611B-FA44-4310-9017-9D8A8C0A1A8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01" creationId="{4D9C4C66-3C6C-4F6C-8C22-925E583C09F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02" creationId="{062DFDDD-68F0-4BE9-A391-E7B1E3789C6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03" creationId="{6EAC85FA-559C-45B7-BFDE-43D90B6D3AC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04" creationId="{28E8BCFF-0444-4540-9A27-FF2C8F4A00C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05" creationId="{475913AF-CDBD-49EF-A5A9-50FFB8BE5D0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06" creationId="{04C8E86A-7D88-49C6-AEE5-085FDED5CF3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07" creationId="{E335CC74-1BE5-4BCC-A53C-8BA1C3687D6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08" creationId="{8A6423F2-F6A2-4F06-B7D4-9DDAB7B5B35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09" creationId="{C5D4A299-475B-4BDD-A49F-B037C29BFF9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10" creationId="{BC2DC594-B9F8-43FC-8D99-4AFBF46562C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11" creationId="{21885797-20CE-4637-B21C-5D6EC07B4EA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12" creationId="{1551F0D1-7438-4805-8733-6D67FCD4244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13" creationId="{EE7921CF-35CE-4D75-9294-B7E4E6F2956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14" creationId="{CACC5D18-5534-439E-97FD-FADEEBA971C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15" creationId="{46D28383-4A63-4650-BF6E-4A22AEE1A6D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16" creationId="{7D811A91-0AC0-454A-9515-7F37A9E4F2B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17" creationId="{0531F0FE-5FB6-4ECF-8346-F315FD1015C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18" creationId="{D112208A-25DA-47C4-BB29-37909C7CC86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19" creationId="{85323825-D889-410B-BC3F-1C5266A874E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20" creationId="{059A96FC-C14E-4C5D-8F94-29F7A8A2005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21" creationId="{A26E3F74-2E3E-455C-8CE9-82E1ECC3491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22" creationId="{2FFB83E7-BC93-4633-B43B-B912987496A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23" creationId="{2ED9FF93-7556-4AE9-938D-E142EDE8E43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24" creationId="{80CF323A-3F31-4B7E-A77E-5129923CC1D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25" creationId="{AD394BA7-9A62-4F56-A54A-123FCDA4B4B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26" creationId="{F8CF3E75-F26E-43E6-8CBB-81DCEA02061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43" creationId="{AFC058DB-86B8-455B-89A5-418F6F5703F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44" creationId="{F44F895C-7949-42C0-A473-6640E1CEA41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45" creationId="{12F635CA-785F-4F47-84C8-1EB7A846BA2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46" creationId="{CBE38A8A-BF6D-4A86-BBE4-CD3E5826295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47" creationId="{2BBCA9A5-EA87-41B9-88FD-E1F36229483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48" creationId="{A7F27D73-FB70-4C97-9C47-31FF80C4E5D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49" creationId="{8E39F6B3-D7E9-46C8-9177-D5AC8D307D0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50" creationId="{FAFEB4E4-551B-47D2-AB08-208DDCAD477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51" creationId="{F5E0D1EE-9D85-4BE7-866E-23209BEEC48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52" creationId="{8833B107-8282-455F-B37B-B27F4101AC0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53" creationId="{E69F087C-A2AC-4A59-93EE-455CAC560EE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54" creationId="{4EDA4A32-000D-486F-8396-1B87ACCE186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55" creationId="{6520DF73-1569-40FD-8FB8-777AA335422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56" creationId="{BEBC9DD3-1AB6-4F4A-8354-15C2970D9A4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57" creationId="{EA01C6B8-66F8-403D-A26C-6432BE9056C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58" creationId="{4B709A88-A2C3-4A83-98C2-63B2894BAD7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59" creationId="{2138E597-3941-4E96-9988-0FC6E5AEAB3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60" creationId="{4CAF2632-C831-4B6A-AF66-78DDF750F1C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61" creationId="{86964137-4373-4886-85D8-74962D0E14E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62" creationId="{03715FF9-5C9C-4AEA-B285-F4CF676A605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63" creationId="{82306F7C-74EE-4381-BC5F-DB06B3E311B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64" creationId="{E75886E1-7E40-45F2-9E2A-37B7AE740A2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65" creationId="{E65C2788-72B3-4C5F-BFED-B6D412091D0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66" creationId="{8FC62D67-44E1-4F3E-BCAE-00C7BC230DA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67" creationId="{4661AEB6-E361-44E1-9E91-7A82BE242F6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68" creationId="{93CC09BA-9D4B-4A20-A6F2-F4B23F102D1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69" creationId="{BFCB14A4-22B8-4D1E-B028-46892BFAA80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70" creationId="{0F41C80B-E9B2-4D1C-82CE-7F570B9DAB5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71" creationId="{7748FD88-57FC-4259-8C7E-22801EDA9D5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72" creationId="{E4060235-4857-4C59-8920-7B508E3D017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73" creationId="{DC5E81A5-2BBE-4DFF-A350-B531C18DB5F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74" creationId="{447F0B08-C8BA-4F46-829C-4639B8221B1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75" creationId="{3F957ED0-7642-4A2B-9468-BCFC08EC91A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76" creationId="{A4357D16-3E95-47EE-B1D1-FB34D5DC49E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77" creationId="{39DCECE0-FB9B-4F70-A5B0-738EA379313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78" creationId="{03560EEB-B419-4F56-99B9-A97349D3346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79" creationId="{3A1B9EFE-2376-4FE7-914D-414A7648EA2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80" creationId="{531075DB-896C-44FA-80E6-266E66EDD08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81" creationId="{3A2DD33D-00AA-4CA6-AD79-50C2108CCB4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82" creationId="{A06D8D47-3F1D-44B5-94D2-9084130EAEC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83" creationId="{0BE65FA0-1402-4A37-929C-806409C3202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84" creationId="{DCC59605-3888-4E23-A54C-5F33A773EF2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85" creationId="{C842343F-D3D9-430E-9A56-B1EE9E0CE14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86" creationId="{80FA6F5E-BB7C-453A-9809-80E19FC3975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87" creationId="{75CDE1AD-3313-4314-A75B-D805944ADE1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88" creationId="{1AABF17F-3A54-433B-A7C5-4C36302673D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89" creationId="{C639D7B5-D3CF-4174-AD3C-FFDA44C2D38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90" creationId="{09D1FE8C-32F4-4595-9F83-6E933479634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91" creationId="{27281E07-AAC3-4FCB-A84C-A4122CC50C2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92" creationId="{ED94A94C-18ED-48CF-983F-77347907B8B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93" creationId="{00200A85-EF7E-401C-B5C7-F598B96AE46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94" creationId="{50B9CA0D-8109-4A1F-8289-8342BE01060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95" creationId="{81B82457-B07A-46E2-A7D4-B630295A74F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96" creationId="{53A66FAB-AB22-4A7D-A845-D01946E742E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97" creationId="{15E521B1-5C18-4544-ADD6-B747D7218D9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98" creationId="{38310441-08FC-4706-8F70-5793F8F559C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199" creationId="{B23F5DE3-73D8-4F87-85E8-DC98238C41C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00" creationId="{F12B6730-74BD-4F73-9AD8-3DF7B27372A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01" creationId="{BD5E43F3-64B9-4848-9FCD-5F0B4098297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02" creationId="{7D808B49-9F72-47DE-9F03-51EEDF01C35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03" creationId="{E6D279B1-248E-4B3B-88DE-E0FD9F802B1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04" creationId="{FD5042B5-1010-40E7-8434-1887ECBB6E7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05" creationId="{94F674A9-5DD5-45A6-8CBD-C3EE7CA329D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06" creationId="{6D82607C-61A2-46F8-AD72-DE6F8588834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07" creationId="{A9826964-4F17-49BE-9156-DCE7D64C187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08" creationId="{7EF08463-42DE-4B9D-966A-F62E5AF6348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09" creationId="{1A43B4DB-D3D9-4537-8E9E-07060BC210D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10" creationId="{86DCC8B1-9135-41D1-985D-FC025453ED0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11" creationId="{53FFB877-68F3-4C87-818B-87E2C68AB8C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12" creationId="{7432887E-A8E4-428F-BB2F-03DF84482B8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13" creationId="{AB846321-C567-4240-88DB-A7E016D3967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14" creationId="{FEEFDF97-5489-4E1D-9783-3F2347685BF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15" creationId="{80ADD368-0897-4B95-8054-882E31A77A0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16" creationId="{37C5688B-FFA6-40A1-B2FB-DDFF47ABAEE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17" creationId="{CB3AD900-B700-4441-87C2-2E84D91C8D0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18" creationId="{664491D8-36E9-4FE3-B666-FF18AECB6E4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19" creationId="{D1CB9EF3-8042-4AB8-AE08-55C9AE67EC5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20" creationId="{9874A2BE-1795-4310-9DF1-680119B3C76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21" creationId="{C1F67F61-B90A-49C2-AAED-DA53A826AA3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22" creationId="{7E48317E-592D-44E5-BC8F-EEDFC37BDDF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23" creationId="{C4D23939-410C-4DE8-B1EA-22438A35E91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24" creationId="{100ADA30-66B1-4883-93AF-5A0D1F6814B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25" creationId="{A3672F88-8387-4740-A1B5-03BCDF1991F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26" creationId="{B08DCB95-6965-408B-B52E-3C688DBBCE7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27" creationId="{2641BD26-3C79-4C69-BCF2-BB3F92FDC55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28" creationId="{20024E82-7ED6-411B-9603-CBCD0A4651F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29" creationId="{FC7C106D-C314-418E-BA22-7BBAE986275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30" creationId="{5D0AF313-3163-4174-86D3-4930FCACE85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31" creationId="{D1B4B093-0151-467C-BC8C-78044DA1086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32" creationId="{4909B644-A090-4547-BA72-94AE58CAF38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33" creationId="{3B4C6E8B-FEE4-4E78-BF29-F853A34FDA8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34" creationId="{3E987067-C4C0-4A8F-9819-5277FF74B75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35" creationId="{31B81E2A-5F4D-4E17-A8DE-1B3F28ADEA9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36" creationId="{5EA64FA9-908C-4090-B9D3-1DDF05A45F6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37" creationId="{0EC0C238-A096-4880-B4D8-6D50FA40834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38" creationId="{2E5AC5A6-6F68-4D09-9B45-3AF6153D331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39" creationId="{09A79A37-A799-4F87-9E59-EAE481776CC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40" creationId="{19C1872D-C586-4516-A59E-51D0F7052E1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41" creationId="{1D34E3AB-4E7A-47CC-8215-B12B81C8D26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42" creationId="{8A030F80-9927-4315-B488-58D95D6C427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53" creationId="{3411F08F-84E9-4AE1-A16D-FA8699450F1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54" creationId="{BE41FB62-416A-44CA-A257-0BA8BA2D2A1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55" creationId="{47518A9F-E9CF-4E67-B485-3218FD2BD1E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56" creationId="{B0060F73-3BF1-4748-BB4F-0BF0FB1BBF6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57" creationId="{55ECAA35-B99F-4950-8BCE-8C8A85C59B4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58" creationId="{CE65EBF0-192C-432C-A4EE-5EF78541C99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59" creationId="{2E3725D6-DBF5-4861-AC22-6B26AEC8CC8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60" creationId="{B03B0FF1-E66D-4EAA-9439-02E1A12B0C8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61" creationId="{0C0C4876-1D62-45E2-9DD8-4BDEFF915AE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62" creationId="{98377342-210A-452A-B4ED-967D1BD2918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63" creationId="{27D5E42D-BC1B-4810-87CE-F05CE7581E0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64" creationId="{70398E1E-9AD3-47D2-A542-BE920943F7B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65" creationId="{4778AE87-80C2-4D93-8B86-42A44FE8138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66" creationId="{7C3AF258-17D2-4E26-851A-5304611D0BB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67" creationId="{9D90A462-3802-4BD4-9205-53CB6961523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68" creationId="{98EC3C79-4A80-4B98-8AB1-DB0FAD45B4E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69" creationId="{4F7DD976-A3D4-471F-A053-AFEB4AB225F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70" creationId="{FC781615-BBCC-47B1-B42C-BEAE9EE7962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71" creationId="{813BD7C0-DE8E-44AB-B952-8C6A0E21CFA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72" creationId="{9F55BF9E-B61C-497F-A63C-ED6C4D3B8DB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73" creationId="{043916C5-EB07-4566-BD33-6E76D7A3027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74" creationId="{C13D18E1-5465-441D-B4CF-E3BC51A0FA8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75" creationId="{294C5255-019C-48BA-8447-6C93C58F042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76" creationId="{64C62B41-06E5-4A52-B3B8-D5E101DB258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77" creationId="{B9A11464-E914-438C-B97C-9795EFFEDE3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78" creationId="{3BF9DE59-0ED2-47CA-8438-21E893984E5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79" creationId="{CD661F17-FE12-4D86-8D11-E32A60B9B5F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80" creationId="{CBAE2ACD-392F-44F5-BE88-4BAABE74FB5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81" creationId="{87694A92-EB03-4A72-AC8E-C94AD959316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82" creationId="{79A6E095-6C1C-49EB-BCEA-15E83D60D14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83" creationId="{0B1AD58D-F649-45B6-974A-77CBC84F980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84" creationId="{F05BE8C7-CF10-4B4F-958D-77043BFBA36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85" creationId="{33D4FB84-82D0-4B97-9503-0BB8229A570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86" creationId="{47C231DF-478F-40F4-ABEE-F2117B7B4BF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87" creationId="{CA0116F4-D39B-493F-ABF6-E9448BA889B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88" creationId="{8AE04C32-535E-41B7-82D9-FCD46BD30EE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89" creationId="{CA374092-D39F-4A1E-83F0-2FB99522D3F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90" creationId="{68C0BEC8-555C-4573-9E1C-6556E18AB9E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91" creationId="{407F1EA8-2B83-439A-9E76-9AC5191C918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92" creationId="{41D4CCBD-5B47-43B7-8539-79754B6E933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93" creationId="{9FA345A8-122F-44D5-B147-735AFFDFD20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94" creationId="{50D81777-9347-40CB-8459-5A0C2A37F98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95" creationId="{C5760609-A8EC-45E4-88B9-DCDA85986F7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96" creationId="{223B2E20-7E38-43FD-AC4C-69767345F0B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97" creationId="{029423F0-C7F8-47CB-986D-EBEAA12519D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98" creationId="{23548817-42F4-4FEB-ADBC-B232DE5F43D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299" creationId="{9F14C971-8994-4C23-9176-A8DC69E58A7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00" creationId="{83E2AB38-2262-4126-9C33-6BCBE5847DF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01" creationId="{5AEC5347-54CD-4F9D-B806-4CB89790840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02" creationId="{D0B9C96F-55DE-41C0-A4E9-4122E3C56B3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03" creationId="{C1C9E653-2E15-45D8-A080-282D59765D9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04" creationId="{A9DC5874-62DC-4E99-8E13-E6CBE4CCBCA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05" creationId="{60C3C6B8-483A-4C7B-995D-226F64A587F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06" creationId="{A3F17B9B-5F4C-465A-9184-E02C29093D5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07" creationId="{43DD36B4-72D2-4B17-AF5A-10B644D24BA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08" creationId="{8B522011-3551-4470-A656-9A47A33096F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09" creationId="{98A313CE-976A-4A0D-9AFA-EE3BBA004B8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10" creationId="{F86ED78E-2A38-42AE-88EA-FFD13A82101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11" creationId="{BE5F1CC5-D9A4-47A8-864A-01BD1F2C385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12" creationId="{1BCD632F-8460-41A2-8DA2-8AF91AD2536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13" creationId="{56EBA246-5731-401A-A117-0085A785154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14" creationId="{27053635-0248-4D8F-BBCC-D89DCEC5860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15" creationId="{B45B70BD-2EA2-4A49-8DE3-4308DA0E22C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16" creationId="{5F230189-71D7-4B85-915C-7A964CDE9DF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17" creationId="{E7D29C99-3991-4DEB-9BF7-A5A44C2D451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18" creationId="{922E8A1B-5CF4-4E7F-B3FD-C4ED9906086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19" creationId="{2398F80B-0620-4324-93B6-3722AA0E26B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20" creationId="{5994DDCF-9659-4169-AC01-8F91A1F43A4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21" creationId="{B0B7A254-9823-417A-84D3-B6AADBAB3AA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22" creationId="{8CCA2875-B6C5-454C-BCC5-1134F507D1D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23" creationId="{D512A968-6BCC-451E-8376-4057D8D3333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24" creationId="{A2047CFE-61B5-497F-835B-7B457CFD1DE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25" creationId="{D5E108B6-AD58-444A-918A-1F927F42769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26" creationId="{AF1F18D1-66AB-47AE-8663-B5A3D03F8F7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27" creationId="{478C9D57-0C3A-47ED-BF43-CE9A3EFD7DD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28" creationId="{01D9071F-D5FF-470E-BFDC-B50C5D9F938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29" creationId="{AA46A1E2-1AEB-45F9-8661-6D86DF201D3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30" creationId="{73040335-38F5-426B-A1F0-9D711413782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31" creationId="{4DEA3D5A-006D-4E6B-84F4-876C45B954C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32" creationId="{7327A72E-10DE-4D32-8FC3-AC5E56BB8E9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33" creationId="{BFDD1A5D-2AC1-451B-8705-9AB742D876C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34" creationId="{842629BB-D032-4D73-B5A3-9BE1A8A143F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35" creationId="{67FC51CC-18D4-4CFA-A622-D1E4CD45E94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36" creationId="{E3522ADA-8982-49F2-B386-1505591548F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37" creationId="{5B185E74-C2B5-4368-9F82-E0805F1F990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38" creationId="{78735D88-3A4E-4862-8A19-2D9E156589B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39" creationId="{B0001F95-682E-4494-8B23-6C0336C3705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40" creationId="{E05D21B6-CE81-4B80-B640-2C2C0346030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41" creationId="{F88698E9-E9A8-4563-AFAB-C52A223E123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42" creationId="{F632D98C-B625-4BE8-86A8-67DECD84CBE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43" creationId="{61DB1F29-3604-4594-904B-9E43952E475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44" creationId="{F8774100-A863-441E-A96C-7E83373B779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45" creationId="{30B88AB0-2F8C-40CB-9DA9-A4E951AF8CA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46" creationId="{1D96A0E8-B5B9-41ED-BEA3-9F3709F82BC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47" creationId="{94AD99FA-C73B-4A2B-A246-1846C80576D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48" creationId="{21CD3270-770F-4275-AB0C-F274F0CF175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49" creationId="{FD17762C-E6E3-4F11-BB59-BD4302E0792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50" creationId="{27F288AF-6A0B-498B-AB16-4C2CDAADFB0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51" creationId="{C78F33D2-5456-49CC-84F5-C1193E19050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52" creationId="{7DC5240D-57C9-4E48-BB0C-A7F390E9ECB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63" creationId="{7353D2B7-BA76-4527-BF0F-85C36BAA230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64" creationId="{7567D7EB-618A-47D4-A217-0A0E7499DD7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65" creationId="{4EFA9EE7-4609-4398-B5B1-73F12883FF2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66" creationId="{E55318F0-D294-4A56-8DFD-42EF428A640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67" creationId="{85D42146-628D-4AEB-A26D-2B0EF8140FC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68" creationId="{F8F03BBF-1E39-4CE7-98F3-632F2A88FAE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69" creationId="{56A3C0AC-CE54-4A38-909D-323B17A5D24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70" creationId="{AB49ED58-89C4-41C7-89CE-965EAC9952E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71" creationId="{B33DF746-E839-4F2F-9D57-77071E2868C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72" creationId="{E89965DB-0587-419E-97CA-043B3160E07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73" creationId="{CF60EAC5-8CF4-45D6-B9C4-F07E9DA9739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74" creationId="{FBE7181B-41BC-4ACC-BB65-E10C94954BD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75" creationId="{168887B5-805E-444C-9389-6F0114FA6F9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76" creationId="{52B1248A-721C-4860-8520-954DC878F2A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77" creationId="{34063456-326E-4B60-93E4-769C186446A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78" creationId="{6D6CC335-68AE-4B48-81A5-A0F06212A7A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79" creationId="{F2A9BAAA-B4C8-45B8-AE2B-D1DEB818FA3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80" creationId="{C1D77FDD-27E5-4BE5-B26A-2CBA2A6E52E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81" creationId="{E729563D-9693-4726-A59D-0A7A6A231D8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82" creationId="{13CDDC69-2740-4015-A780-2159C8FD5BE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83" creationId="{FCF1EE12-EB17-4370-9112-F8282E2E732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84" creationId="{0A808066-C4BF-48CF-9836-D0985A2E7DF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85" creationId="{3DFC4679-1A0D-4B17-AB4C-8E6A3EF3E37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86" creationId="{4DAF738D-AAB5-428D-9F7F-8A0892A25F1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87" creationId="{C1739CDD-9E2B-4708-92FA-BF5AC462EFF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88" creationId="{26EE3540-EB2F-4260-B352-639B923B72B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89" creationId="{87A61E88-AA8C-4E9B-A511-261B7B928C5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90" creationId="{3E90BF0A-1D43-4AB2-A7FB-9C30842E887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91" creationId="{6FF9F79A-96AA-41DA-9DCB-0E89B6CF116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92" creationId="{B3E289FD-ACD6-4371-A235-2A7B4FC1F57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93" creationId="{CBA66710-0D39-422B-945B-F099D5556A8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94" creationId="{62673723-D57F-41DF-85E3-2AABDB90473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95" creationId="{37504E53-81D4-4B62-BB2E-E698F0326F0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96" creationId="{946CBC1A-90B6-4DDE-BAFA-BBBEECA3368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97" creationId="{C6B5EABB-6D87-42F6-B43D-F79F99398DA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98" creationId="{CF20CD57-A203-4744-A6EF-E466AD5D3EA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399" creationId="{046731E8-9871-4A69-A7E4-A28E3DC84A1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00" creationId="{C557F5F6-AAE4-4442-B9D6-1F9C390D65A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01" creationId="{77701980-7A51-41E1-B994-F716FD34FAD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02" creationId="{DB344880-7927-4600-9C3F-6D5F9BF92CC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03" creationId="{66F20C2F-46BB-4083-B193-CFCE2235209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04" creationId="{2C4FC5F8-F54A-4BD5-B151-77A3696AB40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05" creationId="{97CDF30D-B050-438B-886F-009B85206A0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06" creationId="{0D040DB6-A284-454E-BFED-09EF39A3CC7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07" creationId="{3B36B2AE-6943-41E7-999F-9AEDF9903C0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08" creationId="{DB3A1B41-A2C4-47AA-AFBE-69437815EE5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09" creationId="{C928FB16-9BE9-408D-8688-8B7EC153C53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10" creationId="{747270AC-5926-49A7-9844-99F3437343E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11" creationId="{EA17D69B-8308-4008-AC8A-381EE3BB534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12" creationId="{E7C53DD9-CFE7-424E-B98D-74C08DC5BA1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13" creationId="{9326CA1C-432D-4842-83E1-0AA418EC260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14" creationId="{2B9D2D5D-B932-4F75-BC9E-9917C5A7FB6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15" creationId="{B6DB6AFC-ABEE-4A5C-9B11-A18C4A60A0F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16" creationId="{245F7DE1-37B0-4B59-9BCD-93D4181C52E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17" creationId="{7A44EC4F-1751-4205-889E-F4DA59AC239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18" creationId="{2608576C-5BA7-4978-88D2-CF9F0FEF30F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19" creationId="{D212388F-BA9E-4EF1-89DC-8895BD2787F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20" creationId="{96A9E79F-C32D-454F-B1C2-8E2A2A5C2E9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21" creationId="{447B7651-860D-4AEA-AF1C-1DF409A6110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22" creationId="{3C3EEDEF-0C93-411C-AB95-D64AF76B03E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23" creationId="{C80C88F1-05BA-42CC-9A63-11C652E3AAA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24" creationId="{FCEA1E56-AD6E-4F89-B03E-792E2B4460A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25" creationId="{3580937D-0D53-4C9F-8E3F-B2B00B04C50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26" creationId="{3CDF069A-CF80-47E6-8EBE-2EA1BA1A8D8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27" creationId="{03FDC1BE-6792-4597-914A-AFB6F4F8FA3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28" creationId="{9FCE5C2C-8134-406D-934C-27DC33F3C85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29" creationId="{3C762E5A-091E-40EA-9296-B43EB9644DD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30" creationId="{CA35CA79-EE8B-4F01-8189-905DA313794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31" creationId="{C937A9F2-60B7-4814-93B8-454E0A4E7C1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32" creationId="{DFD99184-FE4A-40A5-8AB9-0292E730C19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33" creationId="{BC85A85A-7B5D-4592-83F2-A371569D840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34" creationId="{6B881718-57AB-47BB-B641-1932E8E30DE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35" creationId="{06B593FC-C5DB-4193-91DB-1F7766ED38F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36" creationId="{60818A68-201E-44C3-A84E-7DB2857CF5C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37" creationId="{C18D625C-A904-4720-923B-A147712896E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38" creationId="{5E72C838-CB24-420C-96AC-6482B3FAE9B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39" creationId="{55B23B17-62F6-4DE5-A44F-AEB8071370B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40" creationId="{81F3D631-98CD-457C-9C8D-5B48113A653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41" creationId="{FD23D41B-C900-42BD-A652-7E7592A7012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42" creationId="{82EF54BE-ED10-43FE-86EE-858BCFB3CFE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43" creationId="{DA024FFC-C981-42F1-BF21-5A01F52B178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44" creationId="{B9B1939E-4EE1-4740-A5ED-1BFB394D41A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45" creationId="{99822E54-5869-4D29-AB6E-45ADE29462C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46" creationId="{C5C2CAD0-D450-4AC5-B6F5-3B642EA4CA1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47" creationId="{902D9DE2-994C-49A7-B7D3-C0CD6A1904F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48" creationId="{54FE8C23-DE18-4BD4-8A6F-5EA9630E97C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49" creationId="{7D21619F-0C48-4289-982F-A63B171B639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50" creationId="{F7C2A1FA-80C3-4752-BAB6-856B38D7CEC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51" creationId="{F7904E21-7564-4896-B1ED-EAFEB5CCE2F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52" creationId="{5A2A6CCE-17B5-41A2-8FF6-4DA4AB2A0BE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53" creationId="{54FEC188-0E2C-4321-8545-4B612DF23AD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54" creationId="{9304BBCB-6E3F-403F-B67C-F89C337DBF9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55" creationId="{AF77D68E-EE44-4F5C-A6B7-7A2664BE8D6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56" creationId="{AF1F2E38-ACEC-4352-BDFA-263214EB32D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57" creationId="{094F3347-A66A-4E6F-9556-F3A732813F4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58" creationId="{5609145E-8F15-4800-B98E-98A1AFC43B5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59" creationId="{1BA9E542-9860-42CD-B993-F3C17CF7EA1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60" creationId="{4B002039-42C8-4333-A4EA-43924274580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61" creationId="{07A876AB-7FD5-4BB4-BDFC-E3E975FF573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62" creationId="{527190DC-CDDD-49D0-B2C6-CCB31D4BA96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73" creationId="{02BCE605-2C6C-45F9-8717-5B9E706BF5F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74" creationId="{FC22EF98-A22B-4AC9-A4D4-905A72CD982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75" creationId="{22FA66AF-CFF6-483F-86BE-B0C79B8059E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76" creationId="{6B2274F0-5FF8-4E94-BBB9-7D9D2F14611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77" creationId="{18FCED64-308C-4364-8BB7-6BAB7E541C0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78" creationId="{BE0EB4F3-E4AE-42EC-9F5A-37F2070D094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79" creationId="{D1E656A3-2647-4EE8-86EB-E3F6241BA81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80" creationId="{0C3E72A7-2A15-49BB-985E-B93176BC819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81" creationId="{2A301735-1EB4-41B4-A922-16969671D3C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82" creationId="{DD3653F4-32BB-46E9-858C-A5FDC29066A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83" creationId="{3165561B-F479-44DF-B5C8-50BBBD3CE13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84" creationId="{64CA728A-D4AB-466F-A2FA-F952C5052BE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85" creationId="{C9526D17-894E-4D02-BB53-447DF356895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86" creationId="{F2E638E6-F47C-4541-B410-9A182B50ABC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87" creationId="{6916EDE6-F405-4F1A-A185-2F793A60DB6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88" creationId="{902DCD4B-9620-4A96-BCAC-F4D4823BE7D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89" creationId="{8393B9E7-8D6D-4B02-9632-873566BC040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90" creationId="{2E069C9E-56EA-428B-A8A4-50AED7D4DD6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91" creationId="{B2C6913A-3B39-4209-8BE4-3F66CDDE3F2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92" creationId="{62E72FC4-2E35-4AED-9E53-8A53DFB796C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93" creationId="{BF2B7A43-66AE-477E-9D2E-611D1E29D40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94" creationId="{19864BE4-40F3-4786-9E69-8A5082D38A8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95" creationId="{0A856B81-0AAC-40CF-AA2D-0D8C57AE936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96" creationId="{D70D834B-2EC8-4EFD-89ED-C2773A2FCEC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97" creationId="{F1D275A4-4979-4408-8277-ED78291C031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98" creationId="{E835372E-3C63-41C5-A488-0E5174E0568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499" creationId="{2451EC20-0F36-4A35-A5AD-6BB270E49CC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00" creationId="{DEE04FD2-991A-45B2-840E-8FD37CF2330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01" creationId="{ECA0E57D-E210-4934-87C3-07CA2C050AF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02" creationId="{74820508-FE33-483B-AF55-B2BBD5C1FD8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03" creationId="{A88BD6D8-08A3-4986-8C5B-10271D1538D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04" creationId="{101CCCF4-F872-47E8-A99E-02072F287F0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05" creationId="{F49399C3-D13A-4A5A-B20E-BDF7315BA80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06" creationId="{6FAED853-4647-47CB-A5BD-477140332DF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07" creationId="{D0B3CBF6-CBBF-4852-BEFF-7059C4BCD07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08" creationId="{5314777B-B04C-42B3-AA59-C30E8C91E19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09" creationId="{D9CAA757-0912-48C0-9076-9E6376BC70B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10" creationId="{27CAF394-9CFB-40DE-91D8-38479D8B987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11" creationId="{B98DABBD-C4BE-42D0-99C1-0350AC85728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12" creationId="{8468F7B7-A336-461F-B7C9-BA584A42EF5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13" creationId="{593FEB09-60DE-403D-8C51-9802C928E8F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14" creationId="{438A2997-23BC-4AC9-B8A5-6A6A804856B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15" creationId="{4791046D-1DE4-4CD7-A8DB-BCBA83BB5BF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16" creationId="{E7478DD6-5DC9-4A46-A673-54574DDE027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17" creationId="{68B3A04A-EF2C-4E6C-B1FD-A2FAF22A18F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18" creationId="{7C1EF4C3-9E4F-4496-B9F4-74E76ECEFA6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19" creationId="{2D051A6A-07A7-4584-AA4D-1B8310FCD0D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20" creationId="{7D4A4F30-0E3D-4B1B-9B6C-064B2F7A489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21" creationId="{4B943E6F-7AE1-4987-A5A5-94135EC0D63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22" creationId="{3A9DA140-559F-4BBA-9969-5D9C3D63382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23" creationId="{72FAFD0B-ED61-4CC5-8981-DE58791CAFA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24" creationId="{A478F9DA-8999-476A-A851-1517F2EF68B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25" creationId="{C1499956-CC85-40E5-B162-FBA15FFA708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26" creationId="{5A36574A-6E3A-46FC-B838-6638CD00A92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27" creationId="{4D1D0C6B-EE0E-4364-9133-5A492C76196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28" creationId="{3295D157-772C-474F-B7BF-6D2837F70BE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29" creationId="{B675B47E-386F-40F9-BD57-1A8180EA74F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30" creationId="{646698CA-FD87-4EB7-831D-5B0A6B97FD4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31" creationId="{4FF648CE-4661-41BA-9E59-0F12044277D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32" creationId="{FD0435B9-DA1D-4FF7-8BEC-69E682D6C47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33" creationId="{9434C54F-436B-469E-BF65-E991C75FE0F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34" creationId="{71778F2A-7B1C-4603-8416-3EB97D8D7C9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35" creationId="{B8484604-BB0E-4C09-8AB5-CEC1DA842C3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36" creationId="{A7CEA936-2B0E-4878-BA14-CFBE0B886E1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37" creationId="{2D1EB2B7-FBB6-4C20-B144-276F5F9C511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38" creationId="{11D5D34E-C11C-4791-9B85-3A9B5B9FD8D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39" creationId="{ADD87A2E-29EB-4C4E-AFFC-5FBB61CAD4D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40" creationId="{5278F676-F083-417F-B97F-94E44C7D956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41" creationId="{4EA5401C-03CB-48D2-A2F4-0DA4B0FDA84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42" creationId="{08EEF8D5-F201-4B48-AD1D-FF13986961E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43" creationId="{E3F70EDB-A62D-466B-95DE-54B8205CF56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44" creationId="{B7F3831F-A278-4AED-8D4F-ACC6687B6AF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45" creationId="{67490645-7D7A-497E-BE21-427014376A7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46" creationId="{489EB822-D590-420C-894E-DA52902C1D5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47" creationId="{CC730266-07D5-43D2-ADDB-949B2C874E4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48" creationId="{41E16D3A-6336-4F32-BF81-E34EED97E3A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49" creationId="{574A7825-3190-4802-BFE6-FBBAEC7BFF4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50" creationId="{BB4F4069-1296-4E76-B12C-1A4D5686383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51" creationId="{6A6DAA9A-5784-4BE9-BCEB-3C7BDB4EDDF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52" creationId="{52EB0935-C0DC-46EA-930A-94DD9FA90BA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53" creationId="{BD494B4E-4D57-4A60-A35B-E34A1D0DB3F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54" creationId="{AF45482F-428F-48E4-8774-6B4E35B1015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55" creationId="{16A023EA-9296-4DF3-AECE-C5D6177C137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56" creationId="{E3DA1902-17D6-4588-BCDA-63F8AE9B888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57" creationId="{C6F10137-943D-415A-984D-17C17C776A2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58" creationId="{A0D5C1B8-7C54-4976-B01F-73AF2247FB6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59" creationId="{BAB09416-B3CD-4CD9-A342-0672E4D839D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60" creationId="{FC70D7DB-E949-4592-83C8-534CFD1E319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61" creationId="{F59B7AE4-D746-4AF5-B2B2-8A1165D52F4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62" creationId="{70314DE9-E362-451B-8BC0-400AC3A316D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63" creationId="{DC941B48-56B9-45E5-A3DA-17947D5D6FF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64" creationId="{0E4794F2-3E00-4E10-BCDF-B243CD42F56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65" creationId="{935C9202-1D17-4E7B-9A13-A8351D01693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66" creationId="{81BA364E-CC6F-43B4-A995-08B0AB5C992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67" creationId="{2AC2BDDE-159E-4A19-9E36-D3142B647A1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68" creationId="{60BC55A3-659E-4998-A252-FD2C0DDD575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69" creationId="{CE27C52A-20BE-4F42-896A-17B9B486B2A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70" creationId="{1D818EE0-309E-49D9-9CD5-F7993F4A946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71" creationId="{5EEBB590-08DB-4D4C-9BE7-3322CDD04B9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72" creationId="{89B50483-E4A3-420E-96F5-7976165B05C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83" creationId="{765310BA-7077-4965-84E0-66859F7036E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84" creationId="{84FD46FC-596E-4698-B4A4-2B2363AE3F1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85" creationId="{20077FC8-3E30-4F65-A2AB-80744DBF86F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86" creationId="{431FCB59-AF1E-4C67-AC6D-4E6DDBF67FD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87" creationId="{6D63C189-C327-4705-B726-7D9C51881F5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88" creationId="{D754D2BF-9EA6-46E9-BA08-4850AF22836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89" creationId="{2AF91AEC-7AB3-4C8C-9190-58442D5F08C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90" creationId="{CDD1E365-B798-42F4-9FE0-09C86F4F1DE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91" creationId="{DC0321BC-1157-4875-8369-A3FB026AC8C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92" creationId="{C42B96E4-412B-4D8B-BB37-87671FBC2BC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93" creationId="{2ED4560E-D3CA-4D93-9046-B1B128AB0A2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94" creationId="{21CCB818-F76E-48C5-804C-A002F361BB8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95" creationId="{CC6B9BC4-5645-4F4D-80B1-FE5521D8B85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96" creationId="{0F294D06-1B4F-4ED4-AB11-2402D144117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97" creationId="{8AA6C669-96F4-485A-8516-98E9EB78A37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98" creationId="{B365A9FF-29BD-4CD3-8F5E-B3A2966C595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599" creationId="{E5D1EDFC-5C66-4C41-8341-3B3B274D7AA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00" creationId="{C0D342E9-6BC9-4BC3-8B28-6DFAE99B449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01" creationId="{FB55E95D-64D1-4B57-9BA2-FDD35F96B99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02" creationId="{E3996E90-F16E-40A0-A664-E5AA93367D0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03" creationId="{F0DC88F0-D939-44C5-BC86-C87C8BE62FD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04" creationId="{102AB17D-FCA8-40BB-A741-3DB00833928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05" creationId="{D2A1D4F4-52D9-4112-84D1-92DCD35B4D6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06" creationId="{C89D260D-BC08-4A21-8868-49E892D9CFE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07" creationId="{12AD61DA-2443-46B5-96F5-E70FB4F6041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08" creationId="{12B88EB8-42D6-46E0-B66F-547C626D0A3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09" creationId="{29D7ACD9-FE2F-493C-BB84-53990A259CD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10" creationId="{F2EE47D0-1987-4F1C-8316-93A1108B4F8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11" creationId="{44667BF7-E9E0-4D42-B365-FE26910B45F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12" creationId="{22AC345F-071C-4899-B563-C93C0A7BD19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13" creationId="{3A760A46-7EE2-4BAF-A75F-FA20377F2C7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14" creationId="{7FFDE022-7CAE-47F3-AF82-8DB79C921F6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15" creationId="{DDF83F0D-16AD-45C6-996C-51368C3F0F7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16" creationId="{36DAE463-730B-40F0-ADE1-FC9E62FFC5D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17" creationId="{982F9BEE-A6B6-47F0-A108-D6E12881DEA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18" creationId="{6468F3E6-F81A-47E1-A120-0D522129763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19" creationId="{E191EC7F-040D-4D7D-8F8C-935EFB5A0CC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20" creationId="{AF5268B3-A953-4C02-8F33-954C8D1AADD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21" creationId="{5AF14E7B-04C3-4558-8327-CFCD5EE703B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22" creationId="{4E60BBF3-6A59-406C-87F9-59BA9D2509A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23" creationId="{B81BD5D3-C599-44D8-BB98-BE26991696A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24" creationId="{4521D64A-C42B-4814-BC3B-002E7626E23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25" creationId="{1C5AF05F-6E42-4E59-ABA3-32691DA4150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26" creationId="{EDE53724-DDF1-45F4-9381-FEB5AF0133C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27" creationId="{440061DB-5BC6-46B2-ABB2-190E8E779AC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28" creationId="{D2A33810-046E-458C-9764-B76042236B2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29" creationId="{B91DBAE5-0472-4F8B-B808-C2DC07F8086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30" creationId="{10DC96BD-D888-4629-BF68-283C0F168E7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31" creationId="{8DB1F5E7-F86C-4F3B-B0C3-3733D8E3297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32" creationId="{9E9B981D-7CDC-4EE5-BD8E-CE0D494450B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33" creationId="{9DEE6D4C-758F-4A90-A372-0C9DCD8CCAA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34" creationId="{8D7F5DBE-0788-445F-897B-9FDBB83D822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35" creationId="{C0DF5F22-5697-417A-9855-AC95EFECE82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36" creationId="{04DDC2D1-AB59-4287-B05B-8CC4A588892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37" creationId="{22006DC5-F452-434F-93BB-9A54519F0B9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38" creationId="{18341CF5-A129-4719-9269-94EFBD3B7DB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39" creationId="{56BF0389-5B7E-4FC1-9360-0664CC779C9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40" creationId="{31447176-10DF-452D-A61D-DBF6C5E735A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41" creationId="{2C2628F2-6F59-4407-9DFD-BFD006D024B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42" creationId="{F9C92C1A-BD3F-4C6E-8313-9EF5077BC6C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43" creationId="{28F83EA7-33ED-46D1-9A3D-157DC93A01E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44" creationId="{5351D964-D5EE-4AA0-8781-F12572C896E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45" creationId="{83A285B3-59AA-4F52-B855-CC9C90AC0A1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46" creationId="{17F3C08C-CCA0-4FC0-9E5F-D57D505C8FF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47" creationId="{72037EAE-98CA-463B-82B9-A06D4B42AB8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48" creationId="{CC79D7E9-C270-4BCE-9D8D-3970393AB09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49" creationId="{AFACE642-D8AD-4903-9059-40BD5EA713C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50" creationId="{12B9C2AD-A9B2-4DB9-8601-717390D6B94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51" creationId="{0E7CCAC1-4D7F-487C-8D5B-7D6A6250A1A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52" creationId="{EEB307E2-98B6-4F90-8624-FC22378CB45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53" creationId="{99ACF693-436F-40B5-8CC1-F9ECAD9111F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54" creationId="{C4B49F09-DAE1-45C1-A58F-2643149D6C0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55" creationId="{2920AF4B-0893-4491-A5E2-9B3755EC5E5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56" creationId="{7461F61E-6C60-4FC0-AB85-79464C9098E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57" creationId="{E78D931E-56CD-4EB0-8D83-1569E2723E1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58" creationId="{FDA15862-CE7D-48A4-99CD-082AAEDCD32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59" creationId="{5CD9B92B-260A-412E-8C2D-0A643837674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60" creationId="{B19BB07E-F9B2-41D6-88B1-A1CBAC79B33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61" creationId="{D373C015-EDE8-4B87-966C-E18CD4FC889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62" creationId="{CC87083C-ADDF-48DB-8A9B-5A6AC7AB99C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63" creationId="{E3299C00-5B30-43A3-B3C5-2078DB2DAD4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64" creationId="{F43E0D34-CE3D-410E-95D3-C478831ECFD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65" creationId="{2875A599-AFC6-4C03-980C-A693E2CBC2D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66" creationId="{1D66A54A-AA2E-4EF3-8A02-F44AB11C593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67" creationId="{40249930-36B7-4BE4-9707-423C7B7EDA8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68" creationId="{174BA154-983B-4F72-9561-2BFFDB9523B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69" creationId="{7F32C689-7A07-410D-A847-F73462916D3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70" creationId="{7C39A9CD-2228-4DD7-A354-E214B178E22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71" creationId="{23AEDCA5-AD7B-4EC3-8FBB-513F255DF35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72" creationId="{36416F36-6F75-40CF-AFA7-580EB13B4C3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73" creationId="{73DDB268-5334-4F93-B491-039F875961F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74" creationId="{6CB3C080-2B1B-41E1-AD75-14ACEC642FA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75" creationId="{D058BFD1-4EAF-41A5-BC13-628F77B54D0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76" creationId="{069EAD2D-7E9F-4D6B-A60F-FCAED454FA9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77" creationId="{B3FC4924-55B0-4682-A54B-834221B35E7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78" creationId="{AAEEA015-7C73-49BB-A984-58ED463B0E5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79" creationId="{EEF7BE81-C481-4987-B030-7C4C2F9FC9D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80" creationId="{8053E6D5-1E2F-426A-AA7B-F7FE7185C7C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81" creationId="{1428A804-84AD-4209-A103-883F966C19E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82" creationId="{6D0D84CB-6771-4A60-A9A9-3AF257CEAA5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94" creationId="{E3FF92B9-843F-4C50-BF21-35C8EDD67AA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95" creationId="{1DA7DBD1-3E6E-413A-ABE5-CCC8E1260E0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96" creationId="{BBFAD660-8931-4A5B-8292-61627C59F40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97" creationId="{D88FA1DB-9DAF-45DD-85D9-269F0E3877B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98" creationId="{FC97E4D8-198A-42A8-A7C9-E9D4734B33E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699" creationId="{3E432A32-64AE-408A-9994-CC0AD3991E7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00" creationId="{676C2C71-4DA6-4F47-8E24-F92C681CB58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01" creationId="{FDE0B606-9B68-4087-92D1-14F71BA4C4B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02" creationId="{F943A298-00A1-4E4E-B2ED-F50A9E27DD1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03" creationId="{510D682E-CBFD-4892-9463-BA107F35ACF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04" creationId="{401951F1-8591-4DB4-B721-0F72183AC3A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05" creationId="{607F5F6A-D45D-469A-ADB0-F764C617240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06" creationId="{46B16D18-0EEC-4EB2-BFFA-D4F82791A56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07" creationId="{1CFC9387-2CF6-4A1D-A17F-2A5776305A2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08" creationId="{450D07B7-91A7-4C01-9E32-DECD80FE447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09" creationId="{94C47AC1-4EA7-4AFE-9BE3-A1EFD73D4DC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10" creationId="{10EE184D-A907-4F0B-A994-C4C3A5C79AE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11" creationId="{369F3FD8-72E3-4DB2-8220-1C1893B4B53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12" creationId="{20B8A26D-202C-47D0-95DA-DA40647CCF1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13" creationId="{F2282775-DA95-4801-A995-C4D40A08DCE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14" creationId="{6FD2572C-8B4B-4055-9591-80D7BF97F8A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15" creationId="{34919B58-D81E-498E-8549-A04E4C6FEEC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16" creationId="{38979ED1-BDA1-4AB9-8427-07110FA3D6E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17" creationId="{115FBC8C-41EC-4B44-ADE7-7D598DCA4AE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18" creationId="{30855F88-EF27-447C-A9C2-B173757A13C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19" creationId="{DCD0BE2B-B10D-4223-824B-8B5CEC82198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20" creationId="{6F9C06A8-4494-4013-815D-4FD9C35EED3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21" creationId="{AF23101B-C17B-48FF-B585-785747EE5D1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22" creationId="{AB46C80B-5C44-4248-8C06-0F2254763AA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23" creationId="{284A8121-25B9-4A9E-A003-CB0A1BBB458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24" creationId="{9309CA10-0878-44A2-8777-9352F9DFF0E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25" creationId="{51DE53AC-4B91-4A82-BC51-A01C1E7D55D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26" creationId="{285A645B-1BA0-4AC0-BE49-6712AF0ED2E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27" creationId="{336CAEED-B9FD-483C-95A6-D151C26CF96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28" creationId="{0FC80AEB-798B-4E28-B481-63563AD9E17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29" creationId="{1B061271-5ABB-4C82-8321-D5E826A4E3F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30" creationId="{A0792F90-ABBC-4515-908A-BFEC7437804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31" creationId="{7428C305-6DBC-4C31-8246-B7B53B526E0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32" creationId="{EDEEB24F-01C9-4DB5-A7B4-2E8A73EFA0A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33" creationId="{43B88B92-9BEF-4F6C-BBE4-AB7683090BB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34" creationId="{C0F031AC-4A62-4084-A696-E329D783003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35" creationId="{E721D8B3-F2C1-4729-AE78-FC74318E71D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36" creationId="{75725DCC-2BD0-4F5E-81F3-B8D48C10BED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37" creationId="{DB240A09-9567-4751-84DE-B405773FCA7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38" creationId="{0B4FE813-A648-46D6-A8B1-03BD5F2D5B6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39" creationId="{37F09215-BCD1-4248-9BD1-B0D38C66212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40" creationId="{40DE3288-76FF-4274-BBFE-DEA42AC4145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41" creationId="{2469C8B3-DDB7-498E-8DB9-C32CF88AA9F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42" creationId="{2EF192B4-C472-438F-B3C8-AF010CC0693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43" creationId="{7AA506E5-53BF-4F80-B4E3-FD2120AB17E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44" creationId="{768AD150-E7FE-4948-AEAE-26FDF1B8593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45" creationId="{3298915E-FBCA-4292-B971-81929C8295D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46" creationId="{AD3B3A7D-A7B5-4D65-BF7A-8078EB8E552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47" creationId="{FCCBC77A-414D-4752-8CAE-C8679F901A7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48" creationId="{72AA469A-D23E-47F3-9A4A-9DFFE999303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49" creationId="{B974910A-0DF1-4130-AD3B-A8AB25FE3E3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50" creationId="{F1B20C52-C306-448C-8DB7-75E650123B5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51" creationId="{8F905EEB-6794-47E9-95E9-7104891CC4D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52" creationId="{31FE8F66-19EC-476B-A1C1-36B91FEB301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53" creationId="{CB6CBA69-FA9E-4C71-9FC5-77422FB7E2B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54" creationId="{39057D99-FC36-4B4F-AA44-23B4083380D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55" creationId="{F6F4C537-F5F3-4A16-A5B4-1DCDCD158D9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56" creationId="{F22559AB-E78D-42D1-9291-2083F947B6A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57" creationId="{2A6924CD-3713-49CC-97BC-7BE3324C845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58" creationId="{85385F2E-5F09-4127-8678-EEF5DC0C47A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59" creationId="{6792D123-3947-4094-B0D5-E801F0418AA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60" creationId="{BC8A411F-B394-4FF7-B37F-60F7A11D995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61" creationId="{2948DEB0-0A9C-4EAE-AF35-0C983877B79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62" creationId="{56062FF7-EE68-494A-BEB8-80EB04A7640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63" creationId="{394BB889-5601-4B00-920C-26BFC2B8DD7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64" creationId="{92865F38-7B4E-4F07-AF87-15A39C864A3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65" creationId="{5BAA6DA7-08DB-482D-B9CA-EB88FA51BF1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66" creationId="{D7D58653-85E0-4DAD-8FDB-3D0F0FDFE90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67" creationId="{75AFA979-A813-4A45-B62B-69244930805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68" creationId="{C3360705-3C3F-42F9-B188-88677B7FFDC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69" creationId="{8C42D0CF-84EB-4F6D-9313-E3BF656C759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70" creationId="{F228B43D-7266-47D5-A7BA-BCD46E28D1F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71" creationId="{F10EC367-9E76-4DFE-B5FF-8EFB5E1AA01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72" creationId="{C966874C-6FB9-4568-B2E4-B212355EF68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73" creationId="{C41D1090-717A-40C4-95D3-8A8ABD6C335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74" creationId="{43D2CFBF-7B90-47AA-8B7D-59D46207265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75" creationId="{E7197CB2-25BF-4258-9F9E-0E3B70D1866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76" creationId="{D0E98CC5-9471-48F5-8998-C7D430E47EE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77" creationId="{35168E88-E608-4723-8758-1058CCE47A6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78" creationId="{CB77770D-591B-4456-A3CE-707287B47EC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79" creationId="{6ADB8025-9FAF-4AC6-B2F4-DD90263B741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80" creationId="{7F92EEA9-DC3E-434D-B5B1-3957F84D1CD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81" creationId="{35F4E584-79F7-49E7-896E-D890D1FFFDA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82" creationId="{7FAA1D97-04DB-4F17-BD91-22839A357D7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83" creationId="{2E612DA8-DB75-4817-82DD-0256307234B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84" creationId="{2B003BB3-C465-4ACC-9517-78253183FEC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85" creationId="{F62ABE70-A878-41BA-920C-7621F3BBC06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86" creationId="{556DC236-AAF2-477E-BB3F-BE633DE9154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87" creationId="{A47B734F-9701-47F2-BA4A-254EF3E8566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88" creationId="{B242D37B-B47A-476D-81CD-4F53918615E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89" creationId="{35B6A0EF-502C-4675-A8A5-C995649212B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90" creationId="{CDCE243C-28CC-49D9-B08C-3E37421B2AD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91" creationId="{75C5246E-2C6F-44FC-98A2-8F1E0960CBE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92" creationId="{9BCCFE87-13A5-40B2-838A-AA941C7BE6B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793" creationId="{C43B5C84-F3EC-4394-ACA4-2A1429B684B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05" creationId="{6F5F3119-C358-4688-AEAE-7D254EAE8A7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06" creationId="{5EB2987E-384A-4B73-966D-DB69F2D8326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07" creationId="{02052A70-F51A-4E8C-AA4C-C02F5401A61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08" creationId="{1BB4CC31-FA0B-4711-BF18-245926F367B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09" creationId="{54C5A902-AF41-4E98-BE0E-17C37D4F105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10" creationId="{7ED73830-EAC9-4F14-B63C-34DB29E357E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11" creationId="{616DCC29-E0FA-4925-83F7-E6EA5607E8C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12" creationId="{92DA85ED-A41E-458F-BBDF-BE656D6E2B5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13" creationId="{9A475416-D095-4DA0-98BA-CFF782380DD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14" creationId="{0B8250DC-93E1-440C-B7DE-B08FA459F9F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15" creationId="{E7254EE0-9C11-45FE-A913-2CC2B98EDF7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16" creationId="{649E946F-35C5-4B65-9E6C-212A2CBBBBE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17" creationId="{1BBAF4EE-8EDC-4507-926D-6FED4B2B571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18" creationId="{50DB0B71-073E-466E-8ABF-6A1376D7B6D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19" creationId="{9659705F-5E6E-4D2D-89C2-EC4E4246510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20" creationId="{8D952E8C-3889-4686-AF92-BE1D0BFB6FA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21" creationId="{BCAD43BE-2023-490E-A8F2-8EC09641319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22" creationId="{7204FB8E-B184-496E-8BB8-5EF75416A2C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23" creationId="{A4207FB5-586F-44C5-8FBF-E7FD9AAB235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24" creationId="{D185932B-BC94-4FE0-B3EB-F68F506072B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25" creationId="{8269D4A0-B769-4BE6-9BFB-055BFB56841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26" creationId="{4B942BEA-DD2C-4505-987D-9D5BC429076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27" creationId="{E2240513-94A0-41CF-99F6-B559468BCAD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28" creationId="{B44A866D-89A6-40AE-9CD0-2668C00F0C3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29" creationId="{7780C934-385A-49FF-8772-383FBFDF72A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30" creationId="{DEA69137-EAC8-45CC-94F6-EB0E26A3BCD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31" creationId="{0DE82817-1835-4283-8BB1-B67F3C0E4DF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32" creationId="{7F5A259C-8A5D-4474-BD8C-D97EB1390F7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33" creationId="{B45450DB-E67D-47B5-91C2-6CA5FB01F09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34" creationId="{B74ABC05-ABB6-47F1-AC63-84AEA725378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35" creationId="{FAC7BDA0-2607-4ECB-8854-1637663606A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36" creationId="{79A1AE13-1F87-468B-AA82-8419695DA3C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37" creationId="{2170D029-A223-435E-8EBD-A4FCCCE7BEA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38" creationId="{CDC51E41-255F-4E7E-8537-019A0AA3BB0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39" creationId="{1CE5FAC5-5F27-4946-A090-DBAD81F1838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40" creationId="{D1784F02-E109-4D74-8B61-7B8474836CE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41" creationId="{C656A1C3-5BDF-42D6-ADDC-354DEF8E0AA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42" creationId="{5A085BC5-A524-411B-B8AC-FAB7C634955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43" creationId="{91FE2EB3-A1C3-4DDA-811B-F22C1F9A0AF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44" creationId="{508DFA0F-C5B8-4C45-A07C-099D927AE40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45" creationId="{B5D8414A-FFF9-4261-8894-2E2B4393984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46" creationId="{ADCEEF27-F59D-4565-990A-59A0E0223E0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47" creationId="{9D260737-B618-40B3-A559-CBD2DD95F01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48" creationId="{B5C08B43-F6E2-4126-8AA6-CB57B1FF0AB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49" creationId="{EFDE6C28-13C5-4A3C-BD6E-4AB4605E09B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50" creationId="{F26EEDDF-05C0-4A81-A86C-ECD2F989576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51" creationId="{BFD27D58-D553-401A-8C20-EDB6906ACDA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52" creationId="{A66A6BF9-BD6D-4276-A447-E3758FAF069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53" creationId="{89B36C7A-4EFE-44CF-BF83-1C8EE9D3E48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54" creationId="{629EF956-B578-4800-84C8-B1C1BD116AC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55" creationId="{0379CE78-7AED-4418-8CC4-7FA6B3563F9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56" creationId="{39E05728-5313-46E2-86B7-0B4498E7CEA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57" creationId="{A14D8C26-13B7-4652-83BE-2CC4219E46A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58" creationId="{60C7C073-E337-49C8-9CEE-CAA4BE35227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59" creationId="{90DB496C-E298-48B0-9339-2A671EA68AA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60" creationId="{EDB4796B-911B-4AD6-9436-4B2B13788F4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61" creationId="{ADFBADFC-AFD3-4E0A-8EB4-D5EC677731F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62" creationId="{DF3C99E7-9CAB-405A-9F5A-7572564746C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63" creationId="{7CBEFBCD-74D0-4F02-8489-0C10FF8DEAA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64" creationId="{C354A6DD-1F06-4CB1-B643-10A430DDD55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65" creationId="{12477054-B382-4887-A65D-B6755182AE0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66" creationId="{C6B66C80-E57C-4447-A2B3-CB7404AF2E4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67" creationId="{55C53316-0E41-45E5-974A-F90E799F65B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68" creationId="{372EA4D7-1790-492C-B710-099AF018EDA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69" creationId="{D21C97B8-16D6-4235-9973-0786A3EDA2A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70" creationId="{75CA52B4-50D4-4327-9355-94EB062755C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71" creationId="{B1459B70-73BA-4A96-8C49-ABB82D0326B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72" creationId="{0516BB81-3602-4B91-9FA7-04874725448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73" creationId="{C0E7233C-8557-4571-9DFB-337D3D222B2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74" creationId="{65B37533-633B-4DF4-AA0F-2EFCDBADE30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75" creationId="{B6AF8CED-A4F7-4D7B-BB62-601B8618DC0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76" creationId="{CA3AC360-CE46-4DF7-8E4F-D7E3E1DEDFD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77" creationId="{95AEA000-1527-44B7-81F7-F9807C70034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78" creationId="{516D0496-EAC2-4A81-AFFA-3C92180F274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79" creationId="{47D4E352-B049-4C9C-8A40-193B64A4117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80" creationId="{465BD49A-1D34-4754-9501-D8CFB0D15AF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81" creationId="{B10799F4-7480-468F-A6C0-8E5843B43EF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82" creationId="{0A89A297-AF40-46D8-BE4E-BB74FECFF43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83" creationId="{B18699EC-674E-4C71-B510-D74948CC833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84" creationId="{6E7C9297-740B-4891-931C-99B77438CF5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85" creationId="{924446EA-76EE-4936-969E-2CA2CF5D5ED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86" creationId="{6ED97FEE-366B-4FC9-A150-32EFFE2507E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87" creationId="{FCBA7278-85EC-40DB-A82A-844F84410DB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88" creationId="{2019154C-5CF3-43DC-BC07-5ED16C46AE4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89" creationId="{19C5FF1A-FE5A-4818-8014-C7C5AE7DA13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90" creationId="{A75DB2C6-C6EE-4AAD-A287-54ECDCD1FFD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91" creationId="{4E0E31E9-DC6B-4D97-A725-F42FD0BFF3E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92" creationId="{23CC2A7E-B255-476E-AD04-32F695383FE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93" creationId="{64E9670D-928B-4DE9-B030-10FAEA2B971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94" creationId="{1860856D-46B3-44A0-BC0E-BA2AFCAF0D4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95" creationId="{2DF00840-8944-441C-A2E4-BFB9D5DCF0B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96" creationId="{84C12039-5FBB-465F-B759-1DADBF0149C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97" creationId="{4DCDCA32-5EC0-4403-A4E9-6B8E7849827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98" creationId="{1CC77AC0-5F69-4FEA-AD67-885701803BB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899" creationId="{518735C2-F636-46A5-931B-DCBFF15C697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00" creationId="{F32BF568-C2A8-4765-9661-C82791EB0B6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01" creationId="{552E45E5-D1CF-4848-B25F-BCC9B29FBE9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02" creationId="{0ABAC49B-EF15-4087-8D86-9EFFAA045C5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03" creationId="{21B79A14-03DD-42AE-82F7-5CB2EBE54EB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04" creationId="{D4BE87DF-0CA0-4989-A15B-675E161049E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16" creationId="{A8FCE6D2-819F-4147-9464-CDA70C2CC15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17" creationId="{211E116E-6B4F-4772-A37C-9C7B17D5196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18" creationId="{135E1B37-E8C6-4608-A8E9-3F1B847ED7F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19" creationId="{88549782-CF58-4E5F-B864-459AA39276E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20" creationId="{A08C718A-3077-49E2-8B20-D02604BCBAD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21" creationId="{F27E4D5F-71F2-4935-B6B0-6E0C5CA6807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22" creationId="{75E7AE77-A23A-40FC-808A-5C735708363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23" creationId="{757264DA-84AE-4953-BB4D-E57B625DCD0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24" creationId="{627BAC41-37E5-40ED-A94D-4326AA40826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25" creationId="{DCCCEB43-4730-4FCB-933A-9858CA834B6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26" creationId="{1F43EA96-D58A-4AD5-824F-674224FA4C2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27" creationId="{B6744C86-2EFE-4EF2-BD18-AA9F2AF4718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28" creationId="{E1FAACC0-E4B7-4431-96C4-C4096F18AD1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29" creationId="{03998179-C620-42C4-8937-E629A79C00B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30" creationId="{4EA6D680-B8A3-4BF0-986D-7AAE5E1FFAC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31" creationId="{D70AB42F-166C-4D58-9D23-22C1C42F35C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32" creationId="{07C5FA84-AC38-48E4-B6D5-B44C608AA78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33" creationId="{889F4346-5021-4D7B-B55D-E430D95823F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34" creationId="{52664AFB-567F-4E25-A98C-CF9DFA4934A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35" creationId="{5235B546-A632-4AB1-811E-AD367310A69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36" creationId="{5EB00666-5F5C-494F-8F99-B38FFDAC8CD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37" creationId="{B06328FF-39DC-4923-8683-A0E7BCA5D32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38" creationId="{B264179E-340F-42FE-AD1A-DC3C0D1AD6C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39" creationId="{2D2AF68F-C8B8-406E-8B04-A99751A38FC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40" creationId="{4319FAAC-D655-41B8-8259-F4B901DC0F6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41" creationId="{B79E41FE-179E-4C8E-B9EF-0DD7E1AB7A0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42" creationId="{49A1FD95-E7A6-41A4-A0E9-B0C7894BE90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43" creationId="{62B9F5E9-BF27-42A2-9C8A-913AD44BE84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44" creationId="{769B49E4-AD2F-45B4-8616-F50197BAB49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45" creationId="{679ACC7B-30F8-421F-9899-CAEA4090BBC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46" creationId="{F1B39873-AFC9-446A-A358-7C098130C34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47" creationId="{D5B81D7B-C1B4-4419-B533-D6681CB1C50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48" creationId="{4349138C-2D3C-47A2-AE64-1F5127EF9CD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49" creationId="{B43BE8D5-21E7-444F-BE17-3F7F98F49B1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50" creationId="{6C1BFAB1-E275-48CF-8DE9-D8C41974200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51" creationId="{6D6D671F-25E2-49EF-A12B-3C824C75A80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52" creationId="{91564CC1-3ABC-45CE-B543-7F0D594973B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53" creationId="{45B4E5D2-09F1-45A1-9FD8-49A426330EA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54" creationId="{4E87690E-8949-4204-9F10-2C221864A3B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55" creationId="{FF541063-ABB6-4A7E-951F-04A1C136901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56" creationId="{00C40AD4-9D06-4BF9-9029-92AEB9ACB35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57" creationId="{DDA01EC1-913E-4C15-A56D-C721025CDFA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58" creationId="{31551893-F0A8-4DFE-B4B6-D55E6ECB6A9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59" creationId="{B42B6723-0AF3-491B-A2B8-158DEF3AEA0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60" creationId="{C30970AF-8FA3-4FA3-AD31-A27CDA2BD98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61" creationId="{A584783A-C026-4D4E-AE5D-B2EEBEDC4D4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62" creationId="{1B9BBF24-E7BF-4899-B7B2-EC388DB1370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63" creationId="{899BAF53-4C9B-41E8-97A8-77D3577ACCD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64" creationId="{CD5EAAFA-59FC-4F4B-88EC-C3E563D1268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65" creationId="{423F9B0E-9EC4-4471-9B59-11169AB2C51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66" creationId="{A7B06CAA-DB88-4C23-9849-49FA93B7EAE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67" creationId="{A3B49ACF-083E-47B2-BCED-11A1842292A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68" creationId="{CA8065E4-A9D4-4199-B9E4-7CC4997E734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69" creationId="{37005B21-60F4-48F9-AB44-BE9786E7AEC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70" creationId="{6EAD5FC0-0229-4DEF-90C8-33A868D5745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71" creationId="{BC8D6225-1E93-4052-BA2B-72AAD6CE57D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72" creationId="{7EEC9459-0452-4A76-8B54-22AF6788C93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73" creationId="{6A91DDAF-0E06-4810-83B7-073AB2CB495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74" creationId="{39D7A34B-8926-44AA-AD51-134C442116B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75" creationId="{F97C02A4-66EC-4F53-BC28-F9762598D0F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76" creationId="{8C0DE0E0-E446-42BE-95D0-7D678126C3B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77" creationId="{9065B8C3-79BC-4AA9-8660-A573A3BF0CE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78" creationId="{786F6BB6-A093-494B-945D-DDB898C3F56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79" creationId="{4E6DCC2D-3C77-4ABD-9CC6-C44DD91C107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80" creationId="{0DFCEAC8-34F1-4332-B604-B1EB5CA2393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81" creationId="{7F62DA6A-B451-4228-85E4-AC7C63DFE51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82" creationId="{0975C4AC-450B-479B-A4F3-F5519B9DFE9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83" creationId="{74805FE6-565D-4C99-9D8B-01C918E16B3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84" creationId="{D2FA4A84-4112-4FC5-84C0-D01F6996CA1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85" creationId="{C0C0C4A9-6199-4FBC-8B7C-B0CBAD1FD5D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86" creationId="{82C07BFA-95B5-4F0E-8904-116ACF52900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87" creationId="{20AF76CA-4CF5-427E-B8FE-3232D46DFC4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88" creationId="{423022EC-6262-4908-88DF-60169A778C9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89" creationId="{0DCFD07B-4833-493F-84CB-CDFFB0D8646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90" creationId="{709316D0-C716-4029-BF4D-71B3FF7B895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91" creationId="{A7FED776-06B1-436B-A79F-B8A8FDB85C0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92" creationId="{D46ED450-F5C3-4D88-9463-1BFDDB52808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93" creationId="{8F90167D-E4C8-4EFD-A11E-03858FD7907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94" creationId="{02EE21A3-D3BE-4599-9BB9-2D552B3A18B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95" creationId="{9185604A-6893-4724-89BD-534CD7FC196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96" creationId="{71DA09BD-9905-471B-B011-A650572B7AC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97" creationId="{A8DEB1F1-3662-4A78-8EEE-5BA915F2F8D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98" creationId="{E9BE96F4-9EF8-4F17-9008-B61043DE832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1999" creationId="{9002923C-B3D4-48C5-8C3E-134D352976E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00" creationId="{091140ED-749E-43E4-8C44-A9ED314FC11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01" creationId="{1BF4F5A8-F098-40D3-844A-012714A91A1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02" creationId="{FDA8008C-2A43-4896-8587-028BC6398A0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03" creationId="{809CD4C8-1E18-4E3A-8B60-B04A7290E8B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04" creationId="{41C42789-09D7-4D09-9856-D248BCE6C7E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05" creationId="{AF3A339D-4C61-45D6-95F9-4ED89BF3C05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06" creationId="{16E643D3-77A7-4763-B393-D2B11856823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07" creationId="{D9DBFA90-1A9C-4C07-A1D2-196A0405287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08" creationId="{29AC67F2-BE4E-4336-A46D-D1C78336B07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09" creationId="{6884DCCB-807B-4280-8554-0CBCFA776C1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10" creationId="{F02B3324-4A9B-4BC9-A653-7804D842FB6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11" creationId="{411CFA2B-2F23-4486-AFEB-0CAC13451AE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12" creationId="{24E8F282-0034-474E-A7B5-3C9CF06DE8B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13" creationId="{685D20A6-9D69-482E-9D02-B20CDB53672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14" creationId="{BD6D6FDE-AEC6-4972-964A-BA0858F8B2E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15" creationId="{1ECCB124-0573-4209-8AE5-C3058E2041B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32" creationId="{2C4391C1-33CA-43E4-BB19-8DD017DD163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33" creationId="{59B32FC3-862A-4967-A61E-5F487CB9EA7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34" creationId="{9FB9623D-5D86-4E2F-89A6-E972E5FCA2A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35" creationId="{755EFB27-6287-41AE-81CD-244ECD42B19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36" creationId="{778D1B91-0638-40FD-B34A-B763BEE28BA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37" creationId="{CE5FBFCB-8667-44AD-97B3-EC9B9093D4E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38" creationId="{F49843F1-9B6A-4B71-B926-7088A7A0012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39" creationId="{1315570D-E5FD-4CCB-862C-EB333F37686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40" creationId="{DF858C74-4F04-460E-BD64-94F56F9EF8E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41" creationId="{880B5BF7-F325-42AB-9FBA-4461AC3B1DF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42" creationId="{729CA0EB-F58F-48C5-BF0F-41CBF0BEA3E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43" creationId="{CCCA3BD4-5AED-44F2-8CCE-512BD805485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44" creationId="{E43A54C8-D45D-485F-AA34-19160AF9943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45" creationId="{F8279AE3-AF08-4E29-AA86-4CF880C4104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46" creationId="{7883E454-1DE2-4519-880B-6695288081C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47" creationId="{AF43C51A-B6CC-45EC-B9E6-1269DAA4E03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48" creationId="{E5105BB2-86DA-4A80-B7FC-0C7472DA70D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49" creationId="{800E7304-40F9-4142-AAAD-2E2F36CF209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50" creationId="{532CA0F4-8BD6-4269-9D07-BD5CAC17AC7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51" creationId="{CFD13157-4C2E-450E-A9E0-77DE9472040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52" creationId="{98E8E001-5B51-45C3-976C-7ED3CA9A8A0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53" creationId="{ACBBD1BF-40DE-4CD7-A911-4A1290A05C5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54" creationId="{AB386C2B-69E0-47CF-8226-2364E1A2FA4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55" creationId="{D3D3AFA4-1EDA-44F0-A4E7-8F4420E915A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56" creationId="{18C8EB39-4D80-4022-B81A-BA0A71FE665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57" creationId="{259C0F23-0952-4297-8E16-FAFD0CE1B60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58" creationId="{F397BDE9-E9D2-46AD-8D89-BEB35C56614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59" creationId="{E629E5C3-3ECA-4E1A-A715-47052CEBA83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60" creationId="{BF15FF73-1B8A-4077-83B3-CA37F58C110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61" creationId="{C2BA1ED6-5735-4B1C-9D44-393BED4BAD3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62" creationId="{8325BF67-1434-4A0C-941A-71808B2684D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63" creationId="{34C69CCE-C55C-4471-8E10-81E719B382E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64" creationId="{828CA7CB-AFD9-4E88-9DD6-9124582407F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65" creationId="{917F72EF-C184-49EC-94CB-897A6AE44E3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66" creationId="{5B92BCDB-20E3-4D1D-8F9F-7A4D72BDC58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67" creationId="{6F0B97BA-D2D5-432D-88D1-393EE831BF0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68" creationId="{1022B091-2247-4BDE-AF35-A090F74BCEA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69" creationId="{16104F42-9272-4A0D-B47E-65FE8EEAE13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70" creationId="{BB173119-CDB2-43A6-9752-20918012C5A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71" creationId="{AA9DD50E-7413-4E32-B5BF-522836ED4D8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72" creationId="{D0283668-7A4A-4EE0-829F-7806C2563EF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73" creationId="{C731D3E0-68B2-4735-BED3-939BFE4CC35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74" creationId="{54E72744-19D4-40C5-A02C-D28940CDF80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75" creationId="{82DB50DE-C704-4A28-BAB9-2D6CA9DD539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76" creationId="{09E0B7F1-4A3D-448F-BBE2-54D54792A8B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77" creationId="{8CFBA293-748F-4138-87A3-78C63E9586A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78" creationId="{67B9EA80-2C3C-4629-A053-37C12D898D1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79" creationId="{A2BCC4D0-61CB-4AED-B0A1-8AD6A37B2BC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80" creationId="{2F8A6B45-FB10-4615-85BB-B45E2142796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81" creationId="{3DFDD2F4-7B64-4B1A-9485-722CD3B92FE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82" creationId="{200C3D83-7532-4F4D-95C7-22476593FB7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83" creationId="{023C98A0-E085-4F51-BBFB-2FD2BAB31A7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84" creationId="{85C0B4E5-6D6C-4152-A1EC-E683E341D58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85" creationId="{8D646DFA-F734-4A81-85C0-D5F222A753B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86" creationId="{D13A087D-B72C-4B46-BD55-1744C75B760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87" creationId="{67FEACB3-2107-4806-8334-A52DD4479E0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88" creationId="{6BCCBB16-A43C-436C-96F5-1F95CC8298F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89" creationId="{BF6336D0-23CA-42F5-A0AA-FDD07A45C22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90" creationId="{12C30D4E-FBCF-47C8-9031-292018CC4C3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91" creationId="{337341FA-7066-4B58-BAFB-39DD1132F46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92" creationId="{3132D183-30D9-4665-82AD-D944D39B94B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93" creationId="{9A8C4975-5C90-4A4E-B6AC-E9544C30184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94" creationId="{763F266C-C6FD-49F8-9AEA-F46985757AF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95" creationId="{71F7CF71-B761-43FD-9FBF-5AFD31CD65C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96" creationId="{72D093AC-9FB2-4C15-9914-F7CE0D3FFCB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97" creationId="{FD87FD47-0A63-4837-8F9A-FF2F3A67774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98" creationId="{070AA4A1-7DC7-4BA7-BF12-BD51A5744C5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099" creationId="{DF1A1305-711A-40D5-8DB6-07D244E4ACD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00" creationId="{FA8BF021-20FE-4F41-9903-344ECA28842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01" creationId="{933FFA17-458B-472A-9FFA-57B53D2B5C6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02" creationId="{ACC2A15E-9096-4875-9EA9-B6872DC3938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03" creationId="{807F1DE1-F8F2-4DD1-87A3-92A4FE20EA6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04" creationId="{1E5B38D6-E9B5-43DA-AD4E-689DC1F3FD4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05" creationId="{E0FC29CF-4ADB-4258-8317-28BCB1C2F38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06" creationId="{63F76CC3-2F31-496A-A2BE-FACD1E12D9E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07" creationId="{CD8E51B8-5CBA-4B55-B5B0-44B69A3BDFC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08" creationId="{9EFBD54C-A6D4-4714-BA29-291602EC63C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09" creationId="{03D429FF-DD28-4C81-B887-5B7D1218E0D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10" creationId="{E0D514BE-A6B2-42B0-832C-46D6C99D667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11" creationId="{F154AF88-94FA-4A4F-9293-5AD0C0024D8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12" creationId="{0C17D292-5AD4-4450-BDB8-A1301BBA391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13" creationId="{073761EA-9904-4D3C-84E6-9D5D5C4A792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14" creationId="{31203CBD-E967-44E1-ADB6-6E731BE0977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15" creationId="{E69305D4-462E-4E8C-BB51-D08E65405AA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16" creationId="{DD0AA5E6-B701-4937-B70A-3A4219B4E41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17" creationId="{AD1DE5E0-AA2A-4CD7-A16A-230DD4ED229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18" creationId="{DA41064C-16FF-4E16-91CA-E8D2D8D4BF7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19" creationId="{34B4AEDC-6D49-4FBD-837D-AACE8DE8651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20" creationId="{BE7BF8A5-3CB0-487E-B8C7-E61CC038E62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21" creationId="{87F7488F-9F0F-49A2-AA96-65189F2362A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22" creationId="{47A36119-34CD-486D-A049-17CCA276BEF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23" creationId="{97C4646A-6A33-4682-B1A5-CBE26BAE7E8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24" creationId="{A66AFDB4-A5EC-4B09-8681-ED17BAC2C23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25" creationId="{3AC5CE6E-45BC-44A4-86D8-9F4FD2519C4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26" creationId="{1FE071E9-2D2E-46C5-AEF4-51CEE93F11C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27" creationId="{E1F1178F-0EFD-4610-8AF4-063389DCBDF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28" creationId="{AADC4BEC-859A-4E49-BB58-630FA6C4CF4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29" creationId="{D064CC72-B3BE-4D30-B22D-A8BF500D279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30" creationId="{AB531E07-9125-4BB3-9735-D2118AC0331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31" creationId="{4056AA81-21AD-4EDB-8E60-14A4636EE1D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42" creationId="{79C45BB6-E874-429E-ABD5-1D85F01854E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43" creationId="{A22CFE43-A7DA-4EDF-AA64-CDC4E7DB9AB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44" creationId="{F818DEE9-FB35-4224-BF2A-F593E1E515F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45" creationId="{38143B1B-8A13-4DD0-BEFB-96137D8F747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46" creationId="{B07C16F2-510A-4826-BBD6-AE6C9C3A5C8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47" creationId="{B10C7452-1BE6-4C37-AA9E-B5FC541A5B7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48" creationId="{BD086198-E00C-4CEA-B4AD-8ED4B491025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49" creationId="{99C9A815-71D6-4D83-B249-B67285E3F2E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50" creationId="{127EF922-0872-4604-9AC0-717F2A128F8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51" creationId="{30229405-91DF-46A2-83BD-5062CA3E441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52" creationId="{43175F62-3CEF-41FC-B62C-704A0E3F6F8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53" creationId="{86B1D175-C2EE-49EB-908E-932F966C31C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54" creationId="{B8247895-C427-4F5B-B494-67C8C32C5A5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55" creationId="{9881EFB2-2393-401B-A481-E7538770CD9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56" creationId="{4B4758E9-5246-42ED-B92A-76B5AB2EBAD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57" creationId="{3B27A117-F3B6-4702-9F3F-E2060CCF3D4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58" creationId="{D60245A8-3A48-4A44-9502-33ACBB9F3EF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59" creationId="{465D21AF-1341-44FA-ADA6-CB9F4A0F3E8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60" creationId="{E5C650FD-F2C8-4B47-BBDB-5E3E396E9D7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61" creationId="{683BA997-C53B-46CA-860A-55D44FC9056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62" creationId="{930DE815-5D36-4DB0-B392-416384F60FE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63" creationId="{0393BB9F-87A7-4B98-A305-42EAD83BF03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64" creationId="{31B2806B-9370-41B5-86E9-08F2C070C38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65" creationId="{BC723F67-2C6B-46DC-93E2-FD3E9545D30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66" creationId="{ED60D16B-66D5-49A6-ADEE-29F9DD0D99D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67" creationId="{D10D92B1-91C5-4C36-BDB2-DEE9FDF5970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68" creationId="{AC3C04A4-AD83-460E-A96A-F5CEA1D22BE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69" creationId="{7C2B31E6-632E-4124-83C7-4A456FFADA1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70" creationId="{726E3B09-8650-4B46-A3CC-C444A400C28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71" creationId="{582D04D3-3EE8-4EB4-B347-B19A010B5D4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72" creationId="{76D2D167-C2D8-4247-AA41-DFEC95292C5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73" creationId="{75D066D1-9DCF-40D2-8E4F-A0AF34C306F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74" creationId="{A66B25D7-C64E-4D31-B771-DFA3E74C59E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75" creationId="{F211DBCE-D411-4BD8-BF47-4F9B16D911A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76" creationId="{F2CADE7B-B2F2-48D3-936D-81AA8C93C0A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77" creationId="{EA6FD7F3-B0A7-4E7A-837F-AE6BDF96E31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78" creationId="{C5E747C5-6A60-4B9F-8918-BC44E396628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79" creationId="{A949316B-52FB-436D-BA2E-BD8102AB85E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80" creationId="{115BC317-7B31-4B60-9414-F949C0FCB39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81" creationId="{0B044411-BDEE-4E87-9B26-8182967E712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82" creationId="{17212C0C-C09B-4790-A252-A95E5134E43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83" creationId="{8CAB9D6C-F429-4DBE-8E65-E66F1F1240C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84" creationId="{9D108F82-2B2D-498F-B0C5-FDEDC890856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85" creationId="{DA9B9116-5CB2-484E-ABBB-C6AB636A311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86" creationId="{97C819E9-3AFA-4F2E-816C-62D14CE8262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87" creationId="{084179FA-9B85-404D-AF9E-1978E6A5E51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88" creationId="{8C509FF7-4ED3-4AA7-8579-F7E749C35DF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89" creationId="{90DA291C-A52A-475A-86F4-C7789919A17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90" creationId="{23C93BFC-1A74-46DE-B7CE-FDE5A647A27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91" creationId="{A15C5551-290E-410E-8D72-0234697C149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92" creationId="{4D4C7FA0-B752-431A-8F38-3DF79E1803C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93" creationId="{BEAA8CCB-99E9-4689-B4B0-2875A49B2E6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94" creationId="{B0574F53-3321-461D-9CD6-7C6F6DEB19E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95" creationId="{279008D0-F342-4CC5-A128-E775C2D92EF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96" creationId="{5FC388D6-F4B5-4045-B2E5-2BE48B33366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97" creationId="{9E38AD8E-FD6E-4533-BBD0-3E6065D25D5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98" creationId="{7A587563-2137-4676-A9F4-BCC64FEC638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199" creationId="{D07004FB-A55E-4655-B66A-E72135D2383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00" creationId="{EB2036F1-C0D6-49C2-AE8C-CDE8769319A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01" creationId="{DF9C3430-2732-4FA4-80B1-F55232C492E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02" creationId="{1A93D6A6-98DA-4EA3-989C-BCB6964BAA0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03" creationId="{48DF9C9F-133A-4890-B371-047982FFC04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04" creationId="{47B9E69A-EF19-4F9F-BD8B-82787885421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05" creationId="{B2F4ED13-6697-4F23-8C04-A92ED4E4259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06" creationId="{A3184B97-9072-4DAC-9539-34F1AAE791A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07" creationId="{2FB2069B-F21F-4AD7-8134-E274829BCE5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08" creationId="{42DF6BCF-D3A4-4F02-8654-BF377273AEC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09" creationId="{EF709F27-4C7F-4E80-B8E4-0CB99B4A523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10" creationId="{061B6CCB-6112-4571-BF1D-5DC64093890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11" creationId="{E286CB19-1D42-4A41-8584-ECBCA945449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12" creationId="{BBC3B380-DAFA-4991-BE47-421BFA32FD8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13" creationId="{74C3AEAC-48E6-434C-8160-1055CD95C88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14" creationId="{57A6998C-1175-4D86-A08B-6878B83C6BB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15" creationId="{49A85991-7630-4177-B023-06C34D6137A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16" creationId="{6340BBBB-9F70-4827-BEB6-55805B7DFA9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17" creationId="{6165ACA0-7066-47B8-A779-88885F59F6C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18" creationId="{E31804D8-8240-42BF-B62A-F92D3806262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19" creationId="{89D6D438-7944-413C-AD4D-B121D36F24E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20" creationId="{0A111D29-2BE1-4A99-9DFC-87A381D6DA6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21" creationId="{0FB6125C-D94F-4C12-9E42-9E0D0937B1F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22" creationId="{6E3A719C-8CD4-436C-A1EA-973BCF97727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23" creationId="{2888BF87-EEEA-437A-979E-C12E403E058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24" creationId="{0BBE5ECB-E0AB-47B9-A7E8-A8F66E3AF02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25" creationId="{C4B1ED68-AEA1-4964-8901-B04E600D826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26" creationId="{9ECA7C7E-674D-4A3E-8811-EBA4AC4C656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27" creationId="{9E11C134-D670-4367-8862-06305975229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28" creationId="{5BCC6906-C4F5-474B-870B-D8985E9D0F9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29" creationId="{4523A3E7-FF07-452F-BA58-E6438DDF2A9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30" creationId="{18EDA542-BE3D-479D-9AE3-3569CB52F9E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31" creationId="{610528E4-F11F-41BC-92F5-66F956E93FB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32" creationId="{9EE81B20-7DC6-462B-96A4-1B67FF86EF8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33" creationId="{686C050C-AB05-4DC8-B318-024DBC17C9B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34" creationId="{9CFBE5B9-420C-4635-9350-286C58B2109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35" creationId="{35BEC9C8-A012-486D-AC8C-3FB91D0265F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36" creationId="{4BA293F9-7EAB-4CB4-902C-F40762D4BF8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37" creationId="{50DCAF7F-41E3-4951-BA1F-DAFD4825369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38" creationId="{575194DE-3C04-4FD5-A85C-27E4BDDD4B8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39" creationId="{A46AC61D-4869-44ED-8907-5FE0D64A1B1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40" creationId="{7C539A2E-16D4-49AE-81CF-B565E4E78DF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41" creationId="{79DA3285-14E3-4C75-BEB7-12E9055FE63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52" creationId="{7082380B-EDA1-4681-A8D7-D5704FDFE4F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53" creationId="{DCF7F169-1434-4141-A01C-7CC740CA1D7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54" creationId="{C311FBCC-EBAB-4484-A7D7-3ED93E404AC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55" creationId="{FD0D2582-8EDF-4CFA-A648-3B400375FCC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56" creationId="{6C6080B8-3CB0-4A09-947C-AE541D4B9DD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57" creationId="{B2B328B6-AB31-41B5-97D5-6F2E98A7E88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58" creationId="{750BF963-4000-4CDE-88C4-4417863577D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59" creationId="{807AB774-BDDE-45B7-9CCE-237B160A455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60" creationId="{D491DD27-F264-4DEC-92D4-3337A80776A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61" creationId="{140995AA-014D-4A29-8D46-BCEF41B8B94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62" creationId="{872CF494-B72A-4658-9265-D330EDF74BA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63" creationId="{39517BEE-8120-459A-B429-E555AFB334C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64" creationId="{5CE764E6-5D5A-4629-B392-0E85E6ACE1A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65" creationId="{8DF549D4-8102-4775-B8CF-E014D9A755F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66" creationId="{B09224F3-3906-4977-9BDE-C54A6EC6D85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67" creationId="{9FB68769-1C2D-46FE-940B-C79FFFDAAD3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68" creationId="{B2A4742A-5047-4DD6-BBAD-F53077A3921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69" creationId="{FB898AF3-E322-46AA-BE6B-5FE9BC0EF43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70" creationId="{4F878F49-D7AC-4398-9751-DCBA2511815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71" creationId="{4C5C6800-CDE7-4331-9D03-F6839CB20AE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72" creationId="{156DC727-51B8-4D7D-9CEA-40AAF992240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73" creationId="{7087AD26-E1A4-4AE8-9BC6-5F46B179944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74" creationId="{4623526F-A931-415C-BA16-F18F57D86DD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75" creationId="{9E45136C-EC00-47AC-B6B2-3543DF38D57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76" creationId="{1B719B9F-5D84-4A09-8B50-03C4F6065DA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77" creationId="{D126B0B7-79E0-419C-9B02-E2372027414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78" creationId="{E8F01D2C-9679-4327-9BC9-0A6164709A0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79" creationId="{4D347032-7B0A-4464-B49E-5742D3C4E69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80" creationId="{FB21355E-8F2F-42A0-9DB0-766A4070D27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81" creationId="{E62E658A-9DE1-458E-9A0F-3B3C3A34364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82" creationId="{970A17ED-0383-4B32-A9B1-689692E80D4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83" creationId="{01861FA6-DED1-4725-A6FE-0693D36B52F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84" creationId="{B87A7A52-2AB7-407D-B25B-92649A71EE4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85" creationId="{2BA6A7E0-142F-432D-9F70-706BD9A8666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86" creationId="{15C52150-3482-4DCF-B279-11BEC27D5CC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87" creationId="{495E3D7C-09ED-43F4-BCFE-90363123383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88" creationId="{EEB5C45D-8CFB-45B9-9899-56E23B59851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89" creationId="{37BA44FD-A50C-42BF-BE1E-0557847EBB9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90" creationId="{E89D8B24-C493-4386-B97C-B1811B5A4CC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91" creationId="{2094329E-4669-448E-9A67-A21898D233D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92" creationId="{9B5AE6B2-41C3-456F-BA8E-A85333F2892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93" creationId="{ADB790CC-BEBA-4465-BA26-09F850FB6F6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94" creationId="{2CEE17E4-4EEC-45D5-AD37-8157616B3CB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95" creationId="{67003B13-A8C5-4EE3-9C2E-BF2AFDA23FB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96" creationId="{A17FB2C2-972C-4A3B-ABFE-A359C37FD7E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97" creationId="{803B28DF-C527-4164-BA5D-A140198D2C7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98" creationId="{0DF7A751-D55A-45E3-BB94-047852C42C3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299" creationId="{287D6C7E-C4A9-49FE-8C94-999C1376A51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00" creationId="{393FDA58-65E6-4AD0-91A2-95F5D4F48D4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01" creationId="{E4D59482-DA60-40E7-B1B8-3EE15BDA65E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02" creationId="{BFE8D3CA-DA34-4F87-8281-57F570B27D1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03" creationId="{5B5F9FA9-C176-49A4-A766-254C291CBD9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04" creationId="{C328BA0C-B383-493C-B534-784C83556F4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05" creationId="{5E171563-2360-45AC-86EC-8720F7DB54F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06" creationId="{6DB33C1F-F26A-4A70-ADBD-20C4FA769E6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07" creationId="{188CEF3C-EA59-4B6A-AB8B-A038F7A9DBB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08" creationId="{445D3A14-961A-4851-B039-4E868699CF2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09" creationId="{F3F81CED-B44E-4DBA-AD5A-C1466393A0B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10" creationId="{FB5C4B31-E21B-4B50-B483-18A1EE8AE7C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11" creationId="{48CB54AA-32CC-4337-B7AD-020F899B459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12" creationId="{5229AA61-CCB4-4B58-9C5B-156626D3458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13" creationId="{7B0F90A0-A87F-4B0F-B8FD-66139548C38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14" creationId="{114E5B1D-6A5B-400F-93A4-310939D1569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15" creationId="{423A8DB5-DC30-4FD6-AB58-0B11D2043CA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16" creationId="{C9CCFAD8-E0D4-4DC8-A9FA-6A449A6AB43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17" creationId="{B7534001-F96F-4352-A42B-0D0EA9A416E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18" creationId="{D62FC4E3-BFBD-4AB8-9CA4-3BAC52D9EAA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19" creationId="{3E13ED9C-B031-4214-9007-D05DAB9F625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20" creationId="{9FDDAC1F-C912-4E7A-BA72-CC3F0492063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21" creationId="{725D5F3E-C64C-4164-9B98-18A920B4D2F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22" creationId="{009F34B7-D94A-4E55-83ED-966E3610B0A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23" creationId="{8520AD5F-3D03-4531-A5C9-5670B67364F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24" creationId="{4CA77F26-5CCE-4D06-AC00-01221F97DA3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25" creationId="{40D9ACB0-6F92-4FB4-9D5B-20501815BA4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26" creationId="{1A8D86EC-E51F-4E9A-8F37-0FEF7794465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27" creationId="{1BC3699E-D621-4349-ADD3-0B037AD5FF2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28" creationId="{6CF0F935-2E08-41B2-A95F-9F7EE459667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29" creationId="{67126241-E96D-41F9-AA03-0F730C5DCE6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30" creationId="{686B0AD9-5934-4E13-A4B3-E8691EBCE1B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31" creationId="{F068CBB6-9B24-46FE-A5BC-CDCE73899DD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32" creationId="{AB2AF271-BF49-46FD-9BC7-AC8FAE458BB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33" creationId="{09A63275-664F-4F21-9E18-4F2BB05A9C2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34" creationId="{0FA42323-DB90-40F3-B3B9-33AF2A9400A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35" creationId="{CB2E2453-B175-4DF1-A600-1F228578F9E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36" creationId="{C57CDC11-B713-4921-B3F8-52F7C242FD9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37" creationId="{7D6DC3CC-7400-4029-90F1-B2C13929E9D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38" creationId="{C47DAD13-055B-49EA-90D8-46F95AE1E84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39" creationId="{470039CF-1E88-4236-9169-142EAD8C1B8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40" creationId="{762EE78C-FEF6-4779-9ECC-8C3E8064F88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41" creationId="{3200C106-F707-4AD2-9574-13236FEDD80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42" creationId="{7792406F-8448-4F08-BAEB-CD4538F8FF8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43" creationId="{2A62DA06-9AAD-4855-8F67-DE38E5A3905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44" creationId="{51924A22-8311-4677-BA4E-E06265004AF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45" creationId="{47A22CF2-906E-4F83-8D59-3F9023E38C8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46" creationId="{88A731D0-C6E8-4979-91B2-E910C4ABD04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47" creationId="{D6DC2AFA-6A87-46E7-98AC-F209509596B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48" creationId="{97E8C67D-4E58-4951-9A97-0883D584341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49" creationId="{56451346-8E1A-4E20-99EC-E0812A2258B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50" creationId="{5A3EA861-1C3D-435F-A9D0-90C12FC6A16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51" creationId="{9FE30FD4-CEE7-4770-A726-5EDC73E58DC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62" creationId="{AB9E6331-C7A8-46CF-A74B-317B1F153B0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63" creationId="{C0CC6DE8-74A4-4DF4-B82D-DF552A9B7D5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64" creationId="{6E9C3677-39D8-4C8E-995E-5CFFDE33934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65" creationId="{83A8B155-5BDD-44DA-8E58-00827E6F063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66" creationId="{F69B1288-750F-4960-AEE6-5BBB0D567CD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67" creationId="{F1CB962B-AFDD-47D2-B09F-0C3B43FE59E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68" creationId="{70E3C372-7F58-400E-A234-54B8FF7FA26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69" creationId="{5C9E9709-85EB-4581-896E-50D29B7B8E4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70" creationId="{EA5AF34C-2388-4153-8DF0-CBD6D85A0EE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71" creationId="{C082F900-15A2-4FDB-B848-3AD1806F2EB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72" creationId="{1E7DBE08-20BA-411F-8C52-72A02AFDA41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73" creationId="{16C9C112-3355-461E-A45B-7BB637AD120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74" creationId="{2B5CCBD1-1EAC-48F6-B284-F85512BA0CF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75" creationId="{43DD0553-E381-4BC1-AF58-76C709CF268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76" creationId="{D3E1CD06-3D35-495D-B934-C85E97CF09F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77" creationId="{9AD3CA39-80B4-4608-BB82-F5FAEF11025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78" creationId="{473416D4-EB19-4463-88CD-8316F461C42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79" creationId="{1AA8DD19-6C2E-4374-A59E-8CFA68EB6CD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80" creationId="{7EB3232F-8986-4413-9609-E9857661626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81" creationId="{2C76B03E-F470-45FD-A55F-4E0846DE081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82" creationId="{88D98E9A-A355-4F7B-A0A8-CD08FC613F9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83" creationId="{154668A2-0284-46A4-BECF-820A1C60BFC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84" creationId="{628A35BB-CC0A-4668-9A8E-954CB687B36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85" creationId="{47ABF474-231A-4202-923B-C37946E048A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86" creationId="{AEE07741-9B60-4291-A716-50A7BB545E1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87" creationId="{5AA93570-3366-454C-9E64-E0B086969A5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88" creationId="{3033C711-DD68-4786-B424-6A85E27D3C7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89" creationId="{655429C2-1C1B-469C-928D-E7A02B42192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90" creationId="{1A8C2B48-2902-4EAD-B27D-3BC8500E793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91" creationId="{D9B5BD46-657E-4331-AD54-B86741E1418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92" creationId="{C0AD8387-4982-47BF-8C84-C559E5F79FF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93" creationId="{B069FCF7-683F-44AC-9DEA-BB3E762D4A8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94" creationId="{4775BA5E-A064-44FB-BA4F-F0AB66A0319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95" creationId="{4B86F4B8-93E9-49F1-8E47-83E57AC764C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96" creationId="{44E73F7F-7949-4CDD-B7EF-FF6A78B1A3D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97" creationId="{1AA0508E-778D-421B-880F-D05D9524A73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98" creationId="{589642F1-9DEE-40E1-841E-C4F5DDE93E2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399" creationId="{1BF07E21-E972-4EB4-B3F1-C7B3AD86BEC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00" creationId="{EFCDE9A1-A9DC-4907-ACE3-CCAFE8353E7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01" creationId="{A0F94FBE-B117-4273-A39E-7532A339423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02" creationId="{87EB2CBA-2EEE-4516-BF9B-66F52B6B2C0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03" creationId="{57B84D82-3E29-415C-8262-83ECFBBF6F1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04" creationId="{A2C8FA99-EBDE-4644-A6AF-D1F7F5781F8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05" creationId="{6E079DD4-2927-4AB9-ABD6-ADDDFF85B33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06" creationId="{079EF3CC-EBA6-46F4-8A3C-68FDEB747FC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07" creationId="{84EABE8D-53B2-4ECE-A40E-26C59D04642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08" creationId="{F7359117-D0C5-41AB-8354-4AE412BA29F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09" creationId="{BB1887D0-601D-4AF8-9E8D-C0E3150EFCB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10" creationId="{9972CB53-B842-41CE-8996-B03E474D160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11" creationId="{522F9C57-42E7-4AEB-A68B-48472FFFD4E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12" creationId="{8B43C927-4A06-4A32-9F4A-E433E7FE4D1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13" creationId="{643EB8E2-C314-4CA7-B180-DAED9C96CB7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14" creationId="{AE1794EA-74D4-4432-8257-38034B589E5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15" creationId="{9FB1FE27-C9E8-4590-9E24-5E457537A98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16" creationId="{6ED5E433-FC90-40F8-A3B4-4D578F44135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17" creationId="{43C0E05A-AA16-47DD-B2BB-A5575C3DDD4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18" creationId="{44E69324-D2A2-43C6-AFB0-A6D15D304C7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19" creationId="{7C38EB7D-B19C-431E-88D4-8F11DD4C72B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20" creationId="{E0364789-4CBC-423D-9CAB-BE0375322A0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21" creationId="{A2075650-5611-4ACD-942A-648C8FDF8C9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22" creationId="{C8EC5F11-DA2A-45D1-8C78-0F9DEDE8942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23" creationId="{21DF21C7-D759-4CD5-8F56-1C8B5A22A12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24" creationId="{76650771-8279-48E5-85CA-A366FFFF4A2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25" creationId="{56955D22-F06C-42E7-B976-AC6D1E411FB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26" creationId="{C4189877-B67E-459E-B99F-7C0147F8411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27" creationId="{ECC4291C-5A0B-430F-81BE-DC25DA22BAB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28" creationId="{F24DF1D3-9900-422C-B1B9-A80552BEB4A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29" creationId="{0ABC780B-45C6-4D6F-82CC-71FA4362EDE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30" creationId="{B5A8F559-C02B-4F77-AB6F-3362CCBDC90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31" creationId="{E69479FA-A9E2-4EEA-8958-F32C78DB7E1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32" creationId="{A7DE92CA-1317-4DEA-98B6-DD4EEDBF861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33" creationId="{D404AB26-3824-4865-96CD-E5F532390E8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34" creationId="{EE0D066C-0C80-41C3-9E9F-6D1C6B4A3AA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35" creationId="{41191465-5D67-4B55-881D-C421D1B993F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36" creationId="{900829AF-3703-406F-AB79-D5B7059E1FA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37" creationId="{D88385EE-F1F1-4130-8274-11E0052890A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38" creationId="{1CC7BB5C-D042-401F-8B8E-11A5CB3289B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39" creationId="{86753102-0E48-4C68-AF00-BE15B334752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40" creationId="{828A1A04-B601-4780-B948-5666490DBB5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41" creationId="{12C3B57C-0776-4D88-9EE6-860AC74041E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42" creationId="{A3C95D77-2A80-4BA8-928F-AD903E670EC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43" creationId="{AE363263-B9DF-462E-900C-107DEA52B04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44" creationId="{FA4BB211-6248-4D2E-B0E5-C0CE1ACFD89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45" creationId="{61DFA993-0D40-4185-A779-10B48424BF2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46" creationId="{BE06891C-BEA7-4777-898F-DE4565B418B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47" creationId="{219A6D8C-7597-4535-8D80-D8C9E2DA60D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48" creationId="{C999FE7D-D041-464E-9095-647283B9B7B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49" creationId="{78121BAA-2191-4512-99F7-BB0B3EA48A9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50" creationId="{09DDC181-719F-4B46-A8B4-E5D058C4CCE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51" creationId="{BEBCA440-E5B2-4E15-AA81-6FBA75265FC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52" creationId="{0B280B17-CA2C-42A7-A8ED-8E8665775F9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53" creationId="{FCC33FF4-ED6A-4C77-96E4-00E2CFF5BB7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54" creationId="{D4AB5F3A-43B3-4C87-BC77-BB9CA11C746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55" creationId="{ADF146F1-BC4B-4078-8CE5-0E0A2F115F8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56" creationId="{43837364-EE59-48BF-9643-B59D7D9DCDF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57" creationId="{80825571-9231-4AE1-923A-9BE1063D6C4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58" creationId="{9358A2D5-02EE-4419-B0BB-A5AA0C54D83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59" creationId="{7A1A696A-5084-4033-97CA-ED79E67CE30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60" creationId="{9A6572D8-A1C4-4321-9E33-BC21F53EC01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61" creationId="{BC0D5195-5465-418C-8C39-DC1B436F8AA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72" creationId="{3BEAD87E-027B-43E9-A567-1366AD305D6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73" creationId="{EB028342-8BA8-4D5E-99FB-1401F3EAA10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74" creationId="{E2029BFF-FC26-41DA-9930-36AB0724FA6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75" creationId="{9D0F29A2-D8C1-49E6-8931-64333F7B972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76" creationId="{C33769A1-6C6D-479C-9B11-C6437164989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77" creationId="{7D42F431-16B4-4975-BF02-835588A11BF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78" creationId="{D826D8BF-8625-45A3-9201-086921E0E7E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79" creationId="{72069D0D-2A0E-4CF0-B00C-48145673317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80" creationId="{90CA5B0C-EDEF-4A60-9A44-A99A779BB88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81" creationId="{F611841C-299D-44E7-B7F3-B161BFA921B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82" creationId="{06D87ADF-507C-4FBA-9688-A8454B0BBAE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83" creationId="{26AB193F-0272-4DA5-9DB5-02A9040FB41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84" creationId="{3EB4D1B8-821C-47F4-86AE-CB850579BEA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85" creationId="{B8FF108E-8352-4D82-9B25-92291EB29FA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86" creationId="{9DD6BBA7-1E3E-434E-A579-870072FBC41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87" creationId="{25E093CB-C89D-46D1-A84E-FF543BEFD64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88" creationId="{0E4071CA-0886-4022-A24E-443692E7C8E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89" creationId="{797B3CC7-3965-4687-900D-D8B8BB10F7C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90" creationId="{785ABF83-7C93-4A4A-9592-5A748368984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91" creationId="{E6FBB225-5F26-4343-AF3D-A8F91C66B84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92" creationId="{0C8E6BC7-A8E9-4C9D-A98E-2AA43027B71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93" creationId="{5FBBC3B1-8F02-486D-A6E4-4A706B5E235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94" creationId="{7FC69CCD-EF93-4E29-A3A2-CA33E2402DD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95" creationId="{9B70C7ED-0DF4-4321-8B4F-E71CB36861F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96" creationId="{6BFA1625-17C8-4270-956C-F4A1646D77F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97" creationId="{6CB207C3-F266-482F-855E-9F837F22781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98" creationId="{5046693A-11CF-4F13-8589-EB442639C50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499" creationId="{592306D4-2C36-4EAC-8A17-355259A0A8C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00" creationId="{8AE4CFBF-7BCE-487B-AF59-38DEE107667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01" creationId="{D090861B-E8CA-4ED9-8235-E0363BA6E37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02" creationId="{9856E8EE-7ED3-4D28-BC98-A4031290FE9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03" creationId="{06026C2F-1FEA-433F-8E69-19FF1FDB3D6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04" creationId="{BF0F16C5-7D2A-4A31-A6F6-BBE976218BA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05" creationId="{BD9E59B3-96DA-4723-9A1D-0507FA3DBF1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06" creationId="{144CA697-998C-45C5-9EE1-E3365BC8777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07" creationId="{C8D88A44-63AF-4F01-98D0-BE02D2A1FA5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08" creationId="{D466608B-8525-4850-8788-5E174451E0C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09" creationId="{28AD329F-22AC-4ADC-989F-7C98485501F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10" creationId="{76092C87-D4E1-453A-BEA4-333681030AD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11" creationId="{8B036230-E19D-41C6-8309-7794F9D5D38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12" creationId="{4BAF1ED7-D784-436F-85E0-735FDB95831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13" creationId="{A1A21F4E-8EBC-49FB-A80D-02B72E55315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14" creationId="{95E9BA63-5C48-4AF0-8DE1-989E79A6947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15" creationId="{61AF6F85-DFB0-4F88-AEB9-E091069EEB1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16" creationId="{FDB958B2-A36F-4A98-912C-61C00F33AB8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17" creationId="{130832D1-7B36-494A-A15D-2011601E2A5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18" creationId="{CB987FA5-5D0C-4F0A-9F41-605ABF7BFFB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19" creationId="{A985C695-692B-4360-B229-F4568672362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20" creationId="{847B220F-B10C-4B1C-8CC7-CDCA72F96F2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21" creationId="{ADF70979-EDDB-4C83-A648-D2267A1D645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22" creationId="{F349066A-68B1-4A1F-B751-CDD18854E35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23" creationId="{C97D3B4F-D2FE-4BD0-919D-B1970545D43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24" creationId="{66993833-171C-4A76-9BFE-F7A1DD3EFC4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25" creationId="{17B0437E-A44A-42B5-AA90-6087E312424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26" creationId="{57E179EE-22CC-4D51-A6FC-B4CD8F3DAEA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27" creationId="{8FF390F7-0309-4B89-BFE3-4A63A093A48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28" creationId="{7A39166E-6EC8-4C0D-85FC-3A2DAABEB26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29" creationId="{571D3F8E-5936-493B-A2DB-1A90BF72E64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30" creationId="{510B6CDC-A973-4453-892B-187EF39D4E7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31" creationId="{95070E06-4276-4144-B8ED-86170695DD1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32" creationId="{F02B1955-01A5-4629-8BB8-E243728EFA9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33" creationId="{DA6FC785-CACC-4F79-8FBC-867D5A3A340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34" creationId="{1107786E-8A8B-4B84-8089-34950FBD9B1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35" creationId="{BADEA534-D15E-4DFF-92AC-72237093931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36" creationId="{CD2BBB9C-831C-4064-98D5-CCC10FAE4C4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37" creationId="{984B3CDC-438C-400C-B0CE-8D6851726F5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38" creationId="{563F6805-1584-490D-AB03-0282340932E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39" creationId="{FDF8282C-4208-425A-88AE-21E7C2C9D1C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40" creationId="{B1212AD5-2F8E-4386-BBD1-73817BFFC48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41" creationId="{845A404A-2BB0-472B-A5B4-32C51D2EF63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42" creationId="{9DF5E56E-6ED7-45FB-84ED-B34C2A45156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43" creationId="{6439C593-84CA-491E-B59A-65C49611CC5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44" creationId="{3407BFC8-A6C1-4703-B6D3-3A51874D8EA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45" creationId="{CB11CF23-A36E-4937-AB01-CB0DE258C42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46" creationId="{2F8B3C9F-9DF2-469A-87DF-59AC2C5AB90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47" creationId="{29FF2C92-7346-4C98-8FC9-FC0541D2385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48" creationId="{9658BCC5-3E43-41A3-AEC4-77F8E5B6F88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49" creationId="{1B934F8C-2B65-4DB0-80C4-96FD784C738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50" creationId="{6124C22A-7BBC-4E3F-A9ED-90FDF934814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51" creationId="{37CEA2B4-3E06-4990-8004-FE8D4AF0192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52" creationId="{9A0EE01B-74AB-4089-8486-A5F0CC79DA7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53" creationId="{BCB6725B-595A-4E1E-8C37-609E7285074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54" creationId="{EC7D6A6E-2CDA-4A5B-8B7D-F13B26B72C8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55" creationId="{B7AF78DF-3CAB-41BF-B277-ED2C1CD9840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56" creationId="{586B1293-F056-4ECE-B17A-8C95D3A0755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57" creationId="{BFAFD258-3885-4F5A-A006-34BAFD0469E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58" creationId="{C5C5AEB9-8164-4909-BE29-DD9DBF3ADCB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59" creationId="{CE2966C7-347D-47EB-9715-C499EE12376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60" creationId="{283A6B4F-8755-454B-9C90-632E88322E5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61" creationId="{BADE1D1D-6AC4-4909-9EFA-299ABE19C95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62" creationId="{6D057A02-6E12-4B54-A106-976ED0658EA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63" creationId="{B8973869-4230-44DA-AD1A-764564973FB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64" creationId="{5C88DC26-6A9B-4006-9516-A3BB3D5F1C2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65" creationId="{ED9B27D2-13D2-4FA4-AC58-545E7C2BDC1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66" creationId="{4C5BAAD7-34C2-43EA-94A1-E6478A5C6E6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67" creationId="{44891786-9247-457A-8508-05C5E3BDEA3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68" creationId="{F2282608-B7F2-4286-9863-CBACAAE0349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69" creationId="{40D80712-2E15-4DD7-BA0B-1720318ED52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70" creationId="{41885809-FFFD-4A68-AE03-296A6CD5E7D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71" creationId="{6D0A401E-056C-4738-A0EE-6953EA6FD86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83" creationId="{22134857-5621-44FA-AA3B-22358F267D4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84" creationId="{0AA87021-C603-4547-9906-D922A887BAD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85" creationId="{F5051DC1-7588-4748-ABE6-908C0FB2635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86" creationId="{E7CDDF88-A36D-4FBA-BAFD-2CA9A3F3E53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87" creationId="{9D18688D-B44B-45F4-8DC0-62ED6113945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88" creationId="{6098E3DB-8394-4134-A95F-92BEB357B4F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89" creationId="{2DABEB41-410C-44F8-B43C-B1F6E0E7A64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90" creationId="{BD5591C8-5CF4-4942-8272-AB620C4A78F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91" creationId="{3D036855-56D5-445B-995C-7A1DC21C7D2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92" creationId="{582DF89E-15BC-4078-8807-B159A8C614E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93" creationId="{7A0B3A5C-9816-459D-ADE5-FF814DFA34B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94" creationId="{EFB107B8-C328-4E4D-A96D-112751CD369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95" creationId="{368D3C3D-A4E0-4DEC-8B22-70EB5753CFA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96" creationId="{7105C4A0-E274-4F5F-9B70-CD1549914C6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97" creationId="{7F1771DE-8B19-4833-BCEA-816A097B3B9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98" creationId="{0D411282-1F14-435D-A8A8-9012579AC78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599" creationId="{27959222-895A-450D-B51F-981F2976373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00" creationId="{6EBF57CE-7B0B-463F-896A-60AF37D6C61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01" creationId="{FC9BC5DE-B3B2-4D6B-98A4-B71B25CE55B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02" creationId="{4F110A5C-572E-4EA1-BAB7-3640D38589C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03" creationId="{CB58EF42-0145-4187-846A-4D253704759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04" creationId="{E28CF589-920D-421B-B93A-6F7016A85AA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05" creationId="{FAF917BA-4EEC-49A0-9196-0D64D9EE3FC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06" creationId="{EBDBFD6B-F661-4204-A9E7-F8E4860A266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07" creationId="{183D7403-4CA0-44C2-A36B-34C2BDD7023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08" creationId="{478EF919-E5D7-4624-9C7F-4453DAB3C68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09" creationId="{66F673F6-CE75-4AEA-A882-18979C7551D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10" creationId="{2F12D93E-3D63-4254-8C83-0C437738F29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11" creationId="{A0270321-E5F7-4091-9E7C-2B506543C61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12" creationId="{7D552A9E-51D9-49A2-B95D-8A054D9297A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13" creationId="{DE633DC4-C3D2-4DE0-90A0-A13081FCCA8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14" creationId="{3022E62A-A42D-4C02-A732-4B607FD89B1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15" creationId="{918BA32F-0D80-48BE-A53F-C1CEF2F207B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16" creationId="{83C1F3FB-4765-4EFD-9418-927132EDACE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17" creationId="{8E135158-C988-45C3-95A5-448A60A2C56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18" creationId="{C603B897-C061-471A-BA9D-D1097FDEE5D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19" creationId="{3A28BB9E-F226-4D4D-A766-EB417E45B4D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20" creationId="{4EBCAD54-2622-42B6-8BD7-E4C2D38BC8E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21" creationId="{7CAFCC16-9191-41B0-9FC2-6440F2BF04E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22" creationId="{0F94FAC5-AB9C-4B42-A26F-341761C740A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23" creationId="{663CE837-8145-4A51-BB62-3B06E3DE30A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24" creationId="{D25BE5C6-9403-490D-B2E3-05453F1576A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25" creationId="{6964C26B-E20C-4FDB-A2C9-0FB5C6FB07E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26" creationId="{E54B48CE-575A-479A-9DFC-6A9F1B1345E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27" creationId="{E7EB7A63-11FA-4EBA-9F27-971890EF767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28" creationId="{47A69B61-8178-4926-BE9B-070B82A0CE4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29" creationId="{475B3451-59F6-42B3-86CE-E859CEC5D49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30" creationId="{94394BCF-F95F-4202-97A9-BBC70D724CE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31" creationId="{9BC0C6D1-D5B4-4FA8-A1E9-C1960AE4938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32" creationId="{5277836B-2F5C-45B1-AD9B-103FA36D18C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33" creationId="{D4F9C327-CA77-448E-9FB3-FCC3E6E919B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34" creationId="{4484D74D-5AE3-4AF8-AAB8-9BA486117E1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35" creationId="{183728B7-F74F-4B0B-9F31-59037F2B976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36" creationId="{BE4816EC-F404-4C28-A761-F6D0B992D56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37" creationId="{D31AC041-E5AB-4E54-9A20-61C941FC06A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38" creationId="{9ABFE44F-701A-43C9-A1CF-5F075C7A93B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39" creationId="{707BB7F4-8A9B-457B-8DBD-D79297D3B08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40" creationId="{A701DDD2-AEB5-4230-9D72-608E6B2D259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41" creationId="{0BC5B7A4-16C5-4D56-B7B3-1E45AE09515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42" creationId="{D89EC725-D0A1-4399-85B1-F74013B8832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43" creationId="{1E1C6502-5880-42BB-86E1-40AB0AA8B3D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44" creationId="{89B772E2-DA37-476B-B220-32099D7A16B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45" creationId="{83D48D5C-CC3E-4B7B-84F5-DD58B12B215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46" creationId="{A4F85D83-FE9F-4EC7-9C42-6B90FD4549B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47" creationId="{296E4A74-E2E5-46E2-9718-AAA46CD528E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48" creationId="{2E59BE8E-45D9-459B-BAE7-6D8F4FF47D6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49" creationId="{12701A4A-1245-4DB6-BF1C-8F778B66A2D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50" creationId="{62100381-B3F6-416C-B0BF-B57316C39B9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51" creationId="{FD45E2ED-7BF2-4548-A303-432DF8BB387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52" creationId="{504DA7C7-854C-42F0-AE7C-03977D30C6A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53" creationId="{D1DC3063-28F2-49FE-8BDA-E8B003AB024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54" creationId="{230BFFB5-B09B-4FA4-AB81-0EE0EFE5E56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55" creationId="{F647E3AE-B967-4DBE-AA02-6F49BAA250B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56" creationId="{AFBC6C0A-242F-4299-9FDB-F54AE4129D5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57" creationId="{93971B24-ABD8-47A2-A36D-763E9169813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58" creationId="{5C6168C3-6090-4968-9BD4-F9CBDBBC413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59" creationId="{40439FED-3FB3-4126-895F-2EADFF9F1F9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60" creationId="{AC30645D-FF51-4B4E-A59C-E1CF72787E0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61" creationId="{B98186DF-7E8B-4254-B797-11941BF3861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62" creationId="{5258647F-5349-49EA-BAD3-A018AD5FA93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63" creationId="{3B81550F-1518-41E3-B6AF-39CC863FFB6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64" creationId="{FFF2DE6F-245F-4745-A6A7-6C8FA733756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65" creationId="{63338CBE-67E6-4369-9889-7D259FB682D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66" creationId="{E22EDA58-8053-4887-92E4-F5010D43B62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67" creationId="{C04A7AAE-3FF3-4981-B3DE-230B2FCE942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68" creationId="{8CDBB4CA-4341-406F-9465-6099FD995D8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69" creationId="{AF094F99-964D-45A1-B4B4-5E53688399A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70" creationId="{0B6F7A4B-215E-402C-BF1F-796079013EB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71" creationId="{F1E9C8C9-31FB-46ED-A96E-AEE82D8A94F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72" creationId="{8F974492-AC87-41E3-9B54-2DA82B6210F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73" creationId="{583164B1-0CDD-451E-9161-73E500332B2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74" creationId="{32B70242-8681-453F-8146-6DD5B5D931B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75" creationId="{EB2FA8B1-7C9B-4843-BF60-D97E3402DEE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76" creationId="{A876AA04-D6BC-40BE-9F6C-70B90C3EF6D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77" creationId="{A781AA95-031A-4A79-970C-1046682534F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78" creationId="{0938FC00-171C-4AD3-BBD1-A17B159EDD1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79" creationId="{2D2320FD-4DB4-4ADC-93C2-43A2F4637C6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80" creationId="{71F672CB-D045-471F-9759-DDF971AAAAE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81" creationId="{6FA9CA95-20F9-4B48-A4D2-69CB9E67678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82" creationId="{DF8C100B-38E2-40D2-BEC9-362DA146C61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94" creationId="{E8CCD312-4BFC-405E-81D2-90156297A64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95" creationId="{E9493B4F-FCCC-4BD7-9B12-72813790097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96" creationId="{9850E562-BF26-4FBD-B9A9-08ECFE52B7D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97" creationId="{B3C94660-068C-4CF2-B52F-4A8947B181B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98" creationId="{108C1788-A9D6-4547-BB13-F4ECD940DBF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699" creationId="{489CCEA0-84E3-4163-887D-EC7B040E50D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00" creationId="{4B94A951-72DF-4AFF-A22B-0B3F0BCA71E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01" creationId="{F556F22D-D099-4326-B21B-A18559AD863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02" creationId="{FCF93FED-A75E-46C2-B0FB-A64CB4CB04C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03" creationId="{B8BBE2FA-B13A-47B4-9B7E-3B5F40E2B38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04" creationId="{7E20E8EF-C553-4287-A487-2C79FE69D48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05" creationId="{3D405AEE-32EB-4BD8-B6BF-A019C892C08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06" creationId="{D9F72D9F-74F0-4A91-A2E3-24164EF2A6D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07" creationId="{3712E6D4-E19D-48E1-8568-9D8852F63CA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08" creationId="{7D40927D-587C-4BC6-83CC-D9E88393D52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09" creationId="{6745815C-6C5A-4C4F-AE98-2C1E0894E26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10" creationId="{7DC5A0A6-68B0-4D4A-9437-409C4B75E2E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11" creationId="{2CA75883-388B-456B-90E9-CD29D553B09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12" creationId="{A8441B66-7635-4167-AF34-0AFE6956D7E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13" creationId="{BBA4E211-FE58-4C4A-9421-7FED3A8AFCA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14" creationId="{1D913FBC-6AEA-4A11-AEC6-C8C1B6A85EA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15" creationId="{2518BC5F-315E-4407-8671-C7202D649CD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16" creationId="{176D881B-B94F-4A0B-8A81-D046FF4C477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17" creationId="{EA3C1C58-EF13-4802-B679-A2846211B83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18" creationId="{A1AD8CD0-9E0E-4FE8-AB8B-7EC48B4E738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19" creationId="{FB428575-197F-45A1-A5FA-78D331144A4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20" creationId="{AF4D7ADB-C67C-4898-84D4-D8DE7E2BA41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21" creationId="{31645218-38F2-4707-9EC5-E1C64A0E125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22" creationId="{FDE67D5A-D2CF-4619-A31F-30B5AB0A4FB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23" creationId="{4D73BC29-930E-48EF-A32B-8B8FB0437E6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24" creationId="{2FB5E2AC-A5E2-439D-8930-7C909503D5E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25" creationId="{21929CC6-FFE6-425D-99C0-257FA396ADA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26" creationId="{D9300BC3-1C57-47FF-8BA6-19895776717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27" creationId="{1E210930-5D94-4724-B2CF-025F39BD66F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28" creationId="{BB9D3D8C-9D34-4606-9315-DEF7132BE9D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29" creationId="{4CB28C91-061C-43E1-BA6D-A6C91A5D0CB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30" creationId="{F313D888-3955-4684-A5E0-8481733D875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31" creationId="{67110C69-CDCE-45B0-BC4C-8EF35351CCB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32" creationId="{917BC5B6-8B0F-434A-94FB-A83F04C19C5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33" creationId="{9281D5F2-FFB3-4087-ABAF-E377DCFDD81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34" creationId="{C82162AB-1E17-4DD2-8F45-8B0CC9597C2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35" creationId="{C727F265-0A6A-4B9D-B8C1-51BA2EA3F7C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36" creationId="{F6788B30-AD25-45E9-A4F1-1CB91CB77BE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37" creationId="{44B03D8C-EE8A-403B-9BA1-504A32B1193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38" creationId="{D7FF328C-723E-4543-A7EB-F70D56950C5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39" creationId="{9BFBE356-BFDC-4F80-855E-8E579387D17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40" creationId="{7C037374-BB0B-4AF0-B308-D189344B44C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41" creationId="{A380664F-E1F2-428F-88FB-D21885B2227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42" creationId="{51B37093-7558-488A-8F16-74E9D0BFBEA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43" creationId="{8BC4B9B7-52BF-4035-A353-BEAB548984F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44" creationId="{1D301D00-389C-4718-9E5A-D38D6B5893E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45" creationId="{BCA02043-D135-49A4-BC9B-96238F1EFB2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46" creationId="{1E335045-AE44-45FF-B4E0-3EEBE46BD7F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47" creationId="{7C062CCE-A635-4132-AF2A-2DF6FA6F7AF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48" creationId="{8E10C651-AC0C-40B7-9B3D-81D32CD19C5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49" creationId="{08DE95D5-9D3C-4B21-BFA0-0790A1841DD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50" creationId="{3C9F9249-3DFF-485C-A774-03E135594BB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51" creationId="{F185BE22-8CCC-4B07-BE84-6118C86EF83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52" creationId="{C8223236-E6E6-46A4-B0BA-7BB3C715E34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53" creationId="{6870EAC0-AC8A-4C8F-8197-E8555FCEE36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54" creationId="{74B98D8D-DDBF-4613-9D66-77F69A85C76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55" creationId="{A5312CFD-91AD-403B-A2EE-3684C99FF96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56" creationId="{4714028E-6F6B-4A7C-9B83-84C313790F0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57" creationId="{FCF9DF31-9DED-4A90-8ECA-8FA27CB3B0E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58" creationId="{B03752F8-5D9D-4C4A-B148-6FE5925BCE5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59" creationId="{72B03E2C-32AC-4407-A824-C4059724E16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60" creationId="{97FDFC87-5F45-42CF-81DA-3AB30F24ED3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61" creationId="{8BC757BE-B7E1-4A2F-9E5A-02EB8874590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62" creationId="{67122733-65D4-4269-8AF3-5C279687C48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63" creationId="{8F6E0F9F-9C11-4C64-B519-6290E3F6E69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64" creationId="{D1E25114-E129-4888-89D3-D813C68B635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65" creationId="{A63626AB-0F63-44CC-87A5-7DFF7691073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66" creationId="{0706F65F-EFFD-4CD2-A92E-582B5AD3933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67" creationId="{77C0F8E2-8B31-4500-945E-A9C6A81E65D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68" creationId="{7EE5CABA-AE9A-45AC-90C2-8131479C1A7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69" creationId="{96B4FA60-0C6E-4C0A-80B3-F20C2D771BF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70" creationId="{93996468-361E-4C61-B098-E4C19C2A54A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71" creationId="{E270929A-47C2-4C96-B88F-EA7D5B9B26A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72" creationId="{41D36CE3-7462-4067-81D3-342A4CB5236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73" creationId="{27C26B36-46FA-4869-9654-44FA64CA49D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74" creationId="{808390D0-18BE-41D4-A630-588BEEF58A1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75" creationId="{CF757FBE-7BB8-4885-BB6F-88896F8B8FC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76" creationId="{CD7DC9B8-95C8-4074-B865-945DF6C2C47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77" creationId="{86040363-CCCF-41D7-BAC6-CBCFBD1B9B7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78" creationId="{48677CFF-03DA-46E2-860F-0BA8B7DAAA0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79" creationId="{FAB54931-742A-484A-B56E-F26F31D9B5C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80" creationId="{00A9B67C-C1F6-4422-B6B8-ABDEFC148F6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81" creationId="{90858234-B7EA-4CFD-9BAE-BB1BFFAA02C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82" creationId="{573FCAF9-523F-4752-857D-3EC22940431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83" creationId="{A0CF4305-9372-47B8-9898-9919C72395D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84" creationId="{446E413B-8E9F-4D3C-A055-74E7B44A9C9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85" creationId="{281F0485-71E4-4B2B-8221-405603AD4C8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86" creationId="{DB5D9FFC-701A-4131-B6F2-87ADBC89F76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87" creationId="{E6B6E8A4-5FE1-4B22-B32C-6B2DAB6397D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88" creationId="{86657D1A-972F-4284-8ADF-2BA46C917FD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89" creationId="{BFC3DAA4-5138-4669-A7A7-9563690FE16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90" creationId="{EFA45FA6-D7CD-4C76-90CA-7FFE67C32ED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91" creationId="{7A332D21-0A3D-493F-9EA7-C1627DE757A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92" creationId="{F8CAFAF7-849E-4C4F-A0DA-FFC8584796E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793" creationId="{BE7C51DF-952E-41F0-AAA0-5976C35AD53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10" creationId="{7C0CD858-EE67-4B9C-9D4A-BAE6A41686D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11" creationId="{6D3A790A-DCF9-49A2-8B72-E6178C71623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12" creationId="{0A6E40A4-A33E-43A4-A203-B9B57CADF74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13" creationId="{9F239739-F9DC-47E1-B4BB-37B0B6BE06E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14" creationId="{E52160C6-2FA3-4434-BE9A-14971FED9BC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15" creationId="{3FF4B59D-6590-4129-8C51-6F82B004CBE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16" creationId="{B6BB5278-4D3A-4A2C-B7E0-112727649E1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17" creationId="{09F6ED8D-52E6-4320-8548-7876B6B3C08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18" creationId="{2505096E-FAD9-40E7-B556-046B5591870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19" creationId="{0B68E608-2D50-42B3-B8E8-6F2EE646726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20" creationId="{94017038-D5A4-4535-9424-3AF8A0DB234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21" creationId="{67BEDACD-FFC4-46C4-B7C6-424E2CA2736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22" creationId="{6B32FFBA-0389-4E94-AA0D-C76D3AFD5B9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23" creationId="{E2F07C74-74E0-497D-9BD2-87366942C5E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24" creationId="{B6E94D34-EB7D-49AA-B1D4-7EE869D5DA0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25" creationId="{D354A074-D730-4F4B-AC65-DBEC1B73DC3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26" creationId="{F021B174-0737-4EF0-BB66-7DE28797A7B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27" creationId="{9F8E1D21-84C3-4988-B8E3-8E3CA090950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28" creationId="{DC8A976B-4463-4632-90AE-11372E00723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29" creationId="{8615544E-8C5F-497C-A504-5680D07C02E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30" creationId="{F8FDFB99-00E9-4437-8E89-60E7AC939DE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31" creationId="{C5FBF3C6-C233-4A32-84FB-2673D92527A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32" creationId="{8795FAD0-5A5C-4818-8AE3-034A4D073A2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33" creationId="{DAF80D03-4EB8-4803-9AB0-4AD038B789C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34" creationId="{8010B315-3D28-4B10-928F-0828BC39A3D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35" creationId="{E3520695-0356-4CAC-AC90-1D7EDA23FAB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36" creationId="{61347363-65FF-425C-8BC4-36D3A0D0E01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37" creationId="{0460FB27-AB40-48C7-ACC1-C0FEA696D64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38" creationId="{0BB420F6-633C-438E-9BEF-2038A9077E7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39" creationId="{265A38B0-AC97-4956-8345-A1069F9B94E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40" creationId="{78694D6D-2533-4B3D-9E6D-3A136AD0925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41" creationId="{C011C767-4313-4145-92E0-623F3E756D8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42" creationId="{8317EC08-850D-4994-9E29-29C54752116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43" creationId="{A887EDE1-0515-408B-A5B5-FB8A72FC300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44" creationId="{68DE63D6-CE93-46C5-8F69-D8001455C4B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45" creationId="{4D9E96BA-49EA-4A28-9EBE-FD9EBC10656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46" creationId="{4487B038-758B-4A9A-91A7-7DE819C54C9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47" creationId="{13E849E0-4B48-477D-AEE6-44D806AADD6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48" creationId="{CD7D12D3-ECFD-487E-B3CC-A1F369C70C8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49" creationId="{EF082CAC-1C91-4D28-90C2-47A3EAD4CC0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50" creationId="{8A7235E3-F0B9-4B55-AFA3-D7740C11A3F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51" creationId="{A650360C-7A21-4512-9FCD-07D45019B66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52" creationId="{47D4348D-471D-4D7F-99C2-3A507192B89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53" creationId="{5266477F-9273-4A16-A172-82893C2811C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54" creationId="{3EE16793-C16B-4FCC-9235-B6BF7923720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55" creationId="{E2329006-94B3-44C7-ADD1-9B6B5911EEB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56" creationId="{1AB97545-FA2C-4C09-BAA8-3073013034B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57" creationId="{5642AA88-F3FF-4ECD-AE67-E623214299D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58" creationId="{25DE62FB-76CF-43DD-9574-592D38B4CC9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59" creationId="{47A71973-6BDA-450D-8C8E-F2727052D90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60" creationId="{FB12D1A8-B26D-44B6-9A8B-C0AED1395F4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61" creationId="{8F69E456-A080-434E-B1B3-0156ADEA7D9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62" creationId="{CF618C14-B0F4-4370-AC9C-FEEA69BD6B7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63" creationId="{87F50257-F0C8-4008-857E-7942A952263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64" creationId="{875CA551-1B93-4AC0-B1E1-9921A4E2A6A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65" creationId="{B912CAA2-15F4-4DF8-9885-82B969E756C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66" creationId="{81D59CFA-7422-41D3-B215-C0DC9BBD8C1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67" creationId="{862243C8-8084-4AB4-9C1C-D6751EAD007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68" creationId="{4104E074-5A38-4CD2-955E-6E6394EC927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69" creationId="{EFE41D46-3504-48B1-AF1D-6026E802A32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70" creationId="{CF9EB31C-A7A6-4800-AF32-C4FDDE6E7E5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71" creationId="{8FD6CC88-04E8-4840-9A43-0C9E99D2EFD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72" creationId="{D12E8075-F8BF-4C7C-B7B8-0557705FC97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73" creationId="{4927313C-7182-4CD0-A48F-5B260FC786B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74" creationId="{E76F74FE-D0AC-4ACB-8F21-2CD4990E170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75" creationId="{639130EA-2DFB-453C-8EF4-CA0B955FF1B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76" creationId="{75E7864E-30ED-4E31-B422-CC3E735A3D1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77" creationId="{05FBB938-AEE7-47C3-A24E-0A3A6A5925C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78" creationId="{4A40B3A7-FD3E-4172-9899-1300CBFA225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79" creationId="{ADFC3EF8-1266-414B-BDEC-16E2E1E4009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80" creationId="{06AFA0DA-C14C-473A-9B7F-AC5F65894D4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81" creationId="{187DF4F5-7552-4B26-92C4-44019300770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82" creationId="{205F5260-900B-443A-AFEB-E83D89E7B4E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83" creationId="{569D67C8-67D3-4344-8D55-8B58153FF06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84" creationId="{FE1C8E8B-0E2A-4AEE-947E-566018AEAF1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85" creationId="{B110E7A2-3E9C-4C47-8ADB-D0EFB2E0ED0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86" creationId="{4C920CCD-F69C-4CAC-95FC-42A7933B871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87" creationId="{993A0C39-AE8E-4813-96CE-248C023AB0D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88" creationId="{9C7E726A-4136-4509-AEE7-B0E5F08C411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89" creationId="{0F61B17B-D0E5-4B58-8D52-0C93801277D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90" creationId="{570217FF-17FB-4C39-92FE-88847C9C2AF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91" creationId="{75A1D616-F934-4797-A34B-963D9E1D2DE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92" creationId="{D9429580-BA93-4F11-A869-466C24F8089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93" creationId="{0EE0B945-6DF9-4328-951C-4D76AE19172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94" creationId="{CB3134B9-F90E-40EA-B405-AF129E88827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95" creationId="{10BCAE13-3708-45AB-B427-C04E9A2C916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96" creationId="{E94C54B1-A5C8-43A0-A056-99933156D2D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97" creationId="{CADF6B3B-AC4A-456C-BF34-4D20DA75FAE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98" creationId="{DBA6ED23-EE4B-4E7A-AD64-60DF1FF5C38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899" creationId="{867DB4FB-CBB7-462A-BE63-FC41D35AF8B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00" creationId="{E4DF459A-7ABE-4C51-90E0-9CB15E521E6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01" creationId="{2336A669-1452-48E2-BB3C-24E2F548AB1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02" creationId="{B0E36E65-57D5-4C11-8A0F-8A39B3F08E5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03" creationId="{B81F4947-F077-4C48-9C94-95AF223F0AD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04" creationId="{36462E51-EF4E-4359-8ED2-69D6743CB0C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05" creationId="{1FA7343E-F76B-41F3-8DFD-D7D3DCD0DB1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06" creationId="{74BA49D4-0144-4F6B-AF89-FF9DEC6ED54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07" creationId="{E6BFDBA6-0A23-448A-926E-F0FC8F5D8F9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08" creationId="{C3B66B1A-775B-4D31-8180-3987FC55308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09" creationId="{9AF0E9A9-E418-4FC8-A83F-7EC9FEAF9AD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20" creationId="{D5A17D10-2C78-415B-9DD1-3A08331A3F1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21" creationId="{B683DA3C-FFC8-4F79-A608-8ED14D63722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22" creationId="{44DFED9F-C5CF-45FA-A49C-9789644B57D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23" creationId="{9421A980-7A76-4E7E-9084-E637849FAB1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24" creationId="{024D525E-C203-4430-A308-1DC0F2E3234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25" creationId="{77C318F4-39DC-4AF3-8C2E-67104C0851D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26" creationId="{901870F1-8C9A-4111-88E8-8D9D55EF806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27" creationId="{E5AA0B43-D633-4B60-BAB8-00C94AF5BCB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28" creationId="{41C5BC6B-BE8E-4839-B541-AD3DC84C23F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29" creationId="{D72FE0CC-D46D-44E8-A98D-64CBE2B7DB3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30" creationId="{59AF55A8-0BB3-4D71-AF22-3CFB8E2EA3C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31" creationId="{B59C0E87-19C8-42DE-BEC7-B79056F3C1A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32" creationId="{7D040C9F-43C2-4287-9518-2B9D23F424C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33" creationId="{D183AE76-59B6-4D3F-804C-E23C8DC88D2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34" creationId="{82BD5B4B-6790-40DA-9205-6E6C0759481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35" creationId="{31D962B3-17DE-428F-8002-DC58F043959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36" creationId="{6DA6652F-F907-441C-8311-D9E3243F7D0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37" creationId="{FC9A3D40-CF46-44A3-8DC9-A95DEA237A6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38" creationId="{54E89FAE-2D69-406F-85FE-C06BA52A75A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39" creationId="{D53097D0-4E17-4C68-A267-7CE52ADA37E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40" creationId="{C60FF073-AB83-4CF3-BD84-2619E597C57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41" creationId="{8910F104-B58A-4236-AEC1-1231954019C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42" creationId="{0C72E34C-D266-44B4-9F99-FABB0D324FE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43" creationId="{C49B89DE-9167-4DA5-9649-9E4738CC4B9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44" creationId="{860ABDC3-A275-497A-BF98-4F16ACC03C3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45" creationId="{F16DD4C9-0C8B-4419-8E72-ADA904663CE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46" creationId="{A27EA93C-530F-4742-8827-44E3C4E012E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47" creationId="{2C5A2F90-9BE3-4A83-9955-5146C208510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48" creationId="{F5BC94A3-70F2-4E28-A793-0095B727C55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49" creationId="{5EC32C16-C977-411F-896D-8DBD26590B6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50" creationId="{3685D24C-000C-48C6-B75D-52939876735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51" creationId="{795E309E-7BEC-49BE-A4DF-398F6A01F42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52" creationId="{15F58670-B31B-4CF5-A3CD-741195BB2F6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53" creationId="{9CD11BBB-7B1D-4D41-A724-4C79A5D9DFE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54" creationId="{E8079E8A-71CB-4454-AB16-B664E255A7E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55" creationId="{11EB57BF-8E54-4549-9BDD-6952C7F8457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56" creationId="{0F92D1EB-19A9-4E55-82F3-CCEA9DE4ED5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57" creationId="{7F0B68D2-CAA1-43CC-AEF1-F77250E6455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58" creationId="{CA744906-EBFF-497A-99E4-64AE686F073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59" creationId="{92461FED-F57E-44BF-BDE9-2076D6E9D43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60" creationId="{EE608AD8-DDEF-4B77-A813-D661D7DD0A8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61" creationId="{F98F1063-CB64-4048-9CDE-7ED25450454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62" creationId="{C8FB6892-C734-4C57-BB4D-0D22B056E63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63" creationId="{C723FBA1-C0FA-459E-ABEE-9BFB32F6746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64" creationId="{D405B012-E350-437F-84FB-5DC266B62FE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65" creationId="{750D845E-1EA1-4C66-9D6C-0AC129B9C3A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66" creationId="{4CE5668A-F5DB-4D35-BE34-9ED47DC5CE5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67" creationId="{C81E1780-DDF8-44AA-9D69-3EC4368DA91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68" creationId="{A2610696-8598-4366-AFA4-015F96D364D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69" creationId="{2AECDA83-10D9-460B-95A9-F6D1F0543A3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70" creationId="{A9C3D970-BEF2-459E-AC76-D83520CA89B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71" creationId="{7AC105E6-EB7D-400E-95F0-61E170FCC1A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72" creationId="{4D9DD621-117F-46F1-8FAD-2356D437CDD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73" creationId="{B81BEE0B-3E88-4477-8BE8-D4A99571B18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74" creationId="{574E6944-D155-45FA-927E-5A5AC271CB7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75" creationId="{CD8228E7-2630-4694-BBF2-FC6456A4512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76" creationId="{370F7BB1-4423-416C-B1AA-351D9D5074E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77" creationId="{D0386089-1884-4F36-8CA3-A3C9F2CEEEB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78" creationId="{5F1F049F-EC3F-4EFA-AB61-B856725BB14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79" creationId="{D7F496F8-A8E0-402F-A509-65D86BBF815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80" creationId="{2B1A09D7-B06B-4ED3-B393-F31CAFA6E54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81" creationId="{8D384F67-EFA2-4971-9068-6B89FF63EF0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82" creationId="{05BE992F-300A-4BDB-A597-95C01A34CE8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83" creationId="{5701C4EF-162D-4D84-9643-4EB66CC0790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84" creationId="{11280507-74C8-42B8-A797-C3C004912F0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85" creationId="{32E2579A-C3F1-4D73-96E5-FC54263E954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86" creationId="{47468C77-EB75-4120-9E9B-311D69A08BA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87" creationId="{3DCDC9FD-0A5C-456A-8513-22D5C38A566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88" creationId="{E2C36397-6423-4BF9-8B15-0A2E2B83070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89" creationId="{C41A8D6D-648D-42D7-901B-5700E659C00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90" creationId="{13A3FBCD-BB4C-4E14-B1DD-FA4FD860BE1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91" creationId="{C4CF5481-4F2B-45F9-9BE3-B7185142E8E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92" creationId="{B3B89DCC-9587-43EF-8464-50EBBB32BDF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93" creationId="{480F96FE-6FDA-40A1-AFCA-AAEF64839CF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94" creationId="{D2C7FEC9-1A10-4A30-AC5C-87CAFEB42DE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95" creationId="{6715AFE4-E3F8-4B69-BC41-7097148E9A8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96" creationId="{27C122C4-2EC5-4B1C-9218-917762A1466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97" creationId="{7D00E543-33F2-4D52-9237-3AC20047FD2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98" creationId="{4FF31274-F90D-47C9-83DD-82C94D51CAC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2999" creationId="{1735AC46-9C83-47AD-B864-12028B56CF4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00" creationId="{962A6260-F9D7-4612-BBBB-7871AA3514E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01" creationId="{C283C67D-628B-4C68-B781-7EB8A19B26B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02" creationId="{6D50BB2E-9002-4D15-91C3-FD4429B9A98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03" creationId="{7CC2432A-994E-482B-A7F5-3F1FAEBE9A2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04" creationId="{EDE07E28-6BAE-402D-A4DB-A1FD8B50F0E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05" creationId="{657420D5-27B4-4B67-9A79-6FEB63C6191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06" creationId="{1D7F8FEB-A6FE-4EF1-845C-A2AFDF3D498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07" creationId="{9CA9B2D7-7A3A-44AE-B8F1-1569453C4FC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08" creationId="{BB8E00EA-81D9-402D-A4CD-705FA156532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09" creationId="{4BE73A42-1D2D-46C3-A524-5235327F5A4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10" creationId="{CD8B3DAF-3CB2-4BBD-AE6A-CDC53E796C6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11" creationId="{429A958F-C9AA-43E5-A8FF-14A69B9AA60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12" creationId="{5C5914FA-8137-4495-ACE0-112251D0F15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13" creationId="{48A8F56F-491B-462C-9FF3-8C0FD8F5DD9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14" creationId="{EAD272B0-90E8-4659-9237-F5898422B97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15" creationId="{50004763-F0AE-4E90-A729-F990629AB29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16" creationId="{26AEC91A-C416-4AE6-8C04-026A1DA8968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17" creationId="{C2DADA38-461A-44DE-8D91-543F6F7FCF0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18" creationId="{27BC9AFA-4DAD-48E2-9377-FF8DF19495C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19" creationId="{CDF1D1A1-3751-4328-8ABF-CEEC1CF0945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30" creationId="{CE622C6A-63B3-4C70-B48F-81AEFC9058C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31" creationId="{0AA79ED5-7634-4C48-A795-237BBAE5999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32" creationId="{A8A80CFC-69ED-4A2E-8B28-A2FBF26EC35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33" creationId="{115ABAA6-73B0-46D3-9B5A-30692312945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34" creationId="{6E6B8F4B-4642-4C7B-8E9D-1DE03420524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35" creationId="{098E6BA4-9F31-41FB-910C-D2628DF6ACE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36" creationId="{D7940A4D-44B8-409B-9785-224A3C18A5B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37" creationId="{0F519275-7C29-4402-900D-7A14986FE50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38" creationId="{EF9AFFD9-AF1E-42E2-81BF-F6000BA0C21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39" creationId="{20BD8AAC-808E-4F94-9ED4-4025F9A6131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40" creationId="{9D50752F-4E8B-48E7-AC4B-C450E761467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41" creationId="{BB6A8315-0F54-417A-A755-C86F4F61481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42" creationId="{561D590C-0B8B-4D1F-A42E-CABD1A7A328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43" creationId="{ED89BBFD-D778-4DC7-97B3-CF5A47742A0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44" creationId="{CFEEE261-6BB3-4F43-A6E0-D996FF1E3CE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45" creationId="{D6806E4A-C5CB-4B5D-88EF-66B16886FD0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46" creationId="{CEEBD499-3699-4774-AB54-720CF638423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47" creationId="{2B636E9D-298A-4399-8AEC-B510809A11C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48" creationId="{E879C480-DB37-46CA-9321-7E43338CDFB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49" creationId="{4BA09098-B4CC-403A-9012-B3414D5737C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50" creationId="{A93077B5-9EA8-4AB8-A83A-9BF32F90426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51" creationId="{182F9B8A-2113-44FA-83B2-173A3066C0B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52" creationId="{6C54C571-5024-4372-BD11-FFDFDFFDF45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53" creationId="{3EE28346-BEC0-4ED8-8693-A66B06C850D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54" creationId="{3B897A59-06FB-42ED-8AE7-FB77664674C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55" creationId="{AF829776-B2B5-4F75-81B4-5930D36EAF9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56" creationId="{CAB00C77-5403-4687-A9FB-C63585CE87D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57" creationId="{3F27E5F1-34FF-4E5D-8929-54DA0B92962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58" creationId="{996C7198-24EB-49BF-ADD6-9FA37AC20EF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59" creationId="{61F95CDE-2A5A-4D57-98B5-E4D5221FACE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60" creationId="{621CD626-9082-4FDA-9381-DF7AF9E4DBD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61" creationId="{0D8BBE19-3052-47BB-96A0-EA5D4CA116F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62" creationId="{B228EE44-7251-483F-A09E-B459FDEF915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63" creationId="{64CD72B8-246A-4FB1-8AAB-72F997E3EF8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64" creationId="{87820BF8-372D-4C48-B969-073B8A7BA29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65" creationId="{EA98117B-A1F4-4972-9F30-219931B1CD5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66" creationId="{BE78866F-8E41-4E43-8EAB-AD5C4F86D26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67" creationId="{4B943C54-4D0D-4CE5-BBC9-9E079169752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68" creationId="{355F1D69-4B7D-4B8F-AA1F-CBFFCC667C0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69" creationId="{6794E0C9-BDDD-4765-8915-4A6B5F2D7B8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70" creationId="{A66CC18A-4585-4526-9791-CC025FEFD4D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71" creationId="{BE1F2F4F-816B-4906-9B5D-E7E93134F9B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72" creationId="{5630FB72-8717-49D4-A480-A7B37C22FE6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73" creationId="{9F257B33-F6B1-4D08-BCBE-F4E87EEEAFE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74" creationId="{1E99893D-D6EB-43EC-8539-60BD3792C5C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75" creationId="{27F448D2-EB02-4C51-ABE3-B93F7D77A97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76" creationId="{9E7307DE-8879-4902-9A9E-5E9488F0F76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77" creationId="{BF5BAD16-186A-40B8-81E9-D9AA6B5912A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78" creationId="{99873930-8696-4FB6-A08D-DBDEF22B2BC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79" creationId="{4FD69475-39A2-4DA4-9F83-9D57C637792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80" creationId="{F0BEAC21-F896-44FF-B553-0ACF3A6507A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81" creationId="{7365E6FE-D587-4DC7-9DAB-883BB5F9EDB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82" creationId="{54B4D455-262B-4A6E-84D8-8DA66838054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83" creationId="{89DF7D0C-CE4B-44DB-AB6C-3DCAE3EE1AB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84" creationId="{E2E32307-2B85-4FF0-BF67-CCB5DD269A8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85" creationId="{60C394CF-C1C4-453D-9C01-8AFD6A88344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86" creationId="{24108ECF-967C-4E2B-82F5-B8C73883B90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87" creationId="{2DE5DCAC-36C7-4A45-B7B3-8DD2AE5F959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88" creationId="{61A05F03-C506-4F1D-8874-CFAAAD54363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89" creationId="{2FF692EF-8686-4D8C-8C64-BCF7BE02106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90" creationId="{EFEF013A-2909-4F8F-9062-8B22D5FAA6A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91" creationId="{F76D69D0-557D-464E-8DB0-72E7BE8466E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92" creationId="{8D9099D7-0828-4F1B-ABC4-C767B08933D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93" creationId="{229112E7-AE90-4A7D-B854-506CBAB53A5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94" creationId="{4C736842-CB68-4E2E-9095-6717611FE1B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95" creationId="{370D746E-7BBF-42E4-A671-D1D2EFDFCF0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96" creationId="{F2EBCAAA-5061-43C9-A7D1-7616179BE61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97" creationId="{E4AB1294-48A1-4BA1-A884-30D6E1669CB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98" creationId="{84B935BE-8263-4A16-A2C0-E3F94610133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099" creationId="{0C2C7430-6376-43CB-B4F4-63F2CBAF7ED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00" creationId="{D2172D68-987D-4DF4-8A65-1BAAAEF1797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01" creationId="{E0A1080A-A54E-4DDF-9599-D9C1BAD2386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02" creationId="{C538BD28-6511-4F41-8C38-2ACE0C8FC8C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03" creationId="{86DA68CB-E48E-43C1-BE04-A8DEA003FE0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04" creationId="{4AA64A64-A464-4CAF-882A-8E195E09C69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05" creationId="{4DA9A08C-82E2-4EFB-9C97-46FD89F3B30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06" creationId="{11281F06-0B1D-4936-B2D9-5AA20B35EF6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07" creationId="{28DF123A-E38E-4A3A-932D-5C855A68CA2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08" creationId="{EAF93EA0-84EC-47CF-9487-242F8636084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09" creationId="{5C8867B3-7DC9-4516-85EF-507F9BEAF83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10" creationId="{6FCF5BDB-2622-4A14-B65F-957E0272A72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11" creationId="{9EFE78EA-99D7-4365-BDEE-8633FB2BC8E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12" creationId="{3460B2F9-374B-4AD0-82DA-325E81C44BB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13" creationId="{0338E2E9-C6BB-41F6-8412-53B7C161E1B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14" creationId="{172C46F8-C698-472C-AB8F-087BFABEB0B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15" creationId="{AF955738-55A0-4159-BDE8-A06F220A608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16" creationId="{B1EB68B7-9937-4E00-A02B-21D399E5892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17" creationId="{E1ACE12B-D255-4186-89A7-9B2EC5E9EFD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18" creationId="{6CCE6F03-5B9F-4360-A012-595EFCE74E9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19" creationId="{B0597510-675D-48EC-B7A8-EC954C0BCC9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20" creationId="{D8969914-4C30-4596-B12E-D62C754B2D6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21" creationId="{0E0E76F5-3613-4D32-B824-AC45333D13E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22" creationId="{F5E351F7-BE51-4A69-9E67-DD04978B048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23" creationId="{9D36B356-530C-474B-8B17-BBBD9D4D1B3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24" creationId="{787F47CF-6B0A-4DD2-AE30-CC4F7C675DE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25" creationId="{87A7E31A-DC55-4B58-9091-6EFDEA059D9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26" creationId="{08868F29-1FFC-4340-A177-6E8BA45A7A5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27" creationId="{BC1D36FC-0A30-4CD9-A8EB-F7FB9D63666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28" creationId="{ED4BD42D-C037-4596-B8FD-7A4927BEB26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29" creationId="{FBD642A5-C75A-4684-8B66-0BB7EF93881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40" creationId="{D9C7020F-9620-40D7-9F7B-CBD224207ED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41" creationId="{E65028AE-A757-4F7A-8CEF-72CA67CE082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42" creationId="{E2470373-B068-4FD1-8EE5-337AFD9201E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43" creationId="{4D1FAAE4-3F77-4135-B9E3-2F806FF8068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44" creationId="{3D88579F-262D-4A26-BB9E-749AD40E985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45" creationId="{BC12914E-5FF8-40CF-8498-049669BB033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46" creationId="{D51804B0-65C5-43DA-8FF0-006D3E77B73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47" creationId="{A66C36C7-9C17-4ABD-9116-6CBD895E65C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48" creationId="{5D4A02FA-19C7-4149-8965-441D669B927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49" creationId="{5E3F76C1-C2BC-4897-8360-7A532B3F90D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50" creationId="{A64B9633-9D28-4AC3-B2EF-608EA3D7EFC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51" creationId="{1A1F4284-1926-41E6-B331-4C67522B193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52" creationId="{EC07D000-97F6-40AE-8423-BF2E5832541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53" creationId="{2224CA31-DBDE-448A-BB1B-467E286F624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54" creationId="{B97927F7-AC82-4834-B524-4E4DFEFD97B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55" creationId="{04918AFB-7471-48ED-B678-A83AB51750E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56" creationId="{EF1B1232-AA35-4E5D-82F9-BA371E15AA3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57" creationId="{8F49B5A6-AB95-48C3-9E45-D686AF63894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58" creationId="{520C3ADF-3C8E-421D-9911-24220F6B2FA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59" creationId="{5AE4470F-B621-4AC7-9916-4032E9C7770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60" creationId="{0DAE425E-E094-48A8-B18E-1F49BD9AEC8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61" creationId="{70FC3727-621B-4C5D-8AEC-D274FE70988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62" creationId="{481E1614-DE10-4177-AC6B-A6F9BD50284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63" creationId="{4F63F55A-4CC5-466A-9EF3-5CE8B4E41AD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64" creationId="{936D4036-60F7-4DBF-B409-3E57E94DB35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65" creationId="{0426EB96-731F-4E44-BA1F-7FF57A19A8E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66" creationId="{0030176D-298C-427E-8FD8-314797AFBC4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67" creationId="{E6B20041-D8BA-4FCE-951D-94DA28B2BA7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68" creationId="{61304824-45B7-44D6-9228-62557629F49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69" creationId="{014F8D06-9C1E-47EF-BF7B-2A0F721DB98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70" creationId="{EC4C13AC-C890-4BEC-A6E7-C55EC699372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71" creationId="{926821C7-1A75-45EB-89BB-2C2EB07F01B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72" creationId="{1C2E0243-4122-40A0-8229-2408683B30E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73" creationId="{26D33803-04D5-4DE1-B293-A1D53EE6BCA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74" creationId="{1F910C8F-06C2-4669-9EFF-A564C1BE657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75" creationId="{A0DA75B7-2566-4A1D-8E59-7EE964311D8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76" creationId="{065AD7F0-6D41-4003-A03B-CFBE74887B6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77" creationId="{7F257B43-BB21-4A9F-8B81-25B8AE0AA66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78" creationId="{C15CF9CF-7A9F-4BED-A4D2-1947A3CE96A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79" creationId="{EA71BC9A-FE49-4C52-AC1B-75115020BF7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80" creationId="{7AB77E50-CDAF-44EF-9963-9A0F2095C98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81" creationId="{B323C45C-8CC6-4722-A561-DD3AF17E6C1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82" creationId="{82FAF6E5-43A6-496D-9596-960AA6115F0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83" creationId="{8FD6FC01-25D6-4846-9EC4-3961B66307B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84" creationId="{3DA82693-4944-4B64-B994-FAE98C896CD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85" creationId="{C6823521-3402-4664-B008-A1AA0BDA635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86" creationId="{CA00B52A-0B65-472B-AB29-41D8E126BFA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87" creationId="{AD3EFD7C-93B4-42C8-AF67-D67D9C27BE2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88" creationId="{E9A2C5F5-E205-4F3F-ACBD-6F02F930801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89" creationId="{B574E8C0-BE40-4DC1-9231-FC6AC045321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90" creationId="{F4FD7B4B-73D6-4D73-B135-44681D51D5F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91" creationId="{053BB8B7-CD35-4C8E-AA54-69BBD1C7DF6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92" creationId="{6105C966-58B0-4820-B277-9853B335D6F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93" creationId="{05834293-F679-44FD-A924-2A87DAA96AF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94" creationId="{5DE12FEB-B761-4751-8066-6C0DE2FCE24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95" creationId="{8E464964-1117-4A79-BD35-B2227D99F4B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96" creationId="{F52095D7-82A6-47D7-83FB-3C20323216D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97" creationId="{DDAEA510-5CC1-4390-9BDF-7904D94FF31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98" creationId="{3E6B713A-3B9A-4755-817C-50C8D2A417A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199" creationId="{0FCA9F4B-BAE9-4DA6-B755-CE748C2534D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00" creationId="{B3DEB249-018E-4FF8-9AC9-507739C263F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01" creationId="{8B051458-859B-40B6-AA90-736BA30B8D1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02" creationId="{DFCD297B-8163-4533-81DE-667ED0A7846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03" creationId="{B58E0B1D-DE65-49DF-B00C-8C8A17AAB92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04" creationId="{9BA8FFDF-307E-48A5-8241-0CDFAE34D3A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05" creationId="{8188E674-B59C-4876-98DA-4464AE91B41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06" creationId="{46B579C2-3B0E-4642-8741-F17504D6F28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07" creationId="{C0A065CA-2E14-4ECA-A1CC-1FA97216013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08" creationId="{38ABBE1B-76ED-4B70-97A4-2A00A579CCE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09" creationId="{258DA731-532C-4667-BD3F-CC4C751272E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10" creationId="{23B41E35-18BE-45B6-9923-CBE8FCB4460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11" creationId="{368EA2CA-0C72-4C38-A607-C58EE892F44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12" creationId="{15105F9F-0304-4845-A439-F7CD9B84F8B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13" creationId="{00FACC8E-A5CC-43C8-AEDF-418FECBE2CB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14" creationId="{C754F473-DC21-42D9-BA17-E76C580D172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15" creationId="{E85A7994-912B-4AA1-BB81-5521A316B2B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16" creationId="{8360373F-478B-4674-9399-50F21B056CE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17" creationId="{F76A96A2-8261-4700-9CAA-695F9BC7102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18" creationId="{939B871A-BA49-43E6-A28A-0229C6D2D27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19" creationId="{FAA29C1E-B2B1-4CCB-8C26-3009EABC990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20" creationId="{793C0A67-2655-44EA-99A1-AAECB6F375B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21" creationId="{498E0E23-CA7B-44E4-A368-9890E0F24C9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22" creationId="{1656B776-A170-48FF-8ED4-A5C65EDE746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23" creationId="{16A33A4A-44CC-4852-B54C-45D1CA9F0C8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24" creationId="{A27D6179-8F48-41B8-AF3E-C84C1FF767A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25" creationId="{9AFCB216-0480-4DB6-BF23-29161694DC6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26" creationId="{90739213-472D-4C6A-9758-EB3F823584C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27" creationId="{B88F8FAB-AF40-40D2-8736-7CA0B3DFB5C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28" creationId="{E96E6392-9A79-4D13-BDB8-2B26A97804A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29" creationId="{ED2B7F81-3F6F-4584-BF4E-A9D344D8817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30" creationId="{73C0C5C6-7B85-4BA7-8022-88FCD16B615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31" creationId="{C823CC3B-1553-487C-923A-DBD449931C0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32" creationId="{003245CA-4DB5-43EA-86C6-1F8DE77BC07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33" creationId="{CC871CB2-5245-45B5-8E5B-AF94139C0D9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34" creationId="{33FA1F8D-39D3-4DCE-9905-F332EBEEF0A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35" creationId="{62AFD90F-3AA5-45A2-A793-B69F2B7E890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36" creationId="{9B699039-1569-40FA-9109-00387883CEF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37" creationId="{D50C5CE8-EA4B-4268-8F2E-249601132E1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38" creationId="{7E2FA38E-BCDF-4D8C-94C0-C3B1906B815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39" creationId="{D58D1EF1-20E0-4FD1-A2CB-3FCB1EB195E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50" creationId="{AF515ADE-5276-420D-9AFD-21E567F32A4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51" creationId="{322ED2D5-7DF2-4385-91AD-F6681F8B4F2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52" creationId="{ABBE1374-76A4-4600-B5F6-26768045243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53" creationId="{4741CFD5-E40B-4476-83A4-7AFF1B84113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54" creationId="{6C1F4ACE-8A92-4A4D-96CE-6E7FB620332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55" creationId="{C77F1CF0-4F41-4F70-870E-016BBF308DF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56" creationId="{E624A3FD-F212-49CA-B1C1-BD2FA170651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57" creationId="{6E4FF49A-148C-463D-8318-F85B0EDCDF0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58" creationId="{A4237F5F-C781-4EBA-8742-71628F1C0C7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59" creationId="{24DC0074-23FF-48A3-86F1-02ABEBBEF69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60" creationId="{213ABD0E-4C1F-4B26-819B-4BEAE41DF04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61" creationId="{2B9A82C1-AE40-4C8B-ACA5-3C0C7DF1B93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62" creationId="{83E797D3-4CE9-4DD8-BC62-5F81FE21414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63" creationId="{68D8A4E6-FAEE-4EC7-9C38-CFE1A1645F3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64" creationId="{5CA1BAAC-D717-4A8C-940B-DC6427FE50F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65" creationId="{494C18D7-8473-4A9C-BF3A-8EF76D5AE87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66" creationId="{96C55B2B-0F5E-462C-BA65-FE657189159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67" creationId="{1AD50B88-D8CF-4049-A617-CB5C711CBF2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68" creationId="{B612FD1D-A514-40C5-AD3F-7079D539D34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69" creationId="{B9F8D6D8-DA40-4D21-ADF1-E6F1F13EEF3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70" creationId="{37AE5F63-3926-40B0-8027-95C0B143F92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71" creationId="{C2AF8627-1E5F-43D1-94B6-4E8EC7B42F4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72" creationId="{62364B9A-C1A4-4EF0-BF9D-69011DAE10C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73" creationId="{B68DBD5E-F80C-4775-BF0C-6F0E66ABB44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74" creationId="{8D7D0C8F-4E3B-465D-AEF0-8E375AF2271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75" creationId="{EE451026-1EA1-4315-8245-D30CB72F944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76" creationId="{CFD6A9F3-AFE0-46DC-9A5E-7DA0D026073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77" creationId="{6626D6DD-F76F-4D0B-A2D4-083D25B6BFF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78" creationId="{A233B46A-9707-47C5-A2D8-00E6DD73349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79" creationId="{C864AD11-CE08-4843-82F8-56C0919283A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80" creationId="{9330EA64-F641-4BDB-AE0A-0AEFA1CF514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81" creationId="{8B8F8A2F-B783-433A-B2AF-B9CB76DBC60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82" creationId="{F08F05B6-59DE-48DE-955D-35391FF2EB2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83" creationId="{1D9D5E68-0830-42E9-9F81-F782D143ABE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84" creationId="{9DCCE883-1C97-4FA1-B080-56F2CCA3B72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85" creationId="{4A4AAF13-1094-454B-BB1C-67D635F74E0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86" creationId="{AAE7370E-C362-4A15-9C5A-F36D3FB038B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87" creationId="{CAC0E028-5F5A-42A6-82F9-B68C45C3FB7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88" creationId="{A6BFCCC0-5AEE-458C-8B13-B5CBED29567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89" creationId="{BCF2EFBF-7318-433C-8C94-0C3D1766795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90" creationId="{C906B8AD-DFFF-4D03-AD98-ED032BAF588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91" creationId="{27767E34-5857-4B4B-A273-6E91D425D0E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92" creationId="{6BCC0E63-4D87-4235-AE32-1D1AC2163A1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93" creationId="{713B2DD2-71B5-4A34-BA0B-2981B94BC1D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94" creationId="{F834539D-6BF3-4F24-86E5-533F51706FF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95" creationId="{533877A3-24F6-42A9-8037-BD7C50191E4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96" creationId="{2134D808-D9CA-4EAA-9AF4-E054C9CE7F4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97" creationId="{915D2DE3-BF2E-4FFE-BD15-749232D87A9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98" creationId="{CAE53387-16F2-4C43-9E31-E8BEC654897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299" creationId="{DEC6E561-903D-4262-8027-64F67A2FD8D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00" creationId="{F329C640-D114-4D7B-A5B0-C1AE98A9E6F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01" creationId="{19F55B8E-5603-470B-83A3-43F3976495B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02" creationId="{84A7F77B-3549-4DAB-9107-83764AF3B50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03" creationId="{2D76AE2D-A722-47D0-96E3-6BEFA4A64EB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04" creationId="{339EB63D-F00B-46C5-8735-64E43287EBB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05" creationId="{E37DEB02-5B17-483F-B207-0FA6910A9B0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06" creationId="{FF042AB4-0C0D-4762-A3DB-8487DD7CE2F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07" creationId="{8AFDE5AC-8F71-4503-83E4-E6D8FCD69F0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08" creationId="{6FFAA3A3-340F-41E1-AC5E-724FB22EE94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09" creationId="{5C0DCBC2-FB82-4B77-A32E-2CF4AE21758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10" creationId="{DCB4C21D-1C54-460E-A836-3B7349D13A9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11" creationId="{8DA0EAD0-F262-4BC7-8E52-198F30A402D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12" creationId="{956C5B44-6CFF-4390-A524-D5C5343CFC6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13" creationId="{79486986-335F-4241-A219-6D86E457A3E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14" creationId="{5DD8A8D6-75E6-45E3-B649-A35D376082F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15" creationId="{9D877091-6B58-42DA-A00D-AAD62885E4F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16" creationId="{5B19AAE5-9B52-438C-A0E0-071FF36532B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17" creationId="{E9F8936D-4CF2-4005-99D8-A9F8877DA2B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18" creationId="{5C546450-342F-4756-87C3-081D853DF4F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19" creationId="{760AD943-A7AA-4DDB-916A-7C5A010A07A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20" creationId="{E1DE5574-B226-4F00-9011-95F40E63DFF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21" creationId="{C145935E-1939-44FD-BA4F-70E6A9679E9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22" creationId="{4C75D338-8F63-41FB-95B9-59571F2CA15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23" creationId="{B6014ABF-005A-4328-A2EC-D0E70C66792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24" creationId="{4BC526E9-5F16-45BE-8E6F-C6466AC2C1C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25" creationId="{8E5A62A1-12BF-4C42-A054-719D38B1387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26" creationId="{7C3E8C7D-52FB-4D79-B352-26680CAD05B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27" creationId="{76F5DE95-93EF-4CE1-AD7F-1D8BACA9B5F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28" creationId="{0397657C-8D78-4C3A-9902-67566684EA5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29" creationId="{C52EB4F7-81D6-447C-81B9-F98B6FCCF3B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30" creationId="{7478AEB3-C25A-41BE-AC49-1E559D7ACF3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31" creationId="{D66F5698-6592-4DAB-B02F-C4711C24EEB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32" creationId="{9B57D998-7091-4F41-9398-DD11E1967D8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33" creationId="{2FB25614-5D1D-4B38-8129-B4659BE0E95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34" creationId="{8A9E34A3-E742-4052-B646-EEFB096BFD1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35" creationId="{4DDA0265-9228-46D8-A55E-7A75D549936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36" creationId="{6ED1DCF5-A67D-40E8-942C-69A17D3728E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37" creationId="{2819A36B-5E17-4227-9404-8DEFB08D876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38" creationId="{FDCC215E-86D9-497C-B61C-F7A98286A99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39" creationId="{4F6749AF-7D59-4CD0-A711-4ABA617FECF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40" creationId="{578825A4-CE34-4EF7-82BC-599B69E61E1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41" creationId="{78076DD7-DA6B-46B6-97BA-A02B4F5A623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42" creationId="{B2A78DBB-E96D-4790-AF4B-036FB4FEE85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43" creationId="{6C155580-8908-4376-A012-91A0739555A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44" creationId="{9415D0E6-0D35-42E4-B85C-43B4EA7FFD0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45" creationId="{B6C6C9A8-4B95-44B1-A122-4C37FA341A2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46" creationId="{AE202D2F-E139-46E0-A389-C1F781501AF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47" creationId="{946E2E3D-924A-4B59-8E62-B113910AF4D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48" creationId="{6B84B363-B304-41E7-9C27-7B6D6CE0A98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49" creationId="{971F1F94-1884-4C41-A0B0-AE7410D9E32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63" creationId="{ACF7E510-309B-4D53-8802-55B500D6B30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64" creationId="{BA7EED10-C649-4675-BD38-548D0DCF618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65" creationId="{C97F8D3C-19EB-4689-ACAC-EEA86FD7BD2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66" creationId="{15D5D9C6-F2E2-4D37-9BE6-63C54428BFB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67" creationId="{84214C0C-F669-4754-9A4D-8DD18C07CB9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68" creationId="{1D8DC3E0-0B1F-4D5A-A94A-9B0169DF6FC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69" creationId="{0E241F68-51A8-4531-8D30-9875F8EAE01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70" creationId="{4F1AF85D-58C8-46BE-9F4B-4FC109756DC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71" creationId="{F7F94E94-29F4-4590-A4E0-659C13C5EF9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72" creationId="{4F18236B-AF1F-4C7C-BB6E-3D1439B10FF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73" creationId="{F2123236-E416-4BC1-A7AE-F891563B6BA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74" creationId="{CC467048-863E-4B53-869F-9E054B9E021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75" creationId="{565214C5-B5C4-4D17-BB2A-8BB3D47E225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76" creationId="{BEB152E7-53A2-434A-A434-36A4C3C58D9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77" creationId="{095DE6E4-0E47-47EC-93C9-EB4B8D34C71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78" creationId="{0FBD172B-13F6-4F27-9ED4-BFBBD0E81A5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79" creationId="{5DC0BC4E-C1EA-40E1-AAA3-5173921FC83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80" creationId="{44A26CFF-760A-4F22-A156-9074A2C173D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81" creationId="{F4F55906-F60C-4ECA-BECA-71584427390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82" creationId="{785E0CBB-E8A9-4FD8-A4E4-859B0CD1CF2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83" creationId="{95C3A41A-D894-4558-A1E7-5BBF2584249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84" creationId="{7769A88F-C007-45E3-A9B3-444D7BFFE1F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85" creationId="{650E0C26-41A4-4618-93B4-9B0EC419643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86" creationId="{E8386F0A-1899-4F4F-9EFD-6DFA0FA8C6E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87" creationId="{F2078AE4-5B31-44D0-A737-F88259D035D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88" creationId="{C3896682-5654-47D6-9356-16E36974737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89" creationId="{7F438E3E-B835-4A00-B735-0CAAA5EE52F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90" creationId="{043D8FB5-95B2-4A28-9F59-15F17D6EADF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91" creationId="{C302C01B-5FD9-4D39-8166-CF0D383F34F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92" creationId="{B50F6D55-AC03-48C0-B219-D06AC32E238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93" creationId="{7F3A3940-D48B-4F10-BFBE-FDED859D7E3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94" creationId="{95338C0A-EFEE-4E62-A73C-7DE62C3DC78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95" creationId="{FCF84AB7-C2A6-4ED1-BECC-644DC4B66B1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96" creationId="{C99956C5-B632-4AAF-8A06-70F41F152E5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97" creationId="{E6F8FA80-386E-4704-B678-CA0B3DD88CB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98" creationId="{58D7FC79-6C1C-4A61-8DE1-B88B7716EB4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399" creationId="{D846876D-1F3C-4094-82BA-6DFEBEC9287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00" creationId="{EA99B6D1-3525-4A23-89BF-A46C9852CC7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01" creationId="{45BAB399-CBDD-448B-971A-3885B563E60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02" creationId="{8BF7438F-4F7F-4250-BD81-C56CE6C9447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03" creationId="{6BA5C165-1AC0-4037-BB99-6C6462C00C4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04" creationId="{08A0BC00-3123-43F5-96A7-0B52435E251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05" creationId="{F7D68F95-1393-4D0B-8407-B3B48469CCA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06" creationId="{5AD3E22A-8EB4-4B33-B042-FA15A85F77E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07" creationId="{77A55AA8-9AC7-4241-91D7-BE090E68C1A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08" creationId="{4B26F01D-85CA-4539-9971-37BE43F5F35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09" creationId="{AB75D7C5-67C4-461E-9844-F27EFB20A43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10" creationId="{5418BF7D-E9B6-4686-B1FB-1A7D88C1426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11" creationId="{94C101A3-BF9A-4FE5-963B-D76A16BC696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12" creationId="{7D2ED314-64EB-47EF-A05D-B9A037DDD1A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13" creationId="{551DBEC6-2166-43CD-8FE7-5A06DC71B0D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14" creationId="{93A25E7F-88B1-4D0E-B6AE-9B483DACA03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15" creationId="{E4062A76-9959-49FE-BC90-45F1CCBE2D4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16" creationId="{A701013D-6898-4A02-852B-4F82EEF53F9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17" creationId="{DDA6136E-7C71-4E73-AECE-CBDDB9A0E14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18" creationId="{5839B972-C943-433B-8E2B-C2F519695B6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19" creationId="{DEC493DA-0CE6-498E-98F2-D8E09DE7EAC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20" creationId="{90018EDE-D561-4369-BAFF-D77E4EDA154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21" creationId="{47B53935-2CE6-4201-8945-4AEBE29B434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22" creationId="{FFDD8EE2-18EA-4768-8FBE-86FAA89B490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23" creationId="{8FA52659-3E46-4182-A550-3AAE4959A38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24" creationId="{DA99A891-46E7-4A14-B6C4-CE5C8BA9A3C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25" creationId="{7D16A4BB-2E14-458C-9BA5-71BB37E578B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26" creationId="{BD48FFF2-F278-40C2-8884-31882FAFB92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27" creationId="{0ED3EBE4-9A5F-4B1B-AB22-2F05E712DAF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28" creationId="{7E1AEEA9-8574-4F1A-A728-415672325C2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29" creationId="{C58D9A57-7E19-4311-87EA-51C976B86F3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30" creationId="{C9977166-762B-470E-ACDD-7FCAA67B944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31" creationId="{EBF9C263-F63B-479E-A768-E2D511F6FEF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32" creationId="{64931D95-F0B3-4145-97D3-27548915AB8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33" creationId="{8082EAC0-B98D-41E4-BFBF-91A22EB28F9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34" creationId="{B4C81F4D-6A57-43EF-B547-CDB14F56FD5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35" creationId="{68FD1CF7-9AA1-426C-82A3-572D737B9AB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36" creationId="{5A2013DD-2035-42C0-A696-08D55EF52F8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37" creationId="{EDCFC282-2FDD-4CA3-9399-A5432B1E9B0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38" creationId="{97AE5347-7CAB-43BB-83BC-5E247A33A32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39" creationId="{47B386A4-8463-47B6-8333-3EE7611E7D6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40" creationId="{7BA472AC-DC37-466D-98B4-26691EF2852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41" creationId="{262AF10C-A506-4254-834C-E9E2A22507B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42" creationId="{F2B47348-21FF-4AFD-932D-5F29A34F9A4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43" creationId="{5FCBD4F7-973D-42B2-9475-C67248FA286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44" creationId="{8C9015DF-5777-437C-87DF-F811384A907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45" creationId="{8FF58F1C-3930-4653-93B6-1EDADD2B717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46" creationId="{81A95C98-D65F-49D8-B90B-6EB8F6C3D1D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47" creationId="{F43C957A-3BD8-4BD1-BE08-9F0A023BADF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48" creationId="{2356CCED-ED8B-483E-AF29-2316C6A56EC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49" creationId="{E9C8C38A-408E-44EC-AD63-7A7575C4BFF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50" creationId="{C7E9EE7C-B424-4D6E-94AE-04FA7146B21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51" creationId="{0ED32745-F67B-4EA4-A04F-D1721083BDA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52" creationId="{69FD9F41-3542-493B-86F0-5CD3268D079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53" creationId="{DF7A8F52-7674-4788-AE4E-C88DFA663B7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54" creationId="{EE4FC8E2-49FD-46B7-BC3E-217288FD18F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55" creationId="{0C5624F3-26EF-4954-8E96-6D644F1352A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56" creationId="{A65E399A-BD47-49E3-A135-522C0382D30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57" creationId="{FBDCAC61-3A3B-4FD7-9CAC-C498CA30E64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58" creationId="{F8E45977-9BC5-4864-B3F9-B44E5E771CE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59" creationId="{232AB829-A412-48B5-BC64-8B6441B0BD9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60" creationId="{E07486AE-1045-413E-BEDB-8647A3103FF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61" creationId="{5ADB71EF-26B4-4646-9C9F-0D4144A21A1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62" creationId="{6222F91E-F3DF-48A5-BE76-AD5DD848351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73" creationId="{F6C30FD2-8771-4918-9902-31EFE8A8656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74" creationId="{239A48D5-E1E7-4D1F-B020-9BBB785238A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75" creationId="{D7EE2391-1542-4B6E-980A-25AA91F3163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76" creationId="{F8FCD972-BC93-426E-83C6-7E74DE1EF10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77" creationId="{2CD5DD72-311D-4E98-8EAD-C8A07080F73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78" creationId="{6CEACF2E-9A68-4B9E-9CCB-2A116D31F0B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79" creationId="{DA6307FA-91DD-4CAC-94D0-CBC4B5B6565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80" creationId="{5A166DA4-5EA8-4777-B635-953FE07DBBA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81" creationId="{941D5486-644E-48B7-AF27-2687EA1F681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82" creationId="{5EF987B0-AF1B-4A4F-BC79-7E67B2E66BE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83" creationId="{2A88C015-FD30-44BD-82DB-57260C65C6F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84" creationId="{0590BCDF-9D0F-4189-A9C5-75525C97317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85" creationId="{734C7856-57B3-49E9-9614-B922CDD99AE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86" creationId="{4F845778-8DAC-4E22-9CE9-3A40164B9A0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87" creationId="{C43A35B9-D1FF-42EC-8228-96B3BCD2854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88" creationId="{69BEFE02-BB2A-404A-BEA3-F265AAC9630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89" creationId="{7638BBC9-AF8C-4F6C-9B64-179F2EE9CEB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90" creationId="{F608F769-79D8-47B4-B969-5424D90F376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91" creationId="{2A4509F1-7856-4724-9458-66ECC5D9560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92" creationId="{A47A19CB-78DB-407F-9237-786C2754157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93" creationId="{F486196C-12F7-4F1D-B043-AB9ABBA005A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94" creationId="{C670572B-28B2-4D48-9593-D34573F5164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95" creationId="{7CEDD7C5-C1FB-4552-8255-802783B0EBF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96" creationId="{A61D4F47-CFDD-4156-A456-13988A2BA1A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97" creationId="{C7F7FFDA-6D64-4444-A320-C579D8CEE46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98" creationId="{7ADB9A5D-AAD3-4206-B283-F74E85A7587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499" creationId="{87B7D905-0F8A-4797-AD18-BF6D3794A8D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00" creationId="{36A91A07-A404-4F14-836C-CEED11DAE90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01" creationId="{BB98B4C6-5527-4803-AAC9-346BA5BA67E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02" creationId="{0671137D-45E0-4EC7-9F2A-EE703BD5140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03" creationId="{4E0EE9AE-BDF8-4132-A499-58ACCA4306D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04" creationId="{79EF18DF-6E89-4D70-8051-016C6DF56F9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05" creationId="{26B7EED7-DA87-4329-B1BE-C60439D7DEB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06" creationId="{36E7AFC7-DA56-4CF7-AA7B-1835317614A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07" creationId="{88AA8DC0-B018-4585-A427-90CD8DF3422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08" creationId="{34AE5928-1133-45FF-9CEA-DD335A026C7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09" creationId="{675168AE-A0B8-49A4-9621-2E8C62BE86C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10" creationId="{BE33CB6D-5BCA-4CA9-8ACC-BD1DEFBEDA8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11" creationId="{A08CAB9F-B1B2-4AF1-B08F-FC0B106FB38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12" creationId="{85E8FB47-D0E8-4DC0-B5AD-8888CCB89ED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13" creationId="{AF8C0D1D-0B54-4FEE-8ED0-2343DB7B1B1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14" creationId="{184EA1F5-12D3-43DD-8EE4-82965DA3E9C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15" creationId="{285DAC1C-C865-4408-BFDA-75CEA61B3A1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16" creationId="{75C46331-CE63-445E-9E53-DD3645B3D6D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17" creationId="{44A6E5CE-94B5-429A-81B1-D4C61583B28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18" creationId="{184A7211-FAAB-47B2-869F-39CBA238A1B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19" creationId="{7E0776B7-1F32-4130-88E2-D00B125C9A2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20" creationId="{23BD5B72-4CF7-44F4-9D98-75A013610856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21" creationId="{896DA0D4-0289-4E27-90C6-402B924E90DE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22" creationId="{25442207-8861-4424-9EBC-A18F2411EFA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23" creationId="{C7016227-7DB1-4F10-A1B6-EE46C7A5A40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24" creationId="{BB71FA64-B30E-4D18-BCE8-4AAAE5050ED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25" creationId="{B1A44BE0-8A63-4794-9113-43C657DA0B6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26" creationId="{0ADCD90C-376E-4031-A47A-0FA9A4CAD03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27" creationId="{9F6814CB-5933-4242-B5F7-039FDB49FD1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28" creationId="{5F552CC2-C3B4-4F6B-93DA-78ACDEE79FA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29" creationId="{348B0FA9-97A3-453A-93D6-C071EECE0EF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30" creationId="{31B1D8F7-A849-443B-96A9-B28FF0802DE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31" creationId="{78FE28A7-F80C-4B61-8458-55F8FEBC1A9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32" creationId="{EC953B45-8FF3-4480-91F1-CE8C4668B0D9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33" creationId="{F26FF872-820A-4D89-8B67-C1A1C2B089C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34" creationId="{3A101FDC-B9D3-4239-A96D-039F0FD5AAC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35" creationId="{C216CF41-BCBC-4215-A378-21AB531A489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36" creationId="{31C43F0D-620D-42DE-805C-B2C1DC079E9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37" creationId="{EC58278C-A068-4C1B-A551-D5EEDDDE44C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38" creationId="{9FEF7125-43AD-4B39-B7C6-313834C605D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39" creationId="{29748F1C-034A-4B7D-B3BC-09FD9241E98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40" creationId="{A70A21AC-1FC3-47A6-8045-7B264FF4C36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41" creationId="{945D9D0A-F1BD-480E-87E5-69C87602F6A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42" creationId="{2AFB36C2-A034-49DA-BAE9-A5A597BDF0B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43" creationId="{03CD119E-FA9A-49C7-9E9B-509E9E7CF59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44" creationId="{2A1291C0-22C1-43CE-811A-FD1800BD1FF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45" creationId="{2BF7F3B2-0E61-44DD-9B0A-3493A1BB52BC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46" creationId="{6B51BAFB-142D-4144-986D-DFEADCF9459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47" creationId="{8EEE4958-3295-4626-A9D5-9E2995FEB7D5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48" creationId="{18808FE7-46C1-490C-AB4D-FFEF2DEE4AD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49" creationId="{D511722F-B92C-42CE-B525-0FF908E35F8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50" creationId="{BA87C55F-856E-4DC8-986B-3FE71FF51F88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51" creationId="{802B9CBB-932B-4C47-A4F1-7F7850F9991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52" creationId="{BFEBFED4-28D0-4029-AC6E-713EC6812D0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53" creationId="{C69101CE-965D-4B66-8979-13D6FE471A70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54" creationId="{09AA1FCF-F7B3-472E-974D-12072EC2AE1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55" creationId="{1C06EC2D-F6D8-42ED-A778-55E2280B000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56" creationId="{8F2F547D-FD29-44F8-B01E-67251EEE326F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57" creationId="{8E27FC0F-C092-45ED-9DD5-075D2C92243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58" creationId="{B7B78C00-3AD1-45C3-B856-E1287FA2C0A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59" creationId="{ECC35713-D3B7-42A0-8FCD-C057703752A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60" creationId="{3E868CAC-E46E-4847-BE07-8871DCCB04E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61" creationId="{2A0E613A-70E3-4865-84A2-C9E188FC85D7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62" creationId="{BC629F5A-E23C-4221-ADA4-DBB3E83635C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63" creationId="{52421F24-6A7D-4404-A9CF-8AB14D5DF583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64" creationId="{B02FFD51-C49D-4EC9-9236-42BA95C22094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65" creationId="{9266576F-D886-4B7A-B12B-8428B1FC67EA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66" creationId="{C6F4DE12-1CF4-4ABC-BF3B-2BB79C2DE06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67" creationId="{2C49A5CC-5374-4928-BBB6-95E78791A67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68" creationId="{E64B9322-3288-4D42-BBCE-5B3D2166405B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69" creationId="{74E5B1C5-BA0C-4295-A978-C51ABE39BF42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70" creationId="{8A45E252-8DBD-4A03-9734-ABA13ED72DFD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71" creationId="{3942AC96-ADF3-454F-AAE6-63A0D2F42801}"/>
          </ac:spMkLst>
        </pc:spChg>
        <pc:spChg chg="mod">
          <ac:chgData name="NGUYEN PHAM ANH THU" userId="baf72463-252b-4d5f-a6ca-5a6327a9888d" providerId="ADAL" clId="{A230E93B-D9B0-4DCB-AA16-381D18A8938B}" dt="2022-01-07T02:34:11.148" v="1177"/>
          <ac:spMkLst>
            <pc:docMk/>
            <pc:sldMk cId="2884680399" sldId="295"/>
            <ac:spMk id="3572" creationId="{6F182A4A-4A2B-439B-BCA0-89F05222F8B8}"/>
          </ac:spMkLst>
        </pc:spChg>
        <pc:spChg chg="add mod">
          <ac:chgData name="NGUYEN PHAM ANH THU" userId="baf72463-252b-4d5f-a6ca-5a6327a9888d" providerId="ADAL" clId="{A230E93B-D9B0-4DCB-AA16-381D18A8938B}" dt="2022-01-07T02:36:51.874" v="1203" actId="1076"/>
          <ac:spMkLst>
            <pc:docMk/>
            <pc:sldMk cId="2884680399" sldId="295"/>
            <ac:spMk id="3573" creationId="{14AACE03-8717-42F6-AD22-A7B744B08643}"/>
          </ac:spMkLst>
        </pc:spChg>
        <pc:spChg chg="add mod">
          <ac:chgData name="NGUYEN PHAM ANH THU" userId="baf72463-252b-4d5f-a6ca-5a6327a9888d" providerId="ADAL" clId="{A230E93B-D9B0-4DCB-AA16-381D18A8938B}" dt="2022-01-07T02:38:34.387" v="1225" actId="1076"/>
          <ac:spMkLst>
            <pc:docMk/>
            <pc:sldMk cId="2884680399" sldId="295"/>
            <ac:spMk id="3574" creationId="{E6FF7CC2-F746-46AF-AF7C-A03C4D2181E9}"/>
          </ac:spMkLst>
        </pc:spChg>
        <pc:spChg chg="add mod">
          <ac:chgData name="NGUYEN PHAM ANH THU" userId="baf72463-252b-4d5f-a6ca-5a6327a9888d" providerId="ADAL" clId="{A230E93B-D9B0-4DCB-AA16-381D18A8938B}" dt="2022-01-07T02:37:20.652" v="1208" actId="1076"/>
          <ac:spMkLst>
            <pc:docMk/>
            <pc:sldMk cId="2884680399" sldId="295"/>
            <ac:spMk id="3575" creationId="{A3D88940-9469-4A30-B7A2-7D49B3A97558}"/>
          </ac:spMkLst>
        </pc:spChg>
        <pc:spChg chg="add mod">
          <ac:chgData name="NGUYEN PHAM ANH THU" userId="baf72463-252b-4d5f-a6ca-5a6327a9888d" providerId="ADAL" clId="{A230E93B-D9B0-4DCB-AA16-381D18A8938B}" dt="2022-01-07T02:38:28.545" v="1224" actId="1076"/>
          <ac:spMkLst>
            <pc:docMk/>
            <pc:sldMk cId="2884680399" sldId="295"/>
            <ac:spMk id="3576" creationId="{C3054560-9C24-4B1D-897D-72AE711DDE6C}"/>
          </ac:spMkLst>
        </pc:spChg>
        <pc:spChg chg="add del mod">
          <ac:chgData name="NGUYEN PHAM ANH THU" userId="baf72463-252b-4d5f-a6ca-5a6327a9888d" providerId="ADAL" clId="{A230E93B-D9B0-4DCB-AA16-381D18A8938B}" dt="2022-01-07T02:39:35.213" v="1236" actId="478"/>
          <ac:spMkLst>
            <pc:docMk/>
            <pc:sldMk cId="2884680399" sldId="295"/>
            <ac:spMk id="3577" creationId="{22CD419C-47F6-4F5A-80CB-397318F1D10F}"/>
          </ac:spMkLst>
        </pc:spChg>
        <pc:spChg chg="add del mod">
          <ac:chgData name="NGUYEN PHAM ANH THU" userId="baf72463-252b-4d5f-a6ca-5a6327a9888d" providerId="ADAL" clId="{A230E93B-D9B0-4DCB-AA16-381D18A8938B}" dt="2022-01-07T02:39:37.536" v="1237" actId="478"/>
          <ac:spMkLst>
            <pc:docMk/>
            <pc:sldMk cId="2884680399" sldId="295"/>
            <ac:spMk id="3578" creationId="{ACE7E5A6-180C-4DB3-95B0-0A709CC6D63F}"/>
          </ac:spMkLst>
        </pc:spChg>
        <pc:spChg chg="add mod">
          <ac:chgData name="NGUYEN PHAM ANH THU" userId="baf72463-252b-4d5f-a6ca-5a6327a9888d" providerId="ADAL" clId="{A230E93B-D9B0-4DCB-AA16-381D18A8938B}" dt="2022-01-07T02:39:09.657" v="1230" actId="1076"/>
          <ac:spMkLst>
            <pc:docMk/>
            <pc:sldMk cId="2884680399" sldId="295"/>
            <ac:spMk id="3579" creationId="{20FCD503-1EC9-4AC9-B096-0F88F3B51B8A}"/>
          </ac:spMkLst>
        </pc:spChg>
        <pc:spChg chg="add mod">
          <ac:chgData name="NGUYEN PHAM ANH THU" userId="baf72463-252b-4d5f-a6ca-5a6327a9888d" providerId="ADAL" clId="{A230E93B-D9B0-4DCB-AA16-381D18A8938B}" dt="2022-01-07T02:38:53.426" v="1227" actId="1076"/>
          <ac:spMkLst>
            <pc:docMk/>
            <pc:sldMk cId="2884680399" sldId="295"/>
            <ac:spMk id="3580" creationId="{B62E0331-5539-4F92-A265-62E640C05A2C}"/>
          </ac:spMkLst>
        </pc:spChg>
        <pc:spChg chg="add mod">
          <ac:chgData name="NGUYEN PHAM ANH THU" userId="baf72463-252b-4d5f-a6ca-5a6327a9888d" providerId="ADAL" clId="{A230E93B-D9B0-4DCB-AA16-381D18A8938B}" dt="2022-01-07T02:39:19.025" v="1232" actId="1076"/>
          <ac:spMkLst>
            <pc:docMk/>
            <pc:sldMk cId="2884680399" sldId="295"/>
            <ac:spMk id="3581" creationId="{C3323D8A-C7DF-4F8F-8569-E85B630ADAEB}"/>
          </ac:spMkLst>
        </pc:spChg>
        <pc:spChg chg="add mod">
          <ac:chgData name="NGUYEN PHAM ANH THU" userId="baf72463-252b-4d5f-a6ca-5a6327a9888d" providerId="ADAL" clId="{A230E93B-D9B0-4DCB-AA16-381D18A8938B}" dt="2022-01-07T02:39:31.841" v="1235" actId="1076"/>
          <ac:spMkLst>
            <pc:docMk/>
            <pc:sldMk cId="2884680399" sldId="295"/>
            <ac:spMk id="3582" creationId="{B75E167A-1002-4BCB-9E9B-A24485D1CE5C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599" creationId="{359BFB10-9862-4380-8E0D-B60210A0E153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00" creationId="{719CE90C-C776-4C29-BCAE-DD0689652DD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01" creationId="{9655EF10-8260-49D9-9A4C-63580921979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02" creationId="{612F9371-E132-42AC-9E49-7921497639D8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03" creationId="{7D046C57-D63D-41EE-A4C3-82DAEC63A9F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04" creationId="{727DA185-8010-4C87-AA67-9BCB94C55E7E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05" creationId="{ED384095-09F8-4E70-8D3A-57D8ECF1CA6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06" creationId="{7ED31A28-54F6-4B7F-BAD4-A0028A154D33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07" creationId="{89692B3B-D562-4ECF-BE1E-530F4BC7F619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08" creationId="{EC32A192-AA3F-437D-A1B2-CEDA79FDDCD4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09" creationId="{95ED60A7-F7E0-4567-8818-33FAF262052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10" creationId="{B386E734-0E30-4CDA-8E2E-BA8C9C7EDE59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11" creationId="{5CE9F39A-1734-4DF4-AB76-1534A79CE7AD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12" creationId="{4976249D-A315-4A44-949A-4FB6DDC61643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13" creationId="{8204BA2B-32D0-400F-90D6-E3A0C511E4F8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14" creationId="{BB60382B-C5E9-473D-9BF4-0693624F341C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15" creationId="{0F6B6FAF-08EF-494A-A5D5-1D949C062A4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16" creationId="{42201E27-5495-40A6-9D19-C6DFAF5BEFEA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17" creationId="{CDC2FF26-BC71-41E0-B395-A6AD4FE71B1D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18" creationId="{5F5A4BBD-5E7D-49A8-AA60-6F0CDC2DD28B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19" creationId="{5DA6E9C4-102F-4A85-9116-CD8FECB35BB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20" creationId="{98D9DAE5-111F-4E1C-A1D4-2BD9E98B30C3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21" creationId="{ECEBC5FA-6B69-4F7D-AE86-6B9FC0E878EC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22" creationId="{F6455379-5DF6-4E76-AF47-E1F2164341C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23" creationId="{5766A76C-AD64-417F-9DBF-50FC4D0306B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24" creationId="{60C1907D-BBA0-4BB2-8C5B-421F728DE8C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25" creationId="{73374A8A-71F8-4D46-B695-8A42D2182E2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26" creationId="{7DE9311D-8188-465F-833A-A46D200B01D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27" creationId="{A28071EB-BA4E-40C5-B283-2A317C4E598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28" creationId="{435DD470-6552-4F43-A94F-729FE636C637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29" creationId="{C6958667-A1F5-49FD-AEA0-A609929C322A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30" creationId="{9E5C579F-683D-4117-B2A5-7B2725402E3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31" creationId="{4DE275E9-B38D-4449-97F1-5BF7419CC10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32" creationId="{658D5C89-2D4C-466E-8C6F-CD40974C099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33" creationId="{230AB348-1924-4CBD-BFFE-CAC9CD833047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34" creationId="{EC676F2D-CB48-4DAC-8FED-E99411834289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35" creationId="{B234F235-F7DC-4EFE-BD3C-B4C0BE4BFB8A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36" creationId="{66ECB982-ABE5-4FE7-B5B7-7291FCB3C1D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37" creationId="{EF51CB50-B240-463F-8F22-1D590AD8068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38" creationId="{B542263F-B549-4610-808F-9F6A8E86B5F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39" creationId="{E23E34A9-714A-4BB2-BF82-0EB21505923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40" creationId="{D8F5A2FE-7041-4FD9-A19E-4B9361F45CC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41" creationId="{59F0FEE1-53E0-440A-9BC6-900699A3E13C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42" creationId="{04C3CD2F-38F6-42B6-B1BE-97244BEAE33E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43" creationId="{2EE0CFEF-FF89-43CE-8823-500D9FE06CC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44" creationId="{9CE4265E-5CBE-4C6C-BA23-388C2EC9B36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45" creationId="{A4D68A54-AA6D-499A-B622-A72D553487AC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46" creationId="{8EEEA744-0649-49CA-BD45-DB050B5E952C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47" creationId="{A369F26B-D242-455D-A510-074721652C7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48" creationId="{3A1BAD92-FDB6-47C6-882F-2A1527275D07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49" creationId="{2CB129F5-05E9-4E3D-BAC3-E119F395389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50" creationId="{5177464F-CD78-48D9-8796-DE634116846D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51" creationId="{AF859D2A-B692-44AE-802E-2C75449C4EB8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52" creationId="{7E882D11-6BE8-45FE-AE54-0A01EF2FAAFE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53" creationId="{BFBEC182-C4BA-4264-91DD-EA54102815F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54" creationId="{E4CF9D24-963C-46A7-A854-BC2B5A2BFD6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55" creationId="{529D5A85-E52C-48EB-A72A-A0A582708587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56" creationId="{DC0123F1-8A30-4FEC-AE15-1EA1C2A6343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57" creationId="{59CE7400-7CAA-42E2-A547-54D7678F5C8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58" creationId="{D777957D-E474-4528-8E59-C02088CE6759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59" creationId="{3A339C6E-E55C-40A1-8B3D-7D066306D33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60" creationId="{EC05548E-9565-478D-AC18-13DAF1F9818D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61" creationId="{61F3B8C2-F8BE-48BA-9833-11FC68714F03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62" creationId="{581AC213-4F0E-4D2D-9BE3-26E8FC4428F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63" creationId="{1CEBED5F-4506-475A-B7D5-CD1E33826D3B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64" creationId="{5D5BFF36-2B25-4182-AAE1-0D11BD2A530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65" creationId="{890CFEB8-E312-45B1-B50F-7F6819C10A18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66" creationId="{3FCB4F55-5A2C-43A8-9CEC-E6FE36A3A39B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67" creationId="{E2BADD5B-7E59-4D6A-BE31-1580EA098C9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68" creationId="{7C36AB38-9F9E-42F0-B844-774F15CEC89B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69" creationId="{CB9A7086-44EF-4786-A3A5-858D38E9DD7A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70" creationId="{8B8E8180-6A90-42A1-B10F-D82E9A36B1AA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71" creationId="{6333EFC8-DA9B-48A1-A634-552242BF81E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72" creationId="{ABA328D9-6578-45A2-BB0E-FE5AA95856BC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73" creationId="{2AA97B95-5343-4B0E-8955-E18C46D3278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74" creationId="{47E8D4ED-AFCD-4BD7-9B05-C08C3C3178EC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75" creationId="{7F8EB26B-3A4A-49EB-94F8-48266CDACA0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76" creationId="{0A5F1DB7-9BC1-483A-923F-3F8B69ABF83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77" creationId="{9A05820D-894D-4FB0-9637-94103E94524D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78" creationId="{1B4CC45C-C7C1-4382-A25C-EE87902C2F6D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79" creationId="{E04ACE7B-60E9-4015-AECD-37C72D91D10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80" creationId="{B13B1D28-F982-4D7D-9F36-9C8C905BB9F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81" creationId="{D380E543-92EE-4EA8-BF9E-06FC18F0396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82" creationId="{0396F9D7-CD3A-4C52-9CF8-4B2D119540CC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83" creationId="{73861A8D-E6C5-4F7B-8377-4852B9DBDEC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84" creationId="{0A2743AD-9D9D-4F64-AF58-378C02A5851C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85" creationId="{1F522310-83E8-4AD6-A5D5-0E8E2B1DFD7D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86" creationId="{4A8D81D4-E54C-43BD-974D-BA18BA0D49F7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87" creationId="{4F4151F5-36C4-423C-9635-5090C22A2C5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88" creationId="{006620F6-95F9-49D8-A3F4-CDAA92C3FBFB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89" creationId="{65B71194-A608-4C60-945C-96782412AD6E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90" creationId="{FA19F132-C909-4FF0-AD40-3F8AF62F59EE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91" creationId="{11EEFF12-8543-4A25-B771-5E957ECB83F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92" creationId="{6413D0B7-2164-4B01-BB65-4A37D568621A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93" creationId="{104A41E9-9E76-4DCC-A0AC-9DF8C5EE9FD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94" creationId="{94CDC99B-65F6-49EC-929B-CC06165BBBB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95" creationId="{A109C03F-8D5C-4587-B444-14C4CAA56D78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96" creationId="{EF8A91D1-66F0-4BA4-872A-AA4AD328B414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97" creationId="{0162E319-DCEA-419B-8332-3B0B88D9C667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698" creationId="{CA763C35-E853-4557-9C6C-B0D2E01C45A8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09" creationId="{CB4C45F9-A7EC-46EA-8888-0ABD0FE7C86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10" creationId="{67AE2204-48E8-4428-B7E5-5E3CEE30DD03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11" creationId="{ACEE8F38-CD04-4394-B3DF-031B155CE88B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12" creationId="{41AF1E9B-21AB-491B-9541-439F3795820D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13" creationId="{0A09D3BA-CECB-4719-BC25-75C7E91A7154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14" creationId="{7CE2F9B1-143E-45C3-823E-F186AFAB4B7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15" creationId="{933EC259-C1B9-4219-A7CB-8CD622D0D0DE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16" creationId="{04B4E296-C575-4A20-8AC1-A8D5E748F20B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17" creationId="{A7726C41-FD98-4B0C-88F1-941D08FDBAB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18" creationId="{6F21BF1A-2556-4914-A201-D4DCBBE42A5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19" creationId="{4477F997-C019-4681-8A54-A54BD048299D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20" creationId="{7EF8FD72-8758-4434-A59D-189ECB78FB2D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21" creationId="{A6F929C0-6564-432C-92D5-91D895911F9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22" creationId="{3E3B088C-ADEB-4978-BA8C-D6B1BB59F4AB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23" creationId="{A333682A-84E4-4EA8-9341-37114911ED8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24" creationId="{644B415E-178D-4458-BD95-FB3F6E3FA27C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25" creationId="{E6D9D6DA-EB4F-4599-9792-A6B913F70A9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26" creationId="{F5933194-EB8C-47EF-837C-7F179912F60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27" creationId="{CC7F811F-E627-43AB-BC02-09891E18CE69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28" creationId="{2FFCE652-43FC-4F3B-A5BE-09086DBAD633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29" creationId="{66507C06-3861-4314-8EC5-759CCF6A713A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30" creationId="{5651D211-3B24-46C0-A615-171815D33A93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31" creationId="{8406FC2F-0D70-4162-86FD-5709F6DA4B3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32" creationId="{B086A8AC-9309-46C3-8660-A62C4F3B8D9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33" creationId="{7BE22C4A-9E7C-49AB-A8DA-AC18DD2149E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34" creationId="{2ABB687D-7153-4F72-9EEB-88402E99331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35" creationId="{F6B1A666-FA03-4329-925D-D15A41E8ED17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36" creationId="{464AE481-A77E-4A44-8097-1E2BFDFB5DFA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37" creationId="{2D1D1E64-6292-43F8-A78F-2A90BF13D3DC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38" creationId="{EAA0E1E7-A3EB-48CC-82CE-B3254BB48CA3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39" creationId="{C3158EF6-0D0B-41A4-92EE-4B9DD6D4F6C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40" creationId="{C0722F16-7F41-4F8E-8451-B7B38A085B4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41" creationId="{3CB8C898-66CD-4B91-9F23-2FD0A93E726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42" creationId="{A87F4812-6C59-4AF2-8582-E0AF3C5A73C7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43" creationId="{61D54058-72A8-4F8B-BD7C-B345EE503E1E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44" creationId="{3F43DAF3-EBAF-46E5-900A-BE7D70FE279B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45" creationId="{0EC6FDAB-993C-48C4-ACB7-4627E372941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46" creationId="{3BF6B39B-9CC2-4CD1-B982-667B7A42A9DE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47" creationId="{C9A78129-264B-4DE1-A929-0C1E5455DB99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48" creationId="{EC62FE42-41F5-40EC-9B93-AFC97D417F1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49" creationId="{BB10DFC9-7DF2-42BC-8108-8B8CB6BD622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50" creationId="{AEB624B4-EA76-4E64-A941-283C58C2B203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51" creationId="{EDC93379-7AF9-4101-9CC1-62F521F17C1E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52" creationId="{D05495CD-DF60-4205-B985-0811638838DC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53" creationId="{F59DA4BF-5048-4338-B780-186416A554E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54" creationId="{0DAE22E5-0AC5-4FF8-9CBD-CC9276D064DB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55" creationId="{EA9582C4-8065-4121-92B5-ED3A558883A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56" creationId="{73AC9545-08F5-49E0-BBA8-A298207EDF33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57" creationId="{EE16441A-EDB3-4DFB-828C-B5A851D9F469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58" creationId="{7C4D67D9-6A01-460B-979F-58BD8C32162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59" creationId="{4D2E6A75-137E-4949-BCA8-F02EC6E79F7B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60" creationId="{476B9A26-813D-43E5-87FC-C1C18E4B59AE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61" creationId="{17D634F5-ADF4-4101-B2DE-63E70747A00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62" creationId="{9F58C028-9898-46AE-97A7-9AE70BB851A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63" creationId="{78489260-C3BA-4B86-9171-565B2D3EDE3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64" creationId="{F62007FB-0B3D-48E5-9B03-9B1BBE9D16B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65" creationId="{ECB7265E-F511-40B0-BAA0-34FC2A277F68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66" creationId="{40B2B0DE-83DD-4DDA-8E52-381306F64D44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67" creationId="{3BC38897-36D2-444E-AAD5-47677839D9B8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68" creationId="{294936C8-9687-47DE-A733-7AF10D152B2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69" creationId="{D8253CCD-2C8C-4188-B3B0-EBA0A6EDF26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70" creationId="{A41021D0-9ED4-42C8-BF66-F7AE77A5547C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71" creationId="{851AC6AB-A4A7-4AC9-8B72-9FBB4C57295A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72" creationId="{5D36E616-2B38-471C-AAF2-04C6618B8D2C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73" creationId="{4B663C16-2A52-4DB7-A524-E60ED26D3493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74" creationId="{5EB2E566-87B0-4227-8ACF-437871607D84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75" creationId="{5B21FF75-276D-4168-9517-1C62723FCFF4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76" creationId="{F9A7FDF6-AC58-4C31-ADAE-B51CD1B837D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77" creationId="{A1FDA44F-AD92-4EA6-88BB-4FF81203A918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78" creationId="{390BF0CF-1A6E-4B5B-8888-A2F872C26164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79" creationId="{F16A9390-16DF-41DE-A70B-291E5D820199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80" creationId="{994336A7-23F7-4078-A7EA-4277BA438ECB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81" creationId="{035C5289-FC34-402C-8DA0-24AE2F7C175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82" creationId="{08F37637-A481-48A2-A7F7-E1BAA468E0F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83" creationId="{0A39C8BA-F66C-49A1-973D-133D218D781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84" creationId="{A6B54B9C-2A2F-4611-8CAA-93AF9E6035E8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85" creationId="{B31E7DAB-E072-4C10-B00E-C8D0CC9E004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86" creationId="{3B22A5F2-3F69-4F3C-B40D-9D956925513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87" creationId="{934DD7A4-ED9B-443D-8C29-0312A499BB6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88" creationId="{C2A3D9D5-2D7E-4A42-ABB1-A11848ECE52A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89" creationId="{38559CAA-2A8E-4CE9-9A2B-58729EADEB88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90" creationId="{9E8B13CC-42E3-4A12-A4ED-AEACC44985F4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91" creationId="{8FBB2C67-FCEC-448D-98EB-418BD9875199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92" creationId="{7118CBC6-3FDD-42CF-A13A-F957578CBC07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93" creationId="{B4109F89-CFD0-4B06-B2CC-5ECB8886006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94" creationId="{3E66074C-F0D5-436D-B031-1CEF2AAA8B5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95" creationId="{4D303CEF-6AFB-4D66-8F67-E92614776C39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96" creationId="{92AD7609-91C5-4C4B-9508-15918D8D72D8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97" creationId="{9C3EB79C-B92E-4217-9350-C22F7220586B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98" creationId="{6F076245-703B-4F4C-B82F-B641496E93DA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799" creationId="{1DFF355C-F89C-4097-8871-E9AD93CD0FA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00" creationId="{688D1069-1E2C-4573-83F7-946CC15EF187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01" creationId="{AC616A63-4D77-4AE5-BCF3-4EBDF09EF85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02" creationId="{55189390-B0AF-45EA-84F6-245D743E4803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03" creationId="{0F22D457-D57B-4BA1-8E00-3637A28BC0A9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04" creationId="{3CFCB8D3-65A6-4D99-8CA8-D1F1D6A38FEC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05" creationId="{AFCD1CEE-4A82-446F-83DE-390D22F6285C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06" creationId="{D3B762A4-4B4D-42ED-930F-0F86EF604BC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07" creationId="{2A2641AC-B36D-4BD7-97F2-5340D0570AE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08" creationId="{7C272118-1DD5-4DEE-946D-E83A1564F55A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19" creationId="{17F74B1D-A0C2-48F6-8ADD-97098200AE7B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20" creationId="{964A8AE7-5491-47A3-B53F-4586849DD83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21" creationId="{2B933863-080E-490A-9815-60AA30221C2C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22" creationId="{B585F231-9736-4E75-B02A-6A87F5B3882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23" creationId="{EDD9EAF5-DB61-4306-936E-32F30110B858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24" creationId="{99780C8D-CB51-4FEB-BAF7-684242C06D19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25" creationId="{EDD44F0A-FA42-4F22-8E15-97564CC04537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26" creationId="{A40F7579-CA4C-4D4B-A369-D0A7B3FFDAD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27" creationId="{7DF00B35-FEC0-41B7-A13A-99B178066A98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28" creationId="{429A7456-1A4A-4A32-AAD8-EF3B9BC58534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29" creationId="{14628648-4633-41B7-8474-3FBB84FC3317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30" creationId="{9494F977-229B-4CDB-A078-E6531F4A7599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31" creationId="{F4D6B215-F472-4AB3-9206-AAEECC3F06A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32" creationId="{B507E7B5-8CCA-4C6D-9D9B-8572B13FE3E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33" creationId="{9FC029ED-C9B2-4E97-B933-70E7D5C7856D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34" creationId="{F587762F-7E19-483C-A461-D1DAF9E860E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35" creationId="{81E1AB85-D060-41F6-BA3A-62A7BD98892B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36" creationId="{81880A43-F31F-41C1-904E-87CA085732B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37" creationId="{5F1B17E4-BF6D-4AC7-B454-A489F9A85418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38" creationId="{2C34E29F-2C7F-4FE7-8043-9B738B27147B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39" creationId="{C7BED0EC-545B-48C9-8837-B70096B3A4A8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40" creationId="{1FA47E23-446C-4FE4-A1AE-CE4DEB2B02B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41" creationId="{D5AD9E3F-D6C8-4A9E-8D0C-0984EFB89E43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42" creationId="{4A189C28-2565-4281-B937-5E5370A75C64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43" creationId="{A58E6934-23E6-4848-8DE7-C8700A710223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44" creationId="{F8EFBF22-50EB-4006-893B-B1D972299EC8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45" creationId="{D5216E3A-08BC-4D77-9386-EC5B8AF5A708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46" creationId="{32A20AB8-E855-4118-8770-0F1D8E13309E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47" creationId="{7FA17A30-0051-4B4C-AC84-8AEBAB3DBE3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48" creationId="{8440CD99-1AB3-4693-8CC2-6FD4D441FFB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49" creationId="{594E7896-EC02-4F21-A00F-E0E7F87D9BF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50" creationId="{B8F1A212-0C29-47E4-A1C9-72EEC0BB296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51" creationId="{EA544A9D-B70D-4E64-8645-863378F67543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52" creationId="{B0A3D28F-09D5-4822-AEB6-02CCB2B6A764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53" creationId="{EFE0EEDD-60E8-427E-9438-68034E3CF9C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54" creationId="{D67E0BE0-F467-4514-B747-3B8510EF56FB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55" creationId="{43C0ED83-0689-43D1-B246-5D37F2F3C2A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56" creationId="{F51E905B-296B-451A-9CA8-B2B04101A9E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57" creationId="{B244759E-32E5-4B3E-8A28-15FEBEC20B9E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58" creationId="{CDAF1792-13F2-4C9F-9276-12FA3FDF0CAB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59" creationId="{697DC7D1-0A60-4C4D-9884-EBF76F579354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60" creationId="{8BA29B9C-83D2-46C0-AEEC-5C5998789AE7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61" creationId="{83590FB6-107A-4E25-8014-024031304C9A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62" creationId="{CF827D34-7122-477D-BDD8-F3074CB8458E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63" creationId="{3FDCC6AB-46AF-465D-8926-10C7B89DEF7D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64" creationId="{588BBA73-E771-443B-BAF4-DE3FED511B2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65" creationId="{5805E9B2-BE84-4D2C-8F2C-2C6F9BF5D2CA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66" creationId="{7161F4FB-26C3-4CB2-A6DD-F6FEA410475A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67" creationId="{524BC3C7-BBF5-43D6-9255-9BCCA91471AE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68" creationId="{39EA257E-9612-4958-B69F-C4284B7D51D7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69" creationId="{0C59C1F0-3590-45B6-B0CE-50E79A8E545B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70" creationId="{96F85A3E-5AFD-4CC7-8A0D-F01F95C2B7C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71" creationId="{8AA38664-6AD0-4DA0-9AF3-4C8D616B2797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72" creationId="{9016CDC3-3D0D-459E-8A91-6141A641CCE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73" creationId="{86293D2F-4937-4559-AA5C-110F2951BD3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74" creationId="{FC5A51D7-F97F-4D11-929A-B7303795060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75" creationId="{983F2B03-7DDF-4A1F-B22D-3ED5B1D3D0CD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76" creationId="{0C30CDB6-53C1-4F54-BA17-FD30089A0448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77" creationId="{D6B7B114-59D7-4AAA-B0A6-2089CB9E0978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78" creationId="{3E401E5B-1FEC-433E-AF4D-4C98401007B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79" creationId="{D1C81308-70FF-466D-B66E-5EB050FC0A5E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80" creationId="{BB16D2AC-EA22-4FFB-8616-568D4F2DE007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81" creationId="{64A5E95B-6D27-4E75-B8DB-E726B2DB23C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82" creationId="{940F0F65-5212-4266-B87C-AABB61CAE7D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83" creationId="{94098549-1188-4EB3-A369-1CD63BAF5B6A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84" creationId="{213851EC-4132-4E58-BE72-BA70F7AA174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85" creationId="{0EA2D122-A86E-40B5-9A6C-D50FFF23DCAA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86" creationId="{48D31114-9FE3-49D3-87F7-5BC7E0A3458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87" creationId="{C8F6F79A-0850-46C9-BF1F-FF41ECC5C05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88" creationId="{CA237652-AF9A-4BD3-BFC7-FC1360B9062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89" creationId="{9C1A80B6-2DBF-48B0-9409-68CC2CE90D4E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90" creationId="{CBFD72E3-C49A-4735-85C6-A481E6930D39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91" creationId="{9F9CC236-0EB7-4815-AF44-5D878D21760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92" creationId="{8042881A-900F-4F65-B27A-3C88A305A15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93" creationId="{C02473DD-E453-4A06-AB04-92C4CB4F38EC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94" creationId="{E5F25643-39CA-47AE-8A60-A4F34B88431C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95" creationId="{12515B6E-1B31-4B9E-8977-19B1EBD1C258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96" creationId="{DD5DCDF5-C076-4475-BFE0-6EC951697647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97" creationId="{D33CC964-086A-4B0D-8947-C4B97C7537E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98" creationId="{98E02112-FD37-4FEB-BE26-55D816A4D344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899" creationId="{83566BA4-D130-4666-BF95-F4D043077EB7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00" creationId="{10CDD648-5CBE-48BE-B3A0-DBE9A811315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01" creationId="{4EAA9ADA-842B-464F-B8DF-143664331179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02" creationId="{F9C80C5E-5CF4-4133-B30E-D8470824D2C7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03" creationId="{E47EEC04-CE09-4D81-93ED-BD3D77FB27EA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04" creationId="{164C36AB-F213-4002-B529-291EDF1A19E7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05" creationId="{7B34230F-7888-4189-B530-4C499B4591FA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06" creationId="{F6FC3B75-6214-484C-9274-1255D9FDFFF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07" creationId="{4728A6EF-15CE-4DE6-83E5-343C602DCB9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08" creationId="{3AE34BB7-6035-497C-9D49-98507180F66B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09" creationId="{FC28364D-7E9D-43B4-8714-F000B7CBA2FB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10" creationId="{440CB8B6-7CBE-4115-A5EC-FEAFEA872E74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11" creationId="{C11E636C-397D-48A9-86EE-2BF7F6D8364A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12" creationId="{E0ED84BD-3B39-4D71-AFC2-E2A6E42F9C6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13" creationId="{EB1097CA-D857-43A9-857C-BF839EF1217D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14" creationId="{2C4A042E-A0BB-4E3A-A899-6C9D561BD0D9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15" creationId="{F222A796-7A51-4A27-A391-714B48D28DE9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16" creationId="{E616CA8D-28F0-4D4E-A080-1822F51094B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17" creationId="{81CB6DAD-6655-4AED-A74E-164AF886FD2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18" creationId="{9FB7716C-A487-49FB-9147-85FA3EE9289A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29" creationId="{7060FE6F-0616-40E9-996B-5FC936E60E8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30" creationId="{99BC1D84-A76D-4484-9AEE-C35FC08101D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31" creationId="{210F03E5-E29C-458E-9D4F-934F6ED8413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32" creationId="{6179F0BD-5261-4C86-AB73-BF4DDD829303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33" creationId="{F1CDF443-5EE6-42D1-BC9F-8E2D7093A48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34" creationId="{D46CCAE0-7AE0-4B6F-85A1-7324E7E136A9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35" creationId="{8E6F86B7-6244-41A5-82CB-336485FDE11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36" creationId="{8D82D1E2-A9E7-4724-885A-93EC5A6D6D74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37" creationId="{449C78BA-B512-46E5-8313-C2733128207E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38" creationId="{A6D98A4A-5395-4FC1-97D9-736AB4FB2198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39" creationId="{71B41B89-75C5-4D59-9BD7-003FD7B7AD0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40" creationId="{976BD2B1-82F6-4B77-B985-9B69472AE9B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41" creationId="{AA71DBD6-6559-4F80-A849-7C7D601B0143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42" creationId="{FA25525E-ED5D-424C-AAEA-7A0182AEE07B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43" creationId="{5355E2CA-53CF-4015-BCC3-D379014E8BE4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44" creationId="{63408A49-DFE2-4892-B130-BCB347D442AE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45" creationId="{831792FB-E4BF-424B-86D2-E755210AF62B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46" creationId="{2BEECCE4-7A31-479E-BC08-D32932EB323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47" creationId="{51BF228E-9078-4177-AEB9-85911CD6732D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48" creationId="{477E71C3-4F16-4019-BE8A-3AEA507BFCD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49" creationId="{54224E04-E61D-4600-A5C9-8E2D86F97327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50" creationId="{C4F2CF9E-7812-4E86-9AB1-2F06ABE72649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51" creationId="{FA4B1341-F8C1-4748-BD5D-A3BBE15BFAD3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52" creationId="{4B7F8378-5B07-4DFD-8BDE-8B8586C9372E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53" creationId="{E2EF7D30-5696-4438-8DD5-F314A66A9ED4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54" creationId="{ECE51E7A-8F4D-4112-AD3E-8EA0A45C0CE4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55" creationId="{7AE41EB4-2630-4D2A-8914-F25B3F567DCD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56" creationId="{BC62AEDF-FF32-4EEE-AC03-E7AB154BE11A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57" creationId="{D1130A48-BCEE-4775-B26A-29CA840A136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58" creationId="{261A6779-6F6A-40CD-92D9-1374CE83EE68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59" creationId="{DEF71DFD-376A-44CD-A388-C770A24FD04A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60" creationId="{8E9CEC8F-7CE3-4B34-ADD5-52C8D3C1ABD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61" creationId="{F521CC59-D707-412F-A51F-8E7A1F0EDFF3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62" creationId="{FC031340-14F4-4114-9563-F1D9791C23C4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63" creationId="{6EF1C5C3-A09F-4BA4-9330-CADA75CAB6C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64" creationId="{9E2E6357-E618-4209-9070-7B33332BA1CA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65" creationId="{A6B60EEC-B4AB-4B52-9B1D-37BF3A6B190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66" creationId="{B9C96171-7C41-4FCC-B0AD-4926A383A0A4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67" creationId="{1B9CA56F-7239-4E9F-A130-70CA4631F42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68" creationId="{ED44E80F-231B-442F-BA1C-20D6EF8F8119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69" creationId="{5F597782-7992-467A-88EA-EA625DCE736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70" creationId="{491EEFCD-9761-4AEA-999F-3F9E72CA20DD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71" creationId="{D77C8F1A-F0BC-4A67-B93C-0A43D408748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72" creationId="{8BDE1BF3-10B7-43C7-BB12-19960411AC3D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73" creationId="{DD022E64-0C37-4D77-B001-735652C8BAD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74" creationId="{F10E13D7-A99B-4692-8DF6-05E94EBF93A3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75" creationId="{889AB327-36F7-48A0-A756-C15A138DC8D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76" creationId="{2B214636-83F2-411B-9D70-687D80F1408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77" creationId="{4C9CD386-497E-4867-85E1-7E03F8F2FAD7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78" creationId="{2E9BD7AF-4502-4F60-A555-3F778E05EA57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79" creationId="{073B1EF3-ED12-4739-9635-85A59D429D1B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80" creationId="{57462249-C881-4F46-8B09-A71F539ED24D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81" creationId="{EF9C4BA8-3BC8-4842-AED2-4D90358C5D49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82" creationId="{9DB0A520-B678-4447-BE50-78E5FE7C7877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83" creationId="{72239904-B791-4691-A1FD-ECDB3442738E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84" creationId="{79390B27-F8A7-4284-88A4-A2068B705BCA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85" creationId="{67CCB38C-A3F2-4A2E-B3BA-708CE2F401A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86" creationId="{B8A68D69-218B-4EC8-975C-F7885E53B4B7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87" creationId="{C6A1C7E4-3669-46A4-BF21-C84B391CD87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88" creationId="{8CBD2F13-F437-41EB-8EBC-FB951C732E5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89" creationId="{594738E1-9A6C-431C-912F-F1B8613E486A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90" creationId="{50F12E0C-2DB6-4ED5-92D3-02E639FD973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91" creationId="{B48A9176-D652-4DF3-9C14-0E916D622D8E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92" creationId="{A962BFF2-3F0F-4F74-854F-7A7DA3E8D2D7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93" creationId="{72C86959-9439-4AE2-AD5A-4BD77DEF27E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94" creationId="{685A9F02-BA6F-423E-910A-334832D42CCE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95" creationId="{DB840777-9A5F-4206-8A33-53DCAD71661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96" creationId="{BDEFF717-D619-4207-94F6-719306F1E9A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97" creationId="{8607988A-1378-4ED4-8A3F-A4DF4BA7C18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98" creationId="{8D8A9C6B-1915-48B9-AE5B-49D9CE5B9C9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3999" creationId="{85F113EE-3560-4576-8322-BD5BF65E3CE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00" creationId="{99E2AB62-D9DA-4738-925D-9538FB22907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01" creationId="{96209872-4FFA-4DA1-A353-3C295003B95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02" creationId="{AD1BBBF6-B0E3-4DFA-942E-275F18D077A8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03" creationId="{86FDDCF9-8225-4B9A-B266-D1C31A45FCA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04" creationId="{55DDA32A-DC65-4279-96B2-F01E2C01855D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05" creationId="{78ABAA8C-C04A-4CF3-912A-EDFA4D0C3EC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06" creationId="{82CD8C7A-3FEC-4A03-8BDE-A20B116BB9B4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07" creationId="{DDBA1307-E55F-48D0-BDF6-0F6EE07BD328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08" creationId="{5D71C169-4C40-450A-97ED-4D616DFBC16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09" creationId="{15F6175F-9BB1-4488-A900-82D2A987825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10" creationId="{8161A4D2-D2EB-4838-98F0-E09A50868499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11" creationId="{F8DAE3AB-4B41-43F1-822B-5D723BF6A7C4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12" creationId="{2C2D645D-0DD5-4E8B-9E66-7963354DB48C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13" creationId="{1DBEDE9F-7259-443C-8A3B-1DD025732C09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14" creationId="{C9B8DA9F-E234-402B-B498-D0476599D099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15" creationId="{90D35DA3-5475-41A4-971A-8CF0A96BD6F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16" creationId="{5FA1C6BD-8A34-4D42-918A-E931BD8E931A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17" creationId="{8B4F6246-2694-43D4-8A5C-6A9AA12DDD9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18" creationId="{5E57AA86-D2F4-44AA-AAA2-FF739B540258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19" creationId="{D3842E5F-A1C4-4387-8118-5042C9B9386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20" creationId="{5305AC1E-C220-4D96-B35B-EEC369C5503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21" creationId="{E6743E5C-2C93-47CA-9595-5FCAFB3A8B8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22" creationId="{32AC4E2B-C821-489F-884E-12E2BCCAE0D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23" creationId="{9DA49C65-78C8-4272-A290-D3C2BCAFEAC4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24" creationId="{D5EEC4E0-ABFE-4442-BE19-4ECC1E451B5E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25" creationId="{F15398E2-E088-44C2-9135-C8AC0A30E0F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26" creationId="{37A462F7-50D7-476A-AED0-AD43B87DAA9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27" creationId="{349C3157-145E-400C-BDD0-9034A36271AD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28" creationId="{5AD56AB2-5A81-4C2C-BD75-DC1FA74B169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39" creationId="{8DAC87F0-A045-4CC0-B0B7-BCEF38815B1B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40" creationId="{8E0FF3E5-84B5-4CDF-8798-9F8849A7F9CD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41" creationId="{B677EAB4-1D10-451D-93C5-078118244C43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42" creationId="{63CC2BAE-0924-4B08-91A3-DC7E3A0EE62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43" creationId="{1B769A12-9288-4F23-AEB6-FFFF3AE9FD73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44" creationId="{3E7F23E7-A297-400F-9285-794FEA04349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45" creationId="{C87C1C86-7C7D-4FF5-8B47-A863E6F3DF4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46" creationId="{500016D8-9015-40F0-907E-ABC57F397A7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47" creationId="{EFB5EEEB-2A77-41C5-8A67-E3BC181A3EA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48" creationId="{6F3631A5-6F12-46A1-8451-8C1D17F8DA84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49" creationId="{93F50F5F-8612-46EB-AFB9-D92BBF3B4E6A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50" creationId="{509954B5-9CCA-4622-8D31-4D32114E8A9D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51" creationId="{AAA36B15-A45A-44B8-A5F0-26D160BF3998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52" creationId="{98654883-FD5F-4407-9E0C-ECC159B8B6C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53" creationId="{79894FD6-1D49-4B4F-8D23-181DDB8C1DCC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54" creationId="{44C0B4EF-F55A-44D6-83C6-F071C43314E4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55" creationId="{3D77204E-78DB-42F1-A98F-48E564693EA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56" creationId="{5DE857D0-CBF8-46C0-8056-F136EC5F4CE7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57" creationId="{BE99C424-4FC7-4390-B2CF-EE93BFE31CDB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58" creationId="{BD409719-3442-4C33-B574-27D0C0F5BAC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59" creationId="{527582B4-D021-4C72-9CEF-6DFF10C19553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60" creationId="{2B61A6C2-C634-49A5-9D0C-A393A7023DD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61" creationId="{6F34B7D4-CE3E-4774-BA66-7FC21983F7C4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62" creationId="{6F7104BD-2827-48D4-89B8-A144359EEC38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63" creationId="{5E7341DF-62BC-4EB1-97F8-5C996F219BE4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64" creationId="{2CF94673-6FF6-4688-A22C-B8CEEC8C70C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65" creationId="{0C34C222-A10E-42A7-810B-CC59804B7483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66" creationId="{0C8A60F2-4BB0-4E7C-9189-44A6D4010E9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67" creationId="{28DAC127-18A7-438E-B246-93D0DBB1EC6E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68" creationId="{720128E4-5B90-48B2-99E4-F5F1C8A4205C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69" creationId="{126BFA8B-2913-44D0-820E-804D7B41FCE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70" creationId="{C6B5298C-B3C2-440E-80DB-FBE8D9B4533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71" creationId="{377CB705-0A21-4502-8770-EFCD80DA51AB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72" creationId="{EBEB382C-DD6B-44C8-B309-9C5B627F956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73" creationId="{571FFDF3-AA6B-45F0-AE03-9A32B9993D8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74" creationId="{EB582795-D502-46A6-85B7-45CFDB44993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75" creationId="{FB5B047E-987F-45DD-BE21-8F1C286FCD34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76" creationId="{42A06FFA-F1E9-42C2-91F7-F5260387A9B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77" creationId="{65067841-2D29-497E-B489-1DE74936565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78" creationId="{8609D1C6-67FF-481B-A79F-C306370CFF54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79" creationId="{4ED683BF-0692-49C5-8A33-1A8A0427724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80" creationId="{548BAA8F-B81E-4560-8245-F3D05CDBCCC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81" creationId="{BAE1E4BD-3804-49C5-A371-67F4D854A3A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82" creationId="{4D14A00D-8DFA-4DBF-A511-884E2D71400C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83" creationId="{B75E6881-C1DB-4A56-8F76-64DC07F5D9A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84" creationId="{6F1525A2-792C-4356-8586-57761D0083AC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85" creationId="{843413D4-3F7A-429A-A463-EB56E14B958B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86" creationId="{EC24B39A-A1BB-4BDE-947D-2C5F4C954C5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87" creationId="{8F9D273D-2887-47FB-81A0-B9463D9180F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88" creationId="{34990344-27DF-4986-B7E0-E174DD4B9AD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89" creationId="{277995F9-04D3-44D5-86B8-5DCD1CA669CA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90" creationId="{6E2EAC8F-4328-4A17-8908-0044E144BC7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91" creationId="{2D0B0F3F-AF9E-48E5-801F-F7321FD2D024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92" creationId="{39E640B5-C740-4C06-B067-D8DA8AAB6B9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93" creationId="{E027DFAA-918B-415F-98B3-1D20A71CD6F4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94" creationId="{EB3DA9E7-4538-4EA9-A59A-005AA8F88853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95" creationId="{539C7165-286D-4F01-AF1C-F127648C563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96" creationId="{51C04EF0-E897-4E5D-9202-DC5774893D9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97" creationId="{C3E0CCF6-1933-42A8-A2E3-673307D8361B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98" creationId="{DBAFA905-22ED-4653-A84E-42DDB89A219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099" creationId="{04FB5625-F532-4D1C-B8E3-53A93FCE67F7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00" creationId="{DBDC3401-85DB-4A32-BD82-203E4C33E848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01" creationId="{9041FB56-634D-487D-8A86-3C4CBB7444DA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02" creationId="{827A1DB8-C663-46F8-95AB-CA6011ABB44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03" creationId="{943E1CBF-38D8-473C-8A2C-C400860697BD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04" creationId="{A1B064EF-1115-476B-9387-C539C574DE49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05" creationId="{E909B9A8-1EDF-4C79-B4C9-D590148F3FD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06" creationId="{D10DEA31-882E-43C4-810F-21BEFE5433D7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07" creationId="{A4D72AF6-63E7-4A7B-BAF5-61C40C8BBB1D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08" creationId="{013E649C-1A5B-489B-A58C-6CA4FD4DEF3B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09" creationId="{F3838F7E-AEEB-40AB-844D-C89C1FBFEAA5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10" creationId="{6ED97FA9-CCF4-42B8-8037-E1B5C96FCF9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11" creationId="{838FD428-6769-4411-907F-96A4F78854C8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12" creationId="{DB7C7A3A-AFF3-4A2E-90B1-BC609FB1FDB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13" creationId="{9CB72D85-907D-42D6-B1A6-42FB7F2CA66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14" creationId="{BF4063D6-B806-4EAB-9C90-87CC2A32B43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15" creationId="{16F3B8CC-BC3B-4D4D-B1CD-7A0DAEAC807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16" creationId="{83343E3E-C1E8-4DF1-B83A-98D38DA2FD09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17" creationId="{9C7A2868-A608-480F-B421-B97C9E71AAF3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18" creationId="{F1A97EB5-D4B1-4B46-959E-5F353E47B86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19" creationId="{3F2A11B3-62BD-4D0D-BE61-BBCD795F78A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20" creationId="{585F9368-94BB-4D53-AEB9-41885C7AC506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21" creationId="{3F098BFB-F680-4A34-8CF3-8ACC532FB89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22" creationId="{5E8F9CAD-11ED-4D34-8CBC-C396D7CA2127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23" creationId="{DCF37208-4075-409D-A0C3-53F403A08521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24" creationId="{3CA0AF5D-9CD6-4ECB-8C55-BC93E65C09FA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25" creationId="{AD529891-CFF0-4FA2-AEA3-1F1F7D9E630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26" creationId="{92845EFF-AAA2-49EB-B71F-078F66040AB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27" creationId="{0CACF4A2-01CA-47CD-8BB2-9D9831C4245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28" creationId="{B57C4A65-F6B3-48BF-A1B2-F826F94573B3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29" creationId="{694CB8A9-8BE6-4D09-9830-1D0ADC91CF88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30" creationId="{259C7837-2C0C-4296-907D-A7E226079BE2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31" creationId="{738EAD3A-BF05-4305-8054-280FDDDF2614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32" creationId="{B74FE8B9-9BAC-4156-BB61-6083E930C8EA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33" creationId="{1B198B39-9B20-42D7-B11B-0A634347E21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34" creationId="{C216ECAF-9008-453E-BA0A-05D0C9C1D4C3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35" creationId="{695958DF-024D-4725-9D34-995E26EB230F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36" creationId="{348D611D-800A-4529-B796-B8CA979801D0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37" creationId="{E9611F92-74B9-4E5C-94E0-EA7547A7963B}"/>
          </ac:spMkLst>
        </pc:spChg>
        <pc:spChg chg="mod">
          <ac:chgData name="NGUYEN PHAM ANH THU" userId="baf72463-252b-4d5f-a6ca-5a6327a9888d" providerId="ADAL" clId="{A230E93B-D9B0-4DCB-AA16-381D18A8938B}" dt="2022-01-07T02:39:56.940" v="1244"/>
          <ac:spMkLst>
            <pc:docMk/>
            <pc:sldMk cId="2884680399" sldId="295"/>
            <ac:spMk id="4138" creationId="{BB3BF2C0-758F-4D9E-8A64-A482669AA1D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55" creationId="{C19548C1-6BCA-4790-9E89-411DDC81FB5B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56" creationId="{3FACE838-E569-449D-88C9-8DDF42C2C94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57" creationId="{5BC69DED-4001-4F1E-B512-2B1C99D0AF6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58" creationId="{E3544283-02B0-4CE0-B83A-106AB75B5E83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59" creationId="{CAF6E609-6565-428A-B973-7DE339779463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60" creationId="{DCA521EF-FB5F-4D46-BF97-9B8F1839D99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61" creationId="{8CBB7675-4BCA-472B-BB0A-DB7915A15C03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62" creationId="{5B84AD5E-025E-4B7F-95F3-DF18F5C6F0B2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63" creationId="{A63941AE-A252-44B2-BA13-159E6E3F5A2D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64" creationId="{D6BB2DB8-DE9A-4C52-9107-0D55C9DF80EE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65" creationId="{C9DF575F-1545-47A2-A796-28D51A9D3B35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66" creationId="{E19C7E85-DC05-436B-A78B-09E92061DA05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67" creationId="{FB1E136C-746E-4035-8C1C-4630A510A87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68" creationId="{967B6ADB-0EC6-44C9-B0F6-CBFE04BAD620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69" creationId="{E4028C0F-9454-4BE2-86DA-D66EA84E45F5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70" creationId="{950EC14B-3C16-4B1B-9A14-663D03C2F231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71" creationId="{8FF36D40-7086-49FC-9CCD-C844BE695323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72" creationId="{124D880C-8C95-4931-B629-DA9813C745B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73" creationId="{2F05FC4F-13AD-44CB-883E-F903510FB3D4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74" creationId="{D5B64367-9E2C-4026-A62E-3F98F22F0AF1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75" creationId="{ADD48194-323C-4A6D-BF53-692464F9C09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76" creationId="{8F6B2A56-47A5-439E-98EA-6D5610EA89ED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77" creationId="{79B68BE6-641F-410A-A7B3-784590C27F7C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78" creationId="{42E7BC1E-6AF5-47D6-B5EA-85B0E094D20E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79" creationId="{7C0F9F42-0A07-4B0C-85E7-137B1919C831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80" creationId="{D993FE7A-4D6F-43D1-9629-AEF8AB68F113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81" creationId="{8B32512A-DF63-4BE8-8392-EE7BC356F1C3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82" creationId="{6083995D-3EC7-429D-B112-689EE195460E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83" creationId="{587D453B-B70C-45D0-96C4-5C2FA0E29C4B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84" creationId="{8C6B0ADA-03DC-4D0E-886C-9095FC6D2511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85" creationId="{553069B6-0EA6-4F98-AF55-CB69499C3C6E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86" creationId="{BED76775-D239-40C3-B451-BE768824ADC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87" creationId="{DCE36B15-0094-4E86-849A-6CC161A7011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88" creationId="{50E3545B-08D1-446A-A19F-AE54DD02AD0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89" creationId="{CA2B8B12-7766-4041-819D-C651A2C11BEB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90" creationId="{D2D484F8-84D6-467E-A9F7-A6F91E69451B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91" creationId="{2F82B12F-8889-4AE9-B7ED-F732D8D7A910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92" creationId="{9234E339-F8CF-4B4E-88CF-6D7FAA759000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93" creationId="{1622F0CB-71B1-470B-AA69-A605514765B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94" creationId="{799A811D-9997-423A-9AD4-6711A936CD8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95" creationId="{4A5BCD38-1212-4706-ACF6-29D5742521CE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96" creationId="{E0951A73-590F-4237-89B3-3CEDDF1535F4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97" creationId="{7337F28C-0234-4017-9D9C-E657C0045DD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98" creationId="{FB0F6F9D-9790-4A4A-9F7C-8D665729003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199" creationId="{CA54004F-5D6D-4AFC-BB6F-2B258122E0F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00" creationId="{E228E8EB-9C7B-4CCF-9E2D-C27C5C36C23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01" creationId="{C0203F6F-B218-4A2D-989B-A4BF0D58E851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02" creationId="{CCFBF62E-5788-46BF-BDBA-E4889B3F9B1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03" creationId="{03CC7A02-E32A-45F3-8055-914EFAC358C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04" creationId="{517F41F2-731B-4FAF-95F7-53C9E260990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05" creationId="{118D138C-7E9D-4042-BA59-99981A63962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06" creationId="{0442CAD9-D851-4232-B6AC-291473242C25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07" creationId="{E0F68302-B952-4475-B1A8-15BD5F19366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08" creationId="{78F5D785-B404-4568-BF5B-DDD57E54CFF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09" creationId="{A3CB5F91-2BCC-476B-BA20-2B9E0E3F50BD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10" creationId="{D301EEEB-1947-49C2-9F5B-A25D08714DD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11" creationId="{99281CC4-4F68-4DC3-A917-531A495CC2FC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12" creationId="{7331E68A-9D2A-44E2-BD64-324B1BF3D13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13" creationId="{42DFC5C7-7220-4907-B4FD-59C89679413C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14" creationId="{1715D35E-FB90-4F6C-8CB7-6D5A2317391D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15" creationId="{B45F5B49-6F5A-4149-AF1E-10BD2A5DF0CB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16" creationId="{4FA462FD-6F88-4A4C-9CC2-5FF080349C2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17" creationId="{98C74632-D220-471C-BB61-A5D8104987A3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18" creationId="{BCB5D536-5C2E-41A0-9BD5-C74277AFA703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19" creationId="{1C1BDA32-17F8-4F4E-BCDA-81DAE4F8266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20" creationId="{566721B7-B5C9-4EB5-818D-067984C2BC23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21" creationId="{79B5B9AB-95E9-4BC8-9988-A41A1D29D33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22" creationId="{C34FBB20-E240-49F9-B80E-C4CFE24A3F9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23" creationId="{BAD682C3-4273-4C68-9E34-4A694FCB73B3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24" creationId="{D6E73886-E341-48DD-B259-E56A2A2FDBA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25" creationId="{7F2DCE98-43E6-43D1-B6DC-76FC7FD914C3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26" creationId="{92C837C1-21C1-40B4-9AE4-6ADB4E33842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27" creationId="{EAE9E587-F236-46C5-9C0F-45CFC985CC74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28" creationId="{C37DD628-3E70-4E5F-AE59-A6816AF14685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29" creationId="{25872382-E046-4F00-9EEF-6AFACE0797C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30" creationId="{ACB56DB1-2C17-452C-ABBF-D9931B49ECF4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31" creationId="{C773AF67-4CAA-4FD2-B8A1-77F78B7B07C2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32" creationId="{3602BF1E-5A84-49B5-B2DA-5B5E365D30D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33" creationId="{7E486E3C-A81D-4E5C-885F-83A239EB9D60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34" creationId="{C1B8D20C-EE75-4490-8E97-97CED054BE73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35" creationId="{9723DB04-31E8-44D5-9B26-D25FFCB1B59D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36" creationId="{B5AB01BF-8EB7-4F69-8004-C5AA5FCBED95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37" creationId="{5580D979-4FBD-4E95-8D32-FEFD62A3839B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38" creationId="{3B42A172-94BF-4432-AB11-7C050C3D1A84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39" creationId="{9F374017-EA4C-4002-977D-6C5A62DABBC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40" creationId="{9A7D823C-BB3D-470D-A31B-49B4D24D9C0D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41" creationId="{144CB408-B583-4685-98E8-E6286652C5DE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42" creationId="{8CFA7EFA-67A2-485A-A52A-BD9C0AAB4D4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43" creationId="{F9DB64ED-5A59-401E-9BEB-BCB0DD571B7B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44" creationId="{8258CF00-9AC2-43D1-B047-7354CB728621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45" creationId="{3D4FD03B-6689-4F4F-BEEB-C3B620E1273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46" creationId="{FB89C4BD-D76E-4C99-9216-A28316DC3090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47" creationId="{19A966E7-2EB3-4233-AD3D-7F700FAEB34D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48" creationId="{92882777-41FA-40DC-A96E-E0A7383BEF4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49" creationId="{DDFEB7E6-8564-4294-8ED9-888EF2C6281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50" creationId="{36902B5E-AB7F-4FB9-8F74-11200E082CD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51" creationId="{193A12AB-BA01-4DD1-99AA-40F4A3680413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52" creationId="{1E971977-9231-477B-BEAF-17549C263E5D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53" creationId="{3A789C0D-7EA7-4DE8-9642-AFF2A3F9605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54" creationId="{90AD87F9-888D-4BDA-AEBD-895A0162209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65" creationId="{9F40FD68-AA51-4DBA-831C-97E5EC5969F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66" creationId="{4F91A268-76E6-4DF3-8D37-30B13B00E3D2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67" creationId="{C51D096A-6439-43E7-BE00-6857CA700F0C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68" creationId="{75DDD975-6BF1-415F-8CC8-C20913080472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69" creationId="{885B029F-9EC2-4B98-A1FB-B8A9E8E8E624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70" creationId="{CDC6435C-C8C4-4B89-A878-8027AA4049F2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71" creationId="{F37B00DC-55D5-4FBF-9E87-09BEC2BE29A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72" creationId="{13995A60-6392-4B13-BE42-E3215C20E03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73" creationId="{ACB27599-3EE6-4FE1-8CFE-E6E15071E49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74" creationId="{0E51209A-F289-4046-BCA5-A41382F053C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75" creationId="{03A770C8-BAA9-4786-B6E3-5D3AF331DB1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76" creationId="{27853735-A3D6-44C6-88E0-76F008C98590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77" creationId="{1848F1E4-56C8-4983-8428-FD712F1E56E1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78" creationId="{DBB75B33-0C14-45D9-8206-E77916C7A2E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79" creationId="{BAAB3CDC-7422-4891-AAA2-9C642A9C8C8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80" creationId="{E88C5BF2-5C73-4EEF-AEEE-E7A095400020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81" creationId="{5157A654-CB95-487C-B84E-A3C3DA59B82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82" creationId="{C60B2014-F09C-4F32-B7C2-36264798324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83" creationId="{D33501CF-CF15-44B4-80D4-92A9712486D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84" creationId="{2C98736C-B252-42DD-98D0-569DA8D7B2A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85" creationId="{8C03148F-185F-46D8-8036-240EA13DDE4E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86" creationId="{25F81ABE-74AD-460E-8187-3C1D7E70A632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87" creationId="{B03FE012-2751-41E1-87F0-7BCCF6695A13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88" creationId="{143A3D71-E994-4B80-BC06-27451FA7C65C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89" creationId="{A53DACB6-8F39-49D4-BFD6-A6BC41B66BA4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90" creationId="{57A19298-E1BB-47A7-98D5-2389ABE50354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91" creationId="{90924A8F-D859-4006-AA3B-34B81E83CF75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92" creationId="{9C410DB6-5B42-4805-AA02-8E78141913EC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93" creationId="{1E8024A0-6600-4A57-849A-E92AED6F43C1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94" creationId="{FBF14F56-02D3-4F90-AE8B-0AD06C38A57D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95" creationId="{913B2D4A-5143-481C-AA3A-D450A0A2FE5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96" creationId="{75537C7C-FCAE-4A86-B8C2-90F0609C69A5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97" creationId="{295FE731-06B3-4939-8A3F-8F842A8F46FE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98" creationId="{FF7D8E07-4DB1-4DAE-9368-4C65D1C496BC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299" creationId="{DCB94534-8047-424C-ACBE-04D7ADF7D86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00" creationId="{CA280275-7FAC-4D5F-A451-4E06A211B31C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01" creationId="{0ED53378-657E-463D-9BB9-E3F080BD452B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02" creationId="{7BE10921-3DAE-463E-8B6B-36759CD57131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03" creationId="{067D6957-30FE-4F9D-A9A3-CE17D3EA7C6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04" creationId="{C901F5C1-3BF1-48B1-BB05-EF234A37F02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05" creationId="{07C846C6-904C-4233-99DD-22826EBB8EED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06" creationId="{A0AA3362-57A4-4435-9688-DF5833050E4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07" creationId="{B28F698C-F9B9-44E8-BA7A-1E9AE810BBCC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08" creationId="{D364F5D1-7945-4F37-A644-E9222FA754CC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09" creationId="{40D78613-70F6-4CEC-8161-1D703A51537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10" creationId="{E0BE183A-0174-4F0B-93AA-117E74B0FD34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11" creationId="{CD4E0F2D-9C25-446E-BE23-E37109AECB24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12" creationId="{3D90C58A-3E67-4448-903F-C97C9AF88CE2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13" creationId="{48CA2D87-3EFA-4B2A-AE90-27FDBE18C84C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14" creationId="{FEA5E10B-AD46-4444-A3F8-8A0D1C5A5DDE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15" creationId="{A6DEE9A2-6E73-4DA6-8F70-95C78FF60DB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16" creationId="{A71D1CF9-EB71-4276-A3A9-26235A1456B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17" creationId="{A506A989-7342-4303-9665-220E3D855B45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18" creationId="{89D83DA6-8090-47D5-A98D-D8FBB1C9600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19" creationId="{E2066869-E9C3-439E-941F-380725CD449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20" creationId="{92458E45-2334-4569-ADE9-03A314A8484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21" creationId="{0F51E9A7-D559-4360-947A-C96A64E80BC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22" creationId="{6B5F984A-7400-4F3B-B425-35956F4925B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23" creationId="{FCCF0395-25E3-41DE-B65A-E0C61FB088B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24" creationId="{47A13095-DE9E-4626-8D74-AE2C4230B12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25" creationId="{E93C0CBC-0595-4812-A9B3-F5EB11FA4FC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26" creationId="{FDCFC30F-37E6-4215-85FF-544B1B5BB233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27" creationId="{8EA99FD9-B247-4C0A-8005-D1C15E6F443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28" creationId="{34ED9A92-C7C0-4E56-B1E4-907F823B26AD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29" creationId="{80804E9C-9BC7-4491-8E25-D8B918A9BE0E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30" creationId="{182B8B43-7FC7-4241-ABF3-5F52603BC2B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31" creationId="{306D917D-10FE-44C1-BDDA-4DB2FC8F514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32" creationId="{E5E4ACA9-1662-48DC-8379-D8BD9D64FC85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33" creationId="{7CA47DB6-0B8A-4850-B280-72D5265ED634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34" creationId="{22EBC7DA-2892-47D2-988F-6F5B7726193E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35" creationId="{A6536930-1525-4462-8E63-4BFE4BEC5EF3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36" creationId="{4576B11D-49C0-42B7-8718-97CFA5FC3C5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37" creationId="{605E1B30-E2CD-4830-8A16-B4FEC85908F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38" creationId="{B0EFD9E2-D28B-4F12-B20B-FED407DBCBFB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39" creationId="{C29C7940-0101-4EA7-B2E2-253C4FAE6810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40" creationId="{AB8FF7E6-C0F0-4B68-9750-DB8C766FC17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41" creationId="{6BB8FC20-FBDC-4C1A-BA3A-B4B3A786D524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42" creationId="{C3C17F5C-3627-40BF-B879-784BB773AA7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43" creationId="{953AAF6B-F724-49C7-A4E6-4AAB1AC3E1EB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44" creationId="{80E98579-8A7B-4825-93AC-8702548F2BE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45" creationId="{E653AA1A-6EE8-4A95-812C-B67F23E5BC9C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46" creationId="{ACFD9122-C524-42A6-A8AA-6E2B202A551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47" creationId="{81B71D7E-B0D7-4209-845D-1AE0BF514EE1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48" creationId="{D2DDC83D-68BF-4BEC-BE78-CBB456ADFBC5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49" creationId="{7E107660-6637-4D9F-8D3B-23FE953D232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50" creationId="{582AEBFC-9EE5-4BDD-898E-C9A5ABBC18FC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51" creationId="{3EE237FC-C8A9-487A-81A7-595328D158E0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52" creationId="{BBA4DE54-CAD1-420D-95BB-8464CE005ED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53" creationId="{CA5012F9-16EF-4C92-89BC-630DDB613C1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54" creationId="{093131D8-1AA8-47C1-A6F1-F4D224164C1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55" creationId="{3912220B-64DB-4553-8AC6-3BBFFCDE326C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56" creationId="{1C1F018B-4809-4A37-A14E-E9D8FBA4B38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57" creationId="{08CE449A-6B77-41B4-9847-F8B191263D72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58" creationId="{7717C035-AB8B-4BF0-8B84-0329E3B8B3C3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59" creationId="{ADE5FD84-4C26-491D-A5F2-0EF83A0D635C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60" creationId="{B6041CEF-8185-47A4-A7AE-AB4D6C7E67C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61" creationId="{E67A3A52-FB93-4A0F-8B76-B27C4A61B99B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62" creationId="{6600FDA9-CAE9-4F00-ABEC-80DC3012F731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63" creationId="{26D00494-1CB5-4AE9-A10D-DC224E890BD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64" creationId="{806751A7-E2A7-4E7D-816F-BF030AE2939D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75" creationId="{20C7628F-6F19-46FE-949B-C19FCFD5F34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76" creationId="{C71093D5-7870-464B-BAF3-62A470F83961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77" creationId="{8F27A431-F083-4D55-AF80-5580F5D5E79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78" creationId="{B6A61E35-3AFA-4EA5-8679-877C386EEF0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79" creationId="{0DBD8387-F679-43FA-8D14-E8CF08C5354D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80" creationId="{B09D5EE2-C759-4904-A3EE-2E76E4626FF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81" creationId="{5E0A43C3-5D25-4B9A-ADB9-573146EB3A31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82" creationId="{65CF5538-7EBB-43C0-894C-6E5D316A7D2B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83" creationId="{D9E0AF2E-0F12-4B71-9C14-6EE885C760EE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84" creationId="{14959B37-D7CF-4F6F-B345-0AF03D3456F2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85" creationId="{B3030C7A-8DAD-471B-B52A-52C977690E93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86" creationId="{72137993-0982-4866-82FF-D224A5D7FF03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87" creationId="{44EE5C72-847F-44AC-B268-8A3AB3E17F0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88" creationId="{B2570860-6906-47F4-B677-EA324385649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89" creationId="{B1B122AA-A746-456B-81B5-26A207EF13E4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90" creationId="{58D32BD5-3BB2-4984-ABFD-1B753BD2E320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91" creationId="{362C33F1-C89B-4B17-9F86-FA26F622A534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92" creationId="{7EF53847-F3D3-4453-9448-3BA4755B0F9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93" creationId="{E1BFA6F8-23AC-4D6C-853A-645692D91013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94" creationId="{25025060-1C66-4D77-9A92-FCB2F2E77A9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95" creationId="{EFD564DD-908E-4F0C-AF86-015CEFC04CA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96" creationId="{BB01EDE3-ED34-4D28-907B-18046B6000B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97" creationId="{B4DF0FA5-469F-4967-B057-8B89B4193351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98" creationId="{429C9F70-4388-4810-A2EB-F64882E8CBE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399" creationId="{7AE4709C-CF37-480F-969E-BC13B4C140BE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00" creationId="{31EFD5F2-5350-47BD-80D4-58418D00483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01" creationId="{1E9599CF-F985-4EBB-936F-C24FCD10C8C0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02" creationId="{EC5643E8-41F4-4DDF-AA90-CB2556A7316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03" creationId="{12958B9D-42E3-42C9-AC93-BCB071211A42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04" creationId="{A34E38FA-31A6-487A-9951-374CED13FB4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05" creationId="{BA6E6086-9845-4FE3-96F7-858C8A9E443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06" creationId="{56099811-0824-4B0E-8C0C-6D4D144551BD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07" creationId="{A3B378BA-BCC8-4AD4-8189-0A75027B121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08" creationId="{09152AAC-E750-46ED-8450-ADABE644297D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09" creationId="{BFDB54F4-6DA5-4424-A0D8-8DAA99C04F91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10" creationId="{61058A87-AB6C-47F6-954A-7CD158D001EE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11" creationId="{FF6BDDDC-69CF-4B9C-9E07-04F40E4360D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12" creationId="{2D021950-F028-4675-BB1D-D0FEEB87430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13" creationId="{FE8D02D0-6767-470C-8D13-986D594AFB92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14" creationId="{90BDE3EC-EFA2-4005-B760-8AD838C705D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15" creationId="{06E016FE-AE3C-4584-A181-474338032D7E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16" creationId="{2ECC4597-24A7-43E2-AE33-25DE77E5629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17" creationId="{630D6529-5873-4202-9F2E-37F4B96E0271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18" creationId="{D1B22214-A81C-4085-A24A-ED7739C05F6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19" creationId="{4421BA2C-09F0-4C46-BCC3-71757DE0A78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20" creationId="{AA66944D-71FC-495B-A3D5-F6836F573EA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21" creationId="{11FF60DD-01F3-40F0-BE9A-C320B4819594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22" creationId="{5DA94D49-EE4B-4E55-8C48-DA7C07DCC5D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23" creationId="{8540AF9C-6AC2-4430-9316-CAF4D1313E90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24" creationId="{404C8A8D-A5C1-4EBF-8AF0-3F79B69439B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25" creationId="{CBB9334E-9D9B-40FE-812E-21AEBA9FD25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26" creationId="{3373762B-085A-4689-A04D-8B85324252D4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27" creationId="{54E44229-E506-42AB-ABA6-53AD3A2A587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28" creationId="{1B5E12D8-A572-47A7-9BC5-CAD859555B1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29" creationId="{1ECA1A17-C4F7-41F0-A75B-B7995FDB5680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30" creationId="{42FC9168-BE97-40A9-8CDE-1324BE08588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31" creationId="{DA4F1769-79E2-4232-A9C8-53CB0CE6FFDC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32" creationId="{825A86F2-C478-4DF6-9365-4681A3602505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33" creationId="{A4C4663A-018F-4861-B7F7-5AEAF9232DA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34" creationId="{8E9EDBD4-E982-4E05-A9AE-48F901B0D365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35" creationId="{E5520019-45A5-4553-9C76-39D0C9520D03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36" creationId="{CF426B64-E14A-4BB9-953E-7588C3F6CDB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37" creationId="{5A557149-3C7C-42E2-A77C-F8C86C2005EB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38" creationId="{9CA32313-9EB7-4D72-B508-4DF824857932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39" creationId="{B389A1AD-3A9D-40CF-8AB6-16300604AF1C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40" creationId="{E0DD9651-9144-4CD1-AC07-2E1E486F2B34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41" creationId="{0E40EE79-A44C-4A86-87B8-C5C70B39EDDC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42" creationId="{57B0148F-6F5F-4921-B47D-E638AE27E88E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43" creationId="{7A38988E-D4DC-4A90-9292-A43BAAD645DC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44" creationId="{E59C5B6E-B72E-4369-BD6C-E6B1B356BB7B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45" creationId="{035096BD-6719-4C14-B251-D6BB4540C074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46" creationId="{51F74BF6-30BC-43FF-84D3-DD194978EA2B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47" creationId="{67578A4C-EA62-4526-A47C-406E4CF5A13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48" creationId="{8671D0AC-55A0-4FDB-A34D-8962A6C662FE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49" creationId="{2067FDE9-CDF4-4BE1-A3BD-9559BF0249A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50" creationId="{1F117CBC-205F-49A5-A24A-E6DA536B8EF5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51" creationId="{C6A3244C-E933-482D-B3F9-B8AB3241C4DB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52" creationId="{5DFED8AD-B643-4834-A78D-F0CA3D14CC2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53" creationId="{471043A4-CFCB-44CB-8853-60271B75BB1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54" creationId="{5C4345C8-048D-4B0C-ACE3-3C5D6C7DFAB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55" creationId="{35B22EB0-B46B-42F1-AFC3-9ED603D59515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56" creationId="{185B5C9F-BFA8-4231-B4F5-4CFDDD420BDE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57" creationId="{E7E015D9-C21B-4A14-BBE8-0719F276E70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58" creationId="{90BC32D5-AA5A-43A2-9FD8-067899BBD58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59" creationId="{58919346-2751-48DC-8CCD-51F882E531BB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60" creationId="{A83A0BAE-CD5A-4D7D-AC20-C6893FFF918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61" creationId="{19EEBD9B-0C7A-4B08-9C34-AE4B42C9288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62" creationId="{CFD3F12B-2521-4322-85BD-FBC94D74C74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63" creationId="{D91C435B-F13C-4512-BCD4-08E633C8937C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64" creationId="{67D3F03A-CA0A-4E88-8C58-76162480668D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65" creationId="{D184C3E7-6E5C-4EE1-A29F-DAE7827C1C2E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66" creationId="{A0E931F6-6C96-4937-8DBD-39F1B285F5F5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67" creationId="{86ED4172-131A-4C14-A987-A785A37A0FB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68" creationId="{35326D8D-31B1-4E34-931B-3419C9B4E18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69" creationId="{CC9B2A62-A3DB-44F3-A7BA-049C68351C8D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70" creationId="{D114C5D3-C72B-4C2B-8255-C8924942E75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71" creationId="{99D9ABC5-B10A-4F40-B027-B83D3A48D7C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72" creationId="{4A39009A-8598-438D-A7E7-C9A3243E137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73" creationId="{0DAC28A9-1552-4620-860B-B8F900CF28E0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74" creationId="{995392B9-C52C-49DB-BC1C-ED07A53B8F21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85" creationId="{A83572FD-9BAB-4AB3-BC5C-270BCE44D0A1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86" creationId="{0147BAF5-B87E-4A70-B8B2-86D3F285F0D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87" creationId="{11FB6F6B-2BAA-4963-A5F3-21CC41ADDC6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88" creationId="{DB860621-D8E8-41B9-8D3E-57718FF025D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89" creationId="{AA1174DD-72F5-41A4-A14F-F6DF4D269DCE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90" creationId="{666796DF-E9F5-499A-B44E-AD150660EF2E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91" creationId="{7748AAE2-4999-4CA0-B0CE-C4DFCBAE4E2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92" creationId="{7F6774FB-BA1D-433A-A1FD-95AAD845AB5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93" creationId="{50CA7D19-B1B8-44F5-A815-9A5E826940CE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94" creationId="{55A85655-719B-431E-893D-1BD1AB28B374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95" creationId="{0BAFB5C1-BFEF-4D87-8CA9-82CB6F4366EE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96" creationId="{1DF4ED60-D4E1-4C6B-B831-95BA98AC3B3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97" creationId="{83257381-C165-42D5-B432-4F84CDE2746D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98" creationId="{46BC5EC2-09D3-4245-8C98-E92AB177AE03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499" creationId="{ABDC1155-7E7F-4EBD-80E2-F291D2614F91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00" creationId="{D36E6E59-4BA2-48DA-B89F-81953BACA81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01" creationId="{D5882ADF-DF4F-415B-83E0-53E60B45460D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02" creationId="{6C0C8848-76EC-402D-A492-1D90B305BE95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03" creationId="{41BF52B1-0ED0-44F6-B1D4-B11C6CD18C5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04" creationId="{D0552667-4FBE-4994-99E2-A8BDE8B373B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05" creationId="{B11F314E-1CFF-41DD-916E-B7392058D6E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06" creationId="{84A3993B-EB8C-442F-B724-05627432EB7C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07" creationId="{E943409D-CCC3-4C3F-A9B3-AFE3E572C614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08" creationId="{A65CD5C0-D10E-46C2-8AFB-4DDA577CFED0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09" creationId="{ED5BD477-ECFF-417D-AC1B-E32706AF84A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10" creationId="{99DD638A-BFBD-4C32-B188-6E24F7308AB0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11" creationId="{66880BCC-54F6-40E1-A77E-1693A94803A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12" creationId="{622041FE-8237-4F21-84BC-FDDCEB15FA15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13" creationId="{AD99BDBB-73F2-462B-BF2D-EBB11E40CEF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14" creationId="{FBEBEB4D-F177-46EB-B2E6-FC2F682F3C5E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15" creationId="{6F311A40-1C46-4EC3-99B2-A52663FDD30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16" creationId="{8DCC525D-A861-44D9-B2C4-4AAF65C24B2C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17" creationId="{33329220-E999-426D-AE67-8A34FB9D4CA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18" creationId="{915BA0A6-14D3-48B3-874F-459DC098B910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19" creationId="{F9539EF3-2DB1-4BEF-B28D-082AC2AB9B1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20" creationId="{6DB8DD04-4AC5-4B0D-BF5E-C6DBA0695B8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21" creationId="{82AD8F8A-41A4-4F61-B248-E23267E35B73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22" creationId="{BF6050C5-0FF6-4325-A359-23D6B70B4F83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23" creationId="{EECFF1FD-01CA-49FC-A9B0-6931F9AD0AF2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24" creationId="{2E328F2F-8C8A-479F-B2C0-B4207576305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25" creationId="{CB4E71C3-9311-4E9F-952C-11120FFA160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26" creationId="{C45740AB-2EC1-44E1-BC45-CCCAD15669A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27" creationId="{8F9A5465-93BE-464E-802E-49292B20F131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28" creationId="{00A20BB2-490B-4A76-8813-4F5B006B776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29" creationId="{71DAFA5E-0753-4B9C-820A-2C888A762C2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30" creationId="{A4ED4EAB-08A3-4D47-97FB-5672AE14921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31" creationId="{827E0155-E00D-41AD-BD8D-AED8B4A5531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32" creationId="{BEF54460-D125-4ECD-84B1-EB5A6C91DF1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33" creationId="{591ED070-72C6-4310-91A6-6D939B3C52B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34" creationId="{C4372692-22BD-4518-A96E-4800975298B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35" creationId="{D9909464-8FCB-4B8B-B16D-F5A4FA9FBDC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36" creationId="{73307E4E-8C3A-417D-8443-43983698E3B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37" creationId="{47058E90-0FDF-4BDA-BB0A-93054990246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38" creationId="{C7FA845F-791D-4F0D-8BF4-812419C3E125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39" creationId="{B48A7EFE-0B1D-4F6F-B9D2-33C4A29B6DC0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40" creationId="{4D4FA4A2-28F2-4BD2-859D-8138ECEC4A73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41" creationId="{E213244E-3279-45CA-B74D-5EB69AA60D20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42" creationId="{01492466-738C-4660-9108-8A6C19D2810B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43" creationId="{4376F37C-6B33-4DB6-A48F-C3DC8A0F2FC1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44" creationId="{71439059-56A6-4533-B870-C4F78FA83B1D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45" creationId="{8FC3AA0A-D276-42B1-9B91-70836931EAB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46" creationId="{05FCAFF7-36EF-4867-98FD-C06C970DD8A2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47" creationId="{2321C8E9-7B34-4A76-B427-461245BD51D1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48" creationId="{5F3A3C5F-B708-4169-9943-9076461C7E2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49" creationId="{3008609C-A95E-4B9D-8CB4-92E56325072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50" creationId="{B5018497-73D8-4E7B-AB42-6966DFF51645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51" creationId="{2506E452-77DD-44E7-9F17-B8D02808F9D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52" creationId="{1BC9AFEB-2EF4-44B0-976D-6F63CF1DCAD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53" creationId="{1F19B2D3-65CD-49FC-BCE6-6DD5796A408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54" creationId="{055A4242-3573-4EB2-B769-329A1C618C4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55" creationId="{12A99254-9B42-4247-B5CC-1EF304828611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56" creationId="{37A2D348-09D1-4115-BA6B-18D9527827D2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57" creationId="{A02444C0-2693-445F-AB87-F1E38DB10413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58" creationId="{7B5F1D42-BC37-4BAD-BB4D-BAF1CC68B85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59" creationId="{A3B6391D-FEF4-4103-99A4-7E11D7997C6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60" creationId="{5EA4B9F5-80B3-4C40-A67B-599C67A3C0D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61" creationId="{59114A01-A4C7-48BC-8038-49F18E50A62C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62" creationId="{E776093B-0A86-4B3D-8904-16379565BCA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63" creationId="{A2980BFB-64EA-46C9-B721-70CFC2B8A330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64" creationId="{6D27758F-DD26-48C6-B058-4FDBE6D5E22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65" creationId="{F1FCC0FB-3DA0-4C7C-ACCC-17ABBE3D3A5E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66" creationId="{115C3E3B-A6B5-40F1-9D1D-D57AC3A06BDD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67" creationId="{7991EC15-DF26-418A-B1BD-27CCC0B75A9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68" creationId="{EC4E393A-5401-4DF2-A672-5D24942DB6E4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69" creationId="{673D62B9-CD16-4CAD-8426-1624E914ED7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70" creationId="{FDEC67FB-52D1-4BCB-9595-628024783AD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71" creationId="{55680D49-B284-493F-86E0-A0F76F06150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72" creationId="{CF498D6B-FD58-4B9A-A0DF-2DFB95322643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73" creationId="{3A259520-2232-45E6-A826-9EA1D5020EBE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74" creationId="{97C4B38E-7CE9-472F-8AAB-223386502B8C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75" creationId="{ACE4A823-A973-4428-888B-D060283F1093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76" creationId="{E3BF2E5B-B22F-44CD-AD82-D53B9688B411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77" creationId="{BF146C69-ED2E-454B-BECC-AD357A8C9B1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78" creationId="{7565DD00-A846-486D-ADE4-CDD7D1D6803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79" creationId="{6217B853-369A-434E-88C1-7D7A51D0B93D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80" creationId="{E1FC3719-B7B4-420E-AB2E-1C7247D1A9CD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81" creationId="{CB5820E8-6339-4F7E-AB7D-ED4CB3C05DB4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82" creationId="{27B4BB76-703D-489B-833D-DC4541A951E2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83" creationId="{1BB3D16A-20C9-430A-A40C-3E8E2BAA74D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84" creationId="{8F9BA98A-20D8-4573-85CC-7A0B153D033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95" creationId="{B3628704-D0E1-433B-ADE4-5885AB7095C2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96" creationId="{4FD82445-F8AA-4E00-B292-9E93060A35F4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97" creationId="{95699C0F-9675-4496-B8A7-8E584FB01283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98" creationId="{B7068B08-B03D-4FC4-B2E5-D94BB5DCE151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599" creationId="{DC721B14-30FE-4204-B018-264A1F6D5245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00" creationId="{40174B56-BA84-4583-A235-9D4498A823D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01" creationId="{85327057-61C3-423C-AC23-71208E4CDD8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02" creationId="{450F99A0-A489-4AEA-971D-E24BC1B79A8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03" creationId="{C3C06248-4152-436B-AA71-A147AE481A7C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04" creationId="{E20FF430-A5FF-4277-8143-9111B99D7C0C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05" creationId="{D1104F0B-6A28-4562-AF08-0D72BB57E6FE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06" creationId="{443D1796-0A51-4959-83AE-4F454EAEEBC5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07" creationId="{376879E5-D25E-4D72-ADD6-EC0A43249835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08" creationId="{89F90A43-D28E-43F5-A395-854B289F09DB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09" creationId="{911A74C6-F2B6-4600-B189-E3D65D38F025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10" creationId="{3648F3E2-9A83-40FE-A485-66A2FC4D42A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11" creationId="{5ED1F9AD-2E8A-431E-B967-662E8CBF70D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12" creationId="{0DCED254-FFDC-4F9C-8CB8-F070E70F071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13" creationId="{39526393-AA45-45AC-89BF-F7CA9DBC2A91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14" creationId="{EEF991B4-0EDC-4B2D-83CD-C856DEB19C2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15" creationId="{42C4748D-CE60-470D-A477-14DD072A259B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16" creationId="{A13AED73-3B02-4188-83DD-3417617DF33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17" creationId="{DE86078C-6104-4B69-860C-02550E47195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18" creationId="{128B5CC6-965C-406E-A094-DAE979A7EEDC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19" creationId="{C3F12D30-D5E9-421A-8234-6975957EDF1E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20" creationId="{0B7ED4A4-9BE1-45E7-8C31-335DC32B79E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21" creationId="{5DD32B25-8480-4CE6-9E65-0CFFE75B2A60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22" creationId="{F9CCE490-3F7D-48F0-B9AD-B02D060FF19C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23" creationId="{2AD13A5A-CCC6-488A-82F8-A208226C9D4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24" creationId="{C8DE562A-FEB2-4F14-92B1-98281808A2F0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25" creationId="{E1A2FB50-8821-47A2-92C4-BAE2BE0B861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26" creationId="{588BDAC9-9BF4-42D2-AE93-4F0F98206F1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27" creationId="{CB4FD209-A3F1-4879-9EAE-7759909AD14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28" creationId="{ECB539F1-E55E-4BFA-AC5E-0669950616D2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29" creationId="{7EC4FBF4-C8CA-4D3F-BD10-7FA7145B9714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30" creationId="{01135DD8-73FF-45D0-93F5-98CE28351F8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31" creationId="{5EECCA4F-FF7C-4E46-8898-7FE0FD79CBE5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32" creationId="{95B2976B-B442-43CB-BA1C-E393B83F9A2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33" creationId="{FE1436E9-59A7-46F9-A59D-A25F217F7B13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34" creationId="{1BC27A6A-6DF3-4166-A6B9-B45C2F621643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35" creationId="{1DBE8824-A54A-4A30-B6DE-F3D61F67ED65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36" creationId="{DB104397-1CC0-440F-BB4C-6ADB8A56795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37" creationId="{ED40A330-0D0E-48F3-85B8-D314508F5F2D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38" creationId="{D861F4E3-8D1C-4BB7-9C43-0F3FAF9D1CC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39" creationId="{AF88D29D-6838-4D05-AB01-4A7F7F6BC10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40" creationId="{16155044-7762-4BFD-A943-D334098BC7BB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41" creationId="{6C797189-ADC2-4EF7-ACB2-BC6DE83D88DD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42" creationId="{130B0B36-4C3E-4416-A56B-FBD88099BCB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43" creationId="{9574D2F3-41DC-4983-BAD0-D8462128D81C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44" creationId="{9136FCA4-03BD-400D-B9AD-97EAD0907151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45" creationId="{A992A2AE-0F82-4DF5-9889-4A9BAE94F6B4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46" creationId="{346A5BF4-1AFD-41FF-9232-B65345AAB922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47" creationId="{90DB9E9D-2B13-42E8-B62F-37C7D0859B5D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48" creationId="{66AF7CA5-3737-4DBD-810B-72A5ECB9E72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49" creationId="{3D84A48A-1F37-44E6-9703-042EA34E29D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50" creationId="{CDD01293-484B-485F-9431-090A51209B1B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51" creationId="{36128A48-C995-4ACA-9F1F-CD902B44D31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52" creationId="{422B8FAC-364D-47EE-AACC-34B6E303F4BB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53" creationId="{D4DD29CA-B9EB-48A9-A521-F3B6FD0ABC75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54" creationId="{FAB87E94-3857-4151-A41C-B8CBD2517BF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55" creationId="{F222EA60-E57B-4964-8CED-6DB4D1E4E96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56" creationId="{5A79DF1A-0858-4899-A920-7527974B8B4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57" creationId="{0F409D5E-B0E5-4E52-AED0-D1D7F862DEA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58" creationId="{58310B2B-0B48-44C6-915D-37D8D1FA31C0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59" creationId="{A66F8739-2D9F-420E-AF0E-3AF97C5EF0B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60" creationId="{D04F33EF-2D61-46F9-BBC4-F4C6E80CEE41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61" creationId="{BE229115-E106-416E-A5B5-DA66F9141D4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62" creationId="{133C86B1-A46D-4222-A2FF-084A8D5F312D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63" creationId="{89804A31-3423-420A-81F2-C06DDAB23603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64" creationId="{48CB6540-53E9-4830-BFB8-BD9CCA3CF70D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65" creationId="{9AC798A7-3B4E-45A0-A4DC-6A8268DD9988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66" creationId="{ACEB7C28-79EF-4E7A-BD15-324DD13E562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67" creationId="{D6328CC7-D00E-4D70-987B-62F85DF81824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68" creationId="{997AFFA8-645C-4192-A058-21C08504A68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69" creationId="{EB3CD4EB-35C2-4C15-BFE3-27B596E882E5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70" creationId="{3F49F3D3-EDBB-4590-B715-66D83A5161E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71" creationId="{48F4D610-38FE-4EE8-9C63-24A084738CAB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72" creationId="{57D37C36-101F-44F9-A42E-393C6A3B0CAC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73" creationId="{76CB36A3-8F61-4CAB-A3A4-743535F27E2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74" creationId="{F725D8F2-590F-4B69-8DA4-10B365018831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75" creationId="{EA4FF646-DB79-455E-8F02-2272567C504C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76" creationId="{A18BDD33-6B21-4427-91ED-2BD2DBEE498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77" creationId="{C1C39338-1ABF-47D7-A3E9-3EA78F658F7E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78" creationId="{3D9A32C2-9B7D-43D6-B688-1F4A953810B9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79" creationId="{8E47D528-5D3B-4CD7-91A5-AEFA6A86CCA2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80" creationId="{A5ED2C71-C629-4AF1-A190-BED28FF74937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81" creationId="{92802952-F8C2-4EBB-8955-C65CBAFA8460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82" creationId="{E8715BB2-DD66-4D25-806F-FE525BC856DD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83" creationId="{9129AEDA-BC12-4F8D-A6AA-2CC3B7738572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84" creationId="{E8E372E8-3795-4CCB-A361-5604FD2EF104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85" creationId="{6674224B-F698-4B90-A30A-86E23AECB91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86" creationId="{F742E957-485C-4342-8A00-14495A921D0E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87" creationId="{DD6F4B18-77F8-44CC-AF3B-105354954E7F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88" creationId="{34B0C4DA-2994-4BEB-B4E0-EB9BE40606FA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89" creationId="{69C6BED2-3E25-48C3-8B1E-6D18D40C4F06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90" creationId="{46A0B73F-A856-424C-BAED-4C68389918AE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91" creationId="{A7BDE165-2E07-4C54-AB6E-B726E90EDDFD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92" creationId="{AE9C61ED-D7A3-44D1-9562-8A99303CBB51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93" creationId="{8E5AB9DE-B990-468A-B8F6-65CBAC2D7070}"/>
          </ac:spMkLst>
        </pc:spChg>
        <pc:spChg chg="mod">
          <ac:chgData name="NGUYEN PHAM ANH THU" userId="baf72463-252b-4d5f-a6ca-5a6327a9888d" providerId="ADAL" clId="{A230E93B-D9B0-4DCB-AA16-381D18A8938B}" dt="2022-01-07T02:40:12.036" v="1247"/>
          <ac:spMkLst>
            <pc:docMk/>
            <pc:sldMk cId="2884680399" sldId="295"/>
            <ac:spMk id="4694" creationId="{0D440B44-5623-40CE-A67A-632F4815318C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11" creationId="{42E4B55F-2604-4699-B466-E9B55E3E03C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12" creationId="{72C28BC7-E5F6-492C-BBF6-9E73E1FAB4B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13" creationId="{EC8DEF3B-CF09-40D1-94AE-B5A795A7817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14" creationId="{9CCC0B60-EC53-44FA-9F05-7494A66FE2F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15" creationId="{640E16B4-8905-49C1-BAFD-5C1D237224DD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16" creationId="{63B1E733-891F-4E77-A5B5-4C65FE516AC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17" creationId="{736717E3-3AA8-45A9-A0A3-57A929D76CC9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18" creationId="{EC8BE924-A776-427D-A1BD-B4458544953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19" creationId="{5200980D-81C9-423D-94FE-2CEEE20A7DC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20" creationId="{7995BE72-625F-47B0-B806-5B6EA636A58B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21" creationId="{178CB6F6-DE8A-416D-9EAA-239FB43FE4B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22" creationId="{EF162310-2A61-4A0B-85E1-157CF4115CE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23" creationId="{5AE461C5-6155-4F84-A33E-A216A8E28A4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24" creationId="{3E573199-DAD2-4C57-92DE-7BB27637B9D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25" creationId="{D7F5551A-3E65-4F08-A803-92D9C3D01A1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26" creationId="{83635371-93FA-4036-A387-DB0CB30B39D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27" creationId="{243531F6-28E5-41AD-8C77-55FEC64E252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28" creationId="{2734987B-02BB-40BC-99B1-5D84B6F2E32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29" creationId="{7BA7895C-7127-48BC-84A1-6020A255605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30" creationId="{AE24DDDE-2EE7-4C14-9AEC-736CEE874A9B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31" creationId="{6A52EEA0-DF18-4F32-9AFA-AD73C98DC71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32" creationId="{2A4B43F1-3597-469D-9B1A-34F1A9C8E579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33" creationId="{E7C1C669-D1AE-4A87-B9F1-939DB6B685D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34" creationId="{C10F3D7B-EEE5-4BCF-A796-2A148C32D24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35" creationId="{1C871351-97D4-4005-9CB0-B98E40E1D89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36" creationId="{FDB2A4D7-DCC3-44E1-B17C-E0197F59752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37" creationId="{D9C371FA-6124-4F89-9F69-EC1C8EDDB58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38" creationId="{583EDA40-96A5-4A92-8632-3C4A80B5BE63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39" creationId="{FAF5AC01-10DB-4A78-B936-AEF6F6480EC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40" creationId="{B995C75E-E419-4864-8117-4E2D2B4C1669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41" creationId="{B9B6D437-184A-4763-8444-6368C171563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42" creationId="{823E8F35-928A-48B0-BB94-161583E451B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43" creationId="{518DABD2-27D1-4B2D-B7E7-B003CFACE1D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44" creationId="{5AC1700E-B431-4430-8AD8-1FDBAA42AB4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45" creationId="{9FD60400-75D3-4582-B234-0F001E9D2F7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46" creationId="{29361FE8-7A6A-4C63-8044-683D8C10FAAB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47" creationId="{B41FBB7A-08F5-4333-BF13-161355E1765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48" creationId="{76BDA26F-6FBD-43C6-A420-7ED25932F1D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49" creationId="{E23C6D4F-CD3A-462C-9923-F39D91DB7AFF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50" creationId="{4BD60399-7F03-4D19-99E5-14AF3AEF4BB3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51" creationId="{1CC4B584-1359-4808-903A-9F13E57CC34B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52" creationId="{4F36F16D-893D-4489-B3F5-628091DE51EB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53" creationId="{F0A72833-2F2F-4CCE-ABB8-4D6D29B898C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54" creationId="{3311CAB7-01B0-4C0C-B27E-5C77BDFADF6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55" creationId="{AC298C97-F6FB-418B-A034-D3C7CD963CE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56" creationId="{A306D4D1-A1F0-4801-9C3B-123E2AD9FBAD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57" creationId="{D4D5AA84-81D1-49C8-BABE-CFD2AB70831C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58" creationId="{DFA8CBBA-C49B-4A7F-BA15-F7BA513B320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59" creationId="{5059F743-4502-41D6-A393-414BE9A0F24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60" creationId="{FB1C0953-8006-4F76-8464-4B4C5E02820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61" creationId="{8D9AC68E-15F7-4078-A69A-3D0EC0D0CDFF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62" creationId="{DB5156E0-FD38-427E-A0F6-5B47EAC2EAA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63" creationId="{750D8192-6210-416B-BA2B-E8C59643F49D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64" creationId="{547D0ABE-0A27-4FC5-8931-18709806800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65" creationId="{3C1A6C16-A4C6-4693-819B-BC9C9FA235E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66" creationId="{C13C2746-E3CB-459E-B86B-8C0FC475A34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67" creationId="{1E797298-FDBD-4534-B835-1EBEFB365DAC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68" creationId="{2E96062C-3CF5-42D6-9A28-A2447FDE6C79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69" creationId="{5BC05D65-59B2-461B-9337-72F7D1BC0A2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70" creationId="{3777D7BA-2818-4EC3-8686-4134093E146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71" creationId="{5C9B7434-8204-4259-BE5E-5615A317CF6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72" creationId="{FCA0ABB9-3F25-4554-B009-482548E743F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73" creationId="{0C5DBD62-C20D-4A17-8690-9DAB1B1311FB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74" creationId="{52944BE3-4D2C-4151-9FC8-168F2D61212D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75" creationId="{9BFE6AB7-EEFA-4626-8BCE-FCA28D81FE4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76" creationId="{16FFAF45-714A-4678-954F-6C7606C8143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77" creationId="{CBFACF46-E606-4EC7-894C-00749D9B8E4E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78" creationId="{2A17A1EE-A898-41F5-B4D5-876DAC2ED6E9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79" creationId="{08D0A374-59A4-46CE-9347-8F9C7CF252E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80" creationId="{5E2D1348-3B79-44DF-A808-993B05CB6D6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81" creationId="{E79B5CEE-2933-4D6F-A6C6-AB387322958D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82" creationId="{06E90BB2-CBA5-4829-95C5-E5306384537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83" creationId="{7EFE8A2E-C8C0-455D-81BB-DEA14B11C27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84" creationId="{5165A8F0-4F98-4C64-8726-DC15F56595D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85" creationId="{EF0CC3C4-A8E2-4817-B5DF-B8E43B2793CF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86" creationId="{39432AF7-D973-4B29-97AB-92744AFF6C8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87" creationId="{DE173D4F-F1A7-4C01-8138-92F6D03BD83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88" creationId="{CFAE472A-F4B1-48A5-B103-209979D11179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89" creationId="{02C06873-624E-4B69-B8C1-C7534A5ED553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90" creationId="{9F7CA53E-A5E9-4DF2-9D5D-553969B752BF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91" creationId="{04EEB344-225B-4E08-8491-A7BAF163E24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92" creationId="{3F155A89-33DF-4923-A1F3-612886F4D8F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93" creationId="{31ED24A6-C649-4C06-A73D-3E7A01692D9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94" creationId="{0BF98CDD-CC30-4A25-99AC-DC0971D1514D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95" creationId="{240302F3-EAE6-49C1-91FC-69F372789EA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96" creationId="{00F7100B-601C-4480-8198-35AF42BDB15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97" creationId="{1C096C7F-DEF9-4B4C-B108-4712556092E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98" creationId="{FE581080-D6C4-433B-B4F4-63A5A5209EE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799" creationId="{41C98745-17B9-4C4F-BEE3-84EFAA676B2B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00" creationId="{71C60C00-C695-420E-917C-9592A7B1A9C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01" creationId="{751CB71D-5DC1-45C2-B042-15CF60C201D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02" creationId="{C9E5CACF-AEB1-4CFF-BE17-1A6040D249A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03" creationId="{6E40FA8B-DDA5-4242-9E82-76599874646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04" creationId="{C88BFC8A-DFCC-481D-A802-95BD4D51CE7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05" creationId="{19A4B9AA-ABF9-4140-948F-DC537BAA7B5B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06" creationId="{0FC1654C-7A02-4A76-8AAE-E866571CE33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07" creationId="{E64290F2-D68D-413D-870F-C5DA016E1C8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08" creationId="{DA59F374-24BB-4C44-A52E-7802BDB2B16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09" creationId="{122A73FC-AB4E-4129-8937-C4AA2D8402D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10" creationId="{674907E3-4984-4057-AC58-32E4EF19B4EC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21" creationId="{98D53285-0926-4896-8B8A-40326913B183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22" creationId="{1E5BCCDC-16B4-4EEF-AE26-9964D4FF241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23" creationId="{1E2FF09A-03D5-4679-8E08-10F67A5CC35B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24" creationId="{8F047380-D4CE-4B3F-8D9C-22473C3565A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25" creationId="{BD84FA7E-6F10-47E4-A84A-BFE6AAF9FEC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26" creationId="{24D5E2BD-A077-4F07-8FBA-E5AFA9DE19AE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27" creationId="{2EA1709E-B25F-4169-A2E3-661334E8BA9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28" creationId="{5740B083-E2FB-4A2B-9934-0561FA9D67BE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29" creationId="{EB22F9EC-2C81-4869-89B0-07CABC5060BB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30" creationId="{C540AF02-6399-4534-BB06-E93FD7704929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31" creationId="{E0A58213-47CD-4A0A-9F88-2FB4F9EC96C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32" creationId="{73E03E9F-F346-49BC-BCCA-26C8A847CE6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33" creationId="{AEB80737-9C9B-4E0A-B673-217C5DBBE1F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34" creationId="{A6979431-C812-4A29-953A-B57D8CB2483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35" creationId="{15512D78-966C-498B-BF86-0A75E846CDF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36" creationId="{4C90A684-5762-4BA1-BDED-632BFE20971E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37" creationId="{66D83951-F209-4F3B-A0DA-6A6DB774F7A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38" creationId="{062F3EEC-F2B2-489D-B689-F33405AB88E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39" creationId="{53E6B467-B246-4354-A069-5A07B5B136A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40" creationId="{38FE5363-0C9C-4FEB-BF4A-D27F3F6848BC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41" creationId="{F62D4E89-A818-4058-A4F0-DA34940BA03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42" creationId="{A615600D-E5E4-49E6-A130-7226AC07741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43" creationId="{CD7DF695-6829-4060-A8DF-FF433953EBB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44" creationId="{BDD79EAD-3E02-4838-BE76-D77D9C30781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45" creationId="{71C84EA4-477D-4280-B06F-457F5EC8225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46" creationId="{E11C275C-6BC7-4E03-B403-BEA8C471DD83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47" creationId="{19D78A6E-E82A-4001-8DA8-1D3E97C7B68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48" creationId="{36846067-9B0B-4818-A6FA-1B387C802A1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49" creationId="{9754E253-6889-4FF6-ACE5-BE814817D3E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50" creationId="{DA422DCB-9486-4487-8D3D-5814C912B7E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51" creationId="{41BF9DE9-0065-4FB3-945E-4777FD0244C9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52" creationId="{178EDD7F-5351-4624-86D5-0046A48C4F63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53" creationId="{8816A1EA-FF65-4C82-9AFA-44074D33ABD3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54" creationId="{3B7F7499-968F-4CEA-AD74-D4EB7B050653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55" creationId="{6419EA7A-8496-4917-B4B5-D03DECC385CC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56" creationId="{37221058-0C21-42BC-9F01-60DAD751498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57" creationId="{8F9C54E0-340E-4C03-B1D2-ED1605358E8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58" creationId="{B4F3B27F-1EE0-4A07-BC14-AD85255ED0CB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59" creationId="{E6D24DBC-B248-4E48-B54E-1C9EE6389A7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60" creationId="{0FCA7831-7591-4053-BB5E-40DD57FAB8AD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61" creationId="{23A287A8-C667-4FD2-BB92-AAEF10D2584F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62" creationId="{98115532-BF3F-4951-8BED-EE9F61790AE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63" creationId="{F1CE42E4-22AD-4DB0-B33F-003A370A10CE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64" creationId="{9775427B-35BF-4429-B49E-942C4AFF102C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65" creationId="{2933B578-50FB-41DE-BB6A-C5A5BE8103A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66" creationId="{865D9BA0-FB08-4040-BA6E-893F9A252EFC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67" creationId="{D9183784-3955-49B0-9EA1-2BC1615D4CD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68" creationId="{3DF5BA94-249B-4A7C-B812-63510305E08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69" creationId="{255C8E1C-7811-411B-9B7B-640539F2802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70" creationId="{1DE873E7-5AD8-485A-A67B-CFA2DCD8A2F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71" creationId="{4DD805C0-875C-4528-8805-B6C8D3C57A9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72" creationId="{89ABEBFB-021D-4602-899A-317C894BF0BE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73" creationId="{67F16F9D-AED3-48D6-81D7-08C6769671A9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74" creationId="{63795DC3-FA2D-4B95-9F6A-B75E8E1B6B6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75" creationId="{31F1D922-4ED0-413D-88CF-CE5FE8097453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76" creationId="{8532FACD-9FCB-40E0-917F-FE7A2F9E7EC2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77" creationId="{87B0A701-77C1-417E-BCF8-C03B287A758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78" creationId="{07069A1E-A485-429A-BD28-2257D0A82AAB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79" creationId="{8854F9BB-6739-4B6A-ACC3-474465777B5F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80" creationId="{FC50B29A-FD3F-4009-AF8E-B5A112BD8EB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81" creationId="{7E36A3C5-7937-4069-AA33-6FD88031354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82" creationId="{396E1368-9A52-4480-95DD-7BD7838C300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83" creationId="{1C683CFF-A4AF-4351-ADCC-A1397A6B873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84" creationId="{40B6E51F-5EA7-4404-91AA-7AD4F85B1A79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85" creationId="{D7985245-A0CD-43FC-89AF-2D9EB0C8B31C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86" creationId="{3C5540ED-B400-4BAA-9A89-E7C3419671FF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87" creationId="{DBEB7143-1E3A-4A3B-AB6D-9FE4D09A70AF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88" creationId="{FAB38BB2-8AA9-427D-A150-CC8B961EF673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89" creationId="{B7892E83-0DFE-4C9B-8676-649954A428E2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90" creationId="{EDC1971D-97E6-44F5-9AF8-447004E14FBC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91" creationId="{AB04C9BC-F0FC-4408-A820-F4645F3D20B2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92" creationId="{8F264A3A-490B-467D-B45A-897B41D26ED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93" creationId="{ACE6286E-1A38-4974-A64A-CCAF0EF9CF33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94" creationId="{BCC23118-7C30-4BC6-BA92-E56393112BD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95" creationId="{5AB35C90-151B-4AA1-ABF8-87C9E1DA04FE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96" creationId="{719BDCE2-B293-4208-9DDB-D02E3D1EBAD9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97" creationId="{537AA9BF-29D6-4ACE-A6A2-549DDE3590B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98" creationId="{9A4EA00D-E170-49DC-968D-DB7773135992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899" creationId="{710F43B1-7C8D-48D1-934C-E503C518C62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00" creationId="{74B77696-F5CE-47E5-B1F1-0CDD5825220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01" creationId="{CE67CDFF-946C-4BA4-BBAA-41DCA5C01273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02" creationId="{495A691E-D7B5-44D8-8B06-E0FBF13770D9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03" creationId="{88A1F7DA-3DDF-42B8-AB08-4EBDE0763A4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04" creationId="{D57F9DA2-5CED-4855-8543-CA61F02D4EE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05" creationId="{2DEFA7C1-4BD9-4D86-83B6-4B6376A0830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06" creationId="{BE670955-ACE0-4BBD-B038-FB95EC840CFE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07" creationId="{F78E5F58-4B57-481F-A667-B62674AF9D12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08" creationId="{516BD422-E022-4F16-A018-07C523F66D8C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09" creationId="{F236E672-DF75-426E-B4A7-34A7AE1AC98C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10" creationId="{E19F38B0-A286-4ADF-BAC8-90E837C30B79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11" creationId="{46E06180-32C9-4D3B-AA80-71F0669C2EEB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12" creationId="{969BFF31-AD52-42BD-81DE-AC99D2706DFB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13" creationId="{59B8C53E-BEEB-4971-9042-B0B71DE4986E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14" creationId="{1785A0CD-2197-4201-AC93-656AB34DFDC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15" creationId="{A6C45B90-55CA-4F70-9122-42FDF1843D6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16" creationId="{20B820AF-DE8A-41EF-ACFC-072F88C948A3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17" creationId="{F482F4BD-4DC5-43C9-B648-41DBBAE3655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18" creationId="{3884AFE8-2EF9-4B08-B16B-755174A3CE8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19" creationId="{0442E1CF-A7AD-46D4-97A7-A226CB0D09D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20" creationId="{A9F7B5E0-FEDC-48EA-994E-3A93DFAD293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31" creationId="{E263717D-CDB1-4480-ABF3-F1DE7B1398E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32" creationId="{D65F7CC4-5EA6-456C-BA43-C7AF2440ED2F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33" creationId="{DC850C00-C28D-457D-A303-41C1F43B8562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34" creationId="{CE6F082D-B61E-4539-A155-F7DA11E27E6C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35" creationId="{34FC66D4-AFD5-463B-A4EC-B69D9E260DCF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36" creationId="{1E7F5158-ACEE-472A-886D-6D39C5C4D51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37" creationId="{C3E15C7B-3DCB-47D1-BD98-9A76D8864EF3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38" creationId="{9984BE1B-7D2A-4233-937C-CAED20C56F0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39" creationId="{12EA7D93-4F28-4345-B0D9-415A0291A279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40" creationId="{825DA896-AB98-43AF-B79E-C08EF187ECC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41" creationId="{20E86CEF-6393-4574-954F-DAB6D8EFD21F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42" creationId="{307955F9-9462-4627-BD2C-96FB37AB1472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43" creationId="{32AEBBE3-C787-4C61-AF43-1A1BABA3F8B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44" creationId="{410F5A12-B8D7-40F7-8140-BE87CECCFD5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45" creationId="{CBEA6D56-4D5F-4364-936E-2B25FE64B05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46" creationId="{183628EB-F391-46F0-BCEF-BB9DDFB90EC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47" creationId="{0538773F-CEE8-494B-89FD-6A9C50EE064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48" creationId="{7D31982B-F30E-43E0-BDCD-2EFC7686942C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49" creationId="{49CF8D07-3910-475A-9C14-F0087D96018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50" creationId="{8EF09D6D-CFA6-49AC-BB3A-898B2AF885E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51" creationId="{DDCCCCAD-F0C8-4F5C-B2F4-2CF9D1D27BDE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52" creationId="{F85B472D-7C0E-4973-BA2C-28AAFDD2F51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53" creationId="{03968D55-DB4F-41A5-B9D0-DC11544E486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54" creationId="{96504700-5F1E-4289-8B94-C242928C439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55" creationId="{394B252F-2380-40DF-BDFC-7484949F01D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56" creationId="{3788712A-7437-4B5F-B7AA-7E80E6F549E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57" creationId="{CB37EBD0-E3BF-48BD-BBBA-16B1F89CBFF3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58" creationId="{8F610FAF-C015-4362-9B42-000EA1922DA9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59" creationId="{66A6D2F7-BEFB-4F5C-8339-550870EDB01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60" creationId="{1AE805F5-1143-4995-93F9-81E24FA556EB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61" creationId="{44088A80-EBCC-404E-BA08-CEEA7D5BC8AD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62" creationId="{747134B5-91A8-444B-8915-71382ADE34B9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63" creationId="{F337B5DB-A0EB-41CC-9056-76FF5BB53B7F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64" creationId="{24C6F3D3-1281-439F-A470-B4696263950F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65" creationId="{8010B419-F48E-4744-9637-2E6F5B9596D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66" creationId="{B4A5B7B6-D1F6-428D-A318-FFA432D1E94C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67" creationId="{12889FE5-D51F-4E36-BAD4-98AC1BEAA86C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68" creationId="{4498BEDA-818F-4C95-90C6-8E9ECB72B7EC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69" creationId="{D94F8CA6-E0E6-496F-B4ED-FD61D6B27B1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70" creationId="{F9DBC310-1695-450E-9E5A-0F652D1B500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71" creationId="{0575F4F9-1BB3-408B-8F52-B57DE288896B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72" creationId="{70C56091-00EA-44A5-9FE1-6CFB93913513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73" creationId="{9F1ED23F-B896-426D-B736-2FD8EE4364CB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74" creationId="{86521673-EC2A-49A4-8FED-C80F38F4B4C3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75" creationId="{14C93E69-6A70-4FE7-AF0A-EA6CFCBF3F1D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76" creationId="{4CC1EB62-DE6F-4BCD-BF38-8F60AA8AEA03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77" creationId="{E23C5436-B124-48C4-8E7C-7087F894C843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78" creationId="{B235E58C-6DDE-4043-BA11-1219507C4CF9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79" creationId="{36D4D8F8-6610-41FC-BCA9-5629C86C22F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80" creationId="{667D7493-D1DD-4CB8-8C36-F8315CCB8493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81" creationId="{051E2411-2D3C-47EA-8677-5422F3BB34B2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82" creationId="{E3AC3329-E631-44B4-87E0-90AEAF30AE0F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83" creationId="{BB5B9E6E-B806-4864-9B44-ED7D47494693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84" creationId="{4A827C61-1494-4A98-8F27-AA1DB801B222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85" creationId="{4D245DBF-C5DC-4D08-824B-C739F678AF9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86" creationId="{0FA8016A-8824-49E3-9486-33F89B2516A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87" creationId="{6A35DA0F-E180-45EB-8F67-3125A4EE0D4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88" creationId="{CF507C6F-E1C4-4414-8ED8-1FDFA7682D6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89" creationId="{A1BAB1F5-6D55-4DAE-9BFF-FE883689A232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90" creationId="{90B78E32-E711-4DAD-86A1-E9AE0C5F0F5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91" creationId="{C58E9392-4AC1-4804-9B53-22A1F5E7A68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92" creationId="{3BCB0D95-65CC-4611-9BE4-30484A7B2B8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93" creationId="{F96340AC-CB6B-403C-B66B-7C5407AF59C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94" creationId="{795B13E6-9E7D-4B33-86FD-D70C202AC7A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95" creationId="{CCC52313-22DF-40F3-9F77-ED2EB769DC99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96" creationId="{1D16D097-DE32-4F11-96DE-7D97B6993F6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97" creationId="{53C9450C-6E41-4134-8F2D-5655F94DFF2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98" creationId="{5A3D357D-7CF6-4CC7-AA16-2B10359797A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4999" creationId="{1EE3B208-6F39-4FF9-8965-95440E4736B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00" creationId="{F0DA31B2-7B73-4A23-949F-26D31373A3FC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01" creationId="{5CF8F71D-F973-4E54-B7C3-05D44DE846D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02" creationId="{C5233F16-FA5E-4240-B540-847D3C58ECB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03" creationId="{064D27CA-0B69-4FE6-9254-675C22C21409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04" creationId="{2FF7AC6E-C6A6-48CA-B6F3-C5346CD071EF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05" creationId="{5D795560-E10D-4F36-A26F-0669542C864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06" creationId="{8C02B279-FB9A-4F24-AE11-B6CFEFCA124F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07" creationId="{DB3F89A1-7AD7-4D51-87C3-81E087BBCF3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08" creationId="{D64D59A2-0E5F-48BF-B0DE-AD34CE23EDAB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09" creationId="{A0D86EDB-C8C8-48F5-8DC2-E97B8D7A9FED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10" creationId="{443D2491-03EC-45DE-B7B2-B3977B4D10FB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11" creationId="{67C7D876-90AA-4060-AF2E-EF95918EFE0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12" creationId="{88D2FC8C-D1F2-4270-9CAE-0707A3A11852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13" creationId="{267F31A3-7F61-4995-AB6C-231EEEFA29A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14" creationId="{CB1A0047-D29E-4453-9D14-E3481AB6F43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15" creationId="{0C342E14-8D94-4377-A8BA-01B79AF4DFF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16" creationId="{DF28C21A-B019-4EC4-A44C-98E7F2CAD07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17" creationId="{EA2613E7-D27E-4340-9C27-4D0C65247F2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18" creationId="{87C213B4-7830-414E-ACEC-3A5744A6DBC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19" creationId="{7DA890C4-8D6E-4B91-815E-CC6F2139713B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20" creationId="{75364871-7D82-439A-86C6-B85944187C4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21" creationId="{028657E7-B5C8-4C7A-850B-3F95A15A6BA3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22" creationId="{30BD242C-3AB4-4CA0-858B-CEF3AC6EE42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23" creationId="{FBEC3D09-29F8-4D05-B090-2B9C668F3D1B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24" creationId="{BAAEA373-388A-4607-952B-BEC81B8FFD3C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25" creationId="{9FBAEDA4-1B8F-4BF9-86D1-0C0D7E96165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26" creationId="{43E3CA7F-F611-4CDD-A5CC-B4D04635000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27" creationId="{5579FA77-83A8-4300-B892-E36564841B3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28" creationId="{4EC6E7EB-9A64-462F-9E68-96ACB401178C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29" creationId="{D92979C2-7282-4363-8D49-71AFF6029C0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30" creationId="{36F9ACCA-8615-462D-BBEA-DB84EB7A8B8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41" creationId="{88B88FC3-ECE6-447B-A8B2-6727BC97281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42" creationId="{4534AF26-4333-4E66-B6A5-FAA3B27D7F69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43" creationId="{F807A7AD-768E-4E1E-B5CC-2BE49938A00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44" creationId="{5ADFB53C-EF3E-41C7-A0C3-3A3D3F9DF6C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45" creationId="{BBD9F807-EBEA-45E5-87F8-50DEF93450A9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46" creationId="{238F1482-C8B1-4738-9A4D-178EC90241D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47" creationId="{008D9933-238A-4EFC-A3AA-DCA8554F354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48" creationId="{82B1AF76-3B80-4A80-95F0-70A339D40B2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49" creationId="{E7051FA5-94E2-43EF-BCE4-8B7EECB2C52F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50" creationId="{439BD646-F063-4F31-BF02-5AB36FD4DF5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51" creationId="{AC36DA5D-6633-4CA8-8731-52708F62297C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52" creationId="{55A4313E-1286-4EB2-BC8F-01323C65B249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53" creationId="{CF10EA03-6DE8-45D9-BF59-530C06AAF14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54" creationId="{D1D42C84-6F07-47C7-BFC4-0E3C6E322D7E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55" creationId="{13958220-20C4-4ABE-A9D5-30B495169BF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56" creationId="{27386C36-5CEB-46BE-9C31-F62DA098AF02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57" creationId="{851F7716-A74B-41DB-8F6D-BCC78F208E0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58" creationId="{5C995BD5-1C94-43B1-B3B9-73147B5E271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59" creationId="{D812FA71-2554-4DC8-8248-AD2D9B0D152B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60" creationId="{EDDCB03C-F461-46DD-A0DA-CFACA5D6E4D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61" creationId="{DB72234D-249B-4572-8A81-6F5FCE9D3ADD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62" creationId="{2BC542F3-DCC0-4A28-B534-45091062E05E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63" creationId="{8B2D567E-8CA3-411F-93F8-A79F1A97849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64" creationId="{DEF7D8E1-B031-4AF9-82AB-2DAAC5B4EDD9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65" creationId="{1E46A369-8AC6-4AE8-9BA3-375202959202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66" creationId="{88CED6A0-8674-421E-855B-1F096F47CD7C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67" creationId="{49ED6F8D-DD47-47DF-8B07-74F6995BFA1F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68" creationId="{4EC408E6-7CB6-4F99-A786-73D5CCE36FAE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69" creationId="{A18DC095-11F9-4438-B12C-2A5C95370E7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70" creationId="{7AE8ADFC-E364-4975-91F9-9601C420315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71" creationId="{13D54665-D3C3-4A9C-A516-6CAB09B9A53C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72" creationId="{63AED619-0141-4FB2-81A1-0DD3632851AB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73" creationId="{3C0335A7-158D-4A6C-A58E-63E7AB41AB5D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74" creationId="{BE9351DA-C75E-4BB9-B135-8BB0DB9F4AA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75" creationId="{F0A54E24-94E4-45BA-AA44-C5598B3E4BEB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76" creationId="{CFE400AC-18E3-4606-807D-9E2AD4446EBB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77" creationId="{CEE6F719-CEDB-47B6-9517-FFC6D4AF84DC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78" creationId="{37AAFF6F-DC30-4466-9A38-278607AACD3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79" creationId="{BAEBFC30-21D6-4412-8D3C-37CC53F3197F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80" creationId="{AFB9447B-461D-4330-9572-661C6083EEDF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81" creationId="{7B7DBBAB-4FB2-4D84-BD83-79694087DA19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82" creationId="{F32DBA52-7F16-4E61-99DC-862B166509C2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83" creationId="{2F2B8F7D-D842-41E6-89EB-485A1A0DF303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84" creationId="{DAB05FE8-0685-4828-85AF-D8C3605576A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85" creationId="{36B92958-3041-4396-8200-A8DAEB278B5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86" creationId="{5CCCA1CA-8ED7-40B3-8409-8B46513DAAED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87" creationId="{7A9A2321-D03B-4A8E-8265-ACC9AE64913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88" creationId="{527AB43C-498B-4D77-808B-85A07BB0DA8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89" creationId="{123B4E6F-7EDE-4CBD-BAC0-EACDC993E7EF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90" creationId="{F2A2D1D0-40ED-44B9-A217-926F2C037C69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91" creationId="{73E5344C-CB73-4148-965A-9FBC1A72EC3C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92" creationId="{545CB0F2-2A1D-4ACF-88B8-EAB3BD38F79D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93" creationId="{C9CC44FE-7390-4A4B-8611-26C22D2EF4DD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94" creationId="{75543AA8-9A32-447B-8EDE-094E36435F4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95" creationId="{650FC997-A7B4-49F9-906C-52A42A8D16FE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96" creationId="{FDDD2C9A-A0A0-43EC-8E33-065A2680234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97" creationId="{C4BBF4F2-4F46-4B90-82CB-D562D4D2C37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98" creationId="{7D998EE1-57E4-4E4B-BB1A-CB111D9D03D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099" creationId="{69C7535B-6A14-4C06-930B-8F792C08F09C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00" creationId="{9F7A2F68-A561-4558-909A-4E0B2A70753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01" creationId="{EB7D6BD7-F7E5-49FD-876A-6DC634EEEAB9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02" creationId="{B927B322-E914-4C9C-844B-A9676A772E3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03" creationId="{8CD6F152-DFA5-4783-AD0A-676B3122FFCD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04" creationId="{D73C6405-45EC-4900-99AE-0BDA265F2EBE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05" creationId="{039CF065-4994-47D3-96A5-693DC891D3A2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06" creationId="{516E2895-BB0C-46E6-B9F6-D5C2C3A8A43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07" creationId="{08B991E7-236B-4931-80C6-F490ACACB43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08" creationId="{B839B039-E165-46D6-B4F3-71E8B889474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09" creationId="{4EB03523-8C9B-467A-BC3B-FF695517C54D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10" creationId="{1B40826E-9095-41DF-BDA7-32EBA5AD79DB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11" creationId="{025C350A-6543-4960-B0F6-3CD199AED77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12" creationId="{E2771FDF-FD78-44F2-9FA0-8B5C224358B9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13" creationId="{E8D700A6-74EF-4EF9-8678-4132FCB25BBE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14" creationId="{E13652CF-AB8B-4DEF-A0A7-6A14673CCAE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15" creationId="{6808BD46-6A86-488F-9CD7-0CD9D98C880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16" creationId="{3C21780E-DBC1-43B9-9134-B5B589549269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17" creationId="{B7AC11DD-839D-4691-84CE-2076EE8DC34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18" creationId="{66B0089A-2CDF-4FDD-946E-0194B78ED65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19" creationId="{D9196D21-158B-45F4-8E08-D0FACC5E977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20" creationId="{1908C353-BE4B-4CA2-9AFF-F373D5BD4C1C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21" creationId="{ED5D8097-CD7A-4AB8-A4C5-9228B46B19B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22" creationId="{83EA704C-25F4-443C-977A-2E6990781A0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23" creationId="{599E9C12-27AD-4798-8F2B-D0639FFD579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24" creationId="{8D753ECE-F7C0-41CF-AE34-E5A9D017313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25" creationId="{57589D5D-F004-44ED-B028-CB0C90B5156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26" creationId="{1A49BFFE-71F5-40CF-AABA-FD339507800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27" creationId="{4EA94814-C863-48AD-AA53-FA415DE4F5B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28" creationId="{7BA4EE64-547C-4612-90E5-3DFAFBEF4B7E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29" creationId="{0473D7E0-0E5B-4721-BB14-9C62894C5D6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30" creationId="{8CA51FB4-F87C-417C-8F05-C6094308BF5F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31" creationId="{D9FAD0DD-1A72-41D5-8EB3-A2649011460B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32" creationId="{A4C6F527-DD6E-4CE0-8A78-283B62846CD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33" creationId="{8A4F7FBF-058C-4A0C-8064-776B8E21DFF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34" creationId="{FE7B2362-58BC-4723-9106-865269AB8962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35" creationId="{73B4A3AA-D1B4-44A2-BDDD-25B531717E93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36" creationId="{AA588778-534F-4264-B7C5-D5B9759E5B72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37" creationId="{E4B137F7-FB52-460F-9E95-8347C6FC32D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38" creationId="{BFB8A396-E046-4828-988E-CA5CDBEE7F5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39" creationId="{71C3D1DB-6763-42DB-82D4-D8A696D2558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40" creationId="{18C47159-4754-4838-BAA4-F2ADDCB29D3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51" creationId="{94B4F433-8D5B-4EA2-A89E-517FF87132E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52" creationId="{15F21535-1144-4EDA-9B3A-D0702451595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53" creationId="{42C62A42-E9D4-4D6C-BC5D-6A5B3C60A58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54" creationId="{2AFE8FE3-6E73-4B70-8A79-DF1F41C9ED1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55" creationId="{593FA8DC-429C-4685-B939-47D566320CAB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56" creationId="{E6744746-E05D-4D10-BD8B-429BDFAB8DE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57" creationId="{809999B5-E55B-4881-B2CB-9F86B4BFFD1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58" creationId="{BE702B62-5077-44E8-8F9A-D08240E70843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59" creationId="{D6F9F9AB-BBB2-46D2-878C-D1ABCAA0FB3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60" creationId="{86EECEE3-EA8C-4FDF-A6C2-53F01734439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61" creationId="{15A08E5A-509C-433F-BAD5-C3AEC82B8C5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62" creationId="{CA3D23C3-84DC-417F-95F9-3F6B7CB098FF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63" creationId="{C4D411AE-100D-45A5-96BD-15D1520BBFFE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64" creationId="{E1E97708-BCB6-4280-B5E6-DCA4CEC0C83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65" creationId="{8D7B41C9-04DA-4F91-A28E-F5B2ED31DC5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66" creationId="{B5A9CBB8-7DBB-434C-921C-7B46650B669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67" creationId="{90610665-2C9A-4325-9FE5-C4FD01EEAA1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68" creationId="{C080F16B-3315-4142-ABDB-918A175CB50C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69" creationId="{449452EF-9445-4D05-801B-8785662E26B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70" creationId="{B098D51D-AC73-46B7-BF97-F1B69E8FE93D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71" creationId="{4ED2DF3A-B52F-4F35-93D4-7682C4C8A91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72" creationId="{9C57CA97-B157-4FDC-BE30-D4B42E6589FD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73" creationId="{9F8D9F68-6F47-49E0-968F-872F92AF440F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74" creationId="{6CAFCD10-FF35-4AAB-B6EE-4EC43C314E3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75" creationId="{16A59214-AC0D-4C0F-82B1-A3649F3E594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76" creationId="{8A5DD404-5C2C-4B44-B178-0EC12B337709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77" creationId="{119A255C-770F-4C8F-A3AF-5282F3F26B5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78" creationId="{ACE33C66-6413-4A09-932D-7D59C963D91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79" creationId="{235A823D-088D-4C0C-913C-D9A0888C0E3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80" creationId="{96852960-3717-473B-B86B-BEAF2123F41C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81" creationId="{B11FC081-92D4-4594-8F8F-6F2E5DA78263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82" creationId="{327D3B38-8E36-46E7-8086-8510099E325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83" creationId="{03D865E5-97FC-47B4-8E81-1BE009EA2E12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84" creationId="{66296237-029E-452E-A5AB-30843C23325D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85" creationId="{5A5F12A7-CD6C-480D-A9AC-FF3AD614CF6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86" creationId="{67DBAF2A-C10F-4AD1-A8FB-AC1F29D19F13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87" creationId="{B946021F-0335-4763-997F-08139F1130C2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88" creationId="{69C19EB1-66D4-4138-A1A0-957F2BD8DCCF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89" creationId="{2B452FA3-F55F-4793-92F7-D6821E8D3F0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90" creationId="{08E53600-098D-4281-A7D1-CD604210AE7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91" creationId="{1C8F1A8E-A72B-4CA1-A5D1-7C308D556442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92" creationId="{ACE64F7C-5745-4272-B0CF-BC8383BF5C2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93" creationId="{AB0A603D-9C99-4ABD-8861-5841CDA222E2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94" creationId="{0597C3F2-15A1-4423-97BD-97E7E1F6B6A4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95" creationId="{76D38494-0647-44A5-9FDE-5DBB80BECF8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96" creationId="{C57127ED-38BF-4664-83AA-240C81001DCD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97" creationId="{C7B0B8F7-9871-4532-8183-7008CF738EF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98" creationId="{EADE5FA5-E8E1-4216-8B4D-222B121B38E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199" creationId="{9E4B3E4B-B0FC-4217-93CB-55DAA9BA1BF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00" creationId="{D9480CB8-94A2-40F4-B937-A49577160769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01" creationId="{9D44BE47-A00F-47F5-A416-4BD6D4E274B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02" creationId="{0D98E9C5-A1CA-4070-BFE6-BD3E6E9CDB6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03" creationId="{D213ED3A-4980-43A4-BBBA-EBA9E82F2659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04" creationId="{35447DD4-CA7E-4616-AFF0-638E933CDA8B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05" creationId="{389BDCFD-C699-4AED-AAF4-D51E36EC09E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06" creationId="{D6DD0F10-E90C-465E-B214-AC268D5E54D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07" creationId="{26C653D3-D1C5-4FB8-9D0E-CF5CCBE9821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08" creationId="{6AB296DB-887E-4F8F-8684-19EF546A3C6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09" creationId="{DB564393-4317-46C3-BDCC-9931F2CD32B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10" creationId="{602A3844-DF7F-468D-9AE2-D1F56C94F0F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11" creationId="{8CF42628-6118-43C1-A40A-77A56B61AA1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12" creationId="{DC845889-7081-4F85-8251-A44D9B3E531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13" creationId="{91D69249-2379-4EFA-91C8-C3583E06B8A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14" creationId="{D5D6F76A-8B34-4172-98FA-DB05158F3A5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15" creationId="{591A82AD-F296-4CFE-A648-C891A156AED3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16" creationId="{4C6AAE16-3F63-47B4-B46D-38BC3C2E145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17" creationId="{7E7A2929-26CB-4CDB-9E10-87D76173FA2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18" creationId="{2307F6C3-0F44-4E70-A629-23EFC96DA8E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19" creationId="{45275A1D-7E6A-42BF-812E-78E6AF41027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20" creationId="{3FA8266A-1CC1-4E61-8721-A90021D4798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21" creationId="{C71D5E36-C2D1-4110-A34E-1F0DFA8AFC3B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22" creationId="{FAC7E347-9418-483B-B72D-C0F0D591FD0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23" creationId="{880F0B34-31EE-41A1-A45F-56893971D63C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24" creationId="{5262DFBB-F48C-487C-9D27-F01596E48C32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25" creationId="{B08A9661-0771-484A-81E1-A738065363CA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26" creationId="{4F8533FC-ECC4-44B1-9333-F9A45745643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27" creationId="{2C5D9B1F-4D04-47AC-B0D6-46E47322F81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28" creationId="{E9386A9F-D803-4CCE-B0AB-51EDB817D812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29" creationId="{BC450AF4-58BD-40D3-9269-7E16A29543F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30" creationId="{5243DBAC-2EEB-42F6-98C9-9B0342E8557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31" creationId="{32E99D05-25A2-4C37-AB45-7D5168A0D3C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32" creationId="{5DBA91AC-1EBB-4702-A854-034AC973C3CC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33" creationId="{6213775C-83B8-4A95-A427-78CB44C7FFD2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34" creationId="{25436A9F-0749-48BF-9236-CF453BE7A91D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35" creationId="{2FE2626B-7C32-4FEE-B373-EA4DCCA5052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36" creationId="{277C518A-F89C-4C8F-81A6-E5291C8974A9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37" creationId="{1CFF95C2-A5AE-4008-A34C-71EF7C0A862B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38" creationId="{2F9B17DA-D16F-4D19-93DF-D7533661735D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39" creationId="{CD56C7B9-14F3-424B-B44A-22A49EA91E9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40" creationId="{428D3CEB-2DF8-4214-8D1F-45D8063498D8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41" creationId="{3DFD6F6C-DBD6-49D3-B4D5-0068C1972EA0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42" creationId="{F02C2081-C08E-43B2-A839-A734B0FDDFA5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43" creationId="{F722F816-5136-41E2-BCDF-1D56083194DC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44" creationId="{7F78C7F5-0228-4670-8C7F-57730EBFD313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45" creationId="{AF2FF223-3AD3-4319-9B45-34CA18617377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46" creationId="{7AA46344-6088-4E16-A0B2-AACCEEE2F421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47" creationId="{85821B7A-2AC8-436D-B3AA-B7E714A301BE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48" creationId="{DFAD18A3-172B-4FED-8D48-3B150E22DE7E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49" creationId="{ABE33977-C973-4628-9A24-9FC801112C56}"/>
          </ac:spMkLst>
        </pc:spChg>
        <pc:spChg chg="mod">
          <ac:chgData name="NGUYEN PHAM ANH THU" userId="baf72463-252b-4d5f-a6ca-5a6327a9888d" providerId="ADAL" clId="{A230E93B-D9B0-4DCB-AA16-381D18A8938B}" dt="2022-01-07T02:40:36.091" v="1252" actId="165"/>
          <ac:spMkLst>
            <pc:docMk/>
            <pc:sldMk cId="2884680399" sldId="295"/>
            <ac:spMk id="5250" creationId="{0FD097FC-D967-4FE9-9D22-0D59FD5F90F5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67" creationId="{B2BF24D6-ED2E-4B89-B5C9-FF06B762E84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68" creationId="{D2500545-29B4-454E-8AF5-C63F1B3C8F8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69" creationId="{9D16451F-58F9-4DB6-9106-582BC5C682D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70" creationId="{8154FDAB-4776-4806-B5F1-4332493989FE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71" creationId="{ADA5CF34-05C4-4222-AA91-A835AD3A766E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72" creationId="{1EA3E042-2EDE-42DF-9268-4BBB113998C9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73" creationId="{B27869F1-F843-437B-B693-27381B0694DA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74" creationId="{8DBF424B-C9CD-4196-9467-96655BEEFF28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75" creationId="{DD594CC7-47B0-4BCD-B6F0-ED42DE457EDE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76" creationId="{146A93C9-E1CB-4B30-A1CC-8A3383771355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77" creationId="{0171F04A-0A66-4DEB-98D5-B3E897FBE6A2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78" creationId="{292957D4-949A-4B42-8A64-8FDCD19A456E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79" creationId="{834A6254-A753-4134-AD45-8C8926FAD42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80" creationId="{77F82BB9-DC8C-4635-888F-8CAC7AD0ECF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81" creationId="{E0A22603-93EC-4B1D-BE6E-AF48772BBD15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82" creationId="{AF6CED8E-FFD8-4C3F-9343-F1BC4FAA4D0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83" creationId="{7231E2B5-4B70-4071-B28C-A69A24106F04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84" creationId="{5C10F521-1CC9-476B-8278-47F06B726EB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85" creationId="{EF8A26F1-76AA-4820-850F-38BD08A0456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86" creationId="{89008661-1864-40E0-8A8D-1A68666811E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87" creationId="{F6BDE456-D0FC-42F5-A557-7251CEC3DFD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88" creationId="{99FA6747-4D57-4AE7-BA08-79E618A204B4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89" creationId="{9F9863DF-EEF6-491C-B70F-9F5542FFE39B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90" creationId="{2F6C3F13-B15C-49ED-B524-1810F19D374E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91" creationId="{6012BDD3-00B8-47D8-B887-A28BEE6AAC16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92" creationId="{AA172079-FECD-49FA-9A41-0BAE86CD613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93" creationId="{91AAFCF1-4598-4E94-AA5B-900AB0CA061C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94" creationId="{1BC06B4D-F5E8-452E-8058-4A0DB9FCAF54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95" creationId="{C0FA4D5E-9D26-4CA8-8469-8A2C809773D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96" creationId="{6552AC9D-E422-4EB3-A3C1-BF7D6F04F1D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97" creationId="{1B057FA5-8AC9-438F-B852-E768534AC28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98" creationId="{2753165B-292E-4830-8318-A6B02EB1156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299" creationId="{25E31D0B-97D5-4925-9AAD-F56962411AF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00" creationId="{99D8EF90-818D-4F81-9879-53540845540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01" creationId="{62E7AA53-ECF1-49EA-9254-17F85CA2CFB6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02" creationId="{8C67D2B4-16C6-4F87-AE04-A081D690173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03" creationId="{539E55B5-22D8-46D4-A55D-4092A84B785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04" creationId="{6D099E85-5F47-4785-A3C8-D9AEB7D565FC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05" creationId="{3ED30B48-4E56-4E80-9DA6-964412CEB3C9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06" creationId="{AFEB835C-1E82-49EA-A28D-3FE2807878A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07" creationId="{8D35CF1C-9837-4E13-96D1-0D8F655CEF7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08" creationId="{6C17868F-E1E2-4FCD-A478-C498EB4DDD05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09" creationId="{B46D676A-A51F-4972-8536-651C9C2B434B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10" creationId="{580594B3-8735-4E80-9A51-600EDF2FAAB2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11" creationId="{586A6D96-6B27-4879-A610-F3163F703DB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12" creationId="{9B4C318F-1668-45E9-9318-A89B5500F3C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13" creationId="{566CBDFB-816C-4FD9-B385-9E151EB83FB2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14" creationId="{83EEC616-4472-4929-8BA6-0BE67C89BE92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15" creationId="{FE90C8A7-EADC-4EAD-9AA5-302ADFD7545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16" creationId="{5585A211-AD22-4651-9CFE-3C90FC53F219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17" creationId="{61018399-C510-4B27-AAA8-2093A170E22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18" creationId="{1717A72B-9235-4A1F-BC62-AAF01B0C85A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19" creationId="{D61D184E-9F6D-4131-B6AE-2598592BE078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20" creationId="{32E7B6AC-8F6E-4DB0-ABD5-C69BDAB048A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21" creationId="{311E73DB-5E0D-46CD-A166-CD9FDAB67DB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22" creationId="{A32F88A9-8650-4548-A5F0-53435D2FA732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23" creationId="{8C70B4C3-1704-4149-85D8-C84BD8B8DCB8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24" creationId="{633DA0FF-598F-424B-ACBB-E7FD4465A74E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25" creationId="{A16D40EE-47D2-4D20-BC2F-E7646D2C9BD4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26" creationId="{75163E64-5648-42DF-9C9C-42B87C801A6B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27" creationId="{95F75F1B-8026-4ACC-B4C7-9C7C7658324E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28" creationId="{9EEDA3AC-BE78-416B-97FE-93890832FB05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29" creationId="{1CBB37EF-6EB9-44A4-ABBD-386F5947DC4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30" creationId="{4D216302-6933-40F9-9B96-39E5BF1F2AF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31" creationId="{CDB693BB-C330-4284-8E0A-400CC70B457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32" creationId="{5A4D61B0-476D-40CB-A4DF-AD4974E2B15E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33" creationId="{E850318C-A69E-4121-AE0A-6C5C0EF9F665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34" creationId="{F0B48042-07A6-48E0-AD38-85D3D929A2F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35" creationId="{9DA1B11D-32C4-40FE-B520-3520BB0ED80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36" creationId="{A46CC361-CB59-41BE-80FA-DD907CD89F3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37" creationId="{CCB1FA3C-08E0-4BE6-9DF7-BF70C6542BE6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38" creationId="{F270BE77-3E41-4DBF-BB97-86C42E057BBE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39" creationId="{59808C43-FB68-4E20-A14F-10D690C576C8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40" creationId="{3D9DE8B6-9B34-44DF-9A76-1F3705AC11DE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41" creationId="{CD3DC525-142B-4947-9B58-A2ED8879A6B8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42" creationId="{C4668E2E-255D-464F-8B88-4BCCCFA97084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43" creationId="{CFC7392E-6638-46CC-9B60-B39C02B569A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44" creationId="{A63F0A7E-47CB-4CE6-B0ED-28631275115B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45" creationId="{64CBD720-0577-4834-AF93-7D0308976F04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46" creationId="{CEB5E6C4-6553-45C2-8663-B6D7D7A002AA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47" creationId="{1FF9A290-C093-4BCE-95F7-0D8814F95E82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48" creationId="{CB992E60-4D7B-4E59-AB9B-6C31CF762649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49" creationId="{06941B15-494F-474C-8F01-4A135624476C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50" creationId="{1085226A-894F-47AC-99BA-B62873E58035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51" creationId="{46182962-7B35-4A88-A919-81E44225D904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52" creationId="{0ACA2DF8-AF7E-4981-91CB-BB9B6E18D92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53" creationId="{E7E04FD2-9D7C-4058-BEB1-4547BDDD153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54" creationId="{427B4FC5-746D-47ED-8AAF-4D4AF62FB81C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55" creationId="{7A1FE4F1-C340-44DA-A824-AD4734DBA4F4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56" creationId="{CD17D472-BA2A-45D7-8ECA-B2BF19C3891C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57" creationId="{0E57C927-71FF-407C-A1B0-22BB36BEB78B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58" creationId="{7C1848C0-240A-479D-B19A-461BA8214D86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59" creationId="{C83F7B00-2FC8-4B1C-B6AD-05DD4071BBD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60" creationId="{F267FA6B-B9C6-4B5F-B71F-B51C6C1846F8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61" creationId="{AF09C15B-ECD1-4391-945D-AC42A004DC65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62" creationId="{39F27414-D59B-413C-BC15-6D47457E8A4B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63" creationId="{E4A9AC1F-CD36-4871-8E50-52BC22E79FE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64" creationId="{50812EBF-7548-4B41-AECC-B3523A6D70DB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65" creationId="{DEF3225D-9538-4048-B360-24E8233AE9C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66" creationId="{5E29AEA8-B85A-4541-B31F-37F631231099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77" creationId="{2B6DC0F9-E08A-4B4E-94B1-47D88E3D8D5E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78" creationId="{CD7A6837-72A1-4ACA-9C75-488477D3CE3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79" creationId="{F0839344-3D6C-431D-8FDA-B7CA57DBEC9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80" creationId="{1226591B-DC0B-4352-9A7E-20EC0F473B79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81" creationId="{A714B1FD-98D8-44AF-AF24-D32D334BB346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82" creationId="{BC1B0BE1-8971-44D4-B0B3-BEDCB273B50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83" creationId="{C97CAF68-391B-439E-BDAC-42ADFF503184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84" creationId="{5BDCA247-B25C-43FA-BF71-97AEC3933DB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85" creationId="{DE5ABA33-2D65-434B-B7F5-A60EEF3BE0FB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86" creationId="{AFB9BF43-5170-46BC-87E2-86F0AFC9F568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87" creationId="{A9995508-4067-4CD6-BE4C-40C962CC0962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88" creationId="{2C470AB1-CB5E-4948-8C09-EF4FAFDD7FFC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89" creationId="{C53282BA-85D2-4C85-842C-7340FA40E1E2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90" creationId="{376A9DB2-07B7-4B94-A16D-E9A79F093576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91" creationId="{AA64334C-4F85-4DC1-B57B-B9EB9C511D9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92" creationId="{8377F488-82D4-4930-A6C2-9550B4419AF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93" creationId="{37C5D1F0-E890-40DB-82C4-62471318256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94" creationId="{F27B7ACE-C8D5-4959-A22B-C97FCE40739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95" creationId="{90F0718A-9B6F-40DD-B756-A071FCF5D082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96" creationId="{A54E404C-A179-4F22-ADE1-EAF8D8844FE2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97" creationId="{3C8A5664-233C-4E4F-A51B-3D16E2DA43A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98" creationId="{1537EBE1-EC9F-480D-AD13-9065DE9E51D2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399" creationId="{1A64F1AA-5961-4CAC-9DC1-BCF70C8F3968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00" creationId="{35B4DE74-08BB-4246-8537-C7FFB9B19655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01" creationId="{8DCEF5B9-8415-424D-9EE8-69E7F27D7DA6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02" creationId="{4A516736-CD64-4925-9596-A946A537CD3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03" creationId="{AE0ECF12-629C-4535-9B49-C2B78DFEB0EE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04" creationId="{FAF61342-582E-49A2-A1AC-F072512DF4D8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05" creationId="{3D4E56D2-7B42-4AE9-BD07-8C2311675B82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06" creationId="{2A38F442-9BE6-4DD7-B7AF-1634C4A45B24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07" creationId="{F9634672-D5AB-4A2A-A6EA-E8D88284297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08" creationId="{20A6C804-9BC9-4CA4-A030-C67720A772F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09" creationId="{D739D781-FD97-4C87-B169-FF83AC954AB4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10" creationId="{FFEA8F76-29AA-4FC6-9696-4651BA4E1362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11" creationId="{ADB43514-068D-493E-BA14-966A8B85DD4A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12" creationId="{F449AF2C-90A7-47C9-8AB1-BEDC07E290A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13" creationId="{C92AFE10-F3B7-4B79-9754-301D14C963FC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14" creationId="{2B414624-3C56-4BC2-8CEB-054906C0B4E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15" creationId="{C8A32B88-F2EC-48E8-B24E-217A2F8B4EB6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16" creationId="{59A3ED80-28FF-4649-9778-C9E481FEA72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17" creationId="{9FBE5789-D8F0-4BAC-AB4C-B9E45B8C4D3A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18" creationId="{F0110B83-9FBC-4DEB-B288-4799BB805672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19" creationId="{8E69244A-F431-4C00-9ED3-198D405FEF7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20" creationId="{6902ECFD-6F0B-4B0B-8CE0-7A33AD8C9D82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21" creationId="{5B9EA2A7-C9B1-4B62-923A-EC895BE53379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22" creationId="{7292B12C-E152-471D-8A70-54A3E8DFE7D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23" creationId="{241CFB3A-CA5C-452D-B715-530E7F4D660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24" creationId="{35AB43E1-73EC-40E0-9836-02FAD3400FFA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25" creationId="{DF1DD202-7C9B-4BFD-AEBB-AA33AE55274B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26" creationId="{7828AEF2-AFBD-4903-AB15-236B3D5E9A4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27" creationId="{1422973F-73B4-425A-885A-7F212160239E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28" creationId="{5C327475-0B69-4DA0-8842-FED57AAA0AE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29" creationId="{15458327-5FA2-4CEE-9F7C-1C68B5B2387C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30" creationId="{7712FCA1-83FB-4319-A544-1ADFA58A7909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31" creationId="{A81A69E2-0EE4-4E97-8710-6354158920A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32" creationId="{AF3B4801-1565-47DC-9907-B6E1E282CEE4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33" creationId="{916FA6DD-3BD5-4683-BBC9-E1147D83FC9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34" creationId="{A4EFDFE6-BF18-4177-8F26-359686198C3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35" creationId="{F67CEC74-14DF-41AB-96E0-FFEF07DE5689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36" creationId="{F28C1E0A-2ACD-47C4-BC3B-BE27D5A82D89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37" creationId="{EBC80E12-C7A4-40AA-8864-610202C162C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38" creationId="{B6E4AD64-8AAE-48F3-AAE3-C5B1A07C012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39" creationId="{20941022-A15A-46EE-9A0F-0E786B0757F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40" creationId="{720E6F9A-CE33-4219-90B6-2161197C2A7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41" creationId="{BBA65668-BCEB-4C9A-8ED0-F40C49A45EEE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42" creationId="{707468E4-09B6-4B82-8259-6FC4036F4FEB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43" creationId="{8C2791E8-C733-42B7-AE60-7F1554604015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44" creationId="{C0377735-6B91-45D5-BF5F-7DF1088BC12A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45" creationId="{E6BB4573-3DED-4CC7-A20C-F1E81CF9ADF5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46" creationId="{8AB52DC8-B953-419E-9115-414FE5D6397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47" creationId="{1167FC74-0126-4031-B3C6-2422144940A2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48" creationId="{949A13E1-9CEE-425E-8C56-55875A2CBC2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49" creationId="{CD117538-F40F-49C5-9560-72D75D3436C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50" creationId="{21919501-7B35-40AA-814F-A1073F66C5F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51" creationId="{5CF04406-4559-4771-89A3-68697D21913C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52" creationId="{35C058AC-40BB-48C9-903F-7EB7593C661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53" creationId="{62379F33-CC74-4A56-9151-5CC31DC95385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54" creationId="{3E5024EF-DD2A-4D0F-A5DF-E80B78127FC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55" creationId="{7335BF15-FA10-420B-A968-8DE2A493950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56" creationId="{83B98928-103B-4B9F-B1C9-DFE80B27BC16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57" creationId="{ED52ECF5-CCB1-4B13-B8AB-2CA9B40024AA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58" creationId="{377F1C84-3607-4ADC-9EFC-7F2191C0060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59" creationId="{0F56970C-4454-439C-9F10-E9574AB07F54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60" creationId="{32F23CDC-79CE-4AE4-B14E-5B1B8B7E3A9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61" creationId="{C8741542-2E7B-45BC-BF60-C8B0C3FDC0D9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62" creationId="{C2311701-1896-4186-8963-6615CC630695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63" creationId="{99F72DD3-2FAA-4D14-998E-FA6B2FE3CA74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64" creationId="{B0B1DB3F-7A1D-4A1E-A640-6B64067DBA1C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65" creationId="{00BDE942-DA6C-4FCD-B2B4-D146D0333808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66" creationId="{88EB01EF-A19B-4BD4-AE96-81FAEF77F5EA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67" creationId="{0825C22B-9F2E-43BE-9604-E5DDE278E7B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68" creationId="{0C4D52B1-F88C-4E03-86C8-FD647261219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69" creationId="{81E52464-2D58-40B9-A9C4-45FE36D990A2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70" creationId="{C033BCAB-1310-4429-8625-516CC232F26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71" creationId="{8086CA9E-70A7-4828-9BA6-53119CFA9AD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72" creationId="{54599E92-155F-49EE-B6BA-D49105E0CB9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73" creationId="{555A40E8-9015-48C2-86B7-EF1E3AA25EF5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74" creationId="{440DD60A-06E0-4ADC-80AD-63B7D5A45004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75" creationId="{DFFF146D-9B98-4659-96EF-57EBD81D5B7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76" creationId="{D0C08FA5-05A5-4DA5-B827-4E7C039E99D5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87" creationId="{DD0135C6-041A-4CD2-8DF8-5C37F858D4EB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88" creationId="{412BA0BF-7FF5-4CAC-B355-84D941C120E9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89" creationId="{A48BF04E-A4F4-4E59-96D0-3D168818759C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90" creationId="{49468630-B74A-43E9-8882-0F29297F470C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91" creationId="{99463B65-A1F2-462A-948D-EE22827ADA1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92" creationId="{70A57EB9-D646-423D-B360-64A987E21225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93" creationId="{D3317FBE-9DD1-48BC-84DC-88C9F36C7F8B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94" creationId="{B3AC7261-CC3C-4005-AA81-A93F46D8849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95" creationId="{00F7BCDB-4E46-4D3E-89C0-EA295B64E38A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96" creationId="{06988862-47A5-4198-B924-3674F91B8022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97" creationId="{225ACA51-BC4F-45E6-99F7-DED600354255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98" creationId="{D56A97A7-706C-4B45-99E6-632D0869575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499" creationId="{02128441-91AF-4CDD-8869-301DD8DFF162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00" creationId="{384580A7-000B-46F0-8663-E77074A8033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01" creationId="{E0A18DD4-E367-4E1A-81B4-DF2199C65DC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02" creationId="{5C6A9E35-1E71-4B6E-8051-91622FF88C68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03" creationId="{BCE5B305-4D42-48DF-A7BD-D4A3CEA8AF6B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04" creationId="{1969F92B-F061-4F90-9267-0BAC8EE71DC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05" creationId="{EBB1FC72-3D63-4E12-8566-D8356E69C98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06" creationId="{7261788F-D3C8-43E2-B7DF-992A2A2F7FAE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07" creationId="{8D4F1226-2744-46FE-A3E6-CA623F98C91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08" creationId="{2A2AF7A6-EEAF-4048-B3DD-16739A641FC6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09" creationId="{E0EFFC67-D7FF-4CD2-9264-0A382F590F9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10" creationId="{A2165143-3F6F-4FB3-9E81-96E86707B48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11" creationId="{877B6EEE-4D6E-4809-BA02-EC301F84E7DC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12" creationId="{40853D1F-9CB6-403A-B97D-1432B6F11932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13" creationId="{D589C7F8-DB97-46F6-A866-C9AAA837DC8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14" creationId="{6AFE397D-82CC-4D28-9E37-BE367E5A0FD6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15" creationId="{99F69AAC-6807-4C20-855D-2AB25B2D4956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16" creationId="{1C2CD223-32B6-4E28-B29F-C4579DD770B8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17" creationId="{6AB7E99B-8961-49CC-87C6-46C68870080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18" creationId="{5C807CB8-AD72-41A7-AFC3-CB3B6C1DE4C6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19" creationId="{77109006-37DB-440F-8D25-47ABC775CF6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20" creationId="{AC168D58-05D7-4BAD-8A96-3C4325FA2CD6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21" creationId="{475034A7-4A1A-4E7C-800F-FCDC6D6B77E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22" creationId="{07151A0D-22D4-4E17-AA81-54D75A1CAAA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23" creationId="{3E3B24C0-D87C-41F2-A659-909ABCCFA24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24" creationId="{50BEE206-ADE4-4AE4-A00A-655406D0101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25" creationId="{3BD92823-5F4A-4149-A966-340F5BAFA8FE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26" creationId="{191648E2-8043-4A32-99EC-9C2F71E11E9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27" creationId="{B7B3768F-4E7C-4015-951D-CDD77B4ED882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28" creationId="{F3D44A9C-4529-4762-8913-988897F8695A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29" creationId="{DBF64BB7-B6E5-4EF3-9325-B5B6A8865AC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30" creationId="{10E3A1F4-900D-4071-92FF-8EF058C47315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31" creationId="{0882A034-3A0F-47AD-ABD6-521FFBF78514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32" creationId="{40387EF6-4BB8-4DC1-BF99-7E70932BD949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33" creationId="{2D0898CF-3D43-4BE2-A8B5-F2B7CC4363B2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34" creationId="{89851DCB-68F9-499A-8B48-B5E215BCBE2A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35" creationId="{1FDB9E18-5826-487A-B498-0F91FD29F1DC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36" creationId="{D20C722F-0D5D-44BA-93C7-34B0A346363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37" creationId="{BB355D22-4BAB-4125-B7E0-AE299A9EF8D4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38" creationId="{5C068DC2-35ED-4FB5-9322-2D1CC11DB49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39" creationId="{8E622F07-EB97-4A71-93FE-4245D2B79CAE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40" creationId="{73DE2405-3156-49AC-9FC7-588DB063AB98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41" creationId="{9671E9F0-4B1D-4E42-AFC0-BC43DD03710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42" creationId="{202A9409-7D3D-4051-9045-1B895018177A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43" creationId="{422D9EE4-7ED8-4B09-8562-10469C1F56C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44" creationId="{E45558C4-88F1-4B9C-8878-1DDBF02B2975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45" creationId="{404BC964-18C9-4D99-AA14-179BB38D9BB2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46" creationId="{2D33A8A5-583B-445D-87B5-B7F780303225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47" creationId="{0BCC440C-5791-4A18-9255-AB7C1DCC5F1B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48" creationId="{B97DC08C-B84D-4737-9434-798CEB871D0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49" creationId="{924E3DD6-B39E-450D-BDC6-6AC553CDFF7A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50" creationId="{B7C16D58-F323-41EC-BBFA-CD7E70764629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51" creationId="{78C16AA3-A3D7-45DA-A3B9-5CB1D0DBEDC4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52" creationId="{A3A1F204-90C2-4C4B-B150-A7DBE55DDCC6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53" creationId="{705C1532-C42D-42EE-A751-4D6C4B8280D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54" creationId="{41432E85-7E98-403A-A2D3-30FA1E6D05F6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55" creationId="{524E7B6E-8077-45FB-8887-C89CA990367B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56" creationId="{15F9778A-B614-4D76-A2FE-7FD50E424C74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57" creationId="{0156F710-AC29-44C6-98CC-1CE466812B3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58" creationId="{D63FEAE8-F92C-43D1-84D1-7F50A1927976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59" creationId="{173ABF5F-FDFA-4DDB-9EC7-F38E39B7980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60" creationId="{E77420C0-A17A-4666-826B-2EC5906C2C9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61" creationId="{0287B3D9-BC42-4112-A76A-A4E403ECF85C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62" creationId="{CC5B517A-E365-43FF-B833-3CB7D71563F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63" creationId="{B11C02A3-FBE7-477A-B56D-DAE8F4E09C94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64" creationId="{F18B39F6-697C-4E67-A4CB-11B1785FBB4A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65" creationId="{8347FFF0-6339-4911-8B98-A86EC45AFE1B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66" creationId="{5F2B4509-0B45-4AFC-9C58-60D2885ABB88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67" creationId="{1A7F87B5-5E71-40C8-A376-AA61B98B886C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68" creationId="{C7334BAF-66F4-4553-BE9A-38925ACD0029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69" creationId="{FB2BA260-80C5-44BD-A657-07F6206C67E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70" creationId="{B73557DA-1746-4837-B840-9AFEB929B9CA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71" creationId="{62FAF97A-D780-4CBC-94CF-D29CF57F6A38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72" creationId="{6EF28018-4E38-4984-A26F-BA5C9DD0A2D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73" creationId="{1B4238CF-867B-4EDD-9A87-23E968742F6B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74" creationId="{B22B30A3-ACD7-468D-A4D1-47347E3E93C5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75" creationId="{DA3DDC82-DE7F-430D-AA47-CAC07381FFB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76" creationId="{BC0ECE52-947A-4F44-9EAA-F3D4D57A3192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77" creationId="{2D2CAE1A-CC54-4193-9F13-521E1BFA1CB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78" creationId="{558263C8-F716-4C69-9486-5B128699646E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79" creationId="{E81CD519-CEBE-4C12-956E-680B85C16344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80" creationId="{CAC1FF91-0FA7-4EA8-B81C-CF310B383EE5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81" creationId="{B6688FB6-DE95-444C-A11D-E22815AD18FB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82" creationId="{4DF76A6E-556B-4EF1-B0A2-FD8CD19E717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83" creationId="{679B2333-92FD-48D5-80C3-99B84518E914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84" creationId="{9D503914-E719-4521-8C0E-6C9223B2A72E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85" creationId="{01CA7916-EB15-4BFD-BF01-1E401959F9A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86" creationId="{643D5258-EBA1-4737-AC83-97F90FC2AD86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97" creationId="{DEEF9E4A-7F1C-4110-B68C-DB7307F5AE6C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98" creationId="{F07ECFDB-F2A9-4564-8D36-344F20C1A5D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599" creationId="{E2B0146F-8CA4-45B7-A5AE-EE7591E3D8A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00" creationId="{B6A0E0F9-8D5B-488C-987F-5E4932C311F9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01" creationId="{3CEF2974-192B-4267-9562-3BA8AD8544A8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02" creationId="{F108C41D-E022-4076-BEE5-B9A32009F7A8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03" creationId="{32E564CC-F244-4997-A23A-5069689C869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04" creationId="{42962FA5-95B7-479E-BA0A-52EE59C956B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05" creationId="{A62A14E1-E824-44D2-BDCF-F5321972D19C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06" creationId="{8FD97FF7-1320-4546-9F21-04475180240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07" creationId="{DA57371B-18F0-45EA-9AEC-F625D515313E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08" creationId="{3BAF1BBE-74DD-40A6-BCD7-0FF6EBDB198A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09" creationId="{EF198066-6CE1-46BB-BF9B-74FE06A5AB94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10" creationId="{9B3A7598-36E6-4DE6-A492-AE2E9DA201F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11" creationId="{32C367C0-735A-4F87-B7C6-206F91DDC31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12" creationId="{56FAC566-3FC4-41C2-9E6C-D898944CBD86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13" creationId="{ADCAB31D-340E-4D4E-9A81-206BA4EE759A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14" creationId="{0E0BE681-90F6-41F3-9ED0-7324486BF435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15" creationId="{0AF392D7-7919-402E-87A3-C429B66A20C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16" creationId="{FA9634D6-5199-4441-9A0C-324CD281815B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17" creationId="{5BEABAB4-9F62-4108-8B15-C93CE7071475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18" creationId="{73D85BD7-5BF2-4B57-9E57-BB432FA6D63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19" creationId="{663104D3-3754-4030-B508-5FEDD922DCF5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20" creationId="{275C54AD-1368-434C-A05D-07A0F1EEA65B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21" creationId="{2D2D7138-D611-4B5C-B472-C3260ACAC358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22" creationId="{219C7CAB-37DB-4F3B-8FEE-7A93984B49A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23" creationId="{7291A979-2558-4002-8DAC-B01EA91E6D49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24" creationId="{1C443B12-3257-44B7-B319-074D8D494AD4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25" creationId="{40592CF5-5240-4544-A7A0-C5FF484C0DF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26" creationId="{76F02522-5464-451B-9D00-1271D3CBE78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27" creationId="{CF24CB4C-61F9-4748-95E7-7125D22B3CD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28" creationId="{5E86F394-EEEC-4EB0-BBFD-F95D284EB2DE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29" creationId="{3441EEFC-1C84-4088-A8AE-9A97A40462F8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30" creationId="{6B73CD0C-E64A-4779-A79B-5A71B2A0A2F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31" creationId="{FFBA338C-84BE-4854-830C-C1F73301865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32" creationId="{F8ACA85C-8A4C-4B34-A6CD-625995B766B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33" creationId="{FBFF1F54-F4F7-47FA-8469-13CC0567F424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34" creationId="{80DB4172-9742-4FB1-8FF8-D1E1556F472C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35" creationId="{5961667A-BFBD-482A-9ECA-E0D300DB320E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36" creationId="{D2F464E9-1903-43A5-88C5-8E8E23779C1E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37" creationId="{C3D00FF8-A80C-42F2-8604-2D7076CAD805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38" creationId="{54F779F0-3291-42FB-927F-139DA58C720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39" creationId="{5C4F019C-E4E3-4B52-B92B-9ACF2F76935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40" creationId="{47A86F58-D443-4675-BB5F-CE869927A87C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41" creationId="{B4422194-E962-4355-A2D8-785DA5BFC1CB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42" creationId="{49F18BF1-3124-46CD-8E2C-DA8CCFBA5FF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43" creationId="{C0955B9E-99CC-4E1A-BDAA-C6B80F6A7275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44" creationId="{900B989B-0782-48F5-8AEC-01DE5706BDD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45" creationId="{2555E13B-CCE3-44AB-8F11-977DB950937C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46" creationId="{26A66AB9-4BDB-4CB0-A505-19121A2FA568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47" creationId="{BC83165E-DCAC-4042-87C4-F4CFD77E086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48" creationId="{B39BB7B2-434B-4367-8F13-BCC89B136952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49" creationId="{EBC6251C-8F0A-461E-BDD8-5DF7E85E202A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50" creationId="{35C0064B-8848-4123-917B-96CAF8DD01C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51" creationId="{5C34AA66-73E2-4295-86E4-0FAF0FF713A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52" creationId="{6C5509E2-D5DD-49F7-A1FD-7852DF49172A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53" creationId="{059794C4-F210-46A6-AB15-046901B5841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54" creationId="{5BB4932D-A093-4FDB-8D74-D57877ADB8A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55" creationId="{9BE17E87-AB30-4334-8DA4-39BB284B900B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56" creationId="{FC6A4FD6-93FB-4DEF-B2F1-4504A75697DE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57" creationId="{BFCBBA07-42E8-4F6A-9BD4-CDF974D0D2A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58" creationId="{B6654187-3444-4920-B885-477C165B312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59" creationId="{22C3CE6A-682D-4CAA-B37A-AC1BB186C835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60" creationId="{F5B5F61B-2E65-4DEF-BBC5-5C33D0FA1419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61" creationId="{E766D23C-96EA-44E2-9ED1-E9611697E7EE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62" creationId="{FD79ABB7-B370-45DD-83D9-8CAFDC75612E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63" creationId="{4FB16405-996E-4050-88BF-CB2DB7F0BA3E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64" creationId="{3D181B6B-141D-4A35-8CB9-A0231E497A1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65" creationId="{C9C40ADD-3AE7-4E7F-BF01-5DB77632AC6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66" creationId="{BCCCEC0B-10D5-4831-A072-F026772FDA1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67" creationId="{0233018A-1881-444E-81C6-0AFA053A1C19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68" creationId="{B17F44B9-F196-4014-A6CD-74F5B6700A2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69" creationId="{C5B58E83-8A05-4D7D-A032-B8B91395CA8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70" creationId="{EAC1BF8C-080F-4A5B-A2C3-C6BCAC3C5758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71" creationId="{7A0FE4B7-C9E9-45FF-8949-4D520B746F2B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72" creationId="{B687E51D-6532-4098-8C77-656CF4C6762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73" creationId="{6CE1C50A-6B11-445A-9A78-17BDE2269E58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74" creationId="{2FFDEA7F-B773-4BC8-9D8C-E95E58584008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75" creationId="{FB329569-5581-49CE-A277-2C8D099A9122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76" creationId="{8D648DE6-D89F-4948-9FAC-8C074FC58DEE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77" creationId="{4EBABCF3-16C0-4E49-8B35-DBC681900B9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78" creationId="{3A420432-B87B-472E-9E50-11994A20DAB9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79" creationId="{32116E64-D6AD-4760-8689-56C7EE08600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80" creationId="{3E847AD7-FBC3-4D17-B2EB-2689C158A6FC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81" creationId="{E3113BF7-1759-4A73-81F9-F6347085C6B6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82" creationId="{8AB9FCF6-65E0-4BA9-8481-96A3D4C323D5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83" creationId="{DD35C644-6C04-4717-AB70-B27A4C6E9C3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84" creationId="{BF4B9588-50D6-4FD3-B79C-88AEE1D7B8A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85" creationId="{C8E827AD-8F35-4F18-9720-EB23D6A141F5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86" creationId="{BC7117FD-3A5F-4899-85A7-AF2A7FA75C38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87" creationId="{30523DF1-B09A-4C72-B84C-73D713379B5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88" creationId="{84E21D6C-DA52-4F7D-A8CB-FEDDEE5960F8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89" creationId="{779F506C-5462-472A-863F-8014BC99D265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90" creationId="{63D38B9A-6229-4DB2-8563-9A6FA3B75D0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91" creationId="{87324C53-829B-4076-AAF5-F91939119F3A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92" creationId="{186AB6F7-7E3B-4E87-9536-0DEB2FA03F4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93" creationId="{78E97E09-C71D-45A7-9120-4B15954E8164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94" creationId="{FDF93143-796D-4C2A-9B1E-EFAD3A69A18A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95" creationId="{562BA8BD-5844-4FFE-82DE-965329EFA0C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696" creationId="{2A36C81D-50F5-4365-AEBC-35ED99EA8302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07" creationId="{7B4866CD-C4AA-4E64-90D4-88CE7AEC7E4B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08" creationId="{A00647C0-8328-4D5B-B10F-EE57ECD9794A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09" creationId="{7E3645FE-319F-4E2A-BE3B-1472ABC571D9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10" creationId="{F51CE97B-7739-42CB-A9CF-846F3809CEF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11" creationId="{55D9CCDB-CF00-4F2F-8565-C9B0CD2DE13A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12" creationId="{C567415F-DBCE-4B87-98DB-E6528D76953A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13" creationId="{C4BE0E8D-D18A-42A0-86AC-A7F1C842EF4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14" creationId="{A760AA3E-ECC6-4182-8D3B-90C53222453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15" creationId="{6D4DE36C-6A2B-4E87-830B-B20EBABD0B8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16" creationId="{221316E0-1248-4C06-B1AB-8AB1B9E7A8BC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17" creationId="{307FBA62-CAF1-44F7-A0AB-3185AC68644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18" creationId="{B16DEB5D-5D95-4B68-B2CC-1ECE7544967A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19" creationId="{94936642-D4BD-435E-A7F0-330B4A34F5A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20" creationId="{9EDAD2C6-9B1F-447B-8341-474077382264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21" creationId="{528D1B75-BCB1-4F09-815F-60AFD5E2C032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22" creationId="{740FC260-EC38-4724-87B8-39F86C32115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23" creationId="{E23A6E48-64A1-4DF6-9E94-4F50BB9680C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24" creationId="{E14F9231-BC06-40D5-9572-4B54AC7F2CAE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25" creationId="{4BEF24D8-5742-48F1-AC19-588E6A93731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26" creationId="{906393AD-35CF-4B6A-822C-875548CB1A1C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27" creationId="{4F3899B1-4E5F-400F-8433-F1BCA5258EF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28" creationId="{EAA5FB4B-9CE1-437F-AB5D-BF7D224B353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29" creationId="{BF65A3CC-AFE7-4106-B7DA-707F58C672C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30" creationId="{39F727B8-4329-422A-BA66-2ED973DCB87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31" creationId="{C17A651D-A8B2-464B-83DB-3F6A88712C9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32" creationId="{A3F54E1B-923D-4B67-A73E-F8C9F4A86884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33" creationId="{333591C3-BF82-4EBA-8561-DA41134C591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34" creationId="{55A3DC16-02FC-459A-9C39-1B677B44EB32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35" creationId="{6348BD94-6A68-41EE-B8DB-AAE19415DB7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36" creationId="{357A31C2-E899-43E0-8E0C-A08FC7EF4702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37" creationId="{1C9054FE-0A28-4613-B6FD-10196DFC7FEE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38" creationId="{0D843CC6-D728-4017-AACB-85C01D4CCDF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39" creationId="{61266566-DF4D-4809-8C51-736036DAA9C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40" creationId="{3CC26B57-900E-4BBD-B6E5-C610461E776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41" creationId="{77D587D4-B9B4-4093-9327-26FCE781D2A4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42" creationId="{91493C29-1C5C-4592-8667-6B8B8C44F9A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43" creationId="{7E2A4BDA-90A2-44E3-830A-B228F5F8B30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44" creationId="{EB17D8B4-E34C-40BC-BB77-BC54BA8FD32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45" creationId="{D90BB7F2-5E73-42E2-893F-C61E69A1770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46" creationId="{3C6CEF5D-81AF-40CA-B8DF-89BD3325CDC9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47" creationId="{E94C9F57-209F-4AA9-8229-F097A37CF5AA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48" creationId="{0740C52C-D425-4F83-9014-B6B25BD28CDE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49" creationId="{F3C7834D-8FFA-457F-8766-73168FA9A6E6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50" creationId="{A86F5D26-4672-45C9-B1CB-8A495CCDC84A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51" creationId="{642128D3-2B49-48E1-A762-7E543949AD49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52" creationId="{4E00D789-26EF-4DED-820E-CCDCAEAA582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53" creationId="{7C69C594-BEBC-49A4-BF5B-677F15FE3089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54" creationId="{DB76CC9F-60EA-4F31-A9F6-A628A6C2BF76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55" creationId="{076CE269-9C22-4A18-93C6-D7E145744A8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56" creationId="{F335A8FA-A55A-4F0C-8AD6-1391550A8C9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57" creationId="{5FC4F8FF-A913-4E11-9B89-C4BA76AE038B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58" creationId="{F651DD9E-4F35-4E38-9D77-251B6FA8924A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59" creationId="{D7E684BB-274F-4A56-99AB-652EAF5C968A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60" creationId="{49E31EFC-E388-4D7F-B3F5-14051F2B120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61" creationId="{AEAE6109-3F08-407B-99CB-6FF8F263F09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62" creationId="{A673832C-37D5-4B59-A242-0D188A3B402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63" creationId="{FDC67F93-42C4-4FBB-B1D2-AEC701A7137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64" creationId="{02FBD6CC-E534-4CA2-9A78-EA905204780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65" creationId="{B598E25A-138E-471E-8AAC-1C49FCBB2F35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66" creationId="{BE91AFB4-DDA5-49BA-A8FD-0CB540EE2EF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67" creationId="{E27CA58B-8D6B-4201-A45A-E08EB7F256AB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68" creationId="{36AA33FA-6076-4E8A-8667-CF395257DAFC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69" creationId="{EA1F8BE1-ADB9-47E7-91DF-6EE83518951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70" creationId="{0E25E253-97DD-416E-B9C0-2D817B8681D6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71" creationId="{B07212F2-B55E-48B2-A904-57C1E6BA828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72" creationId="{C85B988C-A5E7-46AC-B28C-75188AC7850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73" creationId="{E8A8383F-970E-4A27-B76F-03A4A8932882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74" creationId="{2C5113F9-46F4-478B-963B-1CF2DB1FD30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75" creationId="{90F487A7-D065-4EDE-BF10-20B2498E24B8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76" creationId="{404AC401-24A4-4797-8923-31C7D38F467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77" creationId="{04F0AEDE-D42C-45D5-A91F-56689D5865E4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78" creationId="{B9001186-50A0-4306-AC8D-86BA30FE453A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79" creationId="{5A4741AE-FAA7-4D78-8929-36DC925B284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80" creationId="{15B7AA52-3045-48A2-A083-7AB326CC936A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81" creationId="{DB4ADE69-2B45-4B64-B945-43A55C204A33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82" creationId="{A1BF9764-88A2-428D-A363-1A7E3D902F3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83" creationId="{7D577EA9-AEF9-48B6-A8EE-A1E07CE2124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84" creationId="{8B216041-76C1-418D-9E48-F3AF439159E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85" creationId="{2448C351-5912-4759-A4F7-2B802737993C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86" creationId="{68088431-4333-48B8-9D8F-2FCB618DCB8C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87" creationId="{46DD0050-6EC2-4D76-A4ED-703E48DBF6C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88" creationId="{E4FC0282-2A4A-4802-9182-BE3A672FFF1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89" creationId="{2E56E4E3-FC6E-4021-9689-F3E7CF1306D9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90" creationId="{28A28C37-9BF4-4095-B2A3-A03E02499D0A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91" creationId="{CF24FB6D-C147-4C60-8CF4-CCBED4F3421C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92" creationId="{35DDDC7D-DFFA-45D3-ACB4-8EF20C6B579C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93" creationId="{7A71A8F9-BB58-4CE9-BAF6-7AFE588403A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94" creationId="{13BBCF39-E2C9-48BD-BE1B-DB66C32EC7A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95" creationId="{99DB96CF-8D4C-40AA-AEE9-471D58A0FAD9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96" creationId="{03E95BBC-FD37-4E66-BF35-E3A85B5B832F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97" creationId="{98B3A99F-9ABE-4813-8B20-180359FE9BF4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98" creationId="{CD225E12-EAE8-4E74-BD7B-5C62AD21560D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799" creationId="{735569F1-DC46-4673-8485-070DE05AB0E7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800" creationId="{BDF660A1-7D75-4BF4-9ACD-43097062E350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801" creationId="{F8EF6644-9446-4CCB-97CD-9EB783F735CC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802" creationId="{B75C6A7B-18CF-414E-8492-2F338CACDBD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803" creationId="{DBF83E3E-5F56-4FC9-97F3-35948EA8E931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804" creationId="{712FDE4C-09A4-469B-B329-91F1B4DF326C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805" creationId="{758B9BD1-381D-48B4-9BC6-FDE7FFE63C79}"/>
          </ac:spMkLst>
        </pc:spChg>
        <pc:spChg chg="mod">
          <ac:chgData name="NGUYEN PHAM ANH THU" userId="baf72463-252b-4d5f-a6ca-5a6327a9888d" providerId="ADAL" clId="{A230E93B-D9B0-4DCB-AA16-381D18A8938B}" dt="2022-01-07T02:40:50.742" v="1257"/>
          <ac:spMkLst>
            <pc:docMk/>
            <pc:sldMk cId="2884680399" sldId="295"/>
            <ac:spMk id="5806" creationId="{28154009-D1A3-4F23-9878-999E0EF93928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23" creationId="{3AA144AB-0EDA-40DD-A783-767D1EBAACD2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24" creationId="{2E8DE861-40D9-41B5-8CE6-B4693A58D85A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25" creationId="{2752B1E4-34EB-4BBF-A6C9-7D10B2680FEA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26" creationId="{F84B3204-78BF-49D5-8A30-3D1F55F19A99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27" creationId="{BD305432-7EBA-46B7-80E7-6D1F93BEAE3E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28" creationId="{A3E55DAF-D48B-4FC8-B6E4-76628E92C150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29" creationId="{DFB0E3B0-8E57-429C-B67A-7CE0CD21AA57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30" creationId="{D826CD6E-28CB-426E-8E6D-451C6A1AEF89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31" creationId="{6C28A2A5-82FB-4437-90E5-E527443F1E9D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32" creationId="{A61C1D5D-481E-4AC2-B3DC-3FF61AAF817C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33" creationId="{FEBA92FF-C5BF-4CB9-87F3-328B50F3BBF5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34" creationId="{F642BB11-20AD-49CE-AAD1-080BE5DA0BEE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35" creationId="{8E2483BC-BDE1-4C66-96DF-A86D99366755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36" creationId="{364C7AD8-F02A-4750-8468-EB8AE80157F0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37" creationId="{DFB04B13-CC50-4070-B028-ADD7A53530AC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38" creationId="{789D8C22-81D0-44D6-883C-FD6880725DAC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39" creationId="{44BA6ED2-C42F-4180-AE29-015D8B1D1222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40" creationId="{32DB2F4F-3B74-40CE-8C76-A097B84DD0B3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41" creationId="{7C145A0C-76D8-4FCA-98FF-E1CA98C93791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42" creationId="{E66BFD90-FCCE-47E1-9517-50810F6266B1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43" creationId="{4264D7FF-83E5-48C5-952A-12D66C283F77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44" creationId="{3412E941-43BB-455E-939A-12D0E28CD3EF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45" creationId="{1A97AE0B-D454-465B-A28D-85C56A8014DF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46" creationId="{96A8730D-EF5C-49AF-BF96-C7367C27DB34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47" creationId="{DB1ECEC8-5E5C-4870-AC32-34FA2C2445B9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48" creationId="{4597E005-8A9A-41C0-9837-3ACFCB1AF1FF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49" creationId="{CB980111-3F72-49E9-8E25-3725B9AF72C5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50" creationId="{463C6B6F-9B50-4F7A-B329-1837C4F73F4E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51" creationId="{A00DFD10-B571-405A-B53E-BBE24A1DF66B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52" creationId="{56A4CB70-EC34-492D-AE97-0AEB7EACDC4E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53" creationId="{F8A08427-896C-4B16-A0CE-F709F8C80ED2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54" creationId="{7FA0BCE7-52FC-4259-8343-A42CF0D2587D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55" creationId="{9252565D-F3D2-41BA-ADF6-56221A131500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56" creationId="{B80B6544-2283-436E-9E24-B25DD349AA89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57" creationId="{E3C2B4A5-BDEB-4609-83A1-02D338B4E687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58" creationId="{FBCDE9C7-42A8-4A46-A487-4A6659BF6623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59" creationId="{D6FC71F0-953C-4D14-83BF-65205A419B43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60" creationId="{111BF624-B5F8-4F9B-BAB1-C013B5396BDE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61" creationId="{3E844422-9D49-43B1-AB9D-2B6FE1273EF9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62" creationId="{C4EE1E36-F977-41FA-9B13-E76FA9EF62E4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63" creationId="{560787D1-6F85-45EA-B0E7-0992BB742C2B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64" creationId="{DA170C13-E3BE-45FA-9A43-01B6D2DDF18B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65" creationId="{00B32669-C77B-4F3B-AB94-483BDE0D4346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66" creationId="{C7B22A33-5C74-4A3B-A756-6648D348C47D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67" creationId="{9287F1D9-E013-4625-BE1F-5A8520B2F426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68" creationId="{BEF1EB22-05D9-4456-8266-DBDE0D0811AF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69" creationId="{58F400B1-0A46-44DB-85CB-44850C2AD323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70" creationId="{736F35C7-2E14-4197-BB45-6DD4D6A9A7E5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71" creationId="{067D2F21-04A3-4CB9-9697-E2CF4BB35F0B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72" creationId="{02287683-005C-40E2-B09B-85836FFE86CC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73" creationId="{F06805A4-51E5-477B-A503-AA720E0AFAC5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74" creationId="{6F0CFF44-67E8-43DB-8BFA-404C385D778A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75" creationId="{F88D11E6-A2AE-4C03-AFE2-06CA1BA7D725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76" creationId="{CEA5E3B0-0077-4287-985C-A792CE486BCA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77" creationId="{783FA138-FC78-46A1-A25E-DDADDC8CDE57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78" creationId="{372525FB-F227-4775-B83E-3485ED09F98F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79" creationId="{C149528A-1A84-4D04-A1CB-DD2833B04A3B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80" creationId="{D6A79AB5-75B2-432C-8B43-A6F474F10E8E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81" creationId="{8553F013-2AC0-433E-9279-C5FFC8A895DD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82" creationId="{0E73A52F-B5DF-4906-A143-AFC626E21F15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83" creationId="{5D6DF9B4-7A02-44E8-88ED-3155D5D44B0A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84" creationId="{75530C81-8D6A-4ED9-877C-22C853BB54BD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85" creationId="{E9C58DAF-A24E-4BFD-9AA2-2498F0DF4A33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86" creationId="{E9C38694-3BE1-46AB-8B5A-9CD907FC5BEF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87" creationId="{472D654C-769E-4505-B72B-EC7312EB2566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88" creationId="{4EA02FE3-2DCF-4D07-B39D-FA80F897687B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89" creationId="{D0E1C094-8BDB-4432-A570-F09EDB2BB10F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90" creationId="{E4397C41-CDB0-4C2A-8460-C85EB3AD4142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91" creationId="{0BDDDBCE-272D-43E7-B42F-F9FB2124B853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92" creationId="{6F85FB24-0FED-4D5E-8AB8-A77B8A9DDA80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93" creationId="{1724CA98-FB44-41BD-ACE6-8F41711CEEB5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94" creationId="{9E10DC96-CF6F-4316-810E-30592886B0C8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95" creationId="{40D2F7F1-F31A-4922-B489-FAAFA71D5BB2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96" creationId="{785E3E75-D6F6-4ECA-80C0-F205C80F8473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97" creationId="{566EAD89-B180-4C19-971B-9A784056AD59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98" creationId="{73E515F8-5A35-4EDD-AE6D-B0B2DAC5B437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899" creationId="{59130FF5-F1F1-4CB7-A643-7E52BFC2B0EB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00" creationId="{23DCBEBF-FD16-4763-917D-80C0A062526A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01" creationId="{99EDD54B-D79C-4082-B734-AED64FDCC204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02" creationId="{A9F7DA9C-219B-4429-87FF-8E845AC69491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03" creationId="{F5F74310-1176-4657-B43A-82C1C107DC9D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04" creationId="{CD62968A-6A0C-4879-802A-2DA62B2FA1B7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05" creationId="{D0FE6455-4F46-4C83-9E74-E4D6BFBB1C72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06" creationId="{FF1710A7-447E-457A-9A2A-14003D085306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07" creationId="{9AE40700-34EE-40BA-AD90-03C251A6987D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08" creationId="{D3641971-C053-4445-86C9-0B3B86B88062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09" creationId="{59A137ED-5E77-4DE4-9D9F-571CB6876CC6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10" creationId="{E256E92C-2DBB-4B80-A1F8-B91D3D42CAF2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11" creationId="{D29E0556-F395-4BC2-801F-B84E12E38DDF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12" creationId="{E2A39F98-FAD1-4E6F-8717-B9369667DAA2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13" creationId="{8A4695D3-1E88-459B-8BC5-60491A2B814C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14" creationId="{4049CE3D-46B8-4007-92BE-727472DD89A4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15" creationId="{02F1C41A-8C6E-4266-8B18-23ACFD3C489F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16" creationId="{37D37BEF-DF32-4558-9C4E-4A88B3C26A89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17" creationId="{79DA48BA-816A-4740-B72C-5B0A8126CF5E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18" creationId="{E9DDDF53-9FE7-4FB6-9135-A34A87F6CB66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19" creationId="{304AD362-1659-4D19-B517-371114D18D90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20" creationId="{CC4792B0-5813-4ECE-811D-914B617FE4A2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21" creationId="{F3E45964-77E5-4A15-AD50-331BA497471E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22" creationId="{9CDC085B-DF68-4D78-9622-E37CF4ABC602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33" creationId="{6E711A78-F892-4B32-ABEA-C154C031662A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34" creationId="{3F5FBD2A-D66F-45FC-BE3C-16CC139F1DBA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35" creationId="{C4C1C244-665C-4D3E-A8E5-6AF39C3F5397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36" creationId="{2D8A23F2-F57E-4B3F-886D-322C9574235B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37" creationId="{37E9A1B1-1182-462C-B396-232DBE2E385A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38" creationId="{97ED548E-50F9-4DFC-B53E-DFFC4CF96724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39" creationId="{481C7467-F52E-480F-A713-2F307C79086B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40" creationId="{E20C874C-29FA-406A-81FA-D53A75491FED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41" creationId="{DEACEE54-7290-4014-8064-FD7752F84C32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42" creationId="{7F701B3B-3A40-438B-A37D-A86D4C95D5FE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43" creationId="{47DA9B66-CCF5-41E4-8360-61BD115553BD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44" creationId="{439C9F32-9175-409A-B733-50A5B877785F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45" creationId="{71885DBD-A18F-4A9A-B82F-A8080815D495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46" creationId="{CFC83FBA-560E-4F9B-B9CD-FC0FE8FEBF67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47" creationId="{6A9CF44E-C392-40A4-BA5C-806EA69EE34F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48" creationId="{184CD57E-9DF1-46A2-BD9A-576B28536505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49" creationId="{66006922-3D33-4A88-BDD9-963756104E63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50" creationId="{7A5CAFA6-4BE5-4449-9282-FCFDAA1A3A66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51" creationId="{72E8ABA7-FD35-4F86-9D88-C331E07DC5FD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52" creationId="{8146360B-AF7D-40EA-9DF2-F406F79E936D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53" creationId="{DC865975-E59B-4997-8124-1FBCA399D89B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54" creationId="{A9B2C6F9-30D8-46E3-B8B0-2B8C6488556E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55" creationId="{01CCA730-875A-4151-9C65-05EC0EFDE976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56" creationId="{6657FBF3-562F-4EED-945B-8C6A2CB9ED8F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57" creationId="{7E96227F-C578-4C20-A6B2-F2946A3B63FC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58" creationId="{8DE37D30-8802-4948-BD41-F667CA510F97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59" creationId="{E2A3BB6F-7359-4C2F-BC14-94BC90C21667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60" creationId="{E169017C-A3E9-4F4B-A2CE-81A04B55D242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61" creationId="{90ECF660-24D6-49A6-B6BD-C272B62A5E1B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62" creationId="{50A3A24D-6952-4246-BF6F-327630D0920D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63" creationId="{A5C77DA8-89BD-46F2-AB40-30644BBA4FCC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64" creationId="{8550ABA9-20C6-4EE5-8CA1-92F03AEF8264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65" creationId="{B35A12CC-05BA-41F6-836D-9722113616DE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66" creationId="{DC468A4C-8D5C-4169-A617-D29842A33DBB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67" creationId="{A9F2523D-1B60-42D3-9C06-62ED07FB8F95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68" creationId="{94646F4A-D746-490B-BC0E-43D82453F2A4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69" creationId="{C7EE3EF4-8412-4D80-984D-594AC24F298A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70" creationId="{8BD508A0-9ABB-46AB-A962-C1D162A81B6E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71" creationId="{B48D1D0E-8E7A-4CC0-B3A4-B303D80F503C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72" creationId="{A4ED4C90-4F3F-4C49-9DA6-F9A8C7A37BBC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73" creationId="{70D8C02A-7655-4BD5-BA3C-3498E08EDAE6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74" creationId="{59F4E5D8-B2F4-4A61-927D-5B441D6DD823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75" creationId="{5D5284D5-C14F-4D2E-8F64-D77CBE1F9C97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76" creationId="{493DE4BF-B0A8-451D-AA19-2FE16C00B362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77" creationId="{108E81C1-0203-48C6-B81A-63B06354C34D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78" creationId="{3C3D09B1-953E-4D15-809A-B9E9BCF55550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79" creationId="{7A285770-048B-46D7-B236-AA20CA695D93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80" creationId="{3EFF7FAE-7A05-4A14-BB08-503D7A22FC5C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81" creationId="{61C10F88-431A-46D8-9A28-14C1F9572752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82" creationId="{DAFD7697-FB10-4AAB-9E5C-03AB605C9A8F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83" creationId="{3D072427-02B1-4807-B6CE-3C80602A52AE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84" creationId="{5EA7F943-FC15-4FF0-8F45-E355FB99BDB3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85" creationId="{DD3EBC6A-2909-40F0-9572-2039A0C2C4A2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86" creationId="{72B08D19-F012-4657-AD6A-3DF1EF93C34B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87" creationId="{82D88773-0316-41FD-AAB9-08FA7A3CFE96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88" creationId="{9DF17A9A-7065-4A42-9253-A1F5DF9B7FCC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89" creationId="{27786E50-5D09-4E3A-9F75-D39EB47BAA93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90" creationId="{7C2DDC7A-9B21-4ABD-9592-8696C4713FAB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91" creationId="{691CBD84-A999-4E43-BB70-E315DEC0D25D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92" creationId="{56359BFB-B76E-4F05-80CC-846BE5CFE7D4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93" creationId="{A481A015-A934-4098-8A7E-29E0AEA309A6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94" creationId="{E8D1C487-0237-448D-8479-201BC66597FC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95" creationId="{45F1D514-E39C-4310-ACAB-366BB363A493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96" creationId="{174B0169-5562-4005-9630-C7DE2CE6E1FA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97" creationId="{59795BFA-9E7B-4FDD-9E94-F4576AAEC6A5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98" creationId="{817A076A-2B6E-48C0-8E14-81BACA501802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5999" creationId="{BC1DDA3B-A94D-4C80-9A55-48CA7836174F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00" creationId="{A1304C4E-20C5-41F4-A50C-557665714092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01" creationId="{78582777-B20A-424C-A9DE-105BBEBA4E44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02" creationId="{5E888D16-82E8-4DB3-A36C-BD63AA884777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03" creationId="{1D8FD262-BCC1-4B4D-B90A-197A7E506EC0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04" creationId="{5D7B9D3B-7ECA-4E6F-B3AA-99896AB4DFCA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05" creationId="{2D126008-27B5-4163-A03A-030488FFE496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06" creationId="{3C1D1EC4-FC2A-41AD-97F5-479292472830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07" creationId="{B6FDA4D1-75A5-4A9F-A036-25EF28D35939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08" creationId="{7D20D85D-E9BA-48E6-8306-040CE5811833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09" creationId="{0AE907C2-9F74-49E0-8DA0-ABA63BC2565A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10" creationId="{4A071182-8284-445F-BC5B-68852F543E1D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11" creationId="{DD7FF55A-0745-4248-A7C3-7A95B8194D8A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12" creationId="{60EB8CF2-685F-4A59-9782-E5AEC810BC94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13" creationId="{651CB753-D427-452C-8EF7-AFD5C5AC7B5D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14" creationId="{9CF2834C-AE66-4304-928F-A200A2DB2C2C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15" creationId="{6630F6D7-F947-4CC7-904B-3512D7587A42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16" creationId="{E93BAA39-1192-4F43-B33B-2C7DC3D2A284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17" creationId="{64BD8FF8-8591-4B26-B9EF-8A36AB1EF1DA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18" creationId="{28D663A2-E40B-4E1D-8A36-0E182BEE3877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19" creationId="{F5C8A955-615D-48F1-8406-8B039D2513C0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20" creationId="{F2328A16-6227-400A-AA83-ABF4928F89A8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21" creationId="{A49AF338-11A9-46CA-A1B9-65C7E69BFBDD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22" creationId="{38FCE33A-C9AB-44D4-9BAF-4FCF40B8FB53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23" creationId="{0D618774-E7EB-4754-B552-2C511DFB6650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24" creationId="{F2D5887B-45B4-4153-A6C6-18FECB5F9D30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25" creationId="{6BE67207-5F04-4EA8-A608-7421A274E0B6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26" creationId="{2D4DCFC0-DE9D-41D3-BDCD-2AC757623A87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27" creationId="{5E951701-9999-404E-89BE-D18F5248CF09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28" creationId="{CB623938-04AB-489F-A712-24A234DD008E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29" creationId="{EA98A8A3-1E80-4BA2-BAD7-25F12B0F086E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30" creationId="{82F1137A-93FE-428C-BDF3-A1C709A21030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31" creationId="{13C81679-A266-4914-A537-F2D9ECBDBDC0}"/>
          </ac:spMkLst>
        </pc:spChg>
        <pc:spChg chg="mod">
          <ac:chgData name="NGUYEN PHAM ANH THU" userId="baf72463-252b-4d5f-a6ca-5a6327a9888d" providerId="ADAL" clId="{A230E93B-D9B0-4DCB-AA16-381D18A8938B}" dt="2022-01-07T02:41:17.599" v="1263" actId="165"/>
          <ac:spMkLst>
            <pc:docMk/>
            <pc:sldMk cId="2884680399" sldId="295"/>
            <ac:spMk id="6032" creationId="{5C8A3026-BA4F-4080-814D-8A0CB7998FC1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43" creationId="{F20D60EE-828E-4419-88BE-7C8233635F33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44" creationId="{EEC01256-9616-4185-892A-1CFE662F4C0B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45" creationId="{9551AF8B-B308-42CD-BA9F-FD26FA0B78E2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46" creationId="{76ED8BB9-EA3E-4932-BD28-A5D4AE0EE2FA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47" creationId="{5F2529AC-352B-4435-9973-49159143FB95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48" creationId="{6AEF1704-701D-425D-BD05-E12C6FDF1B88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49" creationId="{6B037678-0E7E-46CF-9A7F-D8E73EA29716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50" creationId="{EA711A83-1BEC-48EE-A3E0-03DD12D17477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51" creationId="{52D61143-5E2D-4E55-B7A2-68821E18872E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52" creationId="{6BD83F26-302E-4728-A077-D2BAD53FCE8D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53" creationId="{F5B9A9CB-AF63-4730-A8FF-48B94A00A9B8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54" creationId="{C0C7F8B5-D279-4A4A-9215-9291360EAB22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55" creationId="{7B221157-4DAB-434B-A454-012570B9E06C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56" creationId="{89D174FC-6480-4A29-BFB9-5E916C5AA8E1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57" creationId="{4755C7E6-9569-426D-89B6-003DFE367FDE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58" creationId="{C34ACECF-B357-416F-86FC-DA0298055334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59" creationId="{28C24E19-8256-49CE-BF93-7C01F229919D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60" creationId="{40DA2208-AE91-40AB-9304-8C4C6BB3CEDA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61" creationId="{92A7719B-A2DA-4D20-8AA0-9D13E45F560A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62" creationId="{1DAC7279-5675-404D-98D2-1F03403808BE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63" creationId="{B8559826-982F-493F-94D3-4438238D44FE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64" creationId="{D1F9D914-B389-4C65-B8EC-A79533191BF9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65" creationId="{6AA97E3C-A2F3-494C-BE0B-D3E9C832C5A9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66" creationId="{679AC7F2-AB2C-4D6D-B3D5-EB5ACC06B726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67" creationId="{76909816-AF24-4BA0-9452-41BC2A84A4D0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68" creationId="{FDE95A45-5C38-451D-A1FD-FA38611DD8CE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69" creationId="{99D586A8-61E1-44AE-81AB-FC5EBBC3A758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70" creationId="{7188A083-9DD4-439E-A2A7-0FE2DF66FD46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71" creationId="{208418EF-775D-4CD1-8830-4CD8D11F7A4F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72" creationId="{38D85413-77F6-4B9A-9C2C-6EF43D2E31BE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73" creationId="{87C1BBDE-8AEB-4852-A66A-7018E9711049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74" creationId="{1778B448-DAA9-471E-9E9B-3FD0589C300C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75" creationId="{F39B128F-A7E9-49D0-8363-34D0F4D61AF3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76" creationId="{9844C039-9D42-4C74-AC8A-682ADEABA4CF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77" creationId="{0C225C8A-9804-427E-A78F-983CB801C0E6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78" creationId="{45CD98E2-141B-442E-8EE6-A969E701350F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79" creationId="{4DA51AE5-8EFE-410B-9D17-FC95256A4CE0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80" creationId="{C1CC51B5-3E1E-4288-B51F-1A898281AB10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81" creationId="{BDBCA64B-D631-449C-8ACD-B81A933F8C34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82" creationId="{D87A9118-A64B-41C6-82C6-60075678D912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83" creationId="{47CFBE79-6B13-4E6B-BA14-68D8C495FCE8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84" creationId="{2B7306C9-D6EA-4FF4-A4EF-B625ABB74ADB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85" creationId="{7928AB2C-380F-4ED3-B32D-BEB450DE0865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86" creationId="{AE883EF6-E6FB-4A8E-B947-837B9DC83961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87" creationId="{266B368D-555E-4EAC-A1BA-16A7F1258DFB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88" creationId="{1C10C849-89A7-48BE-ACAD-3B996D45EFC4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89" creationId="{F5A74DF3-31D2-4C5E-9964-C68B3A35C958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90" creationId="{03EA9A60-0AA5-435F-9D75-8C6400157E7F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91" creationId="{E7345940-1B35-4279-B649-D261430D8F3A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92" creationId="{5775698D-3D75-4DFE-8532-EFB4138BBFC5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93" creationId="{89BDE77B-CFE0-4DCA-8E37-89E17F77B5A1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94" creationId="{C4878E9B-2567-4E76-B3CF-B2E94C20DCF4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95" creationId="{1CD224E8-EBCD-4F92-ADF2-6B16C86607C4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96" creationId="{D409B592-203B-4D49-960F-A8AF8E3BC011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97" creationId="{9D126067-B279-4EE9-9445-6FAD30F1662B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98" creationId="{017D240D-F78E-4F51-B266-5A77D1E3CDD5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099" creationId="{F55D2128-FDFC-47C7-B505-2E9CB1AD2BC2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00" creationId="{A8FC6BA3-5872-438C-8B0C-2D874AA8E19E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01" creationId="{C2BD06FE-6E4C-440F-A041-ED6D216E32B1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02" creationId="{99029E0B-11FB-4A21-A867-97DE7E8049F3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03" creationId="{C27607C2-5EF8-4A9B-839A-2D9A0FD608F0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04" creationId="{6BF6670C-561A-4B61-8E3F-438A702351AC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05" creationId="{EA4D7B0E-7AE2-4185-9EA2-9B61E972A947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06" creationId="{30E85F4F-03FB-449C-93FF-675C35AA53ED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07" creationId="{CEEC3DF6-9B5D-4461-AABF-DB82DA2E78E1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08" creationId="{1387600F-BA2E-4CDD-B287-0437C62F7086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09" creationId="{2854CB50-9508-4F0A-B4B1-6C6503940DAC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10" creationId="{43C95E65-C638-49B8-9E78-54D2722C0E65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11" creationId="{FBFAD884-4405-4C13-AE0F-BB142FB809E9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12" creationId="{54D7BDE9-9FC8-4533-BA3E-EC16E003D904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13" creationId="{1B8F6C62-42A5-44F5-A9E5-0B5C2B6C8676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14" creationId="{5EAC8244-893D-40A1-A2FA-12831690EFFB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15" creationId="{B0574B04-A6F8-4702-ADA4-48517AA8E385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16" creationId="{47162B15-1FCE-4BE9-A3A0-AB3BA67B15B2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17" creationId="{81C69864-9067-44D6-8E2E-10591A2664A3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18" creationId="{0A3582E5-5276-476D-9082-A31053C77ABD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19" creationId="{B284EA6C-FE30-49EB-BD3C-2EE0F2981603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20" creationId="{2F2D25B9-AB1E-4B7F-AD7A-B0D8E2AAC325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21" creationId="{D5DD3AA6-3680-49AC-A4B2-26CCE65F9F5B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22" creationId="{615638AB-D0A8-4D3E-8A0E-0B0ECFC31B90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23" creationId="{0F54110B-7D7A-4E67-BF07-4A4F8AED81A6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24" creationId="{64E1EF36-3C94-4EED-A7DA-D55CF49438F9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25" creationId="{4CCB8524-2B1E-4482-9708-F53EA17E9121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26" creationId="{62BBE355-4718-44A3-A744-3087478F1D67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27" creationId="{AF14224F-7620-4C03-BF56-97677CE5EBB3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28" creationId="{FAF833E9-2501-41B2-AFE0-535CF9B08885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29" creationId="{07FC9F9F-74E2-477F-83B6-0E905685739E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30" creationId="{DEEBBDD4-946F-4D34-B9B9-A6D392DF88F1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31" creationId="{1ED8C4B4-FB4E-4364-97FE-5A83D95FBC0A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32" creationId="{84D61A30-1405-4549-875D-7655DFC33339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33" creationId="{339890CE-A28C-4F40-8D3A-A969B2558419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34" creationId="{1DBEF1FC-5C49-4BE2-A1B1-CE7C987FD41C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35" creationId="{6B4DC902-520C-4292-B3D0-E2830E54CD04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36" creationId="{1E5C6287-181E-4CA3-84BC-46F38D826EC0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37" creationId="{67D9C8E2-E95A-48C7-BF09-45057F63C380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38" creationId="{3FE45C8D-EF0A-4BC8-BFDE-E473285B9724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39" creationId="{AA31385B-752C-4C7D-8465-7C61DEFE23BB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40" creationId="{628AEC1D-E6C4-4CE9-A991-77DEE6E6CF38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41" creationId="{85BC44E7-8616-4B70-A6B2-6B89C7755834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42" creationId="{9A382599-CA3E-4BA0-A0E7-970AC7A1BE53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53" creationId="{6C42634B-05A8-4072-8C7F-C499F0012543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54" creationId="{0ACC93DB-E167-468D-858C-E04F332DBACE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55" creationId="{69AA4743-AD20-4AE0-836E-595014DBDA0E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56" creationId="{EFABD3E1-4089-474C-B3BD-6F99011B7748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57" creationId="{7599D842-B2B3-4B56-808B-E0D552C18477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58" creationId="{79E5D7DE-9D88-431B-8A62-04BE3EFD1161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59" creationId="{81B05440-8813-474F-B537-28B7DD73B95A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60" creationId="{46FA72A5-7995-4F44-A32B-1C947E7478F5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61" creationId="{992D84DB-1C0E-4288-8947-ED25C913C973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62" creationId="{F40FCB8C-C84D-4DBF-A558-0B3E8A7FC8CB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63" creationId="{9A2403D1-D5AC-46F2-B69D-7316492502D4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64" creationId="{F5B68A7F-72F3-4C26-9CC0-DACAB72A67E5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65" creationId="{436BFE06-FD6A-4EDB-99E4-3D47CD9C08AB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66" creationId="{51BF6C86-1B90-44B7-82C0-1E98B3ABF6BE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67" creationId="{9D03EBF4-814D-4DEC-AAB5-D154553B71EB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68" creationId="{D1E1FBF3-5CAA-49FC-8C44-E057DDA592DB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69" creationId="{4B9626E1-0ABB-4A80-9C58-40A5A53A26EE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70" creationId="{15A51F00-61E0-435F-A195-E1EEC9BFA848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71" creationId="{E862FD69-7D69-4160-8FF4-79AE952B0F5B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72" creationId="{39DF67C8-D7A8-4D8E-8487-021C477A3EA3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73" creationId="{19FAE6B6-9386-4A8D-BF93-B6A135A063EC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74" creationId="{9AD3E2D8-4BE0-4161-9B61-313783FAB046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75" creationId="{E1617205-334F-4566-95BF-D96170EA1C8A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76" creationId="{DF145B75-4523-47AB-9DCB-FD6FC7EE9868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77" creationId="{84935E63-2FA0-4959-927E-1811E0250077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78" creationId="{3A7A6C16-E029-44BF-9BCD-9B2CBB102864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79" creationId="{E4F79343-5833-4471-9BF1-380716524F84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80" creationId="{1F258CE2-D2A8-4A1C-B4CB-43F25575A0C7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81" creationId="{FC7F1144-8919-4F9B-B7F9-1384E81B5263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82" creationId="{DE03966D-DF30-4E77-8EA1-E23D3C33B16D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83" creationId="{C74B9A79-6939-4620-B1A3-6A0A619FAB2E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84" creationId="{32444225-AD82-4F6F-9F65-00DD3EB01180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85" creationId="{B07F720E-3045-48D1-8962-D7981F96480E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86" creationId="{4C24962E-F526-4D6E-974C-3D7DD4939AA6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87" creationId="{444FEEAD-BDDC-4188-A1F2-4701F3CFFCF4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88" creationId="{D8470103-9DB1-49BA-909B-11CC919F6293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89" creationId="{83C6203D-9CDA-4144-9EB1-31A125C22EBE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90" creationId="{DCA1A0FE-44EE-426F-9B0E-2C56EA3910C3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91" creationId="{3A5D0EC4-2365-4CE2-BC98-8B39FBF458CC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92" creationId="{02528C3D-FA0A-4999-8399-286F76E5FFB3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93" creationId="{88B6C586-14B1-4A42-AFB9-9D8B4D41CBC4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94" creationId="{94B67206-0CEE-42D5-8B03-DE060E678E3B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95" creationId="{5836F55D-51C7-4709-BFD9-40DEE51022FA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96" creationId="{6DAC0F04-F966-43C1-9535-650E33399171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97" creationId="{5C1D57C2-FFFB-42BC-B65F-E4B3526C08F6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98" creationId="{3AF7D36F-2F3A-4874-BA69-DEDAB780A427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199" creationId="{2CC99B9F-E0D7-4A24-945E-5DC4DC427BA8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00" creationId="{C604E91F-C216-4BC5-8B28-760B2C76749A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01" creationId="{151AE3A8-5A46-4819-87B8-628AEFC74597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02" creationId="{0A1D77BB-53B2-4ABE-A1A3-67DB5DC826FD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03" creationId="{258AAE67-7407-42E6-9EAD-FC5EBBBB705A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04" creationId="{DCD15D68-A27A-4638-AB4C-B1740AEF6A6D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05" creationId="{34D89A4F-C9FD-4E35-AD92-A143E74871AE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06" creationId="{178D4C09-3840-408B-8B38-0009A638F763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07" creationId="{6AEBD1A0-75CD-4772-9F66-01CB20E11857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08" creationId="{8D6F68AA-35C5-443D-9D48-502798F94D73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09" creationId="{AE41A19F-FE28-4765-8B88-AA56D08C058B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10" creationId="{88BD3DA5-DD6A-410C-8A78-4A66DAFA398B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11" creationId="{72AAA11D-2739-485E-B68E-8ED6D5CC4445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12" creationId="{3A3F4BBB-9BA0-4A63-9F32-CFD75150B48B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13" creationId="{A16D13BA-519A-4AD8-880D-575E71C4C285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14" creationId="{CCA79FDC-58DE-407B-B7A7-4D7AFC5F7952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15" creationId="{F1FAA23E-C30D-4A8A-ADEC-460BC1CE707A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16" creationId="{9D0CC996-8E05-4575-9584-C0486E4CB0F9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17" creationId="{A1F908DB-1DEB-479D-9D4F-F3EE9060BE38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18" creationId="{4B368C0C-8E47-40B9-9570-78678FFD2392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19" creationId="{29001A39-7BF2-4E80-B902-774FEB3BB052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20" creationId="{A587936A-C825-4D94-8C86-E28EC8FC3FF7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21" creationId="{F335ECFC-0807-4F9D-9F78-5C47C6796B37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22" creationId="{CB01DF85-CC87-43D2-B1B2-D28FE90ED8D9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23" creationId="{2D736AAF-EB54-42C0-B186-B38A3A49440C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24" creationId="{B57FA2C8-04B8-452F-88DB-5CEC0DEACBD6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25" creationId="{C953E426-E877-4B95-B8CB-382306B3C837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26" creationId="{04872305-78DB-4AEC-A8F3-F3FB24276EB1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27" creationId="{A3E35368-F745-47A0-A098-03B43CB2C7E7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28" creationId="{04AEC461-4FA3-462D-BB77-A38D4DA0A241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29" creationId="{9E859382-2BCC-474D-B5BC-3DC18354172C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30" creationId="{AFB9657F-0959-4718-B733-AC14B676A6B6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31" creationId="{62B452C6-6DF8-4E62-920A-7BEA63534339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32" creationId="{4D7DFFF9-3B08-4844-A698-18536091E2E8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33" creationId="{1ED4F27C-6D46-4490-B0A0-97C27F34DF7D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34" creationId="{AF29AFFC-1A3D-4D3C-B633-81894CB94A32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35" creationId="{CA41EB97-CAA4-4CD5-963A-3EEAB8A0415D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36" creationId="{E3BDAB5C-21D0-4A7B-A316-A537FDDA595C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37" creationId="{50C1D2A3-BCEC-462E-9974-21E5DD638393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38" creationId="{D5E94779-3C34-47CC-9064-F122AE22C5DF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39" creationId="{14AC85E0-F568-45C2-924E-5DC7AF286694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40" creationId="{9C172BAD-18B9-4A65-97AE-D0BA4A81ECAD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41" creationId="{53839809-69F4-4F98-A348-A7D664B9797D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42" creationId="{B3C11E3D-A31F-49AA-BF3D-21F43E1FD0AA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43" creationId="{58256592-4805-4514-8497-3F94D5ACCF5F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44" creationId="{F1D6A111-A1B0-4177-83D1-6ED2E9B008EC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45" creationId="{06C07AD8-7191-495E-A3C0-3D06D49E24A1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46" creationId="{59EA20D9-2A14-441C-AC54-CFD3D874AEA4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47" creationId="{3D1F2EEE-BE2C-41CA-8524-D99523CBA5FD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48" creationId="{31B33B3F-06C9-44E3-AABC-152354627C69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49" creationId="{9AB016BB-B09B-4731-BC36-27339985A844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50" creationId="{58EFEB72-6F37-4E10-A219-BE01D80401EF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51" creationId="{3C701116-A71E-4EFB-9222-854284070D62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52" creationId="{599AFBB4-2015-44FD-8AD2-AE43D52517BE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63" creationId="{FF421288-F051-4CC7-97FB-3AE8649083E1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64" creationId="{98CBD978-7C19-447E-83D9-5A5EC906320B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65" creationId="{97DCD2B9-6A45-4304-9F05-CF36C13A5D1F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66" creationId="{124B32E5-397E-44AC-894C-E8BFADC75F4E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67" creationId="{89A0E0B3-79A7-4666-9256-80D9EEF3411A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68" creationId="{6F2AC8FF-0265-4145-AE30-A8F650172D67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69" creationId="{9BE1E7F3-893F-4965-92BA-39C954896280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70" creationId="{D7055CD3-E052-43D0-9A62-E9ABB6ADA855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71" creationId="{1659D5D9-CA00-49F9-AAA8-B2CF9301706A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72" creationId="{E3E94517-6096-46A4-AE34-F0CB01696D39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73" creationId="{2803350A-FC62-4C06-A9D5-EA6217B629C5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74" creationId="{651C852C-D284-4C51-A0D7-9A1CBF42FD47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75" creationId="{D9CCCA5D-C9CD-4F19-AF04-46E5E1441A0C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76" creationId="{012362E5-96D4-40EF-95BF-2D7CDA9D8537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77" creationId="{E429CD38-D04B-456F-9F38-07EA8218F38A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78" creationId="{6C52609A-2975-4F25-B150-A21F5C013984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79" creationId="{260D4EB5-348C-4011-AC3D-888C9BA37413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80" creationId="{A1EEE6C4-94D5-4756-BE0F-FC3CAD6365BC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81" creationId="{36B6C8F5-8202-4A24-BDD8-53BAC2A29691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82" creationId="{3BCB95EF-17AB-4416-862C-8BA8AC96A8D8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83" creationId="{83E45D2A-1005-4937-8AA4-4F0A21167EF5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84" creationId="{CD70DE26-221A-4B6E-8DE1-287B9172CF65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85" creationId="{55F18AFD-CB2A-4F03-B259-0AABE3B93BAC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86" creationId="{397094A1-5526-43DE-A815-6D3BB5B841A4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87" creationId="{47A2B3B1-FF07-4C04-B415-A7C0AD33FE9B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88" creationId="{FEC0224B-36D8-452D-A81B-207807822899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89" creationId="{6A071366-6828-4903-A974-E1A789AE48DD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90" creationId="{BD4DA149-56D5-403E-BC62-3949060B04BD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91" creationId="{C8409AC5-291F-4DCD-B528-B505115432B0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92" creationId="{AE4AC02A-0DF9-4717-83D7-C610CD220288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93" creationId="{11FEA1AE-6EAF-4F02-BB5A-AFB3A9BA385A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94" creationId="{7A697127-05BD-4E33-A31F-937F3D7C1E8E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95" creationId="{17FB5F59-6E6A-4E98-9C27-635F5C204FDA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96" creationId="{B3E87909-238B-4CB6-BE1E-030EE89F6102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97" creationId="{E1E9A963-881E-4398-B219-B5C49A9C1010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98" creationId="{2F524FE1-77AA-4882-B8E9-5CC3B1B03C64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299" creationId="{FC75DCB6-A004-4D4D-89F8-36C35309F389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00" creationId="{A592023C-2393-45CF-928C-6409DEB48162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01" creationId="{0EFDD131-B23E-4D91-A041-CDADB45AC7A7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02" creationId="{741B36BB-A086-46CD-BBB2-C043FC1344C3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03" creationId="{D4EB9268-65B0-42F2-AEF8-00958A563621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04" creationId="{0D86793D-CFF1-474F-BF27-B6A2238EC81B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05" creationId="{AB38E510-0AB7-4C21-B852-E3933FE8CD7F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06" creationId="{627A78CD-A0BF-4DAF-9F4E-27FA0AD9AE9E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07" creationId="{AEF4A6F0-4770-4AB8-91B1-5E3AE616CBEA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08" creationId="{59935057-9D87-49D0-BA5C-58A3C2F0F2E2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09" creationId="{98590C2D-B22D-4790-AF54-1CFD14F8D095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10" creationId="{6888C264-714A-4E92-BA10-262256E7638B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11" creationId="{AC17B17A-2031-4D43-B944-BAF59E91D32F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12" creationId="{4620D091-C43E-4A50-8125-A0B6BE0B9586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13" creationId="{BE6D8C2F-9704-414A-B291-1B5121A74152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14" creationId="{40A7948E-E689-48F6-9D59-2DF00E67911D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15" creationId="{43337E3C-AF24-4495-8AC1-01F95E665EFD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16" creationId="{EAF50A2A-0CB2-43A3-8A99-6D15A1A6D1AA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17" creationId="{554BD7A4-54AC-42B0-9A57-3E4CA202B6CE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18" creationId="{2CA2A4EC-26E1-42D3-A234-C58A33C999DF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19" creationId="{BF03FB25-9F89-4E1C-907D-88B7DA69CE1E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20" creationId="{F0BB97B7-F4A8-4A77-B831-AE0F8FAAC651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21" creationId="{AE7B0612-315E-49C5-B960-5DF334338969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22" creationId="{92F11762-2079-4881-97CE-A905520ABC3C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23" creationId="{F19F316F-4BE6-46BF-8282-4CF23B2A4141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24" creationId="{8AC8D9D7-5F67-47B2-9D6B-444D309A20C9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25" creationId="{DDEF6CA4-08E3-468B-94B3-C8446F02DB91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26" creationId="{4E8766D1-5DC5-484D-9E13-A154AAEC8C5B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27" creationId="{024FFDBE-AF6C-49DE-9BDF-7DA8C5D7B2A2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28" creationId="{43C59298-BED3-4B13-AE01-70CDD73527F1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29" creationId="{02527348-D9EE-43E0-94AC-7B56267FC8D2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30" creationId="{9752018D-4524-4D48-9910-924C5B3A2B3F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31" creationId="{D5703355-2D10-4607-AAC8-FAD8DE1234D0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32" creationId="{F42BB4EC-F981-47D2-95EB-34A397741090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33" creationId="{4C46E32D-F983-4B21-B609-A262E5582892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34" creationId="{4CF94A96-E0FC-44D3-8F56-C0638815260E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35" creationId="{AE5EF28E-B6D4-4B22-A63C-91865BF8B771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36" creationId="{2EFC708E-07A7-482D-A134-5E241D4ECC43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37" creationId="{8BE3FDD6-4832-4F53-BC47-5A5BC93B2091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38" creationId="{6A77B297-34BA-4E76-8274-793151C5550D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39" creationId="{34685568-78EC-4B2D-8294-F6216DD8DB02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40" creationId="{45621FE3-ED89-4065-AB1F-8D3D7924D60F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41" creationId="{7E1F7A45-D845-4A58-98F2-4C841A706FC6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42" creationId="{52166833-36EA-4200-90D1-33245FD83A56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43" creationId="{7A59F940-8F27-4DB2-9942-79C6313DCCDF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44" creationId="{05CFD559-594C-4A21-BD6B-B22263D7CC93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45" creationId="{6D3055C3-9661-409D-BD5B-F48C8BFA8E9F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46" creationId="{B9198611-7630-4947-8265-39CCDE748430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47" creationId="{71F0D04E-89A4-4BA4-B8E1-66700C877A49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48" creationId="{5291A781-C74C-44B9-85DB-3939C3ACF0E5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49" creationId="{E01B77B8-B565-45D4-8795-ACF69461DB2C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50" creationId="{183A6A43-0ED4-476E-8E4C-3E252D1BDF18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51" creationId="{A3629922-7611-49EF-A3F6-62AA3EAC3C57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52" creationId="{2D25F05A-1DCB-4F10-92F3-CF0CC5ACE5A1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53" creationId="{8C3383B5-0709-4696-A82B-95C9DDEAA553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54" creationId="{F8B20D59-4645-4584-A7EE-AC3FFDFF8253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55" creationId="{0E893D85-21C1-4C17-BFC1-9F46503F99D0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56" creationId="{9C64D2FA-649F-4DF7-8CC6-A7DA590871FE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57" creationId="{A9ECE269-0975-46BA-B039-19C4567E75B2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58" creationId="{A8701540-582F-4A06-8AA9-B011040AD6F3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59" creationId="{90A726D6-6443-4FBF-9E79-0E518AD3D56F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60" creationId="{A813DAEC-48FC-4EB0-8881-6BF384A76064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61" creationId="{185F8AEB-0459-4512-B2E8-609E383A3DC8}"/>
          </ac:spMkLst>
        </pc:spChg>
        <pc:spChg chg="mod">
          <ac:chgData name="NGUYEN PHAM ANH THU" userId="baf72463-252b-4d5f-a6ca-5a6327a9888d" providerId="ADAL" clId="{A230E93B-D9B0-4DCB-AA16-381D18A8938B}" dt="2022-01-07T15:26:28.478" v="6074" actId="165"/>
          <ac:spMkLst>
            <pc:docMk/>
            <pc:sldMk cId="2884680399" sldId="295"/>
            <ac:spMk id="6362" creationId="{59A44FB5-0D00-46B4-AD55-E5F4FFF9F3B0}"/>
          </ac:spMkLst>
        </pc:spChg>
        <pc:grpChg chg="add mod">
          <ac:chgData name="NGUYEN PHAM ANH THU" userId="baf72463-252b-4d5f-a6ca-5a6327a9888d" providerId="ADAL" clId="{A230E93B-D9B0-4DCB-AA16-381D18A8938B}" dt="2022-01-07T02:40:47.114" v="1256" actId="1076"/>
          <ac:grpSpMkLst>
            <pc:docMk/>
            <pc:sldMk cId="2884680399" sldId="295"/>
            <ac:grpSpMk id="2" creationId="{B663C3A6-8FB9-4F68-89B4-4768B2B8A9CE}"/>
          </ac:grpSpMkLst>
        </pc:grpChg>
        <pc:grpChg chg="add mod">
          <ac:chgData name="NGUYEN PHAM ANH THU" userId="baf72463-252b-4d5f-a6ca-5a6327a9888d" providerId="ADAL" clId="{A230E93B-D9B0-4DCB-AA16-381D18A8938B}" dt="2022-01-07T15:26:34.305" v="6075" actId="164"/>
          <ac:grpSpMkLst>
            <pc:docMk/>
            <pc:sldMk cId="2884680399" sldId="295"/>
            <ac:grpSpMk id="3" creationId="{49BD0EF2-011D-48D6-BE31-CFEC61545BF0}"/>
          </ac:grpSpMkLst>
        </pc:grpChg>
        <pc:grpChg chg="add del mod">
          <ac:chgData name="NGUYEN PHAM ANH THU" userId="baf72463-252b-4d5f-a6ca-5a6327a9888d" providerId="ADAL" clId="{A230E93B-D9B0-4DCB-AA16-381D18A8938B}" dt="2022-01-07T15:26:28.478" v="6074" actId="165"/>
          <ac:grpSpMkLst>
            <pc:docMk/>
            <pc:sldMk cId="2884680399" sldId="295"/>
            <ac:grpSpMk id="4" creationId="{4A19A2C3-2139-4343-B860-0E8AE2A182CD}"/>
          </ac:grpSpMkLst>
        </pc:grpChg>
        <pc:grpChg chg="add mod">
          <ac:chgData name="NGUYEN PHAM ANH THU" userId="baf72463-252b-4d5f-a6ca-5a6327a9888d" providerId="ADAL" clId="{A230E93B-D9B0-4DCB-AA16-381D18A8938B}" dt="2022-01-07T02:39:55.042" v="1243" actId="1076"/>
          <ac:grpSpMkLst>
            <pc:docMk/>
            <pc:sldMk cId="2884680399" sldId="295"/>
            <ac:grpSpMk id="10" creationId="{CBEB30CF-3105-4B3B-8190-32E857B511E6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6" creationId="{F46B18DC-67BB-4FCF-BA5E-2327E5C4F1F6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7" creationId="{676B2D6F-107C-46EF-B16C-4ED2C50C16C0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8" creationId="{073D2E64-8EC9-4CE0-85F4-A43C65D52FF6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9" creationId="{8A60EF33-2919-403B-99DC-35F03FFFFE6F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0" creationId="{3D00316A-3615-4239-96A3-65DAA1DF7A14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1" creationId="{205ADB93-8497-4F7E-BCE8-EF3395A9E026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2" creationId="{745BCC61-D1E9-4A19-B594-D9FF2645EAA1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3" creationId="{2DA76065-7F32-4CA5-9E54-93ECAF2B12CB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4" creationId="{3D875012-B508-4F47-9B73-A7AF50C5EA9E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5" creationId="{B2A2767A-1B7E-4DBB-A195-36C8BB279802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6" creationId="{6AF38556-3570-406D-8BB8-162C7EA9F852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7" creationId="{6EF287E3-B7D4-4F3B-9DAB-FBD2DD5A24E4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8" creationId="{37FBD5D3-35FF-45E3-A829-41707DBE0D69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9" creationId="{297D1672-9027-4A37-9E25-3CE3AB9C5B55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0" creationId="{11FFB8CA-90E2-48BA-9F2F-B0000E9BA9F2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31" creationId="{2FCA4B9F-C759-4945-AB7F-70EC63CAAE22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32" creationId="{F2FF0582-30F6-4077-8C71-8BC16644530B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33" creationId="{CE0F6177-98AD-4E98-9CEA-5E5D38FF6073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34" creationId="{161BDCA6-C3D6-4E0E-B6D4-3DD3EE0C24DB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35" creationId="{54BA7AC6-15E2-486B-9414-2C8581118B62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36" creationId="{F406B62D-2859-4DBC-AC31-190202E547AD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37" creationId="{9AE6C789-7F4E-48B1-87A0-6E9E5A56F988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38" creationId="{6BF013FA-4F98-4048-AC27-C2FF3A78CE2D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39" creationId="{DAB00289-97AA-4AF5-93DD-6C3AF0AE7218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40" creationId="{49B8AD61-10EA-4004-B70B-627372C7CFC7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41" creationId="{98B3BCFE-9900-48A6-AE42-69BCEBCE3585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42" creationId="{DD9F866B-66FE-4CDC-9CD7-637D03D7CBC3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43" creationId="{EF9BED42-6BD0-40A1-962A-BFFAE7E3FCC9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44" creationId="{B6A1E123-8050-47CE-83D1-9F8CF8A0EDF5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45" creationId="{3914F3F0-E765-4316-A625-6712DE642B56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46" creationId="{5BE569B4-2FDE-435B-AA40-F3D212190453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47" creationId="{21B91BD7-0570-4720-9F28-362562308691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48" creationId="{53498FA4-E1D3-4FE6-AC42-6A48915CDB56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49" creationId="{15D7740D-1B35-4B83-98BB-78E60529798E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50" creationId="{993F6D0F-6C76-4CCC-BFB0-F29E74AB77A4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51" creationId="{7EC6E881-25C7-47A3-BB52-BF2824BA1B9A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52" creationId="{7AD87F63-D192-4267-A19E-810DDE12E10E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53" creationId="{22830090-33B9-4ED8-9B45-7EBD6541CAD6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54" creationId="{E16EF13E-8F37-4144-AF6E-46400EA2854B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55" creationId="{909386CA-5813-4B30-90E3-8A8F0AF4CD3B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56" creationId="{815F270F-A192-421E-B848-A64EB1A9A461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57" creationId="{1280B730-4765-4F31-9151-BF76A0D98DEA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58" creationId="{24A6BC02-E559-4C3A-B621-5F7DE0ED9BC2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59" creationId="{CABE1F66-713E-4EE3-8A7D-22F24ED74F61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60" creationId="{CBF351D1-5C07-4F0E-B3D0-65162E5724E5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461" creationId="{07C1EF98-9878-491E-A819-AF961D87B168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462" creationId="{00A2EFE5-B19F-4F03-90EB-FCA42B00C359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463" creationId="{7A8EDEFB-365B-449E-8FD2-FD0A337F22FB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464" creationId="{CA2F1607-B526-4A19-81AB-0DC0EF89A458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465" creationId="{C1F3E24C-820C-4103-A2C5-F5A9F029BC4C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466" creationId="{795B8C17-7D43-4615-8429-0B1461A776CC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467" creationId="{D9B77529-F40B-4B65-AE9E-D2F8EE037CFE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468" creationId="{87A8ACFC-C073-4DA9-BE33-73D15F89AFEC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469" creationId="{42FF336C-29AC-4F0B-9E59-62E725549602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470" creationId="{A02DCEC5-E071-433D-9E84-18D623FA5E35}"/>
          </ac:grpSpMkLst>
        </pc:grpChg>
        <pc:grpChg chg="add del mod">
          <ac:chgData name="NGUYEN PHAM ANH THU" userId="baf72463-252b-4d5f-a6ca-5a6327a9888d" providerId="ADAL" clId="{A230E93B-D9B0-4DCB-AA16-381D18A8938B}" dt="2022-01-07T02:39:43.122" v="1238" actId="478"/>
          <ac:grpSpMkLst>
            <pc:docMk/>
            <pc:sldMk cId="2884680399" sldId="295"/>
            <ac:grpSpMk id="571" creationId="{1087075A-2A0B-4B48-9CFD-CCD1D11B0DDB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572" creationId="{FBAD6203-C0CA-40AA-A9DD-D1FCA481F055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573" creationId="{E83C26FC-8545-4F95-A714-A7E581E2347F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574" creationId="{CED37F82-0680-4710-8EB1-3471F0BF66E8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575" creationId="{E6A9AD75-8A1B-4BBC-BA36-BC59D437F479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576" creationId="{03CCF6DD-F1CE-48E7-98F5-306004F85FBD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577" creationId="{9954E11A-529E-4F8F-8E76-D9B0F51DE51A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578" creationId="{AD5D598D-434A-41C4-9CE1-FF3B34CED379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579" creationId="{3A5CF829-CFF0-4F15-89A4-0F8F848BF373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580" creationId="{438C9E67-8D33-426E-942F-1A42B34897CA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581" creationId="{55426A75-DBB8-4E72-AF3B-53F7DD8A526A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582" creationId="{87BB9763-35FF-4187-8CC6-206170F9F6C4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583" creationId="{80466D78-2B65-48FE-BDA5-8E55ABFF5175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584" creationId="{DB382418-D6F7-40E4-8BD9-243706084098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585" creationId="{1219D435-EA0C-405D-BCA4-F4A0E884CC82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586" creationId="{FBDEAA7A-297A-4AF4-B2A4-2526976C40D3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687" creationId="{63D6CEEF-9421-4B0B-8100-659BBC541311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688" creationId="{C6BFB3EB-F5F5-4743-A982-5EAF248BF367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689" creationId="{FBC1766E-53F6-4BC1-A2A5-04C69BBCC55B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690" creationId="{D7ADB43F-2467-4BF4-A604-B4289098ACAC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691" creationId="{3D400E0E-D7E6-457F-9E5A-548FA59870F8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692" creationId="{8980A1D1-1174-4212-A67C-9F669409ECD1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693" creationId="{FF1D380A-1D40-44F2-9D42-2E71EB66E8C5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694" creationId="{B5491AB4-355B-4F99-8D20-C95EE922210C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695" creationId="{D5A84605-CDA0-403B-B48C-CFB79B5C95BF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696" creationId="{F2FE9B08-7BAD-485E-863D-9D5F0929DC82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797" creationId="{F194375B-10B1-4313-87B6-DB3C3AA2A16F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798" creationId="{4F4C4554-548A-409E-8E4A-5B2913C75E19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799" creationId="{8AF9D7C0-5186-4F01-A4D7-72CC0FE98672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800" creationId="{181FC67D-D8F3-418D-9119-C146DD232098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801" creationId="{158A8CFF-DB39-4865-839B-C40473A52211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802" creationId="{8F05C016-5BC2-407B-B56E-CC99DAE6BFA9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803" creationId="{873FCD56-518A-48EA-AE8A-253CE0A5C508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804" creationId="{F6427767-FA6A-46F5-8F5C-8A656E7F315E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805" creationId="{5BDFDB7C-AE64-4B49-B4F7-8F75EDC714B6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806" creationId="{14D3EAED-D8C2-42B8-83C2-86CE72F34978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907" creationId="{880B0C39-EDA6-479F-BAEA-45A04A19EE62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908" creationId="{4C7202B0-D418-4CEC-9C57-A551622E311E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909" creationId="{53D6D29D-1EAD-4EAC-8B5C-547164518B5A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910" creationId="{BC96AE07-D5E1-42AB-BC9E-DFDE513BFA61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911" creationId="{AE07A23E-A35F-4F81-B4AF-020942E17C46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912" creationId="{286681D6-DD8E-4F8E-A9A6-9BF490275343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913" creationId="{28FB3352-844F-4567-84BB-575A1C41CE63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914" creationId="{E6AE858A-F9F5-4C53-AE8C-13A1EF4E8C41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915" creationId="{C1852949-3631-4B4E-B0DF-820ECA67DB74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916" creationId="{03F28AFC-2777-4046-A87A-80C69A0F4F81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017" creationId="{3E3BE610-35C9-4B99-9C00-B0F2FE10A11D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018" creationId="{EDF54288-5624-492C-BFB9-623B1F584D7B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019" creationId="{5C6A039A-4241-4E19-9ACB-F8A854694689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020" creationId="{0B3DD117-7F84-416B-B177-6376C00C7678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021" creationId="{7A346346-F71A-4DD3-BF02-31B62DC00A74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022" creationId="{4C94E800-68B7-4E6C-974A-33503658EC80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023" creationId="{AFF3EB73-0F9B-4A8C-A3C5-581FF02DFA14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024" creationId="{5ED7FDCC-E404-4C27-8DA7-8E61F5931B9A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025" creationId="{38A9227F-413D-4A27-A587-61930C30E1A3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026" creationId="{732B65C6-6A8E-4220-9FF0-D328038BA4BA}"/>
          </ac:grpSpMkLst>
        </pc:grpChg>
        <pc:grpChg chg="add del mod">
          <ac:chgData name="NGUYEN PHAM ANH THU" userId="baf72463-252b-4d5f-a6ca-5a6327a9888d" providerId="ADAL" clId="{A230E93B-D9B0-4DCB-AA16-381D18A8938B}" dt="2022-01-07T02:39:46.148" v="1239" actId="478"/>
          <ac:grpSpMkLst>
            <pc:docMk/>
            <pc:sldMk cId="2884680399" sldId="295"/>
            <ac:grpSpMk id="1127" creationId="{1E9661F8-D749-4C61-88A2-C655E474C0E4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128" creationId="{54097C25-C103-42BE-95AE-0ECEA009F50B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129" creationId="{ED0E375B-B498-4F99-AE8A-C29C503E3842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130" creationId="{EE30FE60-D32D-4601-8323-9C59DB0D7C6C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131" creationId="{9606B125-7523-40EF-8BF3-0A6DA2CC1953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132" creationId="{4564A041-0243-4106-9164-3FC1BB74A2E2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133" creationId="{B38D7406-4F93-45CB-834D-3BF697446383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134" creationId="{A945BC6A-C9BA-42BD-ABBF-E8FAF1A919A6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135" creationId="{D21ADB1A-DA39-4FA8-87C2-5E9148ADC42C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136" creationId="{43C5FAAF-4955-46EB-A9C0-4A50356B9AEB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137" creationId="{4882A9DC-500B-429B-B79A-527CC1390E7F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138" creationId="{BC87032F-B8E0-45B5-96A2-77149DE023E8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139" creationId="{F6CF3D26-B4B9-400C-B415-F51DA8D51222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140" creationId="{36E79B67-5E46-47B5-B497-2CD3929605FB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141" creationId="{7DA8AECB-BF02-4D7C-95EC-1FEB5B590F60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142" creationId="{0FDAA08C-4ED9-4E0C-94B6-A74965533E49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243" creationId="{0011BF23-8DA2-4780-807F-7A38AB563BEC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244" creationId="{B78963B6-3545-4FBB-B45F-5C5FA08DA21A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245" creationId="{536C521D-ADD1-4552-A51A-D45C365D2DFB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246" creationId="{6DBE860C-8F0A-4A63-A24F-60148772E211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247" creationId="{18D7F4B6-C566-4D41-8FBF-73F848FBC812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248" creationId="{EF0C6627-938C-4110-8F54-76F6CCB9C075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249" creationId="{420E5B58-EC38-4AC0-96B9-36D299F9AFF7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250" creationId="{17ECE1AE-08EE-4F87-AD90-7BA7BB2A94F5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251" creationId="{21E1D589-9A1A-49B5-9B9C-5CE43BBBA2EF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252" creationId="{688D3A3D-676E-4D6F-9165-5293FE8CA65D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353" creationId="{4CCDAF3D-72EE-4F54-BF54-8F0A738D937F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354" creationId="{BCCF2728-0F6A-40E1-B29B-90A8A498CB95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355" creationId="{D577C053-E883-4AF9-A032-8DD9FF7F6232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356" creationId="{61E7C7B1-86B5-439E-BE41-8E7E9EB346FB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357" creationId="{B5F9CDDB-FDA2-48AB-B72A-A69E39B9EAE9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358" creationId="{E05C473F-C2B7-4582-9739-F36580A98CB8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359" creationId="{03D6062C-1206-4F07-804E-718D1457A3FF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360" creationId="{5A349BDB-15E0-4169-A82C-D900615637E6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361" creationId="{5F274E74-D9AB-4FCC-BE70-45A6DC4D1896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362" creationId="{58F081C8-907F-4B10-913C-A4F4B969EF40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463" creationId="{A7240DFA-C70A-414F-9B17-996DB43D99BE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464" creationId="{9C46CA9D-12B9-4851-A4DB-2DE771EECFB5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465" creationId="{503DD633-CEE1-4557-8552-2AEA406E6CAC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466" creationId="{9223FA96-E392-446B-A022-C110806583F4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467" creationId="{290DE049-4E20-4A60-850F-333AB29B6D3C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468" creationId="{8FC837C9-3E96-403B-A687-A5C71FD2DFDC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469" creationId="{9A4E21AC-2EDE-4AD1-9960-007D11D8D01D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470" creationId="{B8558856-805C-457D-8F5B-C654C94FC7F2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471" creationId="{19D523EA-DC4B-473A-A383-9C413B4BAA13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472" creationId="{9CBDEEB4-B668-439A-A102-5B20AB826F27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573" creationId="{F3FC88D0-959F-447A-A5A8-7B30ABCE659C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574" creationId="{D720FCEE-D84A-4435-BAA0-3E77650B6C4D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575" creationId="{2FEFA16C-8C7C-40BE-A401-3525AA6B4EEE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576" creationId="{1B62493B-CEFB-4846-8154-0E723B2FC2DD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577" creationId="{FABDC225-BA9B-478C-9497-EBC9F294E8A0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578" creationId="{2E147EEE-8ED8-4018-89F8-CD0A2A9409A3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579" creationId="{1BAB0B98-5806-490A-AF06-8B586416764B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580" creationId="{15EB1D90-64FE-4005-A9EA-6FFE992A80D6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581" creationId="{2C0D72AB-B313-4B21-A063-746777D2771B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582" creationId="{0183FDF1-AC2C-4730-956D-2E74F4754BDF}"/>
          </ac:grpSpMkLst>
        </pc:grpChg>
        <pc:grpChg chg="add del mod">
          <ac:chgData name="NGUYEN PHAM ANH THU" userId="baf72463-252b-4d5f-a6ca-5a6327a9888d" providerId="ADAL" clId="{A230E93B-D9B0-4DCB-AA16-381D18A8938B}" dt="2022-01-07T02:39:43.122" v="1238" actId="478"/>
          <ac:grpSpMkLst>
            <pc:docMk/>
            <pc:sldMk cId="2884680399" sldId="295"/>
            <ac:grpSpMk id="1683" creationId="{D6CD110D-0C8D-4459-BA77-917AC0F691C8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684" creationId="{26BD719D-3D61-4A5E-A04C-03D012CB8E3F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685" creationId="{D529D68D-CD40-4D25-96F0-B28B35A579A2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686" creationId="{ED24FFA6-E0DD-4500-AECD-64B1EF38F0A9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687" creationId="{CBA54E39-4998-4249-A1DC-5A32ED6B8CFC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688" creationId="{16E5C398-DEDF-4605-9E10-7BED58E0AC02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689" creationId="{48ADE376-E5E3-4D89-A9D9-C864898E819D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690" creationId="{AD3A74DB-16BB-45FB-A982-15BBBC770D5B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691" creationId="{EFA22CEC-ECF3-46B3-94B5-A80573F338A9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692" creationId="{8BC91D31-5F86-4134-97E8-5DB73B0D3DCF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693" creationId="{AE114839-E7C8-4723-A041-65A0BF39A9A7}"/>
          </ac:grpSpMkLst>
        </pc:grpChg>
        <pc:grpChg chg="add del mod">
          <ac:chgData name="NGUYEN PHAM ANH THU" userId="baf72463-252b-4d5f-a6ca-5a6327a9888d" providerId="ADAL" clId="{A230E93B-D9B0-4DCB-AA16-381D18A8938B}" dt="2022-01-07T02:39:43.122" v="1238" actId="478"/>
          <ac:grpSpMkLst>
            <pc:docMk/>
            <pc:sldMk cId="2884680399" sldId="295"/>
            <ac:grpSpMk id="1794" creationId="{78FA23F9-DEE1-4346-A864-2EC11F5F8891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795" creationId="{3EB14F78-7541-4E82-9DE1-1BA617B344C2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796" creationId="{920127EC-FBCC-4935-B85D-D43B7E759AE4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797" creationId="{6FFAAA5C-5011-4D5D-BC1D-2E66DCFEF7A8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798" creationId="{37CD3E58-84BC-4805-87DC-CA730D5000F3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799" creationId="{605E5313-2606-494B-A6C1-FEA84CB028D0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800" creationId="{737FF978-E643-48F5-B8DC-FB7812A72735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801" creationId="{52BDCB80-DFA2-405D-A0FD-94BBB223628E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802" creationId="{1094C8D0-8572-4AA1-BFB5-9670A8809494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803" creationId="{7F35CCA2-00C0-4B9C-96BF-C839DF2C55E9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804" creationId="{EB7E5C84-D37C-4D63-BDFC-9E1CA37CBFE3}"/>
          </ac:grpSpMkLst>
        </pc:grpChg>
        <pc:grpChg chg="add del mod">
          <ac:chgData name="NGUYEN PHAM ANH THU" userId="baf72463-252b-4d5f-a6ca-5a6327a9888d" providerId="ADAL" clId="{A230E93B-D9B0-4DCB-AA16-381D18A8938B}" dt="2022-01-07T02:39:43.122" v="1238" actId="478"/>
          <ac:grpSpMkLst>
            <pc:docMk/>
            <pc:sldMk cId="2884680399" sldId="295"/>
            <ac:grpSpMk id="1905" creationId="{A1CFDF3D-B6A2-4C3C-A9CC-8C97D96AAC45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906" creationId="{ADBA2D1C-3AEF-444C-A538-4116D1D9C05F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907" creationId="{E7A6C27D-ABDD-4DD3-BB16-FD023FA172E7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908" creationId="{D95FB838-F9EE-49DE-B6F1-44C61350F63E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909" creationId="{F19358C0-447E-4FDB-9595-75F0FE19EB3C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910" creationId="{02344F55-779C-452A-AB8B-52DF8F86EE69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911" creationId="{10F21D8D-DD8B-4293-9619-2A48D7C1A17D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912" creationId="{EF2421B5-959C-4A85-AE24-D60723DCCC92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913" creationId="{8C076666-7C4C-4EB1-A8A2-73303D8F6585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914" creationId="{FAA1AB54-D653-4C1F-9172-36655264BD50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1915" creationId="{8073808A-FFC7-4D78-A63F-8F72DF923E35}"/>
          </ac:grpSpMkLst>
        </pc:grpChg>
        <pc:grpChg chg="add del mod">
          <ac:chgData name="NGUYEN PHAM ANH THU" userId="baf72463-252b-4d5f-a6ca-5a6327a9888d" providerId="ADAL" clId="{A230E93B-D9B0-4DCB-AA16-381D18A8938B}" dt="2022-01-07T02:39:48.605" v="1241" actId="478"/>
          <ac:grpSpMkLst>
            <pc:docMk/>
            <pc:sldMk cId="2884680399" sldId="295"/>
            <ac:grpSpMk id="2016" creationId="{319300EE-D3BD-4629-8F19-AD588D270490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017" creationId="{D3B74127-B21E-4AEE-894A-5AEDED375CCC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018" creationId="{7C72C5EE-81F3-4008-B3E4-F4C11102214A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019" creationId="{9FCE4D49-555D-4547-8CEC-CA96F6EE9547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020" creationId="{92ADE027-7944-4D76-B731-F98D81A9F634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021" creationId="{4A38C27E-71E2-4A59-99A8-BE8A44321713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022" creationId="{A98EDBE0-B531-420F-9853-B6A508E93882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023" creationId="{5111B6AD-935D-48C0-895C-C5E516312301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024" creationId="{0C85BE4E-9792-4046-8094-CC551DF7D8D8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025" creationId="{8D7344A8-17E2-4227-B10A-AEC27B673705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026" creationId="{49615217-A985-4203-BDFB-D554EBDDF767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027" creationId="{8DDA1EA8-AC2F-41A6-83CB-B2CEC6597C4A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028" creationId="{D1322B69-9184-4EC8-AC21-D9FB0E507555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029" creationId="{6BF52C32-936E-4DEF-958B-A8F7D9874293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030" creationId="{8ED48095-A0C3-4998-8077-1912FCF442BE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031" creationId="{EBFF19AE-81AF-4E1F-8AD1-5D2E5F6405FC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132" creationId="{28CD2E2D-330A-47DE-A1A4-0FA33C95407C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133" creationId="{78937902-C71B-495B-AC3E-7B07B629A288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134" creationId="{9FF6A798-7338-4FBC-ADAC-3C7E5D9A3197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135" creationId="{B966FDB1-2757-4903-ADBF-11736752CFF0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136" creationId="{FE811DE3-C6CA-49D2-B671-972CCBFA8640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137" creationId="{D16A48B2-2BE8-44D3-B75D-227BF6D5EBA5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138" creationId="{5DD2E4DE-50EB-45DF-8B79-860AD270F9B5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139" creationId="{98285A56-2FD4-4B56-B569-2A268A0DB29B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140" creationId="{F3396186-99BB-4028-A909-D1E5071BB28A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141" creationId="{0C32F93B-8E83-4195-8DFF-85F5CEF4D196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242" creationId="{A2D6C10F-9781-47C4-BE12-1F840D3CA7AA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243" creationId="{AA3DE53A-D153-40B3-A63E-3FE6608A15BB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244" creationId="{A5FB6D69-C6D4-4D67-A859-BBF79AFBCAEF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245" creationId="{32ACAFE7-C49F-40C0-A134-6E24877F7FDF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246" creationId="{8442C41B-04EF-416A-A749-B3AA4D2A0C06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247" creationId="{634C1F54-4199-4494-8CA9-0AC8E1F05FE8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248" creationId="{CC78BBF2-C530-42BA-9988-A3740BF54814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249" creationId="{B4921047-AAAC-4F19-ACA5-AFB034A4B8A7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250" creationId="{D27CAF65-4C3E-4438-8748-2EFE438F62E1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251" creationId="{7D1FC3AF-778E-4FB0-9E14-E1F9B9A6CA0D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352" creationId="{E2B67856-955E-4CE8-9CB7-6125803EB22C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353" creationId="{3EA17672-F71F-4263-AD2C-6DB19EA85324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354" creationId="{4942CE23-02A9-4D14-A937-416D5053E7D6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355" creationId="{CEE78776-2B71-4319-B5B5-8ED8657BE60B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356" creationId="{C2F78EE1-B419-4592-8DB4-F7ACD2D89E2C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357" creationId="{66227838-67FF-4403-8847-5D4A77E9932E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358" creationId="{A1FF6AEC-A217-4104-8A83-7FFC053FABF7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359" creationId="{773FB09F-D0F9-407D-B64F-8C84874ECFFE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360" creationId="{8EC17EA9-7B9C-46E0-9413-BD37B58D7D9B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361" creationId="{40579F45-9FC4-4BF0-BB16-414552E569B5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462" creationId="{0601FCCD-BDE9-44A7-AB18-C62A0B8BED4B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463" creationId="{C0F78385-77D6-48BB-9C76-524A62B83585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464" creationId="{67FBB018-3DA8-4ABF-9714-B403A92E1106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465" creationId="{985B68D3-C99C-4DB1-B6F9-8AD23B0EC163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466" creationId="{6C9CDB83-FE0A-42B6-B8AC-842260FC45A8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467" creationId="{1FA7A0AA-0B33-408A-88B2-332FC7E36231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468" creationId="{E3C15711-7AF2-4BA2-832F-B34620EBC7A0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469" creationId="{A4F18D00-9B6B-4DC5-8D9B-3D5FB79A2294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470" creationId="{1D2AAC74-F2C7-42E1-B18A-C75EB0C42DF4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471" creationId="{C09C76F0-DFCD-4D70-A751-2EB1BACAD2EB}"/>
          </ac:grpSpMkLst>
        </pc:grpChg>
        <pc:grpChg chg="add del mod">
          <ac:chgData name="NGUYEN PHAM ANH THU" userId="baf72463-252b-4d5f-a6ca-5a6327a9888d" providerId="ADAL" clId="{A230E93B-D9B0-4DCB-AA16-381D18A8938B}" dt="2022-01-07T02:39:43.122" v="1238" actId="478"/>
          <ac:grpSpMkLst>
            <pc:docMk/>
            <pc:sldMk cId="2884680399" sldId="295"/>
            <ac:grpSpMk id="2572" creationId="{67D9E6AF-3A5F-4CA9-9DE7-73ACB01F3C26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573" creationId="{CC78A432-48D2-49D1-907C-FC36B0248B4C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574" creationId="{ECAD6AEF-F605-49B4-AE7E-06ADE5A819A1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575" creationId="{05B6D39A-B882-4F6B-8487-E0A477E9503A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576" creationId="{592E3FAF-2DEE-43C0-AF43-36A8BCBCA8AC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577" creationId="{A965A0A4-52A4-4CC5-A787-6858E4BB2E7C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578" creationId="{7CFE18C1-0057-4F12-B07B-6A98CC1A7F96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579" creationId="{D787E583-F464-46F0-8EA4-51BFD9A22088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580" creationId="{180D56E9-6E3D-45B2-AF1E-60DEFE80732E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581" creationId="{49BA5089-1D08-49CC-807B-30DAB7E2E2F3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582" creationId="{A1C4BF38-36C4-4B4D-9350-9ACCC54D2949}"/>
          </ac:grpSpMkLst>
        </pc:grpChg>
        <pc:grpChg chg="add del mod">
          <ac:chgData name="NGUYEN PHAM ANH THU" userId="baf72463-252b-4d5f-a6ca-5a6327a9888d" providerId="ADAL" clId="{A230E93B-D9B0-4DCB-AA16-381D18A8938B}" dt="2022-01-07T02:39:43.122" v="1238" actId="478"/>
          <ac:grpSpMkLst>
            <pc:docMk/>
            <pc:sldMk cId="2884680399" sldId="295"/>
            <ac:grpSpMk id="2683" creationId="{BE3BC861-FFFB-45F6-A6D5-358808DCBEAF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684" creationId="{8CA1BAEB-FD1C-4065-A9D4-4CA4271F31E3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685" creationId="{0765771D-95F6-4D87-8872-C102FAD5E5F0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686" creationId="{ADD3421A-D74B-47CC-8F08-909DE45E31A8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687" creationId="{A2A69F1F-BF52-42A1-B1B1-F18B8C71DEDB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688" creationId="{6113B0B9-2B4D-4FCC-8BF5-742BA98FC3AA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689" creationId="{8E13AD98-B34B-4407-A9B0-EA99DFA54511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690" creationId="{E67FBE55-1649-4778-A10A-4846C6FB0293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691" creationId="{FD9754E3-E6ED-4518-9394-8CC6638A1533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692" creationId="{E47EE357-D788-44CF-A624-98BA83155339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693" creationId="{84A9BA2F-0543-44E7-9E5A-48B73005AFB6}"/>
          </ac:grpSpMkLst>
        </pc:grpChg>
        <pc:grpChg chg="add del mod">
          <ac:chgData name="NGUYEN PHAM ANH THU" userId="baf72463-252b-4d5f-a6ca-5a6327a9888d" providerId="ADAL" clId="{A230E93B-D9B0-4DCB-AA16-381D18A8938B}" dt="2022-01-07T02:39:48.012" v="1240" actId="478"/>
          <ac:grpSpMkLst>
            <pc:docMk/>
            <pc:sldMk cId="2884680399" sldId="295"/>
            <ac:grpSpMk id="2794" creationId="{069C9736-F18D-4C02-B94C-BC3BD4EC9787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795" creationId="{439C52AB-7FAE-4655-9A2B-21507BA7BA51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796" creationId="{42D1FD31-7689-4219-B3C3-B689E7840140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797" creationId="{408636B8-9CDA-47BA-925C-13BC88714E7E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798" creationId="{58A49469-C681-484F-900F-03D52BB0E4D0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799" creationId="{AB34AB11-8FD4-4ECB-AAA6-9D840A4BEC8D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800" creationId="{93819E31-9ED6-4611-BA4D-D48308EE9935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801" creationId="{9D11F725-0A73-41FF-AAB5-8C370F232BFD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802" creationId="{2DBE876E-8837-44DC-9ACE-EA94FBD89850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803" creationId="{8FE7AFDA-DC3C-4FE9-901F-3DBF892A718D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804" creationId="{DDE369D6-FD72-41C1-A982-CEB67D81BB49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805" creationId="{59A5BCD0-CC07-4C4D-AC5E-9095419676BB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806" creationId="{CECF565A-D986-4868-AFBC-79D8237D2202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807" creationId="{3B8DB3BF-745E-4312-8C46-EC5B9F07984B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808" creationId="{8BC59126-F9A9-4CC9-BF22-1ECEEDEBBA2E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809" creationId="{BD80D126-E2A5-434F-9D62-EC111CC454BB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910" creationId="{DBEE5B79-110C-4973-B4FC-B03BFE45819D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911" creationId="{077C220F-3D5A-4D4A-907D-D1D870DE5F9C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912" creationId="{E96F25E9-A23F-4D7E-A682-FFB63AD288DB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913" creationId="{CF2AA373-E265-49A7-9D24-51D2F3267F03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914" creationId="{B8CFFDA1-186C-4A66-98CB-88BC6C07707C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915" creationId="{0DFC8ADB-2F62-4829-ADDF-1FEBB85E279C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916" creationId="{9D31629B-223E-43FB-AAD8-CD2DD43C41E8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917" creationId="{0DC01B0E-81B1-4440-87CB-71F461BAC935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918" creationId="{75BF9219-E1E7-4933-ABF1-0A59A04ABDB6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2919" creationId="{C222514E-1E83-4BBF-83BD-ED02CE2FBDA4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020" creationId="{1D79F2C5-7300-491E-BEAE-AF0ACA8A784F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021" creationId="{BF34962E-A565-44D4-894F-3758A16662D9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022" creationId="{85FF3A89-DB6A-4F39-881E-6BA937871AD1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023" creationId="{2BC5633B-8FAA-453F-83D7-6000DBB3E3ED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024" creationId="{E4E730EE-B442-444D-8D80-99D388A495EA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025" creationId="{C6DB647E-D215-42E9-8086-56BAA76D68D5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026" creationId="{43B7A586-EF21-4B73-BCF8-FA82FFF77880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027" creationId="{8589B805-6BEA-4149-8B4B-24D7C9689214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028" creationId="{7BA65C4E-E1EE-4F73-85A7-EA76F33052E2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029" creationId="{64E1A970-5EEC-47EC-B35A-F5C0463F7568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130" creationId="{D959CE09-A0FD-4C9A-8388-E55E3462157E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131" creationId="{84521E72-8C22-490F-A8F5-0FD92CC02B5D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132" creationId="{8C46A81D-3BFD-4959-BF83-F1C761738CCA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133" creationId="{B0A4ED7C-B9FF-4516-866B-AB7BD73926BB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134" creationId="{50DD048D-FBA1-4CE1-8915-A93F2D166B2B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135" creationId="{73F8DD84-D879-4CFA-9091-AF98AD34752E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136" creationId="{B11B276A-9BCD-4C5B-8A88-BBF6FB9429E5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137" creationId="{D3E7213C-C2AA-484C-8467-9B8D731F2DFC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138" creationId="{B49602CF-4AC6-488D-888C-2FA8BDC80446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139" creationId="{179DE4D9-0F2B-4EF1-9B8F-254A84A62AA3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240" creationId="{7A6D5765-D90B-4E69-8C7E-83E09D304A17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241" creationId="{5F8B8DC3-08F2-4208-A7DB-C36C7F40FEF1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242" creationId="{CCA6B88F-248B-4A9E-9A62-91A7E526D4E5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243" creationId="{C70A8414-B354-4221-BD5A-D383E8D3EED6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244" creationId="{816FD9A8-BE9A-4E26-AD70-D2B1B7649E1D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245" creationId="{18D8101D-61A1-433E-95B4-65D9DE6341EC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246" creationId="{D8020EC8-C29C-4EA0-B98F-3E1343EB36F2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247" creationId="{0A2DE2F3-8F92-4A7F-BF5D-3E388A9217BD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248" creationId="{9FCB6B3C-6C6A-44D3-BC4B-04D0993BDDB7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249" creationId="{75AB9CE1-19D8-4E5F-88D1-8C87FABC8BAF}"/>
          </ac:grpSpMkLst>
        </pc:grpChg>
        <pc:grpChg chg="add del mod">
          <ac:chgData name="NGUYEN PHAM ANH THU" userId="baf72463-252b-4d5f-a6ca-5a6327a9888d" providerId="ADAL" clId="{A230E93B-D9B0-4DCB-AA16-381D18A8938B}" dt="2022-01-07T02:35:46.995" v="1195" actId="478"/>
          <ac:grpSpMkLst>
            <pc:docMk/>
            <pc:sldMk cId="2884680399" sldId="295"/>
            <ac:grpSpMk id="3350" creationId="{BD507146-479B-45ED-ACA4-952190BD763E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351" creationId="{F6687B75-F75A-4167-9973-DEC210460B17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352" creationId="{500AA921-EA00-4DE4-9408-B081F256FFDD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353" creationId="{ACA651AB-286F-41EE-A8D6-1CC987476E32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354" creationId="{D6F3F150-5A43-4066-B776-1B261DEB7245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355" creationId="{511A580D-0BD3-4793-819C-DA2920B12245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356" creationId="{8F0A0F09-39AB-4590-A7A9-A1AA1F0936DB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357" creationId="{3D3E280C-F6B2-45E7-B404-FA224839C77A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358" creationId="{2BADCB21-8CA4-420B-8094-0DDF5EDF6AF7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359" creationId="{7F28AD83-71E0-4E47-815B-68F4699B64E6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360" creationId="{22033960-E26D-4FBB-9EE2-8790A2A8BC71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361" creationId="{1A957950-5168-47E7-8ED7-98EAB9A799DF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362" creationId="{CBF1F400-E812-4440-888C-952C386FED15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463" creationId="{0E125CC8-8EE7-4010-83FF-96F5E89541FC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464" creationId="{2851B0A1-9328-4DFB-BFBD-51A67CF657C0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465" creationId="{F46C4110-A9CA-4FF1-92F9-F5555ACAD623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466" creationId="{5FB10F43-EE51-4105-B23D-36142A068530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467" creationId="{EC7B150B-3426-44A8-80EC-86FFE6E7CDA7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468" creationId="{CD472933-54D3-4BA4-A416-CBC2C760E3BD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469" creationId="{CEB60836-B539-44E0-9CF6-A1C197091307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470" creationId="{22301E82-1CD8-45CD-8A45-A49AC822D8CF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471" creationId="{C8891A60-9CB2-4026-96B3-69AEA44F339F}"/>
          </ac:grpSpMkLst>
        </pc:grpChg>
        <pc:grpChg chg="mod">
          <ac:chgData name="NGUYEN PHAM ANH THU" userId="baf72463-252b-4d5f-a6ca-5a6327a9888d" providerId="ADAL" clId="{A230E93B-D9B0-4DCB-AA16-381D18A8938B}" dt="2022-01-07T02:34:11.148" v="1177"/>
          <ac:grpSpMkLst>
            <pc:docMk/>
            <pc:sldMk cId="2884680399" sldId="295"/>
            <ac:grpSpMk id="3472" creationId="{7F79FEBB-CF2D-4738-B697-237B5F6D1DC6}"/>
          </ac:grpSpMkLst>
        </pc:grpChg>
        <pc:grpChg chg="add mod">
          <ac:chgData name="NGUYEN PHAM ANH THU" userId="baf72463-252b-4d5f-a6ca-5a6327a9888d" providerId="ADAL" clId="{A230E93B-D9B0-4DCB-AA16-381D18A8938B}" dt="2022-01-07T02:40:09.676" v="1246" actId="1076"/>
          <ac:grpSpMkLst>
            <pc:docMk/>
            <pc:sldMk cId="2884680399" sldId="295"/>
            <ac:grpSpMk id="3583" creationId="{D904E8AF-7E04-4E39-9A13-90E6DF153E48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584" creationId="{E4FC887B-6AFC-487B-B300-B346A7ED45D7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585" creationId="{6A677D65-4F78-4606-A32E-F0A203793A79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586" creationId="{CB0C5DF0-8F06-4CB4-92F7-1FB2A1CA48CB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587" creationId="{0AB8477C-C402-479D-931E-C78970086BB5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588" creationId="{95C1FDD4-C3D3-4C33-ADA3-A12A140FB261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589" creationId="{AB3306FD-23A9-4E7B-87E1-F6C0F30A5382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590" creationId="{2C235CE1-C841-4525-9A81-E971E5BE5CCE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591" creationId="{CCD19FF4-1FCA-416A-83DA-4CDFF42A032E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592" creationId="{1F25C464-D9E6-4DF1-99FE-E95FBF1D8FBA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593" creationId="{67F65E9C-FA30-41B4-B244-2CF370A02B7C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594" creationId="{67DC4965-E438-42A6-8DAA-E3D4D0F61758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595" creationId="{45AC566A-5E10-4093-B986-8EBBDA71DDDA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596" creationId="{8697C41B-5691-499C-A153-2134A33DD275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597" creationId="{51B70382-A4D3-41FE-BCE1-CEB5B531EA06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598" creationId="{0C331BF5-5A19-45D7-A36C-C3A8955E56E2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699" creationId="{23D13589-05AB-4FD6-AEB7-8712BAF083EE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700" creationId="{4B94641A-63C3-4D4F-B6FB-4D92D71A5DCD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701" creationId="{B23CAF78-6AD4-4FB0-9549-05033A09A0A3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702" creationId="{AAD7D1C2-81AF-421C-A073-023CE24F2CEA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703" creationId="{0AB41378-30CB-4991-B4C5-E3284B0F1AE9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704" creationId="{955FD7D4-BF91-4878-AE12-E73A0DB503FC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705" creationId="{20B72109-4D69-4CE7-9124-B9DCE56BE21C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706" creationId="{E47785A5-A40D-43C2-9156-BCFAE1F92820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707" creationId="{8911AA60-1F40-44F2-913B-194D809D2E28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708" creationId="{24FF1540-E1F0-4D44-AA90-357AD31C6A80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809" creationId="{939E9105-BB55-42C1-8E36-B385FC48F379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810" creationId="{16AA15B4-E349-464A-9EE2-3F7BC71B50CC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811" creationId="{2F7191F4-9A99-404D-9618-A243876A160F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812" creationId="{C5792D05-3ABB-4BEE-AC08-29CB5ED95992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813" creationId="{B75956B4-F168-42C5-9CEE-C7D130F55D66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814" creationId="{E372B237-273C-4736-9C8D-9F0CCC149D32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815" creationId="{20E7CBC0-8104-4692-B7C3-53410D430FEB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816" creationId="{081A9E5C-296D-4AB2-90E0-FFE4A4A2D042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817" creationId="{2864B53C-4554-4837-BB83-C9B8FE094A77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818" creationId="{3D6E60B9-EC7E-4240-8B9D-6C6102604681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919" creationId="{91FB1E00-24D0-417E-B601-E2BA9B07A14A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920" creationId="{99B411E7-C758-454E-9BAE-0BE0FECD5A99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921" creationId="{27D6A033-AE3D-42B0-B69F-25B4293EE503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922" creationId="{58BC0A3E-F736-4D14-9DCC-519ED4117D11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923" creationId="{6B5EC444-5196-487A-8416-B94A9D88D6DB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924" creationId="{A3CD049D-CC69-453B-AB43-F42DE4EA2489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925" creationId="{9E60E5FD-1E20-4D9B-ADDD-525D6F9A2869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926" creationId="{9B93379B-561C-4B64-A949-E65741F02821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927" creationId="{7DA63000-E8E1-4074-9019-D5E638FDB629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3928" creationId="{8565493E-BDBC-47FC-BE1E-7D961B8147BD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4029" creationId="{D2A60D4D-174E-4FCC-A4C3-1B44EA319EEA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4030" creationId="{0B07D7D8-CA25-4856-8AC0-AE04D923F22A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4031" creationId="{86FDCAAF-6634-4DD4-B0C8-41DDB45D718E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4032" creationId="{F056EF33-2976-414B-9CD5-65D0F900D66D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4033" creationId="{F0A12F08-AAC2-445F-838A-4112EBBE02E4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4034" creationId="{2F8480AE-54AD-43A1-B4B3-80B442678855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4035" creationId="{A3547336-EE72-41CE-B74D-B57BB85F4057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4036" creationId="{C64199D1-597B-4462-B3DC-4C7238B18296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4037" creationId="{29032397-C0C1-4297-B182-072F6843EC83}"/>
          </ac:grpSpMkLst>
        </pc:grpChg>
        <pc:grpChg chg="mod">
          <ac:chgData name="NGUYEN PHAM ANH THU" userId="baf72463-252b-4d5f-a6ca-5a6327a9888d" providerId="ADAL" clId="{A230E93B-D9B0-4DCB-AA16-381D18A8938B}" dt="2022-01-07T02:39:56.940" v="1244"/>
          <ac:grpSpMkLst>
            <pc:docMk/>
            <pc:sldMk cId="2884680399" sldId="295"/>
            <ac:grpSpMk id="4038" creationId="{9188BA2F-676E-4309-9C50-A0BA76674588}"/>
          </ac:grpSpMkLst>
        </pc:grpChg>
        <pc:grpChg chg="add mod">
          <ac:chgData name="NGUYEN PHAM ANH THU" userId="baf72463-252b-4d5f-a6ca-5a6327a9888d" providerId="ADAL" clId="{A230E93B-D9B0-4DCB-AA16-381D18A8938B}" dt="2022-01-07T02:40:23.010" v="1249" actId="1076"/>
          <ac:grpSpMkLst>
            <pc:docMk/>
            <pc:sldMk cId="2884680399" sldId="295"/>
            <ac:grpSpMk id="4139" creationId="{6F72B3A0-9C86-4340-BCF0-F47E34F7795D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140" creationId="{E03C3C6E-CFAE-44B0-BC0E-1FDCC1CE0714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141" creationId="{BF8D831D-177A-475F-A22B-699B4630EAAF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142" creationId="{A2CC3CF5-AD27-4D3F-BFBC-CD7CCD1F48AD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143" creationId="{42608CF2-55E6-4962-A288-AA53A5011F9A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144" creationId="{F9C30B62-AE92-4189-B642-88ED7C4998D8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145" creationId="{4C91B37B-488B-421A-BD9A-0E474C9ACEA2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146" creationId="{9AC478C1-AB47-4047-9D3C-A1051C1840B1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147" creationId="{C3DB96AF-A745-4AAA-944F-C636AED25945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148" creationId="{EDB1ABEF-A7AC-4137-B039-C474872550EA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149" creationId="{A50A5356-E0CA-456A-BA6B-6EB335571209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150" creationId="{2E73CAD2-A29C-462A-96B9-E0D9F46FE669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151" creationId="{D7ADF918-0966-4CA8-82B9-2734E95C8A0E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152" creationId="{D1B181DA-E3F8-40B1-BF2A-98EC8DADBB32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153" creationId="{44C5D114-B6BA-4CF2-89D5-DDCC1DFF2E3D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154" creationId="{BBBC8034-3802-42C9-80D6-7C00527660EA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255" creationId="{C53AEEA7-67E0-43AD-B5BE-6E7ED0F70B11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256" creationId="{6623882E-6166-42BC-B85F-5BB927E78B4F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257" creationId="{B7DDFC9B-943C-49D9-A5FF-5AEA43DD9643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258" creationId="{370C2E6A-C939-4F0E-9CF2-F53E85D3B175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259" creationId="{BE30CA12-14A3-4590-AB70-EE25B50A354C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260" creationId="{59A2A2FF-5929-4813-B4DA-5F6DF46AFC70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261" creationId="{71293658-0D02-4BC4-AB42-0B6D00A0AAAA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262" creationId="{017328E9-5CF0-407A-AA3A-E28B8F6D55BE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263" creationId="{22608F26-BF1F-4E85-A534-AE6C15A95C30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264" creationId="{7EEF53D2-1DAC-4155-8EB2-DE1A6ECA537E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365" creationId="{184BAD23-D226-439B-BC33-65CEE37F6A41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366" creationId="{82869953-DCD1-478C-BBD4-15CEE4B55616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367" creationId="{F4D5B3F5-8D6A-49D3-A538-DB14887D9261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368" creationId="{A71FD6BF-79F8-48FD-A0D9-A2BE2243AA07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369" creationId="{4F887026-D6CD-4C12-BB29-720E0895B4CF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370" creationId="{867741C7-1230-45A3-8B5C-52226CF70A4D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371" creationId="{50B83ED9-4A83-4F48-97F2-8B546E2908B4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372" creationId="{00CA197A-5AA5-4493-B657-87FC4AB51B2E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373" creationId="{016C1473-BF65-44AA-A26B-3622C851368E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374" creationId="{EC8FABEE-9BE1-455F-9135-D2D67F6FACA9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475" creationId="{AEEC9A97-A6F4-445D-9184-C3C29CB31C0F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476" creationId="{D951BC3E-2B54-4D89-95A0-9B790776BA0D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477" creationId="{A12F7BEA-63B3-42CE-8AF2-C77864535B05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478" creationId="{E65C327A-8543-47BE-AD2F-FFB69143B3E6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479" creationId="{B9E90D42-6682-4A46-86FB-0AD62B06DC74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480" creationId="{AA468BDD-7625-462F-9E78-8B9BA7D85362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481" creationId="{CAE5CDD3-78CB-4BC7-9EC8-768DB67EF5A8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482" creationId="{9D664C64-F8D1-4F94-A2B2-E179F771CD56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483" creationId="{9C732AE3-D8C6-485E-90A3-941BD0B02504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484" creationId="{E9C201B0-BF52-4AF9-B51B-A1DF5A2958BD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585" creationId="{DF8442F3-D571-4FBC-8218-8EC02E899E74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586" creationId="{E75E46D4-BDCF-4E86-B1F7-167F81FF666A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587" creationId="{A14D6ECD-823A-44F7-B3E6-D7321E4D3C75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588" creationId="{E76A0704-1F72-4600-9720-FCFB8A5BC583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589" creationId="{3F1C5FA0-257F-440D-914B-FC94B577343F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590" creationId="{CCD60A2E-3D5D-4F8A-9E24-42C831E852CB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591" creationId="{081C16AC-D6BF-4351-B998-A727E3C3A047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592" creationId="{D7DE0C69-B9CC-449A-9A50-1C61FF4BE057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593" creationId="{00D44F73-71C0-477D-ABA9-F4DE3E912479}"/>
          </ac:grpSpMkLst>
        </pc:grpChg>
        <pc:grpChg chg="mod">
          <ac:chgData name="NGUYEN PHAM ANH THU" userId="baf72463-252b-4d5f-a6ca-5a6327a9888d" providerId="ADAL" clId="{A230E93B-D9B0-4DCB-AA16-381D18A8938B}" dt="2022-01-07T02:40:12.036" v="1247"/>
          <ac:grpSpMkLst>
            <pc:docMk/>
            <pc:sldMk cId="2884680399" sldId="295"/>
            <ac:grpSpMk id="4594" creationId="{77418BAF-5792-4B84-90AD-6DE3206897C8}"/>
          </ac:grpSpMkLst>
        </pc:grpChg>
        <pc:grpChg chg="add del 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4695" creationId="{ACDD531E-C2FD-4866-937E-C96C71BF6D9F}"/>
          </ac:grpSpMkLst>
        </pc:grpChg>
        <pc:grpChg chg="mod topLvl">
          <ac:chgData name="NGUYEN PHAM ANH THU" userId="baf72463-252b-4d5f-a6ca-5a6327a9888d" providerId="ADAL" clId="{A230E93B-D9B0-4DCB-AA16-381D18A8938B}" dt="2022-01-07T02:40:42.991" v="1255" actId="164"/>
          <ac:grpSpMkLst>
            <pc:docMk/>
            <pc:sldMk cId="2884680399" sldId="295"/>
            <ac:grpSpMk id="4696" creationId="{894501BA-FFC0-4819-9C52-8CC3CFBFCE15}"/>
          </ac:grpSpMkLst>
        </pc:grpChg>
        <pc:grpChg chg="mod topLvl">
          <ac:chgData name="NGUYEN PHAM ANH THU" userId="baf72463-252b-4d5f-a6ca-5a6327a9888d" providerId="ADAL" clId="{A230E93B-D9B0-4DCB-AA16-381D18A8938B}" dt="2022-01-07T02:40:42.991" v="1255" actId="164"/>
          <ac:grpSpMkLst>
            <pc:docMk/>
            <pc:sldMk cId="2884680399" sldId="295"/>
            <ac:grpSpMk id="4697" creationId="{8FC19967-027C-476B-8591-B5748CC858C5}"/>
          </ac:grpSpMkLst>
        </pc:grpChg>
        <pc:grpChg chg="mod topLvl">
          <ac:chgData name="NGUYEN PHAM ANH THU" userId="baf72463-252b-4d5f-a6ca-5a6327a9888d" providerId="ADAL" clId="{A230E93B-D9B0-4DCB-AA16-381D18A8938B}" dt="2022-01-07T02:40:42.991" v="1255" actId="164"/>
          <ac:grpSpMkLst>
            <pc:docMk/>
            <pc:sldMk cId="2884680399" sldId="295"/>
            <ac:grpSpMk id="4698" creationId="{AB40CE45-679B-42E1-B75B-DF7364D09B13}"/>
          </ac:grpSpMkLst>
        </pc:grpChg>
        <pc:grpChg chg="del mod topLvl">
          <ac:chgData name="NGUYEN PHAM ANH THU" userId="baf72463-252b-4d5f-a6ca-5a6327a9888d" providerId="ADAL" clId="{A230E93B-D9B0-4DCB-AA16-381D18A8938B}" dt="2022-01-07T02:40:39.421" v="1254" actId="478"/>
          <ac:grpSpMkLst>
            <pc:docMk/>
            <pc:sldMk cId="2884680399" sldId="295"/>
            <ac:grpSpMk id="4699" creationId="{EC979883-3C78-4CE1-BC7A-37B3957CB0C6}"/>
          </ac:grpSpMkLst>
        </pc:grpChg>
        <pc:grpChg chg="del mod topLvl">
          <ac:chgData name="NGUYEN PHAM ANH THU" userId="baf72463-252b-4d5f-a6ca-5a6327a9888d" providerId="ADAL" clId="{A230E93B-D9B0-4DCB-AA16-381D18A8938B}" dt="2022-01-07T02:40:38.222" v="1253" actId="478"/>
          <ac:grpSpMkLst>
            <pc:docMk/>
            <pc:sldMk cId="2884680399" sldId="295"/>
            <ac:grpSpMk id="4700" creationId="{326E9749-E062-480C-9B84-E08131466F62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4701" creationId="{6D6469D5-8396-413E-B657-849179283828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4702" creationId="{821B4FDE-F13B-4072-9185-FB791A236F2D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4703" creationId="{BD81E770-DAE9-4623-BB02-8E942439EA7F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4704" creationId="{F8BBCF64-7322-4F1E-B459-E66765FF61B8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4705" creationId="{25DC7A24-9B86-4E11-ADA7-97CCDE3B5E30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4706" creationId="{785EACC0-0C3E-4043-B3EB-9BE985C137A2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4707" creationId="{C078F02C-0974-4F1B-8F37-8E5C4499D202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4708" creationId="{C16DA8B4-5D43-4985-A00A-4B14BA26680D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4709" creationId="{CF4B6C5B-1BD4-4FA0-89D6-C1391ACBF12E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4710" creationId="{CBA31491-6BA4-4476-9AAE-273C34A9212D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4811" creationId="{EAD0E195-F237-4B93-8205-82D26FC3A79B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4812" creationId="{D8BB4982-0272-40DB-AD7D-B2DC2E78CE3D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4813" creationId="{5DF71646-9BE5-4EDF-A18B-D902119CE253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4814" creationId="{B760C59B-0C9F-4F98-8F7E-6A99D193F9CF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4815" creationId="{2D016DEB-67F9-43F7-AB82-A575A5C0561D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4816" creationId="{CDC356E8-68EE-41DC-A4F3-AC8B88CDB54B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4817" creationId="{483BE16C-47FF-4685-B633-AE7070316EF8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4818" creationId="{CA66E108-DF5B-4065-AB4F-61FEBC4A760D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4819" creationId="{A3F697F6-7119-41A1-9F22-5768A99645D7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4820" creationId="{7AA27A46-2569-4A64-A42A-E61972D40335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4921" creationId="{42BE732C-77C5-4EE7-AA1E-F276A243638F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4922" creationId="{EBB9771B-9512-4BF2-836B-E37921A59638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4923" creationId="{F3F913FC-3DBD-4A82-BCB2-0AF2CC29C27D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4924" creationId="{6A958317-0834-4970-B648-D29617AB5A83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4925" creationId="{A3C379F8-CC38-4EE2-971A-BC8891CB1A04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4926" creationId="{5734377B-856D-4472-850D-CC5D0E91980B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4927" creationId="{F3669AD2-84FD-48ED-ACAC-D646F0643C6A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4928" creationId="{0A45AC44-6D22-4917-ADC4-D2945FAC38F3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4929" creationId="{58198476-9EE1-4571-B958-D2890B86F993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4930" creationId="{FA3FEB11-4F87-4EE7-9522-801D90A3129C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5031" creationId="{07F8CF8B-5ED3-44D7-ADAC-FB09B0C6E87C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5032" creationId="{FBE1D243-D601-4C76-A15B-66EC7B5047E0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5033" creationId="{966615F6-D257-499F-83ED-458616420986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5034" creationId="{98B99C0A-B7FD-469D-9C5B-52A9CDE86B98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5035" creationId="{8D1FE5FB-DC68-40DB-9AFE-DBA0074649FB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5036" creationId="{D6B2B401-7D68-4E77-B167-44A5CEC5474D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5037" creationId="{76350171-56B6-4071-AFB5-837418A92B2D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5038" creationId="{5878099B-EA42-46F7-B0BA-C51A5B8C6993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5039" creationId="{A6AB4224-69CB-4A10-B227-EF9153DFB4B8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5040" creationId="{FEC93EBB-CD88-45A8-8CF9-287B5FB89802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5141" creationId="{98AD4DD8-84EA-49EA-8F38-3172B06D3DC6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5142" creationId="{45900A17-2C08-4E83-851C-94893934908E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5143" creationId="{3CF2E01A-700C-4E75-8C8C-6B2432B7A004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5144" creationId="{9009F316-59CC-4511-8799-30E0C1D3C919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5145" creationId="{09207610-E224-4858-A5BF-E9ECCA7D136E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5146" creationId="{B13EC89F-7B28-44AC-8646-31E9F3C29F9C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5147" creationId="{AF429E8F-DA23-43E9-A6A3-86C2019CC3E5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5148" creationId="{FCBDFC51-B193-41EE-BCFE-0E610F602628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5149" creationId="{8C68CE96-7ADD-460E-B7FE-0412A8803190}"/>
          </ac:grpSpMkLst>
        </pc:grpChg>
        <pc:grpChg chg="mod">
          <ac:chgData name="NGUYEN PHAM ANH THU" userId="baf72463-252b-4d5f-a6ca-5a6327a9888d" providerId="ADAL" clId="{A230E93B-D9B0-4DCB-AA16-381D18A8938B}" dt="2022-01-07T02:40:36.091" v="1252" actId="165"/>
          <ac:grpSpMkLst>
            <pc:docMk/>
            <pc:sldMk cId="2884680399" sldId="295"/>
            <ac:grpSpMk id="5150" creationId="{7B8A4DE2-5A85-4F83-BF23-DC16A4A42163}"/>
          </ac:grpSpMkLst>
        </pc:grpChg>
        <pc:grpChg chg="add mod">
          <ac:chgData name="NGUYEN PHAM ANH THU" userId="baf72463-252b-4d5f-a6ca-5a6327a9888d" providerId="ADAL" clId="{A230E93B-D9B0-4DCB-AA16-381D18A8938B}" dt="2022-01-07T02:41:02.304" v="1259" actId="1076"/>
          <ac:grpSpMkLst>
            <pc:docMk/>
            <pc:sldMk cId="2884680399" sldId="295"/>
            <ac:grpSpMk id="5251" creationId="{C162812D-D9CF-4D07-A35D-4DCED80D6DDC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252" creationId="{6D9CA067-4E6B-4CBE-BD1F-E8EC278B269A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253" creationId="{B7DC815B-95BC-466E-B066-0A67D5E1E499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254" creationId="{96F74421-047C-4234-9C63-8C998BED9D9F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255" creationId="{40DDEA53-95EA-45F8-AF9A-4EE587CD26C6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256" creationId="{C3480798-CFEF-42F4-8FF2-25D7D7218BF0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257" creationId="{5617BDD8-BCD6-4082-A5CF-EE157F2F0E5C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258" creationId="{104BBE8F-0AEA-449B-B645-DEEC394B4A7E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259" creationId="{B475D794-8C31-4D9A-9F1F-665B569360BB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260" creationId="{B135DE58-1E5D-4569-956A-F2718F42CED8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261" creationId="{66AC3D4C-E37A-4598-9BBD-A71CF1B8F65E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262" creationId="{C9F638C2-4959-4A85-B7C5-8259491C2950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263" creationId="{3DBA25EF-4D72-4C53-9257-DD634D2E72BD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264" creationId="{C01EC3CF-E0DB-4A55-85E1-0316151EA2D7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265" creationId="{302F8B55-CAB6-4478-9C20-487BA199AA25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266" creationId="{29885645-3FF4-4D49-A796-DF5C9506E6D2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367" creationId="{E959F0C4-962F-41C9-A5A8-04415760EC74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368" creationId="{FDC69DFC-1AB3-42BF-A6BF-843D006FC492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369" creationId="{25C8E44E-1EF3-4E23-AEB0-4DAFC2C8F9C7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370" creationId="{0B165389-78ED-4A2C-B936-522B8A630897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371" creationId="{06AF73B0-0ADE-48B3-A388-86CE1B4EFF21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372" creationId="{C96E9990-728C-4D4F-9133-2C02E2715B33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373" creationId="{35EE0E18-8D8D-412F-9E2A-F8CA55A82B8D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374" creationId="{1B35D974-0536-4199-AAD7-8DB1F9F341A1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375" creationId="{EB5EFAA3-770D-4582-BA45-F01CABC535D1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376" creationId="{E7489313-B055-4DCA-827E-590D3ACA1589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477" creationId="{0D67F40D-FCFA-4A63-B7D3-68DBD92274C1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478" creationId="{43F89F23-CFA5-4DD2-B424-8DC8FDC80C11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479" creationId="{25089630-1ACF-45EC-B396-FE72887A6177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480" creationId="{14DEC6E3-4D03-4348-A63F-F0A4C5D0A4BA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481" creationId="{3E3A3B68-E20F-41AD-8A6B-15E66B95C9B4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482" creationId="{5893A909-FAA6-4101-A023-3DD0265292A8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483" creationId="{B6D73640-4DAE-4200-AEC0-265B91BC0A1C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484" creationId="{70CC405C-F4E8-480F-A7D8-8ACD7248DFC3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485" creationId="{6CA2ED08-CEA1-4E73-94A4-0E0C10FE4DE2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486" creationId="{D8870414-97B4-42F3-8D52-8061FF702610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587" creationId="{269A94D6-52B8-4397-BF19-0F3DDE8CEB44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588" creationId="{E57DE20D-7424-4D3B-A32A-3EF295EA9AAF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589" creationId="{A7D0A0FD-3B52-42A0-A3E1-34684D08140B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590" creationId="{DDE82511-2C42-4550-9A15-B280A0E8BFB0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591" creationId="{F79BB8E3-2133-4E16-A11E-EE67FEF3355B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592" creationId="{3725016E-4F55-4157-93A2-6AB81968A825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593" creationId="{C650483A-37B1-4B48-88A8-52A1C6E92CB7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594" creationId="{5523832E-A8FD-4190-8D18-1FDCC6173505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595" creationId="{CAE1971B-6599-4C60-A2C0-C12C711EE392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596" creationId="{5D77529A-0443-49A4-BFA9-E3CC5903CAB5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697" creationId="{6F48791D-0838-4B6C-BFBA-0E8AB1B30E10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698" creationId="{865A7BA0-3EFB-4252-B247-C97EC0F29251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699" creationId="{B5617B03-1475-4E5C-9A01-E5D7BC92780D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700" creationId="{D2DC4601-76FB-4010-861E-E7BAD7058AB4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701" creationId="{1F74BB3A-EC3F-4AFA-8BEB-78F0D23A5090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702" creationId="{09E188C1-2163-4B71-B0A8-902B46665E46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703" creationId="{D951790F-DD71-4EED-B561-D699B52A818F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704" creationId="{4B69E1E5-3214-4DEE-A1AF-8A0D5905D312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705" creationId="{9D06CE3F-327C-473F-9CCC-FE66CB5A9984}"/>
          </ac:grpSpMkLst>
        </pc:grpChg>
        <pc:grpChg chg="mod">
          <ac:chgData name="NGUYEN PHAM ANH THU" userId="baf72463-252b-4d5f-a6ca-5a6327a9888d" providerId="ADAL" clId="{A230E93B-D9B0-4DCB-AA16-381D18A8938B}" dt="2022-01-07T02:40:50.742" v="1257"/>
          <ac:grpSpMkLst>
            <pc:docMk/>
            <pc:sldMk cId="2884680399" sldId="295"/>
            <ac:grpSpMk id="5706" creationId="{B67823A8-096E-4EF4-86AF-04871F6EEBF6}"/>
          </ac:grpSpMkLst>
        </pc:grpChg>
        <pc:grpChg chg="add del mod">
          <ac:chgData name="NGUYEN PHAM ANH THU" userId="baf72463-252b-4d5f-a6ca-5a6327a9888d" providerId="ADAL" clId="{A230E93B-D9B0-4DCB-AA16-381D18A8938B}" dt="2022-01-07T02:41:17.599" v="1263" actId="165"/>
          <ac:grpSpMkLst>
            <pc:docMk/>
            <pc:sldMk cId="2884680399" sldId="295"/>
            <ac:grpSpMk id="5807" creationId="{924B3C9D-8C65-4B66-8705-51C48F6D0EFF}"/>
          </ac:grpSpMkLst>
        </pc:grpChg>
        <pc:grpChg chg="mod topLvl">
          <ac:chgData name="NGUYEN PHAM ANH THU" userId="baf72463-252b-4d5f-a6ca-5a6327a9888d" providerId="ADAL" clId="{A230E93B-D9B0-4DCB-AA16-381D18A8938B}" dt="2022-01-07T15:26:34.305" v="6075" actId="164"/>
          <ac:grpSpMkLst>
            <pc:docMk/>
            <pc:sldMk cId="2884680399" sldId="295"/>
            <ac:grpSpMk id="5808" creationId="{96F344E2-0977-42E1-9138-0B2C0547458C}"/>
          </ac:grpSpMkLst>
        </pc:grpChg>
        <pc:grpChg chg="mod topLvl">
          <ac:chgData name="NGUYEN PHAM ANH THU" userId="baf72463-252b-4d5f-a6ca-5a6327a9888d" providerId="ADAL" clId="{A230E93B-D9B0-4DCB-AA16-381D18A8938B}" dt="2022-01-07T15:26:34.305" v="6075" actId="164"/>
          <ac:grpSpMkLst>
            <pc:docMk/>
            <pc:sldMk cId="2884680399" sldId="295"/>
            <ac:grpSpMk id="5809" creationId="{06FD11F4-68DE-4346-BF7B-264828250331}"/>
          </ac:grpSpMkLst>
        </pc:grpChg>
        <pc:grpChg chg="mod topLvl">
          <ac:chgData name="NGUYEN PHAM ANH THU" userId="baf72463-252b-4d5f-a6ca-5a6327a9888d" providerId="ADAL" clId="{A230E93B-D9B0-4DCB-AA16-381D18A8938B}" dt="2022-01-07T15:26:34.305" v="6075" actId="164"/>
          <ac:grpSpMkLst>
            <pc:docMk/>
            <pc:sldMk cId="2884680399" sldId="295"/>
            <ac:grpSpMk id="5810" creationId="{7E5C53A5-00C6-4D32-8783-6FACD4B14965}"/>
          </ac:grpSpMkLst>
        </pc:grpChg>
        <pc:grpChg chg="del mod topLvl">
          <ac:chgData name="NGUYEN PHAM ANH THU" userId="baf72463-252b-4d5f-a6ca-5a6327a9888d" providerId="ADAL" clId="{A230E93B-D9B0-4DCB-AA16-381D18A8938B}" dt="2022-01-07T02:41:21.411" v="1265" actId="478"/>
          <ac:grpSpMkLst>
            <pc:docMk/>
            <pc:sldMk cId="2884680399" sldId="295"/>
            <ac:grpSpMk id="5811" creationId="{761D042C-8AD4-4209-8391-C5A474694AAA}"/>
          </ac:grpSpMkLst>
        </pc:grpChg>
        <pc:grpChg chg="del mod topLvl">
          <ac:chgData name="NGUYEN PHAM ANH THU" userId="baf72463-252b-4d5f-a6ca-5a6327a9888d" providerId="ADAL" clId="{A230E93B-D9B0-4DCB-AA16-381D18A8938B}" dt="2022-01-07T02:41:19.641" v="1264" actId="478"/>
          <ac:grpSpMkLst>
            <pc:docMk/>
            <pc:sldMk cId="2884680399" sldId="295"/>
            <ac:grpSpMk id="5812" creationId="{734F3C42-8B3F-4746-815C-FA1FF6F01FF8}"/>
          </ac:grpSpMkLst>
        </pc:grpChg>
        <pc:grpChg chg="mod">
          <ac:chgData name="NGUYEN PHAM ANH THU" userId="baf72463-252b-4d5f-a6ca-5a6327a9888d" providerId="ADAL" clId="{A230E93B-D9B0-4DCB-AA16-381D18A8938B}" dt="2022-01-07T02:41:17.599" v="1263" actId="165"/>
          <ac:grpSpMkLst>
            <pc:docMk/>
            <pc:sldMk cId="2884680399" sldId="295"/>
            <ac:grpSpMk id="5813" creationId="{724D68BA-C456-46F3-9F4C-6E97573C5E6A}"/>
          </ac:grpSpMkLst>
        </pc:grpChg>
        <pc:grpChg chg="mod">
          <ac:chgData name="NGUYEN PHAM ANH THU" userId="baf72463-252b-4d5f-a6ca-5a6327a9888d" providerId="ADAL" clId="{A230E93B-D9B0-4DCB-AA16-381D18A8938B}" dt="2022-01-07T02:41:17.599" v="1263" actId="165"/>
          <ac:grpSpMkLst>
            <pc:docMk/>
            <pc:sldMk cId="2884680399" sldId="295"/>
            <ac:grpSpMk id="5814" creationId="{AE1038EB-73CC-4AD6-A4E1-ED84CA251FFD}"/>
          </ac:grpSpMkLst>
        </pc:grpChg>
        <pc:grpChg chg="mod">
          <ac:chgData name="NGUYEN PHAM ANH THU" userId="baf72463-252b-4d5f-a6ca-5a6327a9888d" providerId="ADAL" clId="{A230E93B-D9B0-4DCB-AA16-381D18A8938B}" dt="2022-01-07T02:41:17.599" v="1263" actId="165"/>
          <ac:grpSpMkLst>
            <pc:docMk/>
            <pc:sldMk cId="2884680399" sldId="295"/>
            <ac:grpSpMk id="5815" creationId="{C9835B25-B546-4208-AD9F-0705EC80E33B}"/>
          </ac:grpSpMkLst>
        </pc:grpChg>
        <pc:grpChg chg="mod">
          <ac:chgData name="NGUYEN PHAM ANH THU" userId="baf72463-252b-4d5f-a6ca-5a6327a9888d" providerId="ADAL" clId="{A230E93B-D9B0-4DCB-AA16-381D18A8938B}" dt="2022-01-07T02:41:17.599" v="1263" actId="165"/>
          <ac:grpSpMkLst>
            <pc:docMk/>
            <pc:sldMk cId="2884680399" sldId="295"/>
            <ac:grpSpMk id="5816" creationId="{1637D8E6-6573-4952-886E-9B1C57E68A45}"/>
          </ac:grpSpMkLst>
        </pc:grpChg>
        <pc:grpChg chg="mod">
          <ac:chgData name="NGUYEN PHAM ANH THU" userId="baf72463-252b-4d5f-a6ca-5a6327a9888d" providerId="ADAL" clId="{A230E93B-D9B0-4DCB-AA16-381D18A8938B}" dt="2022-01-07T02:41:17.599" v="1263" actId="165"/>
          <ac:grpSpMkLst>
            <pc:docMk/>
            <pc:sldMk cId="2884680399" sldId="295"/>
            <ac:grpSpMk id="5817" creationId="{FF07565E-FBF7-44E4-98F5-E28FB88CC4AC}"/>
          </ac:grpSpMkLst>
        </pc:grpChg>
        <pc:grpChg chg="mod">
          <ac:chgData name="NGUYEN PHAM ANH THU" userId="baf72463-252b-4d5f-a6ca-5a6327a9888d" providerId="ADAL" clId="{A230E93B-D9B0-4DCB-AA16-381D18A8938B}" dt="2022-01-07T02:41:17.599" v="1263" actId="165"/>
          <ac:grpSpMkLst>
            <pc:docMk/>
            <pc:sldMk cId="2884680399" sldId="295"/>
            <ac:grpSpMk id="5818" creationId="{0C540343-AFA8-4296-930D-7405F7B3E43A}"/>
          </ac:grpSpMkLst>
        </pc:grpChg>
        <pc:grpChg chg="mod">
          <ac:chgData name="NGUYEN PHAM ANH THU" userId="baf72463-252b-4d5f-a6ca-5a6327a9888d" providerId="ADAL" clId="{A230E93B-D9B0-4DCB-AA16-381D18A8938B}" dt="2022-01-07T02:41:17.599" v="1263" actId="165"/>
          <ac:grpSpMkLst>
            <pc:docMk/>
            <pc:sldMk cId="2884680399" sldId="295"/>
            <ac:grpSpMk id="5819" creationId="{91753B82-E911-4321-A152-C7937092CB13}"/>
          </ac:grpSpMkLst>
        </pc:grpChg>
        <pc:grpChg chg="mod">
          <ac:chgData name="NGUYEN PHAM ANH THU" userId="baf72463-252b-4d5f-a6ca-5a6327a9888d" providerId="ADAL" clId="{A230E93B-D9B0-4DCB-AA16-381D18A8938B}" dt="2022-01-07T02:41:17.599" v="1263" actId="165"/>
          <ac:grpSpMkLst>
            <pc:docMk/>
            <pc:sldMk cId="2884680399" sldId="295"/>
            <ac:grpSpMk id="5820" creationId="{6E2EA3F0-3756-4B86-8B07-374566828DA9}"/>
          </ac:grpSpMkLst>
        </pc:grpChg>
        <pc:grpChg chg="mod">
          <ac:chgData name="NGUYEN PHAM ANH THU" userId="baf72463-252b-4d5f-a6ca-5a6327a9888d" providerId="ADAL" clId="{A230E93B-D9B0-4DCB-AA16-381D18A8938B}" dt="2022-01-07T02:41:17.599" v="1263" actId="165"/>
          <ac:grpSpMkLst>
            <pc:docMk/>
            <pc:sldMk cId="2884680399" sldId="295"/>
            <ac:grpSpMk id="5821" creationId="{F5AB5C3C-93B4-45AF-946F-E3A6378F68D1}"/>
          </ac:grpSpMkLst>
        </pc:grpChg>
        <pc:grpChg chg="mod">
          <ac:chgData name="NGUYEN PHAM ANH THU" userId="baf72463-252b-4d5f-a6ca-5a6327a9888d" providerId="ADAL" clId="{A230E93B-D9B0-4DCB-AA16-381D18A8938B}" dt="2022-01-07T02:41:17.599" v="1263" actId="165"/>
          <ac:grpSpMkLst>
            <pc:docMk/>
            <pc:sldMk cId="2884680399" sldId="295"/>
            <ac:grpSpMk id="5822" creationId="{E4B76BC0-F4E7-4208-AAA2-AF22FE416000}"/>
          </ac:grpSpMkLst>
        </pc:grpChg>
        <pc:grpChg chg="mod">
          <ac:chgData name="NGUYEN PHAM ANH THU" userId="baf72463-252b-4d5f-a6ca-5a6327a9888d" providerId="ADAL" clId="{A230E93B-D9B0-4DCB-AA16-381D18A8938B}" dt="2022-01-07T02:41:17.599" v="1263" actId="165"/>
          <ac:grpSpMkLst>
            <pc:docMk/>
            <pc:sldMk cId="2884680399" sldId="295"/>
            <ac:grpSpMk id="5923" creationId="{C7506624-2F3B-4D02-B758-FEDDD6546828}"/>
          </ac:grpSpMkLst>
        </pc:grpChg>
        <pc:grpChg chg="mod">
          <ac:chgData name="NGUYEN PHAM ANH THU" userId="baf72463-252b-4d5f-a6ca-5a6327a9888d" providerId="ADAL" clId="{A230E93B-D9B0-4DCB-AA16-381D18A8938B}" dt="2022-01-07T02:41:17.599" v="1263" actId="165"/>
          <ac:grpSpMkLst>
            <pc:docMk/>
            <pc:sldMk cId="2884680399" sldId="295"/>
            <ac:grpSpMk id="5924" creationId="{73FC1A77-D4C2-4922-94A1-91BFADE9AF9B}"/>
          </ac:grpSpMkLst>
        </pc:grpChg>
        <pc:grpChg chg="mod">
          <ac:chgData name="NGUYEN PHAM ANH THU" userId="baf72463-252b-4d5f-a6ca-5a6327a9888d" providerId="ADAL" clId="{A230E93B-D9B0-4DCB-AA16-381D18A8938B}" dt="2022-01-07T02:41:17.599" v="1263" actId="165"/>
          <ac:grpSpMkLst>
            <pc:docMk/>
            <pc:sldMk cId="2884680399" sldId="295"/>
            <ac:grpSpMk id="5925" creationId="{449A23BB-CF76-4375-AE91-A0FBBD05306F}"/>
          </ac:grpSpMkLst>
        </pc:grpChg>
        <pc:grpChg chg="mod">
          <ac:chgData name="NGUYEN PHAM ANH THU" userId="baf72463-252b-4d5f-a6ca-5a6327a9888d" providerId="ADAL" clId="{A230E93B-D9B0-4DCB-AA16-381D18A8938B}" dt="2022-01-07T02:41:17.599" v="1263" actId="165"/>
          <ac:grpSpMkLst>
            <pc:docMk/>
            <pc:sldMk cId="2884680399" sldId="295"/>
            <ac:grpSpMk id="5926" creationId="{05E5F157-C1EF-4A8E-81D6-77E84749E8CC}"/>
          </ac:grpSpMkLst>
        </pc:grpChg>
        <pc:grpChg chg="mod">
          <ac:chgData name="NGUYEN PHAM ANH THU" userId="baf72463-252b-4d5f-a6ca-5a6327a9888d" providerId="ADAL" clId="{A230E93B-D9B0-4DCB-AA16-381D18A8938B}" dt="2022-01-07T02:41:17.599" v="1263" actId="165"/>
          <ac:grpSpMkLst>
            <pc:docMk/>
            <pc:sldMk cId="2884680399" sldId="295"/>
            <ac:grpSpMk id="5927" creationId="{270F1043-E286-4274-8B8C-7DA189E73560}"/>
          </ac:grpSpMkLst>
        </pc:grpChg>
        <pc:grpChg chg="mod">
          <ac:chgData name="NGUYEN PHAM ANH THU" userId="baf72463-252b-4d5f-a6ca-5a6327a9888d" providerId="ADAL" clId="{A230E93B-D9B0-4DCB-AA16-381D18A8938B}" dt="2022-01-07T02:41:17.599" v="1263" actId="165"/>
          <ac:grpSpMkLst>
            <pc:docMk/>
            <pc:sldMk cId="2884680399" sldId="295"/>
            <ac:grpSpMk id="5928" creationId="{A0414A29-7C55-4F9C-BA0A-A1D2831693F5}"/>
          </ac:grpSpMkLst>
        </pc:grpChg>
        <pc:grpChg chg="mod">
          <ac:chgData name="NGUYEN PHAM ANH THU" userId="baf72463-252b-4d5f-a6ca-5a6327a9888d" providerId="ADAL" clId="{A230E93B-D9B0-4DCB-AA16-381D18A8938B}" dt="2022-01-07T02:41:17.599" v="1263" actId="165"/>
          <ac:grpSpMkLst>
            <pc:docMk/>
            <pc:sldMk cId="2884680399" sldId="295"/>
            <ac:grpSpMk id="5929" creationId="{3DEFB66E-452A-43AD-92EC-E222A286D850}"/>
          </ac:grpSpMkLst>
        </pc:grpChg>
        <pc:grpChg chg="mod">
          <ac:chgData name="NGUYEN PHAM ANH THU" userId="baf72463-252b-4d5f-a6ca-5a6327a9888d" providerId="ADAL" clId="{A230E93B-D9B0-4DCB-AA16-381D18A8938B}" dt="2022-01-07T02:41:17.599" v="1263" actId="165"/>
          <ac:grpSpMkLst>
            <pc:docMk/>
            <pc:sldMk cId="2884680399" sldId="295"/>
            <ac:grpSpMk id="5930" creationId="{EF9E22ED-6065-428A-8152-700767422868}"/>
          </ac:grpSpMkLst>
        </pc:grpChg>
        <pc:grpChg chg="mod">
          <ac:chgData name="NGUYEN PHAM ANH THU" userId="baf72463-252b-4d5f-a6ca-5a6327a9888d" providerId="ADAL" clId="{A230E93B-D9B0-4DCB-AA16-381D18A8938B}" dt="2022-01-07T02:41:17.599" v="1263" actId="165"/>
          <ac:grpSpMkLst>
            <pc:docMk/>
            <pc:sldMk cId="2884680399" sldId="295"/>
            <ac:grpSpMk id="5931" creationId="{1AF4E00E-18F4-45F2-83FE-2C35C7FA67A1}"/>
          </ac:grpSpMkLst>
        </pc:grpChg>
        <pc:grpChg chg="mod">
          <ac:chgData name="NGUYEN PHAM ANH THU" userId="baf72463-252b-4d5f-a6ca-5a6327a9888d" providerId="ADAL" clId="{A230E93B-D9B0-4DCB-AA16-381D18A8938B}" dt="2022-01-07T02:41:17.599" v="1263" actId="165"/>
          <ac:grpSpMkLst>
            <pc:docMk/>
            <pc:sldMk cId="2884680399" sldId="295"/>
            <ac:grpSpMk id="5932" creationId="{43C2650A-80DC-42CE-B8B6-5E5578C75818}"/>
          </ac:grpSpMkLst>
        </pc:grpChg>
        <pc:grpChg chg="mod">
          <ac:chgData name="NGUYEN PHAM ANH THU" userId="baf72463-252b-4d5f-a6ca-5a6327a9888d" providerId="ADAL" clId="{A230E93B-D9B0-4DCB-AA16-381D18A8938B}" dt="2022-01-07T15:26:28.478" v="6074" actId="165"/>
          <ac:grpSpMkLst>
            <pc:docMk/>
            <pc:sldMk cId="2884680399" sldId="295"/>
            <ac:grpSpMk id="6033" creationId="{F025A3EE-9495-483D-9100-D7A31C0549C7}"/>
          </ac:grpSpMkLst>
        </pc:grpChg>
        <pc:grpChg chg="mod">
          <ac:chgData name="NGUYEN PHAM ANH THU" userId="baf72463-252b-4d5f-a6ca-5a6327a9888d" providerId="ADAL" clId="{A230E93B-D9B0-4DCB-AA16-381D18A8938B}" dt="2022-01-07T15:26:28.478" v="6074" actId="165"/>
          <ac:grpSpMkLst>
            <pc:docMk/>
            <pc:sldMk cId="2884680399" sldId="295"/>
            <ac:grpSpMk id="6034" creationId="{06AD4493-1F0E-4BB5-90AF-F163F2138F5C}"/>
          </ac:grpSpMkLst>
        </pc:grpChg>
        <pc:grpChg chg="mod">
          <ac:chgData name="NGUYEN PHAM ANH THU" userId="baf72463-252b-4d5f-a6ca-5a6327a9888d" providerId="ADAL" clId="{A230E93B-D9B0-4DCB-AA16-381D18A8938B}" dt="2022-01-07T15:26:28.478" v="6074" actId="165"/>
          <ac:grpSpMkLst>
            <pc:docMk/>
            <pc:sldMk cId="2884680399" sldId="295"/>
            <ac:grpSpMk id="6035" creationId="{A06C3B38-50CE-4E32-9F81-6BA2E4169F6E}"/>
          </ac:grpSpMkLst>
        </pc:grpChg>
        <pc:grpChg chg="mod">
          <ac:chgData name="NGUYEN PHAM ANH THU" userId="baf72463-252b-4d5f-a6ca-5a6327a9888d" providerId="ADAL" clId="{A230E93B-D9B0-4DCB-AA16-381D18A8938B}" dt="2022-01-07T15:26:28.478" v="6074" actId="165"/>
          <ac:grpSpMkLst>
            <pc:docMk/>
            <pc:sldMk cId="2884680399" sldId="295"/>
            <ac:grpSpMk id="6036" creationId="{1E0E212C-FD94-4B00-99F7-3834671F23B2}"/>
          </ac:grpSpMkLst>
        </pc:grpChg>
        <pc:grpChg chg="mod">
          <ac:chgData name="NGUYEN PHAM ANH THU" userId="baf72463-252b-4d5f-a6ca-5a6327a9888d" providerId="ADAL" clId="{A230E93B-D9B0-4DCB-AA16-381D18A8938B}" dt="2022-01-07T15:26:28.478" v="6074" actId="165"/>
          <ac:grpSpMkLst>
            <pc:docMk/>
            <pc:sldMk cId="2884680399" sldId="295"/>
            <ac:grpSpMk id="6037" creationId="{84B0D605-8468-426A-AB51-FEEC4521088B}"/>
          </ac:grpSpMkLst>
        </pc:grpChg>
        <pc:grpChg chg="mod">
          <ac:chgData name="NGUYEN PHAM ANH THU" userId="baf72463-252b-4d5f-a6ca-5a6327a9888d" providerId="ADAL" clId="{A230E93B-D9B0-4DCB-AA16-381D18A8938B}" dt="2022-01-07T15:26:28.478" v="6074" actId="165"/>
          <ac:grpSpMkLst>
            <pc:docMk/>
            <pc:sldMk cId="2884680399" sldId="295"/>
            <ac:grpSpMk id="6038" creationId="{A4B05E96-5DF9-4F29-BE87-46FB94EAE865}"/>
          </ac:grpSpMkLst>
        </pc:grpChg>
        <pc:grpChg chg="mod">
          <ac:chgData name="NGUYEN PHAM ANH THU" userId="baf72463-252b-4d5f-a6ca-5a6327a9888d" providerId="ADAL" clId="{A230E93B-D9B0-4DCB-AA16-381D18A8938B}" dt="2022-01-07T15:26:28.478" v="6074" actId="165"/>
          <ac:grpSpMkLst>
            <pc:docMk/>
            <pc:sldMk cId="2884680399" sldId="295"/>
            <ac:grpSpMk id="6039" creationId="{8BB43936-3794-406F-A7A0-8D0EC10DF3A8}"/>
          </ac:grpSpMkLst>
        </pc:grpChg>
        <pc:grpChg chg="mod">
          <ac:chgData name="NGUYEN PHAM ANH THU" userId="baf72463-252b-4d5f-a6ca-5a6327a9888d" providerId="ADAL" clId="{A230E93B-D9B0-4DCB-AA16-381D18A8938B}" dt="2022-01-07T15:26:28.478" v="6074" actId="165"/>
          <ac:grpSpMkLst>
            <pc:docMk/>
            <pc:sldMk cId="2884680399" sldId="295"/>
            <ac:grpSpMk id="6040" creationId="{76E93106-F239-4AB2-85CC-736FA2519341}"/>
          </ac:grpSpMkLst>
        </pc:grpChg>
        <pc:grpChg chg="mod">
          <ac:chgData name="NGUYEN PHAM ANH THU" userId="baf72463-252b-4d5f-a6ca-5a6327a9888d" providerId="ADAL" clId="{A230E93B-D9B0-4DCB-AA16-381D18A8938B}" dt="2022-01-07T15:26:28.478" v="6074" actId="165"/>
          <ac:grpSpMkLst>
            <pc:docMk/>
            <pc:sldMk cId="2884680399" sldId="295"/>
            <ac:grpSpMk id="6041" creationId="{8AEC9AB4-A00F-4923-8FC9-8D796F7D01A5}"/>
          </ac:grpSpMkLst>
        </pc:grpChg>
        <pc:grpChg chg="mod">
          <ac:chgData name="NGUYEN PHAM ANH THU" userId="baf72463-252b-4d5f-a6ca-5a6327a9888d" providerId="ADAL" clId="{A230E93B-D9B0-4DCB-AA16-381D18A8938B}" dt="2022-01-07T15:26:28.478" v="6074" actId="165"/>
          <ac:grpSpMkLst>
            <pc:docMk/>
            <pc:sldMk cId="2884680399" sldId="295"/>
            <ac:grpSpMk id="6042" creationId="{F316F03E-DE84-4F7F-9297-87A4058286B7}"/>
          </ac:grpSpMkLst>
        </pc:grpChg>
        <pc:grpChg chg="mod">
          <ac:chgData name="NGUYEN PHAM ANH THU" userId="baf72463-252b-4d5f-a6ca-5a6327a9888d" providerId="ADAL" clId="{A230E93B-D9B0-4DCB-AA16-381D18A8938B}" dt="2022-01-07T15:26:28.478" v="6074" actId="165"/>
          <ac:grpSpMkLst>
            <pc:docMk/>
            <pc:sldMk cId="2884680399" sldId="295"/>
            <ac:grpSpMk id="6143" creationId="{D7575311-85E7-4819-9B37-F6CA9F32CBF4}"/>
          </ac:grpSpMkLst>
        </pc:grpChg>
        <pc:grpChg chg="mod">
          <ac:chgData name="NGUYEN PHAM ANH THU" userId="baf72463-252b-4d5f-a6ca-5a6327a9888d" providerId="ADAL" clId="{A230E93B-D9B0-4DCB-AA16-381D18A8938B}" dt="2022-01-07T15:26:28.478" v="6074" actId="165"/>
          <ac:grpSpMkLst>
            <pc:docMk/>
            <pc:sldMk cId="2884680399" sldId="295"/>
            <ac:grpSpMk id="6144" creationId="{C3403E0B-7A19-46F6-A3EE-F61DDAA15D83}"/>
          </ac:grpSpMkLst>
        </pc:grpChg>
        <pc:grpChg chg="mod">
          <ac:chgData name="NGUYEN PHAM ANH THU" userId="baf72463-252b-4d5f-a6ca-5a6327a9888d" providerId="ADAL" clId="{A230E93B-D9B0-4DCB-AA16-381D18A8938B}" dt="2022-01-07T15:26:28.478" v="6074" actId="165"/>
          <ac:grpSpMkLst>
            <pc:docMk/>
            <pc:sldMk cId="2884680399" sldId="295"/>
            <ac:grpSpMk id="6145" creationId="{47CBBC8E-6493-4EC2-A2E5-400F16CCA80E}"/>
          </ac:grpSpMkLst>
        </pc:grpChg>
        <pc:grpChg chg="mod">
          <ac:chgData name="NGUYEN PHAM ANH THU" userId="baf72463-252b-4d5f-a6ca-5a6327a9888d" providerId="ADAL" clId="{A230E93B-D9B0-4DCB-AA16-381D18A8938B}" dt="2022-01-07T15:26:28.478" v="6074" actId="165"/>
          <ac:grpSpMkLst>
            <pc:docMk/>
            <pc:sldMk cId="2884680399" sldId="295"/>
            <ac:grpSpMk id="6146" creationId="{FC1B5074-613F-4DAF-BA21-01C8432FB87E}"/>
          </ac:grpSpMkLst>
        </pc:grpChg>
        <pc:grpChg chg="mod">
          <ac:chgData name="NGUYEN PHAM ANH THU" userId="baf72463-252b-4d5f-a6ca-5a6327a9888d" providerId="ADAL" clId="{A230E93B-D9B0-4DCB-AA16-381D18A8938B}" dt="2022-01-07T15:26:28.478" v="6074" actId="165"/>
          <ac:grpSpMkLst>
            <pc:docMk/>
            <pc:sldMk cId="2884680399" sldId="295"/>
            <ac:grpSpMk id="6147" creationId="{AD877406-DA48-4F58-9B49-923FACDDC3D9}"/>
          </ac:grpSpMkLst>
        </pc:grpChg>
        <pc:grpChg chg="mod">
          <ac:chgData name="NGUYEN PHAM ANH THU" userId="baf72463-252b-4d5f-a6ca-5a6327a9888d" providerId="ADAL" clId="{A230E93B-D9B0-4DCB-AA16-381D18A8938B}" dt="2022-01-07T15:26:28.478" v="6074" actId="165"/>
          <ac:grpSpMkLst>
            <pc:docMk/>
            <pc:sldMk cId="2884680399" sldId="295"/>
            <ac:grpSpMk id="6148" creationId="{FCA80148-AD18-4EBC-9A1D-A3F55400F101}"/>
          </ac:grpSpMkLst>
        </pc:grpChg>
        <pc:grpChg chg="mod">
          <ac:chgData name="NGUYEN PHAM ANH THU" userId="baf72463-252b-4d5f-a6ca-5a6327a9888d" providerId="ADAL" clId="{A230E93B-D9B0-4DCB-AA16-381D18A8938B}" dt="2022-01-07T15:26:28.478" v="6074" actId="165"/>
          <ac:grpSpMkLst>
            <pc:docMk/>
            <pc:sldMk cId="2884680399" sldId="295"/>
            <ac:grpSpMk id="6149" creationId="{256CFEF8-17A6-4219-97F3-94BAEFC22CBA}"/>
          </ac:grpSpMkLst>
        </pc:grpChg>
        <pc:grpChg chg="mod">
          <ac:chgData name="NGUYEN PHAM ANH THU" userId="baf72463-252b-4d5f-a6ca-5a6327a9888d" providerId="ADAL" clId="{A230E93B-D9B0-4DCB-AA16-381D18A8938B}" dt="2022-01-07T15:26:28.478" v="6074" actId="165"/>
          <ac:grpSpMkLst>
            <pc:docMk/>
            <pc:sldMk cId="2884680399" sldId="295"/>
            <ac:grpSpMk id="6150" creationId="{331A1600-1DAB-4242-AA68-D23A1D914E16}"/>
          </ac:grpSpMkLst>
        </pc:grpChg>
        <pc:grpChg chg="mod">
          <ac:chgData name="NGUYEN PHAM ANH THU" userId="baf72463-252b-4d5f-a6ca-5a6327a9888d" providerId="ADAL" clId="{A230E93B-D9B0-4DCB-AA16-381D18A8938B}" dt="2022-01-07T15:26:28.478" v="6074" actId="165"/>
          <ac:grpSpMkLst>
            <pc:docMk/>
            <pc:sldMk cId="2884680399" sldId="295"/>
            <ac:grpSpMk id="6151" creationId="{B6F79F08-9F5E-49FA-9E68-406FA0C82C8D}"/>
          </ac:grpSpMkLst>
        </pc:grpChg>
        <pc:grpChg chg="mod">
          <ac:chgData name="NGUYEN PHAM ANH THU" userId="baf72463-252b-4d5f-a6ca-5a6327a9888d" providerId="ADAL" clId="{A230E93B-D9B0-4DCB-AA16-381D18A8938B}" dt="2022-01-07T15:26:28.478" v="6074" actId="165"/>
          <ac:grpSpMkLst>
            <pc:docMk/>
            <pc:sldMk cId="2884680399" sldId="295"/>
            <ac:grpSpMk id="6152" creationId="{B8373D32-257D-49C2-B8DE-D0027EDF447C}"/>
          </ac:grpSpMkLst>
        </pc:grpChg>
        <pc:grpChg chg="mod">
          <ac:chgData name="NGUYEN PHAM ANH THU" userId="baf72463-252b-4d5f-a6ca-5a6327a9888d" providerId="ADAL" clId="{A230E93B-D9B0-4DCB-AA16-381D18A8938B}" dt="2022-01-07T15:26:28.478" v="6074" actId="165"/>
          <ac:grpSpMkLst>
            <pc:docMk/>
            <pc:sldMk cId="2884680399" sldId="295"/>
            <ac:grpSpMk id="6253" creationId="{7D7EA93E-9F21-474E-820E-C4B0C4E05319}"/>
          </ac:grpSpMkLst>
        </pc:grpChg>
        <pc:grpChg chg="mod">
          <ac:chgData name="NGUYEN PHAM ANH THU" userId="baf72463-252b-4d5f-a6ca-5a6327a9888d" providerId="ADAL" clId="{A230E93B-D9B0-4DCB-AA16-381D18A8938B}" dt="2022-01-07T15:26:28.478" v="6074" actId="165"/>
          <ac:grpSpMkLst>
            <pc:docMk/>
            <pc:sldMk cId="2884680399" sldId="295"/>
            <ac:grpSpMk id="6254" creationId="{22AD541F-05EA-4E3C-AAEC-E691795EEA47}"/>
          </ac:grpSpMkLst>
        </pc:grpChg>
        <pc:grpChg chg="mod">
          <ac:chgData name="NGUYEN PHAM ANH THU" userId="baf72463-252b-4d5f-a6ca-5a6327a9888d" providerId="ADAL" clId="{A230E93B-D9B0-4DCB-AA16-381D18A8938B}" dt="2022-01-07T15:26:28.478" v="6074" actId="165"/>
          <ac:grpSpMkLst>
            <pc:docMk/>
            <pc:sldMk cId="2884680399" sldId="295"/>
            <ac:grpSpMk id="6255" creationId="{C5EBC176-C5C1-4563-866D-ABE79976469D}"/>
          </ac:grpSpMkLst>
        </pc:grpChg>
        <pc:grpChg chg="mod">
          <ac:chgData name="NGUYEN PHAM ANH THU" userId="baf72463-252b-4d5f-a6ca-5a6327a9888d" providerId="ADAL" clId="{A230E93B-D9B0-4DCB-AA16-381D18A8938B}" dt="2022-01-07T15:26:28.478" v="6074" actId="165"/>
          <ac:grpSpMkLst>
            <pc:docMk/>
            <pc:sldMk cId="2884680399" sldId="295"/>
            <ac:grpSpMk id="6256" creationId="{11E9B8EF-F857-4A95-BECE-4A3A17758B3F}"/>
          </ac:grpSpMkLst>
        </pc:grpChg>
        <pc:grpChg chg="mod">
          <ac:chgData name="NGUYEN PHAM ANH THU" userId="baf72463-252b-4d5f-a6ca-5a6327a9888d" providerId="ADAL" clId="{A230E93B-D9B0-4DCB-AA16-381D18A8938B}" dt="2022-01-07T15:26:28.478" v="6074" actId="165"/>
          <ac:grpSpMkLst>
            <pc:docMk/>
            <pc:sldMk cId="2884680399" sldId="295"/>
            <ac:grpSpMk id="6257" creationId="{1CB17968-CD8A-4D35-81D6-FF2789F83C0A}"/>
          </ac:grpSpMkLst>
        </pc:grpChg>
        <pc:grpChg chg="mod">
          <ac:chgData name="NGUYEN PHAM ANH THU" userId="baf72463-252b-4d5f-a6ca-5a6327a9888d" providerId="ADAL" clId="{A230E93B-D9B0-4DCB-AA16-381D18A8938B}" dt="2022-01-07T15:26:28.478" v="6074" actId="165"/>
          <ac:grpSpMkLst>
            <pc:docMk/>
            <pc:sldMk cId="2884680399" sldId="295"/>
            <ac:grpSpMk id="6258" creationId="{B19B9388-ABB5-429E-9A28-8A9BDF1C5AAE}"/>
          </ac:grpSpMkLst>
        </pc:grpChg>
        <pc:grpChg chg="mod">
          <ac:chgData name="NGUYEN PHAM ANH THU" userId="baf72463-252b-4d5f-a6ca-5a6327a9888d" providerId="ADAL" clId="{A230E93B-D9B0-4DCB-AA16-381D18A8938B}" dt="2022-01-07T15:26:28.478" v="6074" actId="165"/>
          <ac:grpSpMkLst>
            <pc:docMk/>
            <pc:sldMk cId="2884680399" sldId="295"/>
            <ac:grpSpMk id="6259" creationId="{D2F72917-6BB4-499F-9A54-FEF853568138}"/>
          </ac:grpSpMkLst>
        </pc:grpChg>
        <pc:grpChg chg="mod">
          <ac:chgData name="NGUYEN PHAM ANH THU" userId="baf72463-252b-4d5f-a6ca-5a6327a9888d" providerId="ADAL" clId="{A230E93B-D9B0-4DCB-AA16-381D18A8938B}" dt="2022-01-07T15:26:28.478" v="6074" actId="165"/>
          <ac:grpSpMkLst>
            <pc:docMk/>
            <pc:sldMk cId="2884680399" sldId="295"/>
            <ac:grpSpMk id="6260" creationId="{5FDE89E7-2DDE-46E4-9ACD-04A64F8F493A}"/>
          </ac:grpSpMkLst>
        </pc:grpChg>
        <pc:grpChg chg="mod">
          <ac:chgData name="NGUYEN PHAM ANH THU" userId="baf72463-252b-4d5f-a6ca-5a6327a9888d" providerId="ADAL" clId="{A230E93B-D9B0-4DCB-AA16-381D18A8938B}" dt="2022-01-07T15:26:28.478" v="6074" actId="165"/>
          <ac:grpSpMkLst>
            <pc:docMk/>
            <pc:sldMk cId="2884680399" sldId="295"/>
            <ac:grpSpMk id="6261" creationId="{4A2F885F-ADB9-4C98-A8B7-5CDA7232084E}"/>
          </ac:grpSpMkLst>
        </pc:grpChg>
        <pc:grpChg chg="mod">
          <ac:chgData name="NGUYEN PHAM ANH THU" userId="baf72463-252b-4d5f-a6ca-5a6327a9888d" providerId="ADAL" clId="{A230E93B-D9B0-4DCB-AA16-381D18A8938B}" dt="2022-01-07T15:26:28.478" v="6074" actId="165"/>
          <ac:grpSpMkLst>
            <pc:docMk/>
            <pc:sldMk cId="2884680399" sldId="295"/>
            <ac:grpSpMk id="6262" creationId="{8911FD5C-0971-4170-AC1D-EA3A88108E2D}"/>
          </ac:grpSpMkLst>
        </pc:grpChg>
        <pc:graphicFrameChg chg="add del mod">
          <ac:chgData name="NGUYEN PHAM ANH THU" userId="baf72463-252b-4d5f-a6ca-5a6327a9888d" providerId="ADAL" clId="{A230E93B-D9B0-4DCB-AA16-381D18A8938B}" dt="2022-01-07T02:33:54.808" v="1176"/>
          <ac:graphicFrameMkLst>
            <pc:docMk/>
            <pc:sldMk cId="2884680399" sldId="295"/>
            <ac:graphicFrameMk id="8" creationId="{1F834CCD-A91F-4A91-85AD-18AD6C26FAC5}"/>
          </ac:graphicFrameMkLst>
        </pc:graphicFrameChg>
        <pc:graphicFrameChg chg="add mod modGraphic">
          <ac:chgData name="NGUYEN PHAM ANH THU" userId="baf72463-252b-4d5f-a6ca-5a6327a9888d" providerId="ADAL" clId="{A230E93B-D9B0-4DCB-AA16-381D18A8938B}" dt="2022-01-07T02:38:02.404" v="1222" actId="14734"/>
          <ac:graphicFrameMkLst>
            <pc:docMk/>
            <pc:sldMk cId="2884680399" sldId="295"/>
            <ac:graphicFrameMk id="9" creationId="{D6BCC3ED-62F8-4DFA-A99E-84E2E6B00BC5}"/>
          </ac:graphicFrameMkLst>
        </pc:graphicFrameChg>
        <pc:picChg chg="del">
          <ac:chgData name="NGUYEN PHAM ANH THU" userId="baf72463-252b-4d5f-a6ca-5a6327a9888d" providerId="ADAL" clId="{A230E93B-D9B0-4DCB-AA16-381D18A8938B}" dt="2022-01-07T02:33:28.144" v="1171" actId="478"/>
          <ac:picMkLst>
            <pc:docMk/>
            <pc:sldMk cId="2884680399" sldId="295"/>
            <ac:picMk id="11" creationId="{C9F3B6F7-E640-4C24-8C5B-461CD67A40F7}"/>
          </ac:picMkLst>
        </pc:picChg>
      </pc:sldChg>
      <pc:sldChg chg="addSp delSp modSp add mod ord modAnim">
        <pc:chgData name="NGUYEN PHAM ANH THU" userId="baf72463-252b-4d5f-a6ca-5a6327a9888d" providerId="ADAL" clId="{A230E93B-D9B0-4DCB-AA16-381D18A8938B}" dt="2022-01-08T15:40:31.972" v="10961"/>
        <pc:sldMkLst>
          <pc:docMk/>
          <pc:sldMk cId="2388746968" sldId="296"/>
        </pc:sldMkLst>
        <pc:spChg chg="mod">
          <ac:chgData name="NGUYEN PHAM ANH THU" userId="baf72463-252b-4d5f-a6ca-5a6327a9888d" providerId="ADAL" clId="{A230E93B-D9B0-4DCB-AA16-381D18A8938B}" dt="2022-01-07T02:43:49.337" v="1426" actId="164"/>
          <ac:spMkLst>
            <pc:docMk/>
            <pc:sldMk cId="2388746968" sldId="296"/>
            <ac:spMk id="2" creationId="{6A69E62E-39FD-4B1D-A673-A7DDE9368584}"/>
          </ac:spMkLst>
        </pc:spChg>
        <pc:spChg chg="add mod">
          <ac:chgData name="NGUYEN PHAM ANH THU" userId="baf72463-252b-4d5f-a6ca-5a6327a9888d" providerId="ADAL" clId="{A230E93B-D9B0-4DCB-AA16-381D18A8938B}" dt="2022-01-07T02:43:52.458" v="1427" actId="164"/>
          <ac:spMkLst>
            <pc:docMk/>
            <pc:sldMk cId="2388746968" sldId="296"/>
            <ac:spMk id="3" creationId="{AC839CA7-7C5D-4876-BE98-F7C7EC953573}"/>
          </ac:spMkLst>
        </pc:spChg>
        <pc:spChg chg="add mod">
          <ac:chgData name="NGUYEN PHAM ANH THU" userId="baf72463-252b-4d5f-a6ca-5a6327a9888d" providerId="ADAL" clId="{A230E93B-D9B0-4DCB-AA16-381D18A8938B}" dt="2022-01-07T02:43:52.458" v="1427" actId="164"/>
          <ac:spMkLst>
            <pc:docMk/>
            <pc:sldMk cId="2388746968" sldId="296"/>
            <ac:spMk id="4" creationId="{2B8BD3C2-61F2-484F-BF1D-6003F0DFAC26}"/>
          </ac:spMkLst>
        </pc:spChg>
        <pc:spChg chg="add del mod">
          <ac:chgData name="NGUYEN PHAM ANH THU" userId="baf72463-252b-4d5f-a6ca-5a6327a9888d" providerId="ADAL" clId="{A230E93B-D9B0-4DCB-AA16-381D18A8938B}" dt="2022-01-07T02:43:57.606" v="1429" actId="478"/>
          <ac:spMkLst>
            <pc:docMk/>
            <pc:sldMk cId="2388746968" sldId="296"/>
            <ac:spMk id="15" creationId="{8EB0AECF-FF15-4266-9844-393FAA0E51B3}"/>
          </ac:spMkLst>
        </pc:spChg>
        <pc:spChg chg="mod">
          <ac:chgData name="NGUYEN PHAM ANH THU" userId="baf72463-252b-4d5f-a6ca-5a6327a9888d" providerId="ADAL" clId="{A230E93B-D9B0-4DCB-AA16-381D18A8938B}" dt="2022-01-07T02:43:59.212" v="1430"/>
          <ac:spMkLst>
            <pc:docMk/>
            <pc:sldMk cId="2388746968" sldId="296"/>
            <ac:spMk id="17" creationId="{104C69F8-96EB-4D14-820E-5AE232610F18}"/>
          </ac:spMkLst>
        </pc:spChg>
        <pc:spChg chg="mod">
          <ac:chgData name="NGUYEN PHAM ANH THU" userId="baf72463-252b-4d5f-a6ca-5a6327a9888d" providerId="ADAL" clId="{A230E93B-D9B0-4DCB-AA16-381D18A8938B}" dt="2022-01-07T02:48:43.968" v="1659" actId="1076"/>
          <ac:spMkLst>
            <pc:docMk/>
            <pc:sldMk cId="2388746968" sldId="296"/>
            <ac:spMk id="18" creationId="{CBDB7579-508D-4ECF-894E-7F15F2069B66}"/>
          </ac:spMkLst>
        </pc:spChg>
        <pc:spChg chg="mod">
          <ac:chgData name="NGUYEN PHAM ANH THU" userId="baf72463-252b-4d5f-a6ca-5a6327a9888d" providerId="ADAL" clId="{A230E93B-D9B0-4DCB-AA16-381D18A8938B}" dt="2022-01-07T02:43:49.337" v="1426" actId="164"/>
          <ac:spMkLst>
            <pc:docMk/>
            <pc:sldMk cId="2388746968" sldId="296"/>
            <ac:spMk id="29" creationId="{F9BF8E77-1DE4-4941-ADDF-28299A6DB2B9}"/>
          </ac:spMkLst>
        </pc:spChg>
        <pc:grpChg chg="add mod">
          <ac:chgData name="NGUYEN PHAM ANH THU" userId="baf72463-252b-4d5f-a6ca-5a6327a9888d" providerId="ADAL" clId="{A230E93B-D9B0-4DCB-AA16-381D18A8938B}" dt="2022-01-07T02:43:49.337" v="1426" actId="164"/>
          <ac:grpSpMkLst>
            <pc:docMk/>
            <pc:sldMk cId="2388746968" sldId="296"/>
            <ac:grpSpMk id="5" creationId="{241E2A6B-C562-4B12-83FA-1692F735AEFC}"/>
          </ac:grpSpMkLst>
        </pc:grpChg>
        <pc:grpChg chg="add mod">
          <ac:chgData name="NGUYEN PHAM ANH THU" userId="baf72463-252b-4d5f-a6ca-5a6327a9888d" providerId="ADAL" clId="{A230E93B-D9B0-4DCB-AA16-381D18A8938B}" dt="2022-01-07T02:43:52.458" v="1427" actId="164"/>
          <ac:grpSpMkLst>
            <pc:docMk/>
            <pc:sldMk cId="2388746968" sldId="296"/>
            <ac:grpSpMk id="7" creationId="{4382D9BB-65FF-44A3-A98F-6E13B1F62C33}"/>
          </ac:grpSpMkLst>
        </pc:grpChg>
        <pc:grpChg chg="add mod">
          <ac:chgData name="NGUYEN PHAM ANH THU" userId="baf72463-252b-4d5f-a6ca-5a6327a9888d" providerId="ADAL" clId="{A230E93B-D9B0-4DCB-AA16-381D18A8938B}" dt="2022-01-07T02:48:15.745" v="1657" actId="1076"/>
          <ac:grpSpMkLst>
            <pc:docMk/>
            <pc:sldMk cId="2388746968" sldId="296"/>
            <ac:grpSpMk id="16" creationId="{EC016073-1057-4B88-80F5-9E9DF0375D27}"/>
          </ac:grpSpMkLst>
        </pc:grpChg>
        <pc:picChg chg="ord">
          <ac:chgData name="NGUYEN PHAM ANH THU" userId="baf72463-252b-4d5f-a6ca-5a6327a9888d" providerId="ADAL" clId="{A230E93B-D9B0-4DCB-AA16-381D18A8938B}" dt="2022-01-07T02:45:14.836" v="1623" actId="13244"/>
          <ac:picMkLst>
            <pc:docMk/>
            <pc:sldMk cId="2388746968" sldId="296"/>
            <ac:picMk id="30" creationId="{AEB4231C-667E-4C35-B628-9C9FDA95F971}"/>
          </ac:picMkLst>
        </pc:picChg>
        <pc:picChg chg="ord">
          <ac:chgData name="NGUYEN PHAM ANH THU" userId="baf72463-252b-4d5f-a6ca-5a6327a9888d" providerId="ADAL" clId="{A230E93B-D9B0-4DCB-AA16-381D18A8938B}" dt="2022-01-07T02:45:14.836" v="1623" actId="13244"/>
          <ac:picMkLst>
            <pc:docMk/>
            <pc:sldMk cId="2388746968" sldId="296"/>
            <ac:picMk id="36" creationId="{4D490C89-0904-4FEE-BC3D-5573A4B20577}"/>
          </ac:picMkLst>
        </pc:picChg>
      </pc:sldChg>
      <pc:sldChg chg="modSp add mod ord">
        <pc:chgData name="NGUYEN PHAM ANH THU" userId="baf72463-252b-4d5f-a6ca-5a6327a9888d" providerId="ADAL" clId="{A230E93B-D9B0-4DCB-AA16-381D18A8938B}" dt="2022-01-07T15:16:57.534" v="5550" actId="20577"/>
        <pc:sldMkLst>
          <pc:docMk/>
          <pc:sldMk cId="2853213478" sldId="297"/>
        </pc:sldMkLst>
        <pc:spChg chg="mod">
          <ac:chgData name="NGUYEN PHAM ANH THU" userId="baf72463-252b-4d5f-a6ca-5a6327a9888d" providerId="ADAL" clId="{A230E93B-D9B0-4DCB-AA16-381D18A8938B}" dt="2022-01-07T15:16:57.534" v="5550" actId="20577"/>
          <ac:spMkLst>
            <pc:docMk/>
            <pc:sldMk cId="2853213478" sldId="297"/>
            <ac:spMk id="2" creationId="{7F2025D6-6676-4FA1-B420-6C0A0AE215A0}"/>
          </ac:spMkLst>
        </pc:spChg>
      </pc:sldChg>
      <pc:sldChg chg="addSp delSp modSp add mod modTransition modAnim">
        <pc:chgData name="NGUYEN PHAM ANH THU" userId="baf72463-252b-4d5f-a6ca-5a6327a9888d" providerId="ADAL" clId="{A230E93B-D9B0-4DCB-AA16-381D18A8938B}" dt="2022-01-08T16:05:19.878" v="11843"/>
        <pc:sldMkLst>
          <pc:docMk/>
          <pc:sldMk cId="1990317386" sldId="298"/>
        </pc:sldMkLst>
        <pc:spChg chg="add mod">
          <ac:chgData name="NGUYEN PHAM ANH THU" userId="baf72463-252b-4d5f-a6ca-5a6327a9888d" providerId="ADAL" clId="{A230E93B-D9B0-4DCB-AA16-381D18A8938B}" dt="2022-01-07T08:05:53.534" v="3436" actId="164"/>
          <ac:spMkLst>
            <pc:docMk/>
            <pc:sldMk cId="1990317386" sldId="298"/>
            <ac:spMk id="4" creationId="{670B1118-89BA-442D-BE5C-F6712149BE2E}"/>
          </ac:spMkLst>
        </pc:spChg>
        <pc:spChg chg="mod">
          <ac:chgData name="NGUYEN PHAM ANH THU" userId="baf72463-252b-4d5f-a6ca-5a6327a9888d" providerId="ADAL" clId="{A230E93B-D9B0-4DCB-AA16-381D18A8938B}" dt="2022-01-07T08:04:10.451" v="3355" actId="1076"/>
          <ac:spMkLst>
            <pc:docMk/>
            <pc:sldMk cId="1990317386" sldId="298"/>
            <ac:spMk id="37" creationId="{D63A852C-1D83-41AB-89BA-B7DBE1C6D781}"/>
          </ac:spMkLst>
        </pc:spChg>
        <pc:spChg chg="mod">
          <ac:chgData name="NGUYEN PHAM ANH THU" userId="baf72463-252b-4d5f-a6ca-5a6327a9888d" providerId="ADAL" clId="{A230E93B-D9B0-4DCB-AA16-381D18A8938B}" dt="2022-01-07T08:04:10.451" v="3355" actId="1076"/>
          <ac:spMkLst>
            <pc:docMk/>
            <pc:sldMk cId="1990317386" sldId="298"/>
            <ac:spMk id="70" creationId="{85D3769C-EDC5-4C7D-8AF7-E92EB97B107E}"/>
          </ac:spMkLst>
        </pc:spChg>
        <pc:spChg chg="mod">
          <ac:chgData name="NGUYEN PHAM ANH THU" userId="baf72463-252b-4d5f-a6ca-5a6327a9888d" providerId="ADAL" clId="{A230E93B-D9B0-4DCB-AA16-381D18A8938B}" dt="2022-01-07T08:04:10.451" v="3355" actId="1076"/>
          <ac:spMkLst>
            <pc:docMk/>
            <pc:sldMk cId="1990317386" sldId="298"/>
            <ac:spMk id="85" creationId="{27F9297B-232E-417A-B6D5-41D2EAC99CE2}"/>
          </ac:spMkLst>
        </pc:spChg>
        <pc:spChg chg="mod">
          <ac:chgData name="NGUYEN PHAM ANH THU" userId="baf72463-252b-4d5f-a6ca-5a6327a9888d" providerId="ADAL" clId="{A230E93B-D9B0-4DCB-AA16-381D18A8938B}" dt="2022-01-07T08:04:10.451" v="3355" actId="1076"/>
          <ac:spMkLst>
            <pc:docMk/>
            <pc:sldMk cId="1990317386" sldId="298"/>
            <ac:spMk id="90" creationId="{DACA0933-594C-41CF-88A5-3F9C368A244F}"/>
          </ac:spMkLst>
        </pc:spChg>
        <pc:spChg chg="mod">
          <ac:chgData name="NGUYEN PHAM ANH THU" userId="baf72463-252b-4d5f-a6ca-5a6327a9888d" providerId="ADAL" clId="{A230E93B-D9B0-4DCB-AA16-381D18A8938B}" dt="2022-01-07T08:04:10.451" v="3355" actId="1076"/>
          <ac:spMkLst>
            <pc:docMk/>
            <pc:sldMk cId="1990317386" sldId="298"/>
            <ac:spMk id="91" creationId="{6E8F2842-EA56-4CCA-89D4-B649CD20AA0C}"/>
          </ac:spMkLst>
        </pc:spChg>
        <pc:grpChg chg="add mod">
          <ac:chgData name="NGUYEN PHAM ANH THU" userId="baf72463-252b-4d5f-a6ca-5a6327a9888d" providerId="ADAL" clId="{A230E93B-D9B0-4DCB-AA16-381D18A8938B}" dt="2022-01-07T08:06:42.243" v="3444" actId="1076"/>
          <ac:grpSpMkLst>
            <pc:docMk/>
            <pc:sldMk cId="1990317386" sldId="298"/>
            <ac:grpSpMk id="5" creationId="{DE4218D7-D688-4180-B37A-8874FFD643FB}"/>
          </ac:grpSpMkLst>
        </pc:grpChg>
        <pc:grpChg chg="del">
          <ac:chgData name="NGUYEN PHAM ANH THU" userId="baf72463-252b-4d5f-a6ca-5a6327a9888d" providerId="ADAL" clId="{A230E93B-D9B0-4DCB-AA16-381D18A8938B}" dt="2022-01-07T08:03:47.936" v="3352" actId="478"/>
          <ac:grpSpMkLst>
            <pc:docMk/>
            <pc:sldMk cId="1990317386" sldId="298"/>
            <ac:grpSpMk id="12" creationId="{903B5612-3DFD-4042-9A82-F8C38BE52A91}"/>
          </ac:grpSpMkLst>
        </pc:grpChg>
        <pc:grpChg chg="del">
          <ac:chgData name="NGUYEN PHAM ANH THU" userId="baf72463-252b-4d5f-a6ca-5a6327a9888d" providerId="ADAL" clId="{A230E93B-D9B0-4DCB-AA16-381D18A8938B}" dt="2022-01-07T08:03:49.559" v="3353" actId="478"/>
          <ac:grpSpMkLst>
            <pc:docMk/>
            <pc:sldMk cId="1990317386" sldId="298"/>
            <ac:grpSpMk id="23" creationId="{FD02109F-C397-44FD-93BB-5991C6F5AC7F}"/>
          </ac:grpSpMkLst>
        </pc:grpChg>
        <pc:grpChg chg="mod">
          <ac:chgData name="NGUYEN PHAM ANH THU" userId="baf72463-252b-4d5f-a6ca-5a6327a9888d" providerId="ADAL" clId="{A230E93B-D9B0-4DCB-AA16-381D18A8938B}" dt="2022-01-07T08:04:10.451" v="3355" actId="1076"/>
          <ac:grpSpMkLst>
            <pc:docMk/>
            <pc:sldMk cId="1990317386" sldId="298"/>
            <ac:grpSpMk id="94" creationId="{E016FE95-E63A-49D7-BFED-B8C3B512F84D}"/>
          </ac:grpSpMkLst>
        </pc:grpChg>
        <pc:picChg chg="mod ord">
          <ac:chgData name="NGUYEN PHAM ANH THU" userId="baf72463-252b-4d5f-a6ca-5a6327a9888d" providerId="ADAL" clId="{A230E93B-D9B0-4DCB-AA16-381D18A8938B}" dt="2022-01-07T08:06:50.442" v="3446" actId="1076"/>
          <ac:picMkLst>
            <pc:docMk/>
            <pc:sldMk cId="1990317386" sldId="298"/>
            <ac:picMk id="24" creationId="{CD8378FD-141B-43A8-A1A9-367ABC28D8BB}"/>
          </ac:picMkLst>
        </pc:picChg>
        <pc:picChg chg="mod">
          <ac:chgData name="NGUYEN PHAM ANH THU" userId="baf72463-252b-4d5f-a6ca-5a6327a9888d" providerId="ADAL" clId="{A230E93B-D9B0-4DCB-AA16-381D18A8938B}" dt="2022-01-07T08:04:10.451" v="3355" actId="1076"/>
          <ac:picMkLst>
            <pc:docMk/>
            <pc:sldMk cId="1990317386" sldId="298"/>
            <ac:picMk id="34" creationId="{1EEFFAD8-2FF6-41F7-8EFA-DE4AE18FA5AC}"/>
          </ac:picMkLst>
        </pc:picChg>
        <pc:picChg chg="mod ord">
          <ac:chgData name="NGUYEN PHAM ANH THU" userId="baf72463-252b-4d5f-a6ca-5a6327a9888d" providerId="ADAL" clId="{A230E93B-D9B0-4DCB-AA16-381D18A8938B}" dt="2022-01-07T08:06:48.218" v="3445" actId="1076"/>
          <ac:picMkLst>
            <pc:docMk/>
            <pc:sldMk cId="1990317386" sldId="298"/>
            <ac:picMk id="35" creationId="{7376B7D5-1600-495F-989F-2B2B8987BCDE}"/>
          </ac:picMkLst>
        </pc:picChg>
        <pc:picChg chg="add mod">
          <ac:chgData name="NGUYEN PHAM ANH THU" userId="baf72463-252b-4d5f-a6ca-5a6327a9888d" providerId="ADAL" clId="{A230E93B-D9B0-4DCB-AA16-381D18A8938B}" dt="2022-01-07T08:05:53.534" v="3436" actId="164"/>
          <ac:picMkLst>
            <pc:docMk/>
            <pc:sldMk cId="1990317386" sldId="298"/>
            <ac:picMk id="40" creationId="{135C526A-6FEC-4E66-AF3D-9382F0D30ACA}"/>
          </ac:picMkLst>
        </pc:picChg>
        <pc:picChg chg="mod">
          <ac:chgData name="NGUYEN PHAM ANH THU" userId="baf72463-252b-4d5f-a6ca-5a6327a9888d" providerId="ADAL" clId="{A230E93B-D9B0-4DCB-AA16-381D18A8938B}" dt="2022-01-07T08:04:10.451" v="3355" actId="1076"/>
          <ac:picMkLst>
            <pc:docMk/>
            <pc:sldMk cId="1990317386" sldId="298"/>
            <ac:picMk id="87" creationId="{B120745C-FF93-4E45-9E7A-A18B20EA8C14}"/>
          </ac:picMkLst>
        </pc:picChg>
        <pc:picChg chg="mod">
          <ac:chgData name="NGUYEN PHAM ANH THU" userId="baf72463-252b-4d5f-a6ca-5a6327a9888d" providerId="ADAL" clId="{A230E93B-D9B0-4DCB-AA16-381D18A8938B}" dt="2022-01-07T08:04:10.451" v="3355" actId="1076"/>
          <ac:picMkLst>
            <pc:docMk/>
            <pc:sldMk cId="1990317386" sldId="298"/>
            <ac:picMk id="89" creationId="{F5B2FA7F-1554-4A74-9FDA-7BBDC83D04AF}"/>
          </ac:picMkLst>
        </pc:picChg>
        <pc:picChg chg="mod">
          <ac:chgData name="NGUYEN PHAM ANH THU" userId="baf72463-252b-4d5f-a6ca-5a6327a9888d" providerId="ADAL" clId="{A230E93B-D9B0-4DCB-AA16-381D18A8938B}" dt="2022-01-07T08:04:10.451" v="3355" actId="1076"/>
          <ac:picMkLst>
            <pc:docMk/>
            <pc:sldMk cId="1990317386" sldId="298"/>
            <ac:picMk id="93" creationId="{47CEFFB6-50FC-45EF-88FF-32C2B9EEFE46}"/>
          </ac:picMkLst>
        </pc:picChg>
        <pc:picChg chg="mod">
          <ac:chgData name="NGUYEN PHAM ANH THU" userId="baf72463-252b-4d5f-a6ca-5a6327a9888d" providerId="ADAL" clId="{A230E93B-D9B0-4DCB-AA16-381D18A8938B}" dt="2022-01-07T08:04:10.451" v="3355" actId="1076"/>
          <ac:picMkLst>
            <pc:docMk/>
            <pc:sldMk cId="1990317386" sldId="298"/>
            <ac:picMk id="1026" creationId="{F00AF788-14FB-4A83-9B20-46607DA3A083}"/>
          </ac:picMkLst>
        </pc:picChg>
        <pc:cxnChg chg="mod">
          <ac:chgData name="NGUYEN PHAM ANH THU" userId="baf72463-252b-4d5f-a6ca-5a6327a9888d" providerId="ADAL" clId="{A230E93B-D9B0-4DCB-AA16-381D18A8938B}" dt="2022-01-07T08:04:10.451" v="3355" actId="1076"/>
          <ac:cxnSpMkLst>
            <pc:docMk/>
            <pc:sldMk cId="1990317386" sldId="298"/>
            <ac:cxnSpMk id="26" creationId="{417A6B52-5217-44D5-A983-CBDADDD87D8B}"/>
          </ac:cxnSpMkLst>
        </pc:cxnChg>
        <pc:cxnChg chg="mod">
          <ac:chgData name="NGUYEN PHAM ANH THU" userId="baf72463-252b-4d5f-a6ca-5a6327a9888d" providerId="ADAL" clId="{A230E93B-D9B0-4DCB-AA16-381D18A8938B}" dt="2022-01-07T08:04:10.451" v="3355" actId="1076"/>
          <ac:cxnSpMkLst>
            <pc:docMk/>
            <pc:sldMk cId="1990317386" sldId="298"/>
            <ac:cxnSpMk id="29" creationId="{A538CD5F-52A1-4F28-BF36-471C512C084D}"/>
          </ac:cxnSpMkLst>
        </pc:cxnChg>
        <pc:cxnChg chg="mod">
          <ac:chgData name="NGUYEN PHAM ANH THU" userId="baf72463-252b-4d5f-a6ca-5a6327a9888d" providerId="ADAL" clId="{A230E93B-D9B0-4DCB-AA16-381D18A8938B}" dt="2022-01-07T08:04:10.451" v="3355" actId="1076"/>
          <ac:cxnSpMkLst>
            <pc:docMk/>
            <pc:sldMk cId="1990317386" sldId="298"/>
            <ac:cxnSpMk id="59" creationId="{78EB1BA8-6EEE-4CD4-965D-23C7306899C9}"/>
          </ac:cxnSpMkLst>
        </pc:cxnChg>
        <pc:cxnChg chg="mod">
          <ac:chgData name="NGUYEN PHAM ANH THU" userId="baf72463-252b-4d5f-a6ca-5a6327a9888d" providerId="ADAL" clId="{A230E93B-D9B0-4DCB-AA16-381D18A8938B}" dt="2022-01-07T08:04:10.451" v="3355" actId="1076"/>
          <ac:cxnSpMkLst>
            <pc:docMk/>
            <pc:sldMk cId="1990317386" sldId="298"/>
            <ac:cxnSpMk id="60" creationId="{C9666D25-8534-4714-B446-6901B89915D9}"/>
          </ac:cxnSpMkLst>
        </pc:cxnChg>
        <pc:cxnChg chg="mod">
          <ac:chgData name="NGUYEN PHAM ANH THU" userId="baf72463-252b-4d5f-a6ca-5a6327a9888d" providerId="ADAL" clId="{A230E93B-D9B0-4DCB-AA16-381D18A8938B}" dt="2022-01-07T08:04:10.451" v="3355" actId="1076"/>
          <ac:cxnSpMkLst>
            <pc:docMk/>
            <pc:sldMk cId="1990317386" sldId="298"/>
            <ac:cxnSpMk id="61" creationId="{3EE89E16-37DD-4DE0-B50D-58E0B5ADFE42}"/>
          </ac:cxnSpMkLst>
        </pc:cxnChg>
        <pc:cxnChg chg="mod">
          <ac:chgData name="NGUYEN PHAM ANH THU" userId="baf72463-252b-4d5f-a6ca-5a6327a9888d" providerId="ADAL" clId="{A230E93B-D9B0-4DCB-AA16-381D18A8938B}" dt="2022-01-07T08:04:10.451" v="3355" actId="1076"/>
          <ac:cxnSpMkLst>
            <pc:docMk/>
            <pc:sldMk cId="1990317386" sldId="298"/>
            <ac:cxnSpMk id="62" creationId="{8DCE0016-1C70-4C6B-8170-EE0C7B5224D4}"/>
          </ac:cxnSpMkLst>
        </pc:cxnChg>
        <pc:cxnChg chg="mod">
          <ac:chgData name="NGUYEN PHAM ANH THU" userId="baf72463-252b-4d5f-a6ca-5a6327a9888d" providerId="ADAL" clId="{A230E93B-D9B0-4DCB-AA16-381D18A8938B}" dt="2022-01-07T08:04:10.451" v="3355" actId="1076"/>
          <ac:cxnSpMkLst>
            <pc:docMk/>
            <pc:sldMk cId="1990317386" sldId="298"/>
            <ac:cxnSpMk id="63" creationId="{318FDFCD-65F6-43AC-9DF3-B355839A9811}"/>
          </ac:cxnSpMkLst>
        </pc:cxnChg>
        <pc:cxnChg chg="mod">
          <ac:chgData name="NGUYEN PHAM ANH THU" userId="baf72463-252b-4d5f-a6ca-5a6327a9888d" providerId="ADAL" clId="{A230E93B-D9B0-4DCB-AA16-381D18A8938B}" dt="2022-01-07T08:04:10.451" v="3355" actId="1076"/>
          <ac:cxnSpMkLst>
            <pc:docMk/>
            <pc:sldMk cId="1990317386" sldId="298"/>
            <ac:cxnSpMk id="67" creationId="{884A4633-EAE2-4CF6-B466-1BD0FB89375A}"/>
          </ac:cxnSpMkLst>
        </pc:cxnChg>
        <pc:cxnChg chg="mod">
          <ac:chgData name="NGUYEN PHAM ANH THU" userId="baf72463-252b-4d5f-a6ca-5a6327a9888d" providerId="ADAL" clId="{A230E93B-D9B0-4DCB-AA16-381D18A8938B}" dt="2022-01-07T08:04:10.451" v="3355" actId="1076"/>
          <ac:cxnSpMkLst>
            <pc:docMk/>
            <pc:sldMk cId="1990317386" sldId="298"/>
            <ac:cxnSpMk id="68" creationId="{5E787006-729A-4DD4-AD3E-71047550D437}"/>
          </ac:cxnSpMkLst>
        </pc:cxnChg>
        <pc:cxnChg chg="mod">
          <ac:chgData name="NGUYEN PHAM ANH THU" userId="baf72463-252b-4d5f-a6ca-5a6327a9888d" providerId="ADAL" clId="{A230E93B-D9B0-4DCB-AA16-381D18A8938B}" dt="2022-01-07T08:04:10.451" v="3355" actId="1076"/>
          <ac:cxnSpMkLst>
            <pc:docMk/>
            <pc:sldMk cId="1990317386" sldId="298"/>
            <ac:cxnSpMk id="69" creationId="{82A0DA50-1180-47BE-AD5E-FAB9F3A870E8}"/>
          </ac:cxnSpMkLst>
        </pc:cxnChg>
        <pc:cxnChg chg="mod">
          <ac:chgData name="NGUYEN PHAM ANH THU" userId="baf72463-252b-4d5f-a6ca-5a6327a9888d" providerId="ADAL" clId="{A230E93B-D9B0-4DCB-AA16-381D18A8938B}" dt="2022-01-07T08:04:10.451" v="3355" actId="1076"/>
          <ac:cxnSpMkLst>
            <pc:docMk/>
            <pc:sldMk cId="1990317386" sldId="298"/>
            <ac:cxnSpMk id="84" creationId="{C16D605D-DBF3-4574-971C-E48ABA48AD51}"/>
          </ac:cxnSpMkLst>
        </pc:cxnChg>
      </pc:sldChg>
      <pc:sldChg chg="addSp delSp modSp add mod modTransition addAnim delAnim modAnim modNotesTx">
        <pc:chgData name="NGUYEN PHAM ANH THU" userId="baf72463-252b-4d5f-a6ca-5a6327a9888d" providerId="ADAL" clId="{A230E93B-D9B0-4DCB-AA16-381D18A8938B}" dt="2022-01-08T16:05:26.086" v="11844"/>
        <pc:sldMkLst>
          <pc:docMk/>
          <pc:sldMk cId="2887409747" sldId="299"/>
        </pc:sldMkLst>
        <pc:spChg chg="mod">
          <ac:chgData name="NGUYEN PHAM ANH THU" userId="baf72463-252b-4d5f-a6ca-5a6327a9888d" providerId="ADAL" clId="{A230E93B-D9B0-4DCB-AA16-381D18A8938B}" dt="2022-01-07T08:48:52.275" v="3935" actId="165"/>
          <ac:spMkLst>
            <pc:docMk/>
            <pc:sldMk cId="2887409747" sldId="299"/>
            <ac:spMk id="17" creationId="{C7073B27-91E5-4555-B813-A49BC34FE393}"/>
          </ac:spMkLst>
        </pc:spChg>
        <pc:spChg chg="add del mod">
          <ac:chgData name="NGUYEN PHAM ANH THU" userId="baf72463-252b-4d5f-a6ca-5a6327a9888d" providerId="ADAL" clId="{A230E93B-D9B0-4DCB-AA16-381D18A8938B}" dt="2022-01-07T08:48:52.275" v="3935" actId="165"/>
          <ac:spMkLst>
            <pc:docMk/>
            <pc:sldMk cId="2887409747" sldId="299"/>
            <ac:spMk id="18" creationId="{0ED97478-61A2-4532-9A84-E0FAD0E03355}"/>
          </ac:spMkLst>
        </pc:spChg>
        <pc:spChg chg="mod">
          <ac:chgData name="NGUYEN PHAM ANH THU" userId="baf72463-252b-4d5f-a6ca-5a6327a9888d" providerId="ADAL" clId="{A230E93B-D9B0-4DCB-AA16-381D18A8938B}" dt="2022-01-07T08:48:52.275" v="3935" actId="165"/>
          <ac:spMkLst>
            <pc:docMk/>
            <pc:sldMk cId="2887409747" sldId="299"/>
            <ac:spMk id="20" creationId="{79AF3B63-DE90-4221-B9E4-E8210A6AA146}"/>
          </ac:spMkLst>
        </pc:spChg>
        <pc:spChg chg="mod">
          <ac:chgData name="NGUYEN PHAM ANH THU" userId="baf72463-252b-4d5f-a6ca-5a6327a9888d" providerId="ADAL" clId="{A230E93B-D9B0-4DCB-AA16-381D18A8938B}" dt="2022-01-07T08:48:52.275" v="3935" actId="165"/>
          <ac:spMkLst>
            <pc:docMk/>
            <pc:sldMk cId="2887409747" sldId="299"/>
            <ac:spMk id="22" creationId="{0D7BB0A5-3375-4E58-83C5-15522DECCC0A}"/>
          </ac:spMkLst>
        </pc:spChg>
        <pc:spChg chg="mod">
          <ac:chgData name="NGUYEN PHAM ANH THU" userId="baf72463-252b-4d5f-a6ca-5a6327a9888d" providerId="ADAL" clId="{A230E93B-D9B0-4DCB-AA16-381D18A8938B}" dt="2022-01-07T08:48:52.275" v="3935" actId="165"/>
          <ac:spMkLst>
            <pc:docMk/>
            <pc:sldMk cId="2887409747" sldId="299"/>
            <ac:spMk id="23" creationId="{873A7DA6-25F4-4383-8CF8-98F02C0C8855}"/>
          </ac:spMkLst>
        </pc:spChg>
        <pc:spChg chg="mod">
          <ac:chgData name="NGUYEN PHAM ANH THU" userId="baf72463-252b-4d5f-a6ca-5a6327a9888d" providerId="ADAL" clId="{A230E93B-D9B0-4DCB-AA16-381D18A8938B}" dt="2022-01-07T08:48:52.275" v="3935" actId="165"/>
          <ac:spMkLst>
            <pc:docMk/>
            <pc:sldMk cId="2887409747" sldId="299"/>
            <ac:spMk id="25" creationId="{800B0A85-BA27-4EB4-88E1-C7F3655C4306}"/>
          </ac:spMkLst>
        </pc:spChg>
        <pc:spChg chg="del mod">
          <ac:chgData name="NGUYEN PHAM ANH THU" userId="baf72463-252b-4d5f-a6ca-5a6327a9888d" providerId="ADAL" clId="{A230E93B-D9B0-4DCB-AA16-381D18A8938B}" dt="2022-01-07T08:37:00.205" v="3757" actId="478"/>
          <ac:spMkLst>
            <pc:docMk/>
            <pc:sldMk cId="2887409747" sldId="299"/>
            <ac:spMk id="27" creationId="{B8221DA3-9170-46FA-9BE3-124B406741A8}"/>
          </ac:spMkLst>
        </pc:spChg>
        <pc:spChg chg="mod">
          <ac:chgData name="NGUYEN PHAM ANH THU" userId="baf72463-252b-4d5f-a6ca-5a6327a9888d" providerId="ADAL" clId="{A230E93B-D9B0-4DCB-AA16-381D18A8938B}" dt="2022-01-07T08:48:21.717" v="3931" actId="1076"/>
          <ac:spMkLst>
            <pc:docMk/>
            <pc:sldMk cId="2887409747" sldId="299"/>
            <ac:spMk id="37" creationId="{D63A852C-1D83-41AB-89BA-B7DBE1C6D781}"/>
          </ac:spMkLst>
        </pc:spChg>
        <pc:spChg chg="mod">
          <ac:chgData name="NGUYEN PHAM ANH THU" userId="baf72463-252b-4d5f-a6ca-5a6327a9888d" providerId="ADAL" clId="{A230E93B-D9B0-4DCB-AA16-381D18A8938B}" dt="2022-01-07T08:48:52.275" v="3935" actId="165"/>
          <ac:spMkLst>
            <pc:docMk/>
            <pc:sldMk cId="2887409747" sldId="299"/>
            <ac:spMk id="44" creationId="{70222187-B127-428A-9D9B-F2904862C248}"/>
          </ac:spMkLst>
        </pc:spChg>
        <pc:spChg chg="mod">
          <ac:chgData name="NGUYEN PHAM ANH THU" userId="baf72463-252b-4d5f-a6ca-5a6327a9888d" providerId="ADAL" clId="{A230E93B-D9B0-4DCB-AA16-381D18A8938B}" dt="2022-01-07T08:48:52.275" v="3935" actId="165"/>
          <ac:spMkLst>
            <pc:docMk/>
            <pc:sldMk cId="2887409747" sldId="299"/>
            <ac:spMk id="47" creationId="{F34D28B8-C909-499D-8129-BF5E8B20D3D0}"/>
          </ac:spMkLst>
        </pc:spChg>
        <pc:spChg chg="mod">
          <ac:chgData name="NGUYEN PHAM ANH THU" userId="baf72463-252b-4d5f-a6ca-5a6327a9888d" providerId="ADAL" clId="{A230E93B-D9B0-4DCB-AA16-381D18A8938B}" dt="2022-01-07T08:48:52.275" v="3935" actId="165"/>
          <ac:spMkLst>
            <pc:docMk/>
            <pc:sldMk cId="2887409747" sldId="299"/>
            <ac:spMk id="50" creationId="{5D18B719-B739-4107-98B8-AA1241B79C72}"/>
          </ac:spMkLst>
        </pc:spChg>
        <pc:spChg chg="mod">
          <ac:chgData name="NGUYEN PHAM ANH THU" userId="baf72463-252b-4d5f-a6ca-5a6327a9888d" providerId="ADAL" clId="{A230E93B-D9B0-4DCB-AA16-381D18A8938B}" dt="2022-01-07T08:48:52.275" v="3935" actId="165"/>
          <ac:spMkLst>
            <pc:docMk/>
            <pc:sldMk cId="2887409747" sldId="299"/>
            <ac:spMk id="51" creationId="{BF5641F2-B278-4545-8127-2A452CC5B16C}"/>
          </ac:spMkLst>
        </pc:spChg>
        <pc:spChg chg="mod">
          <ac:chgData name="NGUYEN PHAM ANH THU" userId="baf72463-252b-4d5f-a6ca-5a6327a9888d" providerId="ADAL" clId="{A230E93B-D9B0-4DCB-AA16-381D18A8938B}" dt="2022-01-07T08:48:52.275" v="3935" actId="165"/>
          <ac:spMkLst>
            <pc:docMk/>
            <pc:sldMk cId="2887409747" sldId="299"/>
            <ac:spMk id="52" creationId="{F483B86F-CE1E-4B10-87C3-7CAD2CAC507E}"/>
          </ac:spMkLst>
        </pc:spChg>
        <pc:spChg chg="mod">
          <ac:chgData name="NGUYEN PHAM ANH THU" userId="baf72463-252b-4d5f-a6ca-5a6327a9888d" providerId="ADAL" clId="{A230E93B-D9B0-4DCB-AA16-381D18A8938B}" dt="2022-01-07T08:48:52.275" v="3935" actId="165"/>
          <ac:spMkLst>
            <pc:docMk/>
            <pc:sldMk cId="2887409747" sldId="299"/>
            <ac:spMk id="53" creationId="{3956968F-395B-4030-B16D-D5C677260843}"/>
          </ac:spMkLst>
        </pc:spChg>
        <pc:spChg chg="del mod">
          <ac:chgData name="NGUYEN PHAM ANH THU" userId="baf72463-252b-4d5f-a6ca-5a6327a9888d" providerId="ADAL" clId="{A230E93B-D9B0-4DCB-AA16-381D18A8938B}" dt="2022-01-07T08:36:53.107" v="3756" actId="478"/>
          <ac:spMkLst>
            <pc:docMk/>
            <pc:sldMk cId="2887409747" sldId="299"/>
            <ac:spMk id="54" creationId="{3AE935F7-B839-4141-96C3-72499C82A0C1}"/>
          </ac:spMkLst>
        </pc:spChg>
        <pc:spChg chg="mod">
          <ac:chgData name="NGUYEN PHAM ANH THU" userId="baf72463-252b-4d5f-a6ca-5a6327a9888d" providerId="ADAL" clId="{A230E93B-D9B0-4DCB-AA16-381D18A8938B}" dt="2022-01-07T08:48:21.717" v="3931" actId="1076"/>
          <ac:spMkLst>
            <pc:docMk/>
            <pc:sldMk cId="2887409747" sldId="299"/>
            <ac:spMk id="70" creationId="{85D3769C-EDC5-4C7D-8AF7-E92EB97B107E}"/>
          </ac:spMkLst>
        </pc:spChg>
        <pc:spChg chg="mod">
          <ac:chgData name="NGUYEN PHAM ANH THU" userId="baf72463-252b-4d5f-a6ca-5a6327a9888d" providerId="ADAL" clId="{A230E93B-D9B0-4DCB-AA16-381D18A8938B}" dt="2022-01-07T08:35:52.896" v="3739"/>
          <ac:spMkLst>
            <pc:docMk/>
            <pc:sldMk cId="2887409747" sldId="299"/>
            <ac:spMk id="71" creationId="{809E46D9-F035-49B6-929C-FEEEB78661DC}"/>
          </ac:spMkLst>
        </pc:spChg>
        <pc:spChg chg="mod">
          <ac:chgData name="NGUYEN PHAM ANH THU" userId="baf72463-252b-4d5f-a6ca-5a6327a9888d" providerId="ADAL" clId="{A230E93B-D9B0-4DCB-AA16-381D18A8938B}" dt="2022-01-07T08:35:52.896" v="3739"/>
          <ac:spMkLst>
            <pc:docMk/>
            <pc:sldMk cId="2887409747" sldId="299"/>
            <ac:spMk id="72" creationId="{91DED560-A0B9-45C3-ABD0-75B5247E88FD}"/>
          </ac:spMkLst>
        </pc:spChg>
        <pc:spChg chg="mod">
          <ac:chgData name="NGUYEN PHAM ANH THU" userId="baf72463-252b-4d5f-a6ca-5a6327a9888d" providerId="ADAL" clId="{A230E93B-D9B0-4DCB-AA16-381D18A8938B}" dt="2022-01-07T08:35:52.896" v="3739"/>
          <ac:spMkLst>
            <pc:docMk/>
            <pc:sldMk cId="2887409747" sldId="299"/>
            <ac:spMk id="74" creationId="{70D10949-CB94-4F3B-BBE0-884A2F91B850}"/>
          </ac:spMkLst>
        </pc:spChg>
        <pc:spChg chg="mod">
          <ac:chgData name="NGUYEN PHAM ANH THU" userId="baf72463-252b-4d5f-a6ca-5a6327a9888d" providerId="ADAL" clId="{A230E93B-D9B0-4DCB-AA16-381D18A8938B}" dt="2022-01-07T08:35:52.896" v="3739"/>
          <ac:spMkLst>
            <pc:docMk/>
            <pc:sldMk cId="2887409747" sldId="299"/>
            <ac:spMk id="75" creationId="{0BFB8B49-09B3-4D3E-9F2A-DEF1FB51A9EA}"/>
          </ac:spMkLst>
        </pc:spChg>
        <pc:spChg chg="mod">
          <ac:chgData name="NGUYEN PHAM ANH THU" userId="baf72463-252b-4d5f-a6ca-5a6327a9888d" providerId="ADAL" clId="{A230E93B-D9B0-4DCB-AA16-381D18A8938B}" dt="2022-01-07T08:35:52.896" v="3739"/>
          <ac:spMkLst>
            <pc:docMk/>
            <pc:sldMk cId="2887409747" sldId="299"/>
            <ac:spMk id="76" creationId="{628ADB67-150E-4754-A9DB-CB2CE2087E22}"/>
          </ac:spMkLst>
        </pc:spChg>
        <pc:spChg chg="mod">
          <ac:chgData name="NGUYEN PHAM ANH THU" userId="baf72463-252b-4d5f-a6ca-5a6327a9888d" providerId="ADAL" clId="{A230E93B-D9B0-4DCB-AA16-381D18A8938B}" dt="2022-01-07T08:35:52.896" v="3739"/>
          <ac:spMkLst>
            <pc:docMk/>
            <pc:sldMk cId="2887409747" sldId="299"/>
            <ac:spMk id="77" creationId="{541163B5-D471-48F5-8A59-B670E056EDB2}"/>
          </ac:spMkLst>
        </pc:spChg>
        <pc:spChg chg="mod">
          <ac:chgData name="NGUYEN PHAM ANH THU" userId="baf72463-252b-4d5f-a6ca-5a6327a9888d" providerId="ADAL" clId="{A230E93B-D9B0-4DCB-AA16-381D18A8938B}" dt="2022-01-07T08:35:52.896" v="3739"/>
          <ac:spMkLst>
            <pc:docMk/>
            <pc:sldMk cId="2887409747" sldId="299"/>
            <ac:spMk id="78" creationId="{356414BC-B793-4B4A-BFD4-EA744178B5C3}"/>
          </ac:spMkLst>
        </pc:spChg>
        <pc:spChg chg="mod">
          <ac:chgData name="NGUYEN PHAM ANH THU" userId="baf72463-252b-4d5f-a6ca-5a6327a9888d" providerId="ADAL" clId="{A230E93B-D9B0-4DCB-AA16-381D18A8938B}" dt="2022-01-07T08:48:21.717" v="3931" actId="1076"/>
          <ac:spMkLst>
            <pc:docMk/>
            <pc:sldMk cId="2887409747" sldId="299"/>
            <ac:spMk id="85" creationId="{27F9297B-232E-417A-B6D5-41D2EAC99CE2}"/>
          </ac:spMkLst>
        </pc:spChg>
        <pc:spChg chg="mod">
          <ac:chgData name="NGUYEN PHAM ANH THU" userId="baf72463-252b-4d5f-a6ca-5a6327a9888d" providerId="ADAL" clId="{A230E93B-D9B0-4DCB-AA16-381D18A8938B}" dt="2022-01-07T08:48:21.717" v="3931" actId="1076"/>
          <ac:spMkLst>
            <pc:docMk/>
            <pc:sldMk cId="2887409747" sldId="299"/>
            <ac:spMk id="90" creationId="{DACA0933-594C-41CF-88A5-3F9C368A244F}"/>
          </ac:spMkLst>
        </pc:spChg>
        <pc:spChg chg="mod">
          <ac:chgData name="NGUYEN PHAM ANH THU" userId="baf72463-252b-4d5f-a6ca-5a6327a9888d" providerId="ADAL" clId="{A230E93B-D9B0-4DCB-AA16-381D18A8938B}" dt="2022-01-07T08:48:21.717" v="3931" actId="1076"/>
          <ac:spMkLst>
            <pc:docMk/>
            <pc:sldMk cId="2887409747" sldId="299"/>
            <ac:spMk id="91" creationId="{6E8F2842-EA56-4CCA-89D4-B649CD20AA0C}"/>
          </ac:spMkLst>
        </pc:spChg>
        <pc:spChg chg="add mod">
          <ac:chgData name="NGUYEN PHAM ANH THU" userId="baf72463-252b-4d5f-a6ca-5a6327a9888d" providerId="ADAL" clId="{A230E93B-D9B0-4DCB-AA16-381D18A8938B}" dt="2022-01-07T08:49:49.380" v="3947" actId="1076"/>
          <ac:spMkLst>
            <pc:docMk/>
            <pc:sldMk cId="2887409747" sldId="299"/>
            <ac:spMk id="97" creationId="{9D58B7E6-E294-4775-87B7-0C8A0F6DC773}"/>
          </ac:spMkLst>
        </pc:spChg>
        <pc:spChg chg="add mod ord">
          <ac:chgData name="NGUYEN PHAM ANH THU" userId="baf72463-252b-4d5f-a6ca-5a6327a9888d" providerId="ADAL" clId="{A230E93B-D9B0-4DCB-AA16-381D18A8938B}" dt="2022-01-07T08:51:34.460" v="3962" actId="13244"/>
          <ac:spMkLst>
            <pc:docMk/>
            <pc:sldMk cId="2887409747" sldId="299"/>
            <ac:spMk id="98" creationId="{2FAA62B0-D2BF-415E-B301-1F52D3350CA0}"/>
          </ac:spMkLst>
        </pc:spChg>
        <pc:spChg chg="add del mod ord">
          <ac:chgData name="NGUYEN PHAM ANH THU" userId="baf72463-252b-4d5f-a6ca-5a6327a9888d" providerId="ADAL" clId="{A230E93B-D9B0-4DCB-AA16-381D18A8938B}" dt="2022-01-07T08:52:27.924" v="3973" actId="13244"/>
          <ac:spMkLst>
            <pc:docMk/>
            <pc:sldMk cId="2887409747" sldId="299"/>
            <ac:spMk id="99" creationId="{85D28D04-A53F-4A97-8088-0E96FBE7805F}"/>
          </ac:spMkLst>
        </pc:spChg>
        <pc:spChg chg="add mod ord">
          <ac:chgData name="NGUYEN PHAM ANH THU" userId="baf72463-252b-4d5f-a6ca-5a6327a9888d" providerId="ADAL" clId="{A230E93B-D9B0-4DCB-AA16-381D18A8938B}" dt="2022-01-07T08:53:20.282" v="3982" actId="13244"/>
          <ac:spMkLst>
            <pc:docMk/>
            <pc:sldMk cId="2887409747" sldId="299"/>
            <ac:spMk id="100" creationId="{EF812EC9-E1B6-454A-968E-5D7AA6F569FD}"/>
          </ac:spMkLst>
        </pc:spChg>
        <pc:spChg chg="add mod ord">
          <ac:chgData name="NGUYEN PHAM ANH THU" userId="baf72463-252b-4d5f-a6ca-5a6327a9888d" providerId="ADAL" clId="{A230E93B-D9B0-4DCB-AA16-381D18A8938B}" dt="2022-01-07T08:54:06.453" v="3992" actId="13244"/>
          <ac:spMkLst>
            <pc:docMk/>
            <pc:sldMk cId="2887409747" sldId="299"/>
            <ac:spMk id="101" creationId="{470C616B-51F5-4D11-9DD1-2038D663DDB4}"/>
          </ac:spMkLst>
        </pc:spChg>
        <pc:grpChg chg="del">
          <ac:chgData name="NGUYEN PHAM ANH THU" userId="baf72463-252b-4d5f-a6ca-5a6327a9888d" providerId="ADAL" clId="{A230E93B-D9B0-4DCB-AA16-381D18A8938B}" dt="2022-01-07T08:07:10.252" v="3448" actId="478"/>
          <ac:grpSpMkLst>
            <pc:docMk/>
            <pc:sldMk cId="2887409747" sldId="299"/>
            <ac:grpSpMk id="5" creationId="{DE4218D7-D688-4180-B37A-8874FFD643FB}"/>
          </ac:grpSpMkLst>
        </pc:grpChg>
        <pc:grpChg chg="mod topLvl">
          <ac:chgData name="NGUYEN PHAM ANH THU" userId="baf72463-252b-4d5f-a6ca-5a6327a9888d" providerId="ADAL" clId="{A230E93B-D9B0-4DCB-AA16-381D18A8938B}" dt="2022-01-07T08:48:52.275" v="3935" actId="165"/>
          <ac:grpSpMkLst>
            <pc:docMk/>
            <pc:sldMk cId="2887409747" sldId="299"/>
            <ac:grpSpMk id="16" creationId="{F9707EAC-F39B-4A1F-A2F3-3D9260AFEEC4}"/>
          </ac:grpSpMkLst>
        </pc:grpChg>
        <pc:grpChg chg="mod">
          <ac:chgData name="NGUYEN PHAM ANH THU" userId="baf72463-252b-4d5f-a6ca-5a6327a9888d" providerId="ADAL" clId="{A230E93B-D9B0-4DCB-AA16-381D18A8938B}" dt="2022-01-07T08:48:52.275" v="3935" actId="165"/>
          <ac:grpSpMkLst>
            <pc:docMk/>
            <pc:sldMk cId="2887409747" sldId="299"/>
            <ac:grpSpMk id="19" creationId="{C78579E3-CB82-47A6-A216-9B2E8DD04841}"/>
          </ac:grpSpMkLst>
        </pc:grpChg>
        <pc:grpChg chg="mod topLvl">
          <ac:chgData name="NGUYEN PHAM ANH THU" userId="baf72463-252b-4d5f-a6ca-5a6327a9888d" providerId="ADAL" clId="{A230E93B-D9B0-4DCB-AA16-381D18A8938B}" dt="2022-01-07T08:48:52.275" v="3935" actId="165"/>
          <ac:grpSpMkLst>
            <pc:docMk/>
            <pc:sldMk cId="2887409747" sldId="299"/>
            <ac:grpSpMk id="43" creationId="{13CEA01F-F2E0-43FC-92E9-2E738BAB75F4}"/>
          </ac:grpSpMkLst>
        </pc:grpChg>
        <pc:grpChg chg="mod">
          <ac:chgData name="NGUYEN PHAM ANH THU" userId="baf72463-252b-4d5f-a6ca-5a6327a9888d" providerId="ADAL" clId="{A230E93B-D9B0-4DCB-AA16-381D18A8938B}" dt="2022-01-07T08:48:52.275" v="3935" actId="165"/>
          <ac:grpSpMkLst>
            <pc:docMk/>
            <pc:sldMk cId="2887409747" sldId="299"/>
            <ac:grpSpMk id="48" creationId="{5A41193B-F6B9-4E07-938D-F1541CD4C471}"/>
          </ac:grpSpMkLst>
        </pc:grpChg>
        <pc:grpChg chg="add del mod">
          <ac:chgData name="NGUYEN PHAM ANH THU" userId="baf72463-252b-4d5f-a6ca-5a6327a9888d" providerId="ADAL" clId="{A230E93B-D9B0-4DCB-AA16-381D18A8938B}" dt="2022-01-07T08:36:21.510" v="3751" actId="478"/>
          <ac:grpSpMkLst>
            <pc:docMk/>
            <pc:sldMk cId="2887409747" sldId="299"/>
            <ac:grpSpMk id="65" creationId="{67A799BD-173D-4DEF-809C-6BFA97E9DAAF}"/>
          </ac:grpSpMkLst>
        </pc:grpChg>
        <pc:grpChg chg="mod">
          <ac:chgData name="NGUYEN PHAM ANH THU" userId="baf72463-252b-4d5f-a6ca-5a6327a9888d" providerId="ADAL" clId="{A230E93B-D9B0-4DCB-AA16-381D18A8938B}" dt="2022-01-07T08:35:52.896" v="3739"/>
          <ac:grpSpMkLst>
            <pc:docMk/>
            <pc:sldMk cId="2887409747" sldId="299"/>
            <ac:grpSpMk id="73" creationId="{977F6F8F-6458-4B47-9AD0-42EB7E6171EB}"/>
          </ac:grpSpMkLst>
        </pc:grpChg>
        <pc:grpChg chg="add del mod">
          <ac:chgData name="NGUYEN PHAM ANH THU" userId="baf72463-252b-4d5f-a6ca-5a6327a9888d" providerId="ADAL" clId="{A230E93B-D9B0-4DCB-AA16-381D18A8938B}" dt="2022-01-07T08:48:52.275" v="3935" actId="165"/>
          <ac:grpSpMkLst>
            <pc:docMk/>
            <pc:sldMk cId="2887409747" sldId="299"/>
            <ac:grpSpMk id="83" creationId="{8E7132F8-3AC1-4B2F-90D7-5D15A46D1F72}"/>
          </ac:grpSpMkLst>
        </pc:grpChg>
        <pc:grpChg chg="mod">
          <ac:chgData name="NGUYEN PHAM ANH THU" userId="baf72463-252b-4d5f-a6ca-5a6327a9888d" providerId="ADAL" clId="{A230E93B-D9B0-4DCB-AA16-381D18A8938B}" dt="2022-01-07T08:48:21.717" v="3931" actId="1076"/>
          <ac:grpSpMkLst>
            <pc:docMk/>
            <pc:sldMk cId="2887409747" sldId="299"/>
            <ac:grpSpMk id="94" creationId="{E016FE95-E63A-49D7-BFED-B8C3B512F84D}"/>
          </ac:grpSpMkLst>
        </pc:grpChg>
        <pc:picChg chg="add mod topLvl">
          <ac:chgData name="NGUYEN PHAM ANH THU" userId="baf72463-252b-4d5f-a6ca-5a6327a9888d" providerId="ADAL" clId="{A230E93B-D9B0-4DCB-AA16-381D18A8938B}" dt="2022-01-07T08:48:52.275" v="3935" actId="165"/>
          <ac:picMkLst>
            <pc:docMk/>
            <pc:sldMk cId="2887409747" sldId="299"/>
            <ac:picMk id="7" creationId="{C473A2AB-C4CA-4233-BC0B-1980291F07E4}"/>
          </ac:picMkLst>
        </pc:picChg>
        <pc:picChg chg="add del mod">
          <ac:chgData name="NGUYEN PHAM ANH THU" userId="baf72463-252b-4d5f-a6ca-5a6327a9888d" providerId="ADAL" clId="{A230E93B-D9B0-4DCB-AA16-381D18A8938B}" dt="2022-01-07T08:17:23.784" v="3504" actId="21"/>
          <ac:picMkLst>
            <pc:docMk/>
            <pc:sldMk cId="2887409747" sldId="299"/>
            <ac:picMk id="9" creationId="{BB61908C-0563-41FA-A89E-78C606B714F7}"/>
          </ac:picMkLst>
        </pc:picChg>
        <pc:picChg chg="add mod topLvl">
          <ac:chgData name="NGUYEN PHAM ANH THU" userId="baf72463-252b-4d5f-a6ca-5a6327a9888d" providerId="ADAL" clId="{A230E93B-D9B0-4DCB-AA16-381D18A8938B}" dt="2022-01-07T08:48:52.275" v="3935" actId="165"/>
          <ac:picMkLst>
            <pc:docMk/>
            <pc:sldMk cId="2887409747" sldId="299"/>
            <ac:picMk id="11" creationId="{AFD1DE2D-D395-447A-864A-C0D0136CEDBB}"/>
          </ac:picMkLst>
        </pc:picChg>
        <pc:picChg chg="add del">
          <ac:chgData name="NGUYEN PHAM ANH THU" userId="baf72463-252b-4d5f-a6ca-5a6327a9888d" providerId="ADAL" clId="{A230E93B-D9B0-4DCB-AA16-381D18A8938B}" dt="2022-01-07T08:21:21.341" v="3570" actId="21"/>
          <ac:picMkLst>
            <pc:docMk/>
            <pc:sldMk cId="2887409747" sldId="299"/>
            <ac:picMk id="13" creationId="{8575F4EF-A008-4B65-A4AE-7ED3A689A2C1}"/>
          </ac:picMkLst>
        </pc:picChg>
        <pc:picChg chg="add del">
          <ac:chgData name="NGUYEN PHAM ANH THU" userId="baf72463-252b-4d5f-a6ca-5a6327a9888d" providerId="ADAL" clId="{A230E93B-D9B0-4DCB-AA16-381D18A8938B}" dt="2022-01-07T08:26:46.400" v="3609" actId="21"/>
          <ac:picMkLst>
            <pc:docMk/>
            <pc:sldMk cId="2887409747" sldId="299"/>
            <ac:picMk id="15" creationId="{D3532ECF-2D05-4C50-BC3E-3FA4BCE8F942}"/>
          </ac:picMkLst>
        </pc:picChg>
        <pc:picChg chg="mod topLvl">
          <ac:chgData name="NGUYEN PHAM ANH THU" userId="baf72463-252b-4d5f-a6ca-5a6327a9888d" providerId="ADAL" clId="{A230E93B-D9B0-4DCB-AA16-381D18A8938B}" dt="2022-01-07T08:48:52.275" v="3935" actId="165"/>
          <ac:picMkLst>
            <pc:docMk/>
            <pc:sldMk cId="2887409747" sldId="299"/>
            <ac:picMk id="24" creationId="{CD8378FD-141B-43A8-A1A9-367ABC28D8BB}"/>
          </ac:picMkLst>
        </pc:picChg>
        <pc:picChg chg="mod ord">
          <ac:chgData name="NGUYEN PHAM ANH THU" userId="baf72463-252b-4d5f-a6ca-5a6327a9888d" providerId="ADAL" clId="{A230E93B-D9B0-4DCB-AA16-381D18A8938B}" dt="2022-01-07T08:50:21.372" v="3950" actId="13244"/>
          <ac:picMkLst>
            <pc:docMk/>
            <pc:sldMk cId="2887409747" sldId="299"/>
            <ac:picMk id="34" creationId="{1EEFFAD8-2FF6-41F7-8EFA-DE4AE18FA5AC}"/>
          </ac:picMkLst>
        </pc:picChg>
        <pc:picChg chg="mod topLvl">
          <ac:chgData name="NGUYEN PHAM ANH THU" userId="baf72463-252b-4d5f-a6ca-5a6327a9888d" providerId="ADAL" clId="{A230E93B-D9B0-4DCB-AA16-381D18A8938B}" dt="2022-01-07T08:48:52.275" v="3935" actId="165"/>
          <ac:picMkLst>
            <pc:docMk/>
            <pc:sldMk cId="2887409747" sldId="299"/>
            <ac:picMk id="35" creationId="{7376B7D5-1600-495F-989F-2B2B8987BCDE}"/>
          </ac:picMkLst>
        </pc:picChg>
        <pc:picChg chg="add del mod">
          <ac:chgData name="NGUYEN PHAM ANH THU" userId="baf72463-252b-4d5f-a6ca-5a6327a9888d" providerId="ADAL" clId="{A230E93B-D9B0-4DCB-AA16-381D18A8938B}" dt="2022-01-07T08:36:48.246" v="3755" actId="27803"/>
          <ac:picMkLst>
            <pc:docMk/>
            <pc:sldMk cId="2887409747" sldId="299"/>
            <ac:picMk id="38" creationId="{5A1E248D-7D98-436D-B629-038E05852EA5}"/>
          </ac:picMkLst>
        </pc:picChg>
        <pc:picChg chg="add del mod">
          <ac:chgData name="NGUYEN PHAM ANH THU" userId="baf72463-252b-4d5f-a6ca-5a6327a9888d" providerId="ADAL" clId="{A230E93B-D9B0-4DCB-AA16-381D18A8938B}" dt="2022-01-07T08:21:10.825" v="3568" actId="478"/>
          <ac:picMkLst>
            <pc:docMk/>
            <pc:sldMk cId="2887409747" sldId="299"/>
            <ac:picMk id="41" creationId="{D727E882-FDC7-41A5-A673-3E18F5FBBF68}"/>
          </ac:picMkLst>
        </pc:picChg>
        <pc:picChg chg="add del mod">
          <ac:chgData name="NGUYEN PHAM ANH THU" userId="baf72463-252b-4d5f-a6ca-5a6327a9888d" providerId="ADAL" clId="{A230E93B-D9B0-4DCB-AA16-381D18A8938B}" dt="2022-01-07T08:19:45.876" v="3539" actId="478"/>
          <ac:picMkLst>
            <pc:docMk/>
            <pc:sldMk cId="2887409747" sldId="299"/>
            <ac:picMk id="42" creationId="{BAF1156B-EF18-45D1-97CA-C3857CD1E8F4}"/>
          </ac:picMkLst>
        </pc:picChg>
        <pc:picChg chg="add mod topLvl">
          <ac:chgData name="NGUYEN PHAM ANH THU" userId="baf72463-252b-4d5f-a6ca-5a6327a9888d" providerId="ADAL" clId="{A230E93B-D9B0-4DCB-AA16-381D18A8938B}" dt="2022-01-07T08:48:52.275" v="3935" actId="165"/>
          <ac:picMkLst>
            <pc:docMk/>
            <pc:sldMk cId="2887409747" sldId="299"/>
            <ac:picMk id="45" creationId="{A2B6E520-6789-421F-A88A-261352845209}"/>
          </ac:picMkLst>
        </pc:picChg>
        <pc:picChg chg="add mod topLvl">
          <ac:chgData name="NGUYEN PHAM ANH THU" userId="baf72463-252b-4d5f-a6ca-5a6327a9888d" providerId="ADAL" clId="{A230E93B-D9B0-4DCB-AA16-381D18A8938B}" dt="2022-01-07T08:48:52.275" v="3935" actId="165"/>
          <ac:picMkLst>
            <pc:docMk/>
            <pc:sldMk cId="2887409747" sldId="299"/>
            <ac:picMk id="46" creationId="{973BEAAE-0860-4F17-B680-AD591C937233}"/>
          </ac:picMkLst>
        </pc:picChg>
        <pc:picChg chg="add del mod">
          <ac:chgData name="NGUYEN PHAM ANH THU" userId="baf72463-252b-4d5f-a6ca-5a6327a9888d" providerId="ADAL" clId="{A230E93B-D9B0-4DCB-AA16-381D18A8938B}" dt="2022-01-07T08:27:12.205" v="3618" actId="27803"/>
          <ac:picMkLst>
            <pc:docMk/>
            <pc:sldMk cId="2887409747" sldId="299"/>
            <ac:picMk id="49" creationId="{97EB8B87-E22A-4BDE-9F22-E7D8B86478A7}"/>
          </ac:picMkLst>
        </pc:picChg>
        <pc:picChg chg="add mod topLvl modCrop">
          <ac:chgData name="NGUYEN PHAM ANH THU" userId="baf72463-252b-4d5f-a6ca-5a6327a9888d" providerId="ADAL" clId="{A230E93B-D9B0-4DCB-AA16-381D18A8938B}" dt="2022-01-07T08:48:52.275" v="3935" actId="165"/>
          <ac:picMkLst>
            <pc:docMk/>
            <pc:sldMk cId="2887409747" sldId="299"/>
            <ac:picMk id="56" creationId="{F595BC37-DAB6-4F79-BA41-E41868FFC9D0}"/>
          </ac:picMkLst>
        </pc:picChg>
        <pc:picChg chg="add mod topLvl">
          <ac:chgData name="NGUYEN PHAM ANH THU" userId="baf72463-252b-4d5f-a6ca-5a6327a9888d" providerId="ADAL" clId="{A230E93B-D9B0-4DCB-AA16-381D18A8938B}" dt="2022-01-07T08:48:52.275" v="3935" actId="165"/>
          <ac:picMkLst>
            <pc:docMk/>
            <pc:sldMk cId="2887409747" sldId="299"/>
            <ac:picMk id="58" creationId="{B034B425-0C48-416C-A995-8D339A674B70}"/>
          </ac:picMkLst>
        </pc:picChg>
        <pc:picChg chg="mod">
          <ac:chgData name="NGUYEN PHAM ANH THU" userId="baf72463-252b-4d5f-a6ca-5a6327a9888d" providerId="ADAL" clId="{A230E93B-D9B0-4DCB-AA16-381D18A8938B}" dt="2022-01-07T08:48:15.043" v="3930" actId="1076"/>
          <ac:picMkLst>
            <pc:docMk/>
            <pc:sldMk cId="2887409747" sldId="299"/>
            <ac:picMk id="66" creationId="{21ADDA66-51E0-4928-8AF7-0A310262322D}"/>
          </ac:picMkLst>
        </pc:picChg>
        <pc:picChg chg="add mod ord topLvl">
          <ac:chgData name="NGUYEN PHAM ANH THU" userId="baf72463-252b-4d5f-a6ca-5a6327a9888d" providerId="ADAL" clId="{A230E93B-D9B0-4DCB-AA16-381D18A8938B}" dt="2022-01-07T08:48:52.275" v="3935" actId="165"/>
          <ac:picMkLst>
            <pc:docMk/>
            <pc:sldMk cId="2887409747" sldId="299"/>
            <ac:picMk id="80" creationId="{5BC7F4A3-D97A-45F5-AF45-BFDCF0198F65}"/>
          </ac:picMkLst>
        </pc:picChg>
        <pc:picChg chg="add mod topLvl">
          <ac:chgData name="NGUYEN PHAM ANH THU" userId="baf72463-252b-4d5f-a6ca-5a6327a9888d" providerId="ADAL" clId="{A230E93B-D9B0-4DCB-AA16-381D18A8938B}" dt="2022-01-07T08:48:52.275" v="3935" actId="165"/>
          <ac:picMkLst>
            <pc:docMk/>
            <pc:sldMk cId="2887409747" sldId="299"/>
            <ac:picMk id="82" creationId="{EE133865-F79D-4BB4-8634-4FA0383477A6}"/>
          </ac:picMkLst>
        </pc:picChg>
        <pc:picChg chg="add mod topLvl">
          <ac:chgData name="NGUYEN PHAM ANH THU" userId="baf72463-252b-4d5f-a6ca-5a6327a9888d" providerId="ADAL" clId="{A230E93B-D9B0-4DCB-AA16-381D18A8938B}" dt="2022-01-07T08:48:52.275" v="3935" actId="165"/>
          <ac:picMkLst>
            <pc:docMk/>
            <pc:sldMk cId="2887409747" sldId="299"/>
            <ac:picMk id="86" creationId="{AAFF3C61-572C-4F18-B0C0-F7E034292F98}"/>
          </ac:picMkLst>
        </pc:picChg>
        <pc:picChg chg="mod ord">
          <ac:chgData name="NGUYEN PHAM ANH THU" userId="baf72463-252b-4d5f-a6ca-5a6327a9888d" providerId="ADAL" clId="{A230E93B-D9B0-4DCB-AA16-381D18A8938B}" dt="2022-01-07T08:50:21.372" v="3950" actId="13244"/>
          <ac:picMkLst>
            <pc:docMk/>
            <pc:sldMk cId="2887409747" sldId="299"/>
            <ac:picMk id="87" creationId="{B120745C-FF93-4E45-9E7A-A18B20EA8C14}"/>
          </ac:picMkLst>
        </pc:picChg>
        <pc:picChg chg="add del mod">
          <ac:chgData name="NGUYEN PHAM ANH THU" userId="baf72463-252b-4d5f-a6ca-5a6327a9888d" providerId="ADAL" clId="{A230E93B-D9B0-4DCB-AA16-381D18A8938B}" dt="2022-01-07T08:44:26.826" v="3870" actId="478"/>
          <ac:picMkLst>
            <pc:docMk/>
            <pc:sldMk cId="2887409747" sldId="299"/>
            <ac:picMk id="88" creationId="{A19D9FC5-ADA2-4344-A101-120ABDF0BFA0}"/>
          </ac:picMkLst>
        </pc:picChg>
        <pc:picChg chg="mod ord">
          <ac:chgData name="NGUYEN PHAM ANH THU" userId="baf72463-252b-4d5f-a6ca-5a6327a9888d" providerId="ADAL" clId="{A230E93B-D9B0-4DCB-AA16-381D18A8938B}" dt="2022-01-07T08:50:21.372" v="3950" actId="13244"/>
          <ac:picMkLst>
            <pc:docMk/>
            <pc:sldMk cId="2887409747" sldId="299"/>
            <ac:picMk id="89" creationId="{F5B2FA7F-1554-4A74-9FDA-7BBDC83D04AF}"/>
          </ac:picMkLst>
        </pc:picChg>
        <pc:picChg chg="add del mod">
          <ac:chgData name="NGUYEN PHAM ANH THU" userId="baf72463-252b-4d5f-a6ca-5a6327a9888d" providerId="ADAL" clId="{A230E93B-D9B0-4DCB-AA16-381D18A8938B}" dt="2022-01-07T08:44:28.878" v="3872" actId="478"/>
          <ac:picMkLst>
            <pc:docMk/>
            <pc:sldMk cId="2887409747" sldId="299"/>
            <ac:picMk id="92" creationId="{969D7250-D053-4CFD-88C0-A876CF6962F9}"/>
          </ac:picMkLst>
        </pc:picChg>
        <pc:picChg chg="mod">
          <ac:chgData name="NGUYEN PHAM ANH THU" userId="baf72463-252b-4d5f-a6ca-5a6327a9888d" providerId="ADAL" clId="{A230E93B-D9B0-4DCB-AA16-381D18A8938B}" dt="2022-01-07T08:50:33.756" v="3951" actId="13244"/>
          <ac:picMkLst>
            <pc:docMk/>
            <pc:sldMk cId="2887409747" sldId="299"/>
            <ac:picMk id="93" creationId="{47CEFFB6-50FC-45EF-88FF-32C2B9EEFE46}"/>
          </ac:picMkLst>
        </pc:picChg>
        <pc:picChg chg="add mod topLvl">
          <ac:chgData name="NGUYEN PHAM ANH THU" userId="baf72463-252b-4d5f-a6ca-5a6327a9888d" providerId="ADAL" clId="{A230E93B-D9B0-4DCB-AA16-381D18A8938B}" dt="2022-01-07T08:48:52.275" v="3935" actId="165"/>
          <ac:picMkLst>
            <pc:docMk/>
            <pc:sldMk cId="2887409747" sldId="299"/>
            <ac:picMk id="95" creationId="{C5D95803-426D-446A-A589-E7C1D8C551B3}"/>
          </ac:picMkLst>
        </pc:picChg>
        <pc:picChg chg="mod">
          <ac:chgData name="NGUYEN PHAM ANH THU" userId="baf72463-252b-4d5f-a6ca-5a6327a9888d" providerId="ADAL" clId="{A230E93B-D9B0-4DCB-AA16-381D18A8938B}" dt="2022-01-07T08:50:33.756" v="3951" actId="13244"/>
          <ac:picMkLst>
            <pc:docMk/>
            <pc:sldMk cId="2887409747" sldId="299"/>
            <ac:picMk id="1026" creationId="{F00AF788-14FB-4A83-9B20-46607DA3A083}"/>
          </ac:picMkLst>
        </pc:picChg>
        <pc:cxnChg chg="mod">
          <ac:chgData name="NGUYEN PHAM ANH THU" userId="baf72463-252b-4d5f-a6ca-5a6327a9888d" providerId="ADAL" clId="{A230E93B-D9B0-4DCB-AA16-381D18A8938B}" dt="2022-01-07T08:48:21.717" v="3931" actId="1076"/>
          <ac:cxnSpMkLst>
            <pc:docMk/>
            <pc:sldMk cId="2887409747" sldId="299"/>
            <ac:cxnSpMk id="26" creationId="{417A6B52-5217-44D5-A983-CBDADDD87D8B}"/>
          </ac:cxnSpMkLst>
        </pc:cxnChg>
        <pc:cxnChg chg="mod">
          <ac:chgData name="NGUYEN PHAM ANH THU" userId="baf72463-252b-4d5f-a6ca-5a6327a9888d" providerId="ADAL" clId="{A230E93B-D9B0-4DCB-AA16-381D18A8938B}" dt="2022-01-07T08:48:21.717" v="3931" actId="1076"/>
          <ac:cxnSpMkLst>
            <pc:docMk/>
            <pc:sldMk cId="2887409747" sldId="299"/>
            <ac:cxnSpMk id="29" creationId="{A538CD5F-52A1-4F28-BF36-471C512C084D}"/>
          </ac:cxnSpMkLst>
        </pc:cxnChg>
        <pc:cxnChg chg="add del mod ord">
          <ac:chgData name="NGUYEN PHAM ANH THU" userId="baf72463-252b-4d5f-a6ca-5a6327a9888d" providerId="ADAL" clId="{A230E93B-D9B0-4DCB-AA16-381D18A8938B}" dt="2022-01-07T08:35:09.403" v="3725" actId="11529"/>
          <ac:cxnSpMkLst>
            <pc:docMk/>
            <pc:sldMk cId="2887409747" sldId="299"/>
            <ac:cxnSpMk id="30" creationId="{9FA4C04D-632B-45D1-ADEE-6EF5B99AB5AB}"/>
          </ac:cxnSpMkLst>
        </pc:cxnChg>
        <pc:cxnChg chg="mod">
          <ac:chgData name="NGUYEN PHAM ANH THU" userId="baf72463-252b-4d5f-a6ca-5a6327a9888d" providerId="ADAL" clId="{A230E93B-D9B0-4DCB-AA16-381D18A8938B}" dt="2022-01-07T08:48:21.717" v="3931" actId="1076"/>
          <ac:cxnSpMkLst>
            <pc:docMk/>
            <pc:sldMk cId="2887409747" sldId="299"/>
            <ac:cxnSpMk id="59" creationId="{78EB1BA8-6EEE-4CD4-965D-23C7306899C9}"/>
          </ac:cxnSpMkLst>
        </pc:cxnChg>
        <pc:cxnChg chg="mod">
          <ac:chgData name="NGUYEN PHAM ANH THU" userId="baf72463-252b-4d5f-a6ca-5a6327a9888d" providerId="ADAL" clId="{A230E93B-D9B0-4DCB-AA16-381D18A8938B}" dt="2022-01-07T08:48:21.717" v="3931" actId="1076"/>
          <ac:cxnSpMkLst>
            <pc:docMk/>
            <pc:sldMk cId="2887409747" sldId="299"/>
            <ac:cxnSpMk id="60" creationId="{C9666D25-8534-4714-B446-6901B89915D9}"/>
          </ac:cxnSpMkLst>
        </pc:cxnChg>
        <pc:cxnChg chg="mod">
          <ac:chgData name="NGUYEN PHAM ANH THU" userId="baf72463-252b-4d5f-a6ca-5a6327a9888d" providerId="ADAL" clId="{A230E93B-D9B0-4DCB-AA16-381D18A8938B}" dt="2022-01-07T08:48:21.717" v="3931" actId="1076"/>
          <ac:cxnSpMkLst>
            <pc:docMk/>
            <pc:sldMk cId="2887409747" sldId="299"/>
            <ac:cxnSpMk id="61" creationId="{3EE89E16-37DD-4DE0-B50D-58E0B5ADFE42}"/>
          </ac:cxnSpMkLst>
        </pc:cxnChg>
        <pc:cxnChg chg="mod">
          <ac:chgData name="NGUYEN PHAM ANH THU" userId="baf72463-252b-4d5f-a6ca-5a6327a9888d" providerId="ADAL" clId="{A230E93B-D9B0-4DCB-AA16-381D18A8938B}" dt="2022-01-07T08:48:21.717" v="3931" actId="1076"/>
          <ac:cxnSpMkLst>
            <pc:docMk/>
            <pc:sldMk cId="2887409747" sldId="299"/>
            <ac:cxnSpMk id="62" creationId="{8DCE0016-1C70-4C6B-8170-EE0C7B5224D4}"/>
          </ac:cxnSpMkLst>
        </pc:cxnChg>
        <pc:cxnChg chg="mod">
          <ac:chgData name="NGUYEN PHAM ANH THU" userId="baf72463-252b-4d5f-a6ca-5a6327a9888d" providerId="ADAL" clId="{A230E93B-D9B0-4DCB-AA16-381D18A8938B}" dt="2022-01-07T08:48:21.717" v="3931" actId="1076"/>
          <ac:cxnSpMkLst>
            <pc:docMk/>
            <pc:sldMk cId="2887409747" sldId="299"/>
            <ac:cxnSpMk id="63" creationId="{318FDFCD-65F6-43AC-9DF3-B355839A9811}"/>
          </ac:cxnSpMkLst>
        </pc:cxnChg>
        <pc:cxnChg chg="mod">
          <ac:chgData name="NGUYEN PHAM ANH THU" userId="baf72463-252b-4d5f-a6ca-5a6327a9888d" providerId="ADAL" clId="{A230E93B-D9B0-4DCB-AA16-381D18A8938B}" dt="2022-01-07T08:48:21.717" v="3931" actId="1076"/>
          <ac:cxnSpMkLst>
            <pc:docMk/>
            <pc:sldMk cId="2887409747" sldId="299"/>
            <ac:cxnSpMk id="67" creationId="{884A4633-EAE2-4CF6-B466-1BD0FB89375A}"/>
          </ac:cxnSpMkLst>
        </pc:cxnChg>
        <pc:cxnChg chg="mod">
          <ac:chgData name="NGUYEN PHAM ANH THU" userId="baf72463-252b-4d5f-a6ca-5a6327a9888d" providerId="ADAL" clId="{A230E93B-D9B0-4DCB-AA16-381D18A8938B}" dt="2022-01-07T08:48:21.717" v="3931" actId="1076"/>
          <ac:cxnSpMkLst>
            <pc:docMk/>
            <pc:sldMk cId="2887409747" sldId="299"/>
            <ac:cxnSpMk id="68" creationId="{5E787006-729A-4DD4-AD3E-71047550D437}"/>
          </ac:cxnSpMkLst>
        </pc:cxnChg>
        <pc:cxnChg chg="mod">
          <ac:chgData name="NGUYEN PHAM ANH THU" userId="baf72463-252b-4d5f-a6ca-5a6327a9888d" providerId="ADAL" clId="{A230E93B-D9B0-4DCB-AA16-381D18A8938B}" dt="2022-01-07T08:48:21.717" v="3931" actId="1076"/>
          <ac:cxnSpMkLst>
            <pc:docMk/>
            <pc:sldMk cId="2887409747" sldId="299"/>
            <ac:cxnSpMk id="69" creationId="{82A0DA50-1180-47BE-AD5E-FAB9F3A870E8}"/>
          </ac:cxnSpMkLst>
        </pc:cxnChg>
        <pc:cxnChg chg="mod">
          <ac:chgData name="NGUYEN PHAM ANH THU" userId="baf72463-252b-4d5f-a6ca-5a6327a9888d" providerId="ADAL" clId="{A230E93B-D9B0-4DCB-AA16-381D18A8938B}" dt="2022-01-07T08:48:21.717" v="3931" actId="1076"/>
          <ac:cxnSpMkLst>
            <pc:docMk/>
            <pc:sldMk cId="2887409747" sldId="299"/>
            <ac:cxnSpMk id="84" creationId="{C16D605D-DBF3-4574-971C-E48ABA48AD51}"/>
          </ac:cxnSpMkLst>
        </pc:cxnChg>
      </pc:sldChg>
      <pc:sldChg chg="addSp delSp modSp add mod modAnim">
        <pc:chgData name="NGUYEN PHAM ANH THU" userId="baf72463-252b-4d5f-a6ca-5a6327a9888d" providerId="ADAL" clId="{A230E93B-D9B0-4DCB-AA16-381D18A8938B}" dt="2022-01-07T14:44:54.310" v="4680" actId="164"/>
        <pc:sldMkLst>
          <pc:docMk/>
          <pc:sldMk cId="1368300791" sldId="300"/>
        </pc:sldMkLst>
        <pc:spChg chg="mod">
          <ac:chgData name="NGUYEN PHAM ANH THU" userId="baf72463-252b-4d5f-a6ca-5a6327a9888d" providerId="ADAL" clId="{A230E93B-D9B0-4DCB-AA16-381D18A8938B}" dt="2022-01-07T14:44:54.310" v="4680" actId="164"/>
          <ac:spMkLst>
            <pc:docMk/>
            <pc:sldMk cId="1368300791" sldId="300"/>
            <ac:spMk id="2" creationId="{6BD2FB99-8334-44B0-98A0-856029401AB9}"/>
          </ac:spMkLst>
        </pc:spChg>
        <pc:spChg chg="mod">
          <ac:chgData name="NGUYEN PHAM ANH THU" userId="baf72463-252b-4d5f-a6ca-5a6327a9888d" providerId="ADAL" clId="{A230E93B-D9B0-4DCB-AA16-381D18A8938B}" dt="2022-01-07T14:44:54.310" v="4680" actId="164"/>
          <ac:spMkLst>
            <pc:docMk/>
            <pc:sldMk cId="1368300791" sldId="300"/>
            <ac:spMk id="3" creationId="{9DF49851-AA88-4C1F-89B2-3103A3625D77}"/>
          </ac:spMkLst>
        </pc:spChg>
        <pc:spChg chg="add mod">
          <ac:chgData name="NGUYEN PHAM ANH THU" userId="baf72463-252b-4d5f-a6ca-5a6327a9888d" providerId="ADAL" clId="{A230E93B-D9B0-4DCB-AA16-381D18A8938B}" dt="2022-01-07T13:50:19.299" v="4263" actId="1076"/>
          <ac:spMkLst>
            <pc:docMk/>
            <pc:sldMk cId="1368300791" sldId="300"/>
            <ac:spMk id="5" creationId="{32767457-2867-4503-9574-B65C1D307A4D}"/>
          </ac:spMkLst>
        </pc:spChg>
        <pc:spChg chg="mod">
          <ac:chgData name="NGUYEN PHAM ANH THU" userId="baf72463-252b-4d5f-a6ca-5a6327a9888d" providerId="ADAL" clId="{A230E93B-D9B0-4DCB-AA16-381D18A8938B}" dt="2022-01-07T14:25:33.275" v="4331" actId="165"/>
          <ac:spMkLst>
            <pc:docMk/>
            <pc:sldMk cId="1368300791" sldId="300"/>
            <ac:spMk id="77" creationId="{5067F3CE-EFB3-47D0-B6BD-3B320B05FA39}"/>
          </ac:spMkLst>
        </pc:spChg>
        <pc:spChg chg="mod">
          <ac:chgData name="NGUYEN PHAM ANH THU" userId="baf72463-252b-4d5f-a6ca-5a6327a9888d" providerId="ADAL" clId="{A230E93B-D9B0-4DCB-AA16-381D18A8938B}" dt="2022-01-07T14:25:33.275" v="4331" actId="165"/>
          <ac:spMkLst>
            <pc:docMk/>
            <pc:sldMk cId="1368300791" sldId="300"/>
            <ac:spMk id="78" creationId="{796C22B4-1731-4F7C-B2EE-7968989B49E7}"/>
          </ac:spMkLst>
        </pc:spChg>
        <pc:spChg chg="mod">
          <ac:chgData name="NGUYEN PHAM ANH THU" userId="baf72463-252b-4d5f-a6ca-5a6327a9888d" providerId="ADAL" clId="{A230E93B-D9B0-4DCB-AA16-381D18A8938B}" dt="2022-01-07T14:25:33.275" v="4331" actId="165"/>
          <ac:spMkLst>
            <pc:docMk/>
            <pc:sldMk cId="1368300791" sldId="300"/>
            <ac:spMk id="81" creationId="{D490F8DB-84ED-4AD6-965B-EBF199E19318}"/>
          </ac:spMkLst>
        </pc:spChg>
        <pc:spChg chg="mod">
          <ac:chgData name="NGUYEN PHAM ANH THU" userId="baf72463-252b-4d5f-a6ca-5a6327a9888d" providerId="ADAL" clId="{A230E93B-D9B0-4DCB-AA16-381D18A8938B}" dt="2022-01-07T14:25:33.275" v="4331" actId="165"/>
          <ac:spMkLst>
            <pc:docMk/>
            <pc:sldMk cId="1368300791" sldId="300"/>
            <ac:spMk id="83" creationId="{2A13B044-CCE7-463F-BDA9-0225FA987203}"/>
          </ac:spMkLst>
        </pc:spChg>
        <pc:spChg chg="mod">
          <ac:chgData name="NGUYEN PHAM ANH THU" userId="baf72463-252b-4d5f-a6ca-5a6327a9888d" providerId="ADAL" clId="{A230E93B-D9B0-4DCB-AA16-381D18A8938B}" dt="2022-01-07T14:25:33.275" v="4331" actId="165"/>
          <ac:spMkLst>
            <pc:docMk/>
            <pc:sldMk cId="1368300791" sldId="300"/>
            <ac:spMk id="88" creationId="{F82ED738-AE61-40A4-BEC6-BC540A4C6DD3}"/>
          </ac:spMkLst>
        </pc:spChg>
        <pc:spChg chg="mod">
          <ac:chgData name="NGUYEN PHAM ANH THU" userId="baf72463-252b-4d5f-a6ca-5a6327a9888d" providerId="ADAL" clId="{A230E93B-D9B0-4DCB-AA16-381D18A8938B}" dt="2022-01-07T14:25:33.275" v="4331" actId="165"/>
          <ac:spMkLst>
            <pc:docMk/>
            <pc:sldMk cId="1368300791" sldId="300"/>
            <ac:spMk id="92" creationId="{F2A7AC07-4012-4131-8886-76248987E24C}"/>
          </ac:spMkLst>
        </pc:spChg>
        <pc:spChg chg="del">
          <ac:chgData name="NGUYEN PHAM ANH THU" userId="baf72463-252b-4d5f-a6ca-5a6327a9888d" providerId="ADAL" clId="{A230E93B-D9B0-4DCB-AA16-381D18A8938B}" dt="2022-01-07T09:15:15.531" v="4032" actId="478"/>
          <ac:spMkLst>
            <pc:docMk/>
            <pc:sldMk cId="1368300791" sldId="300"/>
            <ac:spMk id="97" creationId="{9D58B7E6-E294-4775-87B7-0C8A0F6DC773}"/>
          </ac:spMkLst>
        </pc:spChg>
        <pc:spChg chg="del">
          <ac:chgData name="NGUYEN PHAM ANH THU" userId="baf72463-252b-4d5f-a6ca-5a6327a9888d" providerId="ADAL" clId="{A230E93B-D9B0-4DCB-AA16-381D18A8938B}" dt="2022-01-07T09:15:15.531" v="4032" actId="478"/>
          <ac:spMkLst>
            <pc:docMk/>
            <pc:sldMk cId="1368300791" sldId="300"/>
            <ac:spMk id="98" creationId="{2FAA62B0-D2BF-415E-B301-1F52D3350CA0}"/>
          </ac:spMkLst>
        </pc:spChg>
        <pc:spChg chg="del">
          <ac:chgData name="NGUYEN PHAM ANH THU" userId="baf72463-252b-4d5f-a6ca-5a6327a9888d" providerId="ADAL" clId="{A230E93B-D9B0-4DCB-AA16-381D18A8938B}" dt="2022-01-07T09:15:15.531" v="4032" actId="478"/>
          <ac:spMkLst>
            <pc:docMk/>
            <pc:sldMk cId="1368300791" sldId="300"/>
            <ac:spMk id="99" creationId="{85D28D04-A53F-4A97-8088-0E96FBE7805F}"/>
          </ac:spMkLst>
        </pc:spChg>
        <pc:spChg chg="del">
          <ac:chgData name="NGUYEN PHAM ANH THU" userId="baf72463-252b-4d5f-a6ca-5a6327a9888d" providerId="ADAL" clId="{A230E93B-D9B0-4DCB-AA16-381D18A8938B}" dt="2022-01-07T09:15:15.531" v="4032" actId="478"/>
          <ac:spMkLst>
            <pc:docMk/>
            <pc:sldMk cId="1368300791" sldId="300"/>
            <ac:spMk id="100" creationId="{EF812EC9-E1B6-454A-968E-5D7AA6F569FD}"/>
          </ac:spMkLst>
        </pc:spChg>
        <pc:spChg chg="del">
          <ac:chgData name="NGUYEN PHAM ANH THU" userId="baf72463-252b-4d5f-a6ca-5a6327a9888d" providerId="ADAL" clId="{A230E93B-D9B0-4DCB-AA16-381D18A8938B}" dt="2022-01-07T09:15:15.531" v="4032" actId="478"/>
          <ac:spMkLst>
            <pc:docMk/>
            <pc:sldMk cId="1368300791" sldId="300"/>
            <ac:spMk id="101" creationId="{470C616B-51F5-4D11-9DD1-2038D663DDB4}"/>
          </ac:spMkLst>
        </pc:spChg>
        <pc:spChg chg="mod">
          <ac:chgData name="NGUYEN PHAM ANH THU" userId="baf72463-252b-4d5f-a6ca-5a6327a9888d" providerId="ADAL" clId="{A230E93B-D9B0-4DCB-AA16-381D18A8938B}" dt="2022-01-07T14:25:33.275" v="4331" actId="165"/>
          <ac:spMkLst>
            <pc:docMk/>
            <pc:sldMk cId="1368300791" sldId="300"/>
            <ac:spMk id="102" creationId="{457AFF88-C981-4483-8304-A67B53F982E5}"/>
          </ac:spMkLst>
        </pc:spChg>
        <pc:spChg chg="mod">
          <ac:chgData name="NGUYEN PHAM ANH THU" userId="baf72463-252b-4d5f-a6ca-5a6327a9888d" providerId="ADAL" clId="{A230E93B-D9B0-4DCB-AA16-381D18A8938B}" dt="2022-01-07T14:25:33.275" v="4331" actId="165"/>
          <ac:spMkLst>
            <pc:docMk/>
            <pc:sldMk cId="1368300791" sldId="300"/>
            <ac:spMk id="103" creationId="{1E7E4B9E-D154-4991-A01B-6363F32A1DBE}"/>
          </ac:spMkLst>
        </pc:spChg>
        <pc:spChg chg="mod">
          <ac:chgData name="NGUYEN PHAM ANH THU" userId="baf72463-252b-4d5f-a6ca-5a6327a9888d" providerId="ADAL" clId="{A230E93B-D9B0-4DCB-AA16-381D18A8938B}" dt="2022-01-07T14:25:33.275" v="4331" actId="165"/>
          <ac:spMkLst>
            <pc:docMk/>
            <pc:sldMk cId="1368300791" sldId="300"/>
            <ac:spMk id="105" creationId="{3213D684-AB52-4035-9665-621ABA684DA0}"/>
          </ac:spMkLst>
        </pc:spChg>
        <pc:spChg chg="mod">
          <ac:chgData name="NGUYEN PHAM ANH THU" userId="baf72463-252b-4d5f-a6ca-5a6327a9888d" providerId="ADAL" clId="{A230E93B-D9B0-4DCB-AA16-381D18A8938B}" dt="2022-01-07T14:25:33.275" v="4331" actId="165"/>
          <ac:spMkLst>
            <pc:docMk/>
            <pc:sldMk cId="1368300791" sldId="300"/>
            <ac:spMk id="106" creationId="{AADABE77-01F2-4513-B13F-571B0A840962}"/>
          </ac:spMkLst>
        </pc:spChg>
        <pc:spChg chg="mod">
          <ac:chgData name="NGUYEN PHAM ANH THU" userId="baf72463-252b-4d5f-a6ca-5a6327a9888d" providerId="ADAL" clId="{A230E93B-D9B0-4DCB-AA16-381D18A8938B}" dt="2022-01-07T14:25:33.275" v="4331" actId="165"/>
          <ac:spMkLst>
            <pc:docMk/>
            <pc:sldMk cId="1368300791" sldId="300"/>
            <ac:spMk id="107" creationId="{BA5C4A07-9490-4234-AB6A-D7521A81BB6D}"/>
          </ac:spMkLst>
        </pc:spChg>
        <pc:spChg chg="mod">
          <ac:chgData name="NGUYEN PHAM ANH THU" userId="baf72463-252b-4d5f-a6ca-5a6327a9888d" providerId="ADAL" clId="{A230E93B-D9B0-4DCB-AA16-381D18A8938B}" dt="2022-01-07T14:25:33.275" v="4331" actId="165"/>
          <ac:spMkLst>
            <pc:docMk/>
            <pc:sldMk cId="1368300791" sldId="300"/>
            <ac:spMk id="108" creationId="{E95DC6D4-FB77-420F-98F1-2615F1ACA660}"/>
          </ac:spMkLst>
        </pc:spChg>
        <pc:spChg chg="add mod">
          <ac:chgData name="NGUYEN PHAM ANH THU" userId="baf72463-252b-4d5f-a6ca-5a6327a9888d" providerId="ADAL" clId="{A230E93B-D9B0-4DCB-AA16-381D18A8938B}" dt="2022-01-07T13:50:19.299" v="4263" actId="1076"/>
          <ac:spMkLst>
            <pc:docMk/>
            <pc:sldMk cId="1368300791" sldId="300"/>
            <ac:spMk id="115" creationId="{556CCCED-6609-4A1C-9CC2-EC8B8C43C485}"/>
          </ac:spMkLst>
        </pc:spChg>
        <pc:grpChg chg="add del mod">
          <ac:chgData name="NGUYEN PHAM ANH THU" userId="baf72463-252b-4d5f-a6ca-5a6327a9888d" providerId="ADAL" clId="{A230E93B-D9B0-4DCB-AA16-381D18A8938B}" dt="2022-01-07T14:25:33.275" v="4331" actId="165"/>
          <ac:grpSpMkLst>
            <pc:docMk/>
            <pc:sldMk cId="1368300791" sldId="300"/>
            <ac:grpSpMk id="4" creationId="{3A41A336-33E1-4960-859A-174382137F1D}"/>
          </ac:grpSpMkLst>
        </pc:grpChg>
        <pc:grpChg chg="add mod">
          <ac:chgData name="NGUYEN PHAM ANH THU" userId="baf72463-252b-4d5f-a6ca-5a6327a9888d" providerId="ADAL" clId="{A230E93B-D9B0-4DCB-AA16-381D18A8938B}" dt="2022-01-07T14:25:37.439" v="4332" actId="164"/>
          <ac:grpSpMkLst>
            <pc:docMk/>
            <pc:sldMk cId="1368300791" sldId="300"/>
            <ac:grpSpMk id="6" creationId="{E553C125-89C1-4DF7-8225-0C42BA4995A9}"/>
          </ac:grpSpMkLst>
        </pc:grpChg>
        <pc:grpChg chg="add mod">
          <ac:chgData name="NGUYEN PHAM ANH THU" userId="baf72463-252b-4d5f-a6ca-5a6327a9888d" providerId="ADAL" clId="{A230E93B-D9B0-4DCB-AA16-381D18A8938B}" dt="2022-01-07T14:25:41.683" v="4333" actId="164"/>
          <ac:grpSpMkLst>
            <pc:docMk/>
            <pc:sldMk cId="1368300791" sldId="300"/>
            <ac:grpSpMk id="7" creationId="{985424A4-27FE-46A3-BE88-13E0F4F67A9C}"/>
          </ac:grpSpMkLst>
        </pc:grpChg>
        <pc:grpChg chg="add mod">
          <ac:chgData name="NGUYEN PHAM ANH THU" userId="baf72463-252b-4d5f-a6ca-5a6327a9888d" providerId="ADAL" clId="{A230E93B-D9B0-4DCB-AA16-381D18A8938B}" dt="2022-01-07T14:44:54.310" v="4680" actId="164"/>
          <ac:grpSpMkLst>
            <pc:docMk/>
            <pc:sldMk cId="1368300791" sldId="300"/>
            <ac:grpSpMk id="8" creationId="{D9975D77-1976-4485-9799-B3613D248DCA}"/>
          </ac:grpSpMkLst>
        </pc:grpChg>
        <pc:grpChg chg="del">
          <ac:chgData name="NGUYEN PHAM ANH THU" userId="baf72463-252b-4d5f-a6ca-5a6327a9888d" providerId="ADAL" clId="{A230E93B-D9B0-4DCB-AA16-381D18A8938B}" dt="2022-01-07T09:15:15.531" v="4032" actId="478"/>
          <ac:grpSpMkLst>
            <pc:docMk/>
            <pc:sldMk cId="1368300791" sldId="300"/>
            <ac:grpSpMk id="16" creationId="{F9707EAC-F39B-4A1F-A2F3-3D9260AFEEC4}"/>
          </ac:grpSpMkLst>
        </pc:grpChg>
        <pc:grpChg chg="del">
          <ac:chgData name="NGUYEN PHAM ANH THU" userId="baf72463-252b-4d5f-a6ca-5a6327a9888d" providerId="ADAL" clId="{A230E93B-D9B0-4DCB-AA16-381D18A8938B}" dt="2022-01-07T09:15:15.531" v="4032" actId="478"/>
          <ac:grpSpMkLst>
            <pc:docMk/>
            <pc:sldMk cId="1368300791" sldId="300"/>
            <ac:grpSpMk id="43" creationId="{13CEA01F-F2E0-43FC-92E9-2E738BAB75F4}"/>
          </ac:grpSpMkLst>
        </pc:grpChg>
        <pc:grpChg chg="add mod topLvl">
          <ac:chgData name="NGUYEN PHAM ANH THU" userId="baf72463-252b-4d5f-a6ca-5a6327a9888d" providerId="ADAL" clId="{A230E93B-D9B0-4DCB-AA16-381D18A8938B}" dt="2022-01-07T14:25:41.683" v="4333" actId="164"/>
          <ac:grpSpMkLst>
            <pc:docMk/>
            <pc:sldMk cId="1368300791" sldId="300"/>
            <ac:grpSpMk id="76" creationId="{A8363B3F-A93E-49E5-A7B1-2C96A805A80F}"/>
          </ac:grpSpMkLst>
        </pc:grpChg>
        <pc:grpChg chg="mod">
          <ac:chgData name="NGUYEN PHAM ANH THU" userId="baf72463-252b-4d5f-a6ca-5a6327a9888d" providerId="ADAL" clId="{A230E93B-D9B0-4DCB-AA16-381D18A8938B}" dt="2022-01-07T14:25:33.275" v="4331" actId="165"/>
          <ac:grpSpMkLst>
            <pc:docMk/>
            <pc:sldMk cId="1368300791" sldId="300"/>
            <ac:grpSpMk id="79" creationId="{145FD924-D134-461A-9FC8-1C3284C6920D}"/>
          </ac:grpSpMkLst>
        </pc:grpChg>
        <pc:grpChg chg="del">
          <ac:chgData name="NGUYEN PHAM ANH THU" userId="baf72463-252b-4d5f-a6ca-5a6327a9888d" providerId="ADAL" clId="{A230E93B-D9B0-4DCB-AA16-381D18A8938B}" dt="2022-01-07T09:15:15.531" v="4032" actId="478"/>
          <ac:grpSpMkLst>
            <pc:docMk/>
            <pc:sldMk cId="1368300791" sldId="300"/>
            <ac:grpSpMk id="94" creationId="{E016FE95-E63A-49D7-BFED-B8C3B512F84D}"/>
          </ac:grpSpMkLst>
        </pc:grpChg>
        <pc:grpChg chg="add mod topLvl">
          <ac:chgData name="NGUYEN PHAM ANH THU" userId="baf72463-252b-4d5f-a6ca-5a6327a9888d" providerId="ADAL" clId="{A230E93B-D9B0-4DCB-AA16-381D18A8938B}" dt="2022-01-07T14:25:37.439" v="4332" actId="164"/>
          <ac:grpSpMkLst>
            <pc:docMk/>
            <pc:sldMk cId="1368300791" sldId="300"/>
            <ac:grpSpMk id="96" creationId="{2D6E1EAA-60FF-4D6F-AFE8-6579B7461D96}"/>
          </ac:grpSpMkLst>
        </pc:grpChg>
        <pc:grpChg chg="mod">
          <ac:chgData name="NGUYEN PHAM ANH THU" userId="baf72463-252b-4d5f-a6ca-5a6327a9888d" providerId="ADAL" clId="{A230E93B-D9B0-4DCB-AA16-381D18A8938B}" dt="2022-01-07T14:25:33.275" v="4331" actId="165"/>
          <ac:grpSpMkLst>
            <pc:docMk/>
            <pc:sldMk cId="1368300791" sldId="300"/>
            <ac:grpSpMk id="104" creationId="{E86CD207-93A3-41A7-BC0F-70CA25E9FFD5}"/>
          </ac:grpSpMkLst>
        </pc:grpChg>
        <pc:picChg chg="del">
          <ac:chgData name="NGUYEN PHAM ANH THU" userId="baf72463-252b-4d5f-a6ca-5a6327a9888d" providerId="ADAL" clId="{A230E93B-D9B0-4DCB-AA16-381D18A8938B}" dt="2022-01-07T09:15:15.531" v="4032" actId="478"/>
          <ac:picMkLst>
            <pc:docMk/>
            <pc:sldMk cId="1368300791" sldId="300"/>
            <ac:picMk id="7" creationId="{C473A2AB-C4CA-4233-BC0B-1980291F07E4}"/>
          </ac:picMkLst>
        </pc:picChg>
        <pc:picChg chg="del">
          <ac:chgData name="NGUYEN PHAM ANH THU" userId="baf72463-252b-4d5f-a6ca-5a6327a9888d" providerId="ADAL" clId="{A230E93B-D9B0-4DCB-AA16-381D18A8938B}" dt="2022-01-07T09:15:15.531" v="4032" actId="478"/>
          <ac:picMkLst>
            <pc:docMk/>
            <pc:sldMk cId="1368300791" sldId="300"/>
            <ac:picMk id="11" creationId="{AFD1DE2D-D395-447A-864A-C0D0136CEDBB}"/>
          </ac:picMkLst>
        </pc:picChg>
        <pc:picChg chg="del">
          <ac:chgData name="NGUYEN PHAM ANH THU" userId="baf72463-252b-4d5f-a6ca-5a6327a9888d" providerId="ADAL" clId="{A230E93B-D9B0-4DCB-AA16-381D18A8938B}" dt="2022-01-07T09:15:15.531" v="4032" actId="478"/>
          <ac:picMkLst>
            <pc:docMk/>
            <pc:sldMk cId="1368300791" sldId="300"/>
            <ac:picMk id="24" creationId="{CD8378FD-141B-43A8-A1A9-367ABC28D8BB}"/>
          </ac:picMkLst>
        </pc:picChg>
        <pc:picChg chg="del">
          <ac:chgData name="NGUYEN PHAM ANH THU" userId="baf72463-252b-4d5f-a6ca-5a6327a9888d" providerId="ADAL" clId="{A230E93B-D9B0-4DCB-AA16-381D18A8938B}" dt="2022-01-07T09:15:15.531" v="4032" actId="478"/>
          <ac:picMkLst>
            <pc:docMk/>
            <pc:sldMk cId="1368300791" sldId="300"/>
            <ac:picMk id="34" creationId="{1EEFFAD8-2FF6-41F7-8EFA-DE4AE18FA5AC}"/>
          </ac:picMkLst>
        </pc:picChg>
        <pc:picChg chg="del">
          <ac:chgData name="NGUYEN PHAM ANH THU" userId="baf72463-252b-4d5f-a6ca-5a6327a9888d" providerId="ADAL" clId="{A230E93B-D9B0-4DCB-AA16-381D18A8938B}" dt="2022-01-07T09:15:15.531" v="4032" actId="478"/>
          <ac:picMkLst>
            <pc:docMk/>
            <pc:sldMk cId="1368300791" sldId="300"/>
            <ac:picMk id="35" creationId="{7376B7D5-1600-495F-989F-2B2B8987BCDE}"/>
          </ac:picMkLst>
        </pc:picChg>
        <pc:picChg chg="mod">
          <ac:chgData name="NGUYEN PHAM ANH THU" userId="baf72463-252b-4d5f-a6ca-5a6327a9888d" providerId="ADAL" clId="{A230E93B-D9B0-4DCB-AA16-381D18A8938B}" dt="2022-01-07T14:44:54.310" v="4680" actId="164"/>
          <ac:picMkLst>
            <pc:docMk/>
            <pc:sldMk cId="1368300791" sldId="300"/>
            <ac:picMk id="39" creationId="{CEA5C366-64F3-4D49-BB13-6ADBFB1BE4D8}"/>
          </ac:picMkLst>
        </pc:picChg>
        <pc:picChg chg="del">
          <ac:chgData name="NGUYEN PHAM ANH THU" userId="baf72463-252b-4d5f-a6ca-5a6327a9888d" providerId="ADAL" clId="{A230E93B-D9B0-4DCB-AA16-381D18A8938B}" dt="2022-01-07T09:15:15.531" v="4032" actId="478"/>
          <ac:picMkLst>
            <pc:docMk/>
            <pc:sldMk cId="1368300791" sldId="300"/>
            <ac:picMk id="45" creationId="{A2B6E520-6789-421F-A88A-261352845209}"/>
          </ac:picMkLst>
        </pc:picChg>
        <pc:picChg chg="del">
          <ac:chgData name="NGUYEN PHAM ANH THU" userId="baf72463-252b-4d5f-a6ca-5a6327a9888d" providerId="ADAL" clId="{A230E93B-D9B0-4DCB-AA16-381D18A8938B}" dt="2022-01-07T09:15:15.531" v="4032" actId="478"/>
          <ac:picMkLst>
            <pc:docMk/>
            <pc:sldMk cId="1368300791" sldId="300"/>
            <ac:picMk id="46" creationId="{973BEAAE-0860-4F17-B680-AD591C937233}"/>
          </ac:picMkLst>
        </pc:picChg>
        <pc:picChg chg="del">
          <ac:chgData name="NGUYEN PHAM ANH THU" userId="baf72463-252b-4d5f-a6ca-5a6327a9888d" providerId="ADAL" clId="{A230E93B-D9B0-4DCB-AA16-381D18A8938B}" dt="2022-01-07T09:15:15.531" v="4032" actId="478"/>
          <ac:picMkLst>
            <pc:docMk/>
            <pc:sldMk cId="1368300791" sldId="300"/>
            <ac:picMk id="56" creationId="{F595BC37-DAB6-4F79-BA41-E41868FFC9D0}"/>
          </ac:picMkLst>
        </pc:picChg>
        <pc:picChg chg="del">
          <ac:chgData name="NGUYEN PHAM ANH THU" userId="baf72463-252b-4d5f-a6ca-5a6327a9888d" providerId="ADAL" clId="{A230E93B-D9B0-4DCB-AA16-381D18A8938B}" dt="2022-01-07T09:15:15.531" v="4032" actId="478"/>
          <ac:picMkLst>
            <pc:docMk/>
            <pc:sldMk cId="1368300791" sldId="300"/>
            <ac:picMk id="58" creationId="{B034B425-0C48-416C-A995-8D339A674B70}"/>
          </ac:picMkLst>
        </pc:picChg>
        <pc:picChg chg="add mod topLvl">
          <ac:chgData name="NGUYEN PHAM ANH THU" userId="baf72463-252b-4d5f-a6ca-5a6327a9888d" providerId="ADAL" clId="{A230E93B-D9B0-4DCB-AA16-381D18A8938B}" dt="2022-01-07T14:25:41.683" v="4333" actId="164"/>
          <ac:picMkLst>
            <pc:docMk/>
            <pc:sldMk cId="1368300791" sldId="300"/>
            <ac:picMk id="65" creationId="{3A1455AE-0FF6-4C2E-B3D7-095B65DC160F}"/>
          </ac:picMkLst>
        </pc:picChg>
        <pc:picChg chg="add mod topLvl">
          <ac:chgData name="NGUYEN PHAM ANH THU" userId="baf72463-252b-4d5f-a6ca-5a6327a9888d" providerId="ADAL" clId="{A230E93B-D9B0-4DCB-AA16-381D18A8938B}" dt="2022-01-07T14:25:37.439" v="4332" actId="164"/>
          <ac:picMkLst>
            <pc:docMk/>
            <pc:sldMk cId="1368300791" sldId="300"/>
            <ac:picMk id="71" creationId="{E59A3141-9E5A-454F-A221-EC1C99814B84}"/>
          </ac:picMkLst>
        </pc:picChg>
        <pc:picChg chg="add mod topLvl">
          <ac:chgData name="NGUYEN PHAM ANH THU" userId="baf72463-252b-4d5f-a6ca-5a6327a9888d" providerId="ADAL" clId="{A230E93B-D9B0-4DCB-AA16-381D18A8938B}" dt="2022-01-07T14:25:37.439" v="4332" actId="164"/>
          <ac:picMkLst>
            <pc:docMk/>
            <pc:sldMk cId="1368300791" sldId="300"/>
            <ac:picMk id="72" creationId="{07A222C0-A396-4CE2-9BDB-0783FDB4AF47}"/>
          </ac:picMkLst>
        </pc:picChg>
        <pc:picChg chg="add mod topLvl">
          <ac:chgData name="NGUYEN PHAM ANH THU" userId="baf72463-252b-4d5f-a6ca-5a6327a9888d" providerId="ADAL" clId="{A230E93B-D9B0-4DCB-AA16-381D18A8938B}" dt="2022-01-07T14:25:41.683" v="4333" actId="164"/>
          <ac:picMkLst>
            <pc:docMk/>
            <pc:sldMk cId="1368300791" sldId="300"/>
            <ac:picMk id="73" creationId="{7564B363-0886-4C56-8B4B-550C7590B241}"/>
          </ac:picMkLst>
        </pc:picChg>
        <pc:picChg chg="add mod topLvl">
          <ac:chgData name="NGUYEN PHAM ANH THU" userId="baf72463-252b-4d5f-a6ca-5a6327a9888d" providerId="ADAL" clId="{A230E93B-D9B0-4DCB-AA16-381D18A8938B}" dt="2022-01-07T14:25:37.439" v="4332" actId="164"/>
          <ac:picMkLst>
            <pc:docMk/>
            <pc:sldMk cId="1368300791" sldId="300"/>
            <ac:picMk id="74" creationId="{A3DE4313-0C57-49D3-A924-4D6B519D07DF}"/>
          </ac:picMkLst>
        </pc:picChg>
        <pc:picChg chg="add mod topLvl">
          <ac:chgData name="NGUYEN PHAM ANH THU" userId="baf72463-252b-4d5f-a6ca-5a6327a9888d" providerId="ADAL" clId="{A230E93B-D9B0-4DCB-AA16-381D18A8938B}" dt="2022-01-07T14:25:41.683" v="4333" actId="164"/>
          <ac:picMkLst>
            <pc:docMk/>
            <pc:sldMk cId="1368300791" sldId="300"/>
            <ac:picMk id="75" creationId="{FECF6D09-D798-45DC-B27C-BA29945C3E7E}"/>
          </ac:picMkLst>
        </pc:picChg>
        <pc:picChg chg="del">
          <ac:chgData name="NGUYEN PHAM ANH THU" userId="baf72463-252b-4d5f-a6ca-5a6327a9888d" providerId="ADAL" clId="{A230E93B-D9B0-4DCB-AA16-381D18A8938B}" dt="2022-01-07T09:15:15.531" v="4032" actId="478"/>
          <ac:picMkLst>
            <pc:docMk/>
            <pc:sldMk cId="1368300791" sldId="300"/>
            <ac:picMk id="80" creationId="{5BC7F4A3-D97A-45F5-AF45-BFDCF0198F65}"/>
          </ac:picMkLst>
        </pc:picChg>
        <pc:picChg chg="del">
          <ac:chgData name="NGUYEN PHAM ANH THU" userId="baf72463-252b-4d5f-a6ca-5a6327a9888d" providerId="ADAL" clId="{A230E93B-D9B0-4DCB-AA16-381D18A8938B}" dt="2022-01-07T09:15:15.531" v="4032" actId="478"/>
          <ac:picMkLst>
            <pc:docMk/>
            <pc:sldMk cId="1368300791" sldId="300"/>
            <ac:picMk id="82" creationId="{EE133865-F79D-4BB4-8634-4FA0383477A6}"/>
          </ac:picMkLst>
        </pc:picChg>
        <pc:picChg chg="del">
          <ac:chgData name="NGUYEN PHAM ANH THU" userId="baf72463-252b-4d5f-a6ca-5a6327a9888d" providerId="ADAL" clId="{A230E93B-D9B0-4DCB-AA16-381D18A8938B}" dt="2022-01-07T09:15:15.531" v="4032" actId="478"/>
          <ac:picMkLst>
            <pc:docMk/>
            <pc:sldMk cId="1368300791" sldId="300"/>
            <ac:picMk id="86" creationId="{AAFF3C61-572C-4F18-B0C0-F7E034292F98}"/>
          </ac:picMkLst>
        </pc:picChg>
        <pc:picChg chg="del">
          <ac:chgData name="NGUYEN PHAM ANH THU" userId="baf72463-252b-4d5f-a6ca-5a6327a9888d" providerId="ADAL" clId="{A230E93B-D9B0-4DCB-AA16-381D18A8938B}" dt="2022-01-07T09:15:15.531" v="4032" actId="478"/>
          <ac:picMkLst>
            <pc:docMk/>
            <pc:sldMk cId="1368300791" sldId="300"/>
            <ac:picMk id="87" creationId="{B120745C-FF93-4E45-9E7A-A18B20EA8C14}"/>
          </ac:picMkLst>
        </pc:picChg>
        <pc:picChg chg="del">
          <ac:chgData name="NGUYEN PHAM ANH THU" userId="baf72463-252b-4d5f-a6ca-5a6327a9888d" providerId="ADAL" clId="{A230E93B-D9B0-4DCB-AA16-381D18A8938B}" dt="2022-01-07T09:15:15.531" v="4032" actId="478"/>
          <ac:picMkLst>
            <pc:docMk/>
            <pc:sldMk cId="1368300791" sldId="300"/>
            <ac:picMk id="89" creationId="{F5B2FA7F-1554-4A74-9FDA-7BBDC83D04AF}"/>
          </ac:picMkLst>
        </pc:picChg>
        <pc:picChg chg="del">
          <ac:chgData name="NGUYEN PHAM ANH THU" userId="baf72463-252b-4d5f-a6ca-5a6327a9888d" providerId="ADAL" clId="{A230E93B-D9B0-4DCB-AA16-381D18A8938B}" dt="2022-01-07T09:15:15.531" v="4032" actId="478"/>
          <ac:picMkLst>
            <pc:docMk/>
            <pc:sldMk cId="1368300791" sldId="300"/>
            <ac:picMk id="93" creationId="{47CEFFB6-50FC-45EF-88FF-32C2B9EEFE46}"/>
          </ac:picMkLst>
        </pc:picChg>
        <pc:picChg chg="del">
          <ac:chgData name="NGUYEN PHAM ANH THU" userId="baf72463-252b-4d5f-a6ca-5a6327a9888d" providerId="ADAL" clId="{A230E93B-D9B0-4DCB-AA16-381D18A8938B}" dt="2022-01-07T09:15:15.531" v="4032" actId="478"/>
          <ac:picMkLst>
            <pc:docMk/>
            <pc:sldMk cId="1368300791" sldId="300"/>
            <ac:picMk id="95" creationId="{C5D95803-426D-446A-A589-E7C1D8C551B3}"/>
          </ac:picMkLst>
        </pc:picChg>
        <pc:picChg chg="add mod topLvl">
          <ac:chgData name="NGUYEN PHAM ANH THU" userId="baf72463-252b-4d5f-a6ca-5a6327a9888d" providerId="ADAL" clId="{A230E93B-D9B0-4DCB-AA16-381D18A8938B}" dt="2022-01-07T14:25:37.439" v="4332" actId="164"/>
          <ac:picMkLst>
            <pc:docMk/>
            <pc:sldMk cId="1368300791" sldId="300"/>
            <ac:picMk id="109" creationId="{8B350C65-49AE-44B6-B0AC-5F957EEC80F3}"/>
          </ac:picMkLst>
        </pc:picChg>
        <pc:picChg chg="add mod topLvl">
          <ac:chgData name="NGUYEN PHAM ANH THU" userId="baf72463-252b-4d5f-a6ca-5a6327a9888d" providerId="ADAL" clId="{A230E93B-D9B0-4DCB-AA16-381D18A8938B}" dt="2022-01-07T14:25:37.439" v="4332" actId="164"/>
          <ac:picMkLst>
            <pc:docMk/>
            <pc:sldMk cId="1368300791" sldId="300"/>
            <ac:picMk id="110" creationId="{BCE4FD24-96DD-4F46-88F2-C512F53E540A}"/>
          </ac:picMkLst>
        </pc:picChg>
        <pc:picChg chg="add mod topLvl">
          <ac:chgData name="NGUYEN PHAM ANH THU" userId="baf72463-252b-4d5f-a6ca-5a6327a9888d" providerId="ADAL" clId="{A230E93B-D9B0-4DCB-AA16-381D18A8938B}" dt="2022-01-07T14:25:37.439" v="4332" actId="164"/>
          <ac:picMkLst>
            <pc:docMk/>
            <pc:sldMk cId="1368300791" sldId="300"/>
            <ac:picMk id="111" creationId="{DF8CB4B2-4188-4900-ABE8-9F5A71778384}"/>
          </ac:picMkLst>
        </pc:picChg>
        <pc:picChg chg="add mod topLvl">
          <ac:chgData name="NGUYEN PHAM ANH THU" userId="baf72463-252b-4d5f-a6ca-5a6327a9888d" providerId="ADAL" clId="{A230E93B-D9B0-4DCB-AA16-381D18A8938B}" dt="2022-01-07T14:25:41.683" v="4333" actId="164"/>
          <ac:picMkLst>
            <pc:docMk/>
            <pc:sldMk cId="1368300791" sldId="300"/>
            <ac:picMk id="112" creationId="{323C19FD-C1BF-41F0-AEAF-AAF7DEACEA25}"/>
          </ac:picMkLst>
        </pc:picChg>
        <pc:picChg chg="add mod topLvl">
          <ac:chgData name="NGUYEN PHAM ANH THU" userId="baf72463-252b-4d5f-a6ca-5a6327a9888d" providerId="ADAL" clId="{A230E93B-D9B0-4DCB-AA16-381D18A8938B}" dt="2022-01-07T14:25:41.683" v="4333" actId="164"/>
          <ac:picMkLst>
            <pc:docMk/>
            <pc:sldMk cId="1368300791" sldId="300"/>
            <ac:picMk id="113" creationId="{CE7E43B7-AF9A-4FD2-865C-3F7CDF8B12FD}"/>
          </ac:picMkLst>
        </pc:picChg>
        <pc:picChg chg="add mod topLvl">
          <ac:chgData name="NGUYEN PHAM ANH THU" userId="baf72463-252b-4d5f-a6ca-5a6327a9888d" providerId="ADAL" clId="{A230E93B-D9B0-4DCB-AA16-381D18A8938B}" dt="2022-01-07T14:25:37.439" v="4332" actId="164"/>
          <ac:picMkLst>
            <pc:docMk/>
            <pc:sldMk cId="1368300791" sldId="300"/>
            <ac:picMk id="114" creationId="{7ED18844-4D08-46AD-ABB4-C149DD6075E9}"/>
          </ac:picMkLst>
        </pc:picChg>
        <pc:picChg chg="del">
          <ac:chgData name="NGUYEN PHAM ANH THU" userId="baf72463-252b-4d5f-a6ca-5a6327a9888d" providerId="ADAL" clId="{A230E93B-D9B0-4DCB-AA16-381D18A8938B}" dt="2022-01-07T09:15:15.531" v="4032" actId="478"/>
          <ac:picMkLst>
            <pc:docMk/>
            <pc:sldMk cId="1368300791" sldId="300"/>
            <ac:picMk id="1026" creationId="{F00AF788-14FB-4A83-9B20-46607DA3A083}"/>
          </ac:picMkLst>
        </pc:picChg>
      </pc:sldChg>
      <pc:sldChg chg="addSp delSp modSp add mod delAnim">
        <pc:chgData name="NGUYEN PHAM ANH THU" userId="baf72463-252b-4d5f-a6ca-5a6327a9888d" providerId="ADAL" clId="{A230E93B-D9B0-4DCB-AA16-381D18A8938B}" dt="2022-01-07T14:31:58.136" v="4676" actId="1076"/>
        <pc:sldMkLst>
          <pc:docMk/>
          <pc:sldMk cId="1609182057" sldId="301"/>
        </pc:sldMkLst>
        <pc:spChg chg="del">
          <ac:chgData name="NGUYEN PHAM ANH THU" userId="baf72463-252b-4d5f-a6ca-5a6327a9888d" providerId="ADAL" clId="{A230E93B-D9B0-4DCB-AA16-381D18A8938B}" dt="2022-01-07T14:19:15.183" v="4265" actId="478"/>
          <ac:spMkLst>
            <pc:docMk/>
            <pc:sldMk cId="1609182057" sldId="301"/>
            <ac:spMk id="2" creationId="{6BD2FB99-8334-44B0-98A0-856029401AB9}"/>
          </ac:spMkLst>
        </pc:spChg>
        <pc:spChg chg="del">
          <ac:chgData name="NGUYEN PHAM ANH THU" userId="baf72463-252b-4d5f-a6ca-5a6327a9888d" providerId="ADAL" clId="{A230E93B-D9B0-4DCB-AA16-381D18A8938B}" dt="2022-01-07T14:19:15.183" v="4265" actId="478"/>
          <ac:spMkLst>
            <pc:docMk/>
            <pc:sldMk cId="1609182057" sldId="301"/>
            <ac:spMk id="3" creationId="{9DF49851-AA88-4C1F-89B2-3103A3625D77}"/>
          </ac:spMkLst>
        </pc:spChg>
        <pc:spChg chg="del">
          <ac:chgData name="NGUYEN PHAM ANH THU" userId="baf72463-252b-4d5f-a6ca-5a6327a9888d" providerId="ADAL" clId="{A230E93B-D9B0-4DCB-AA16-381D18A8938B}" dt="2022-01-07T14:19:15.183" v="4265" actId="478"/>
          <ac:spMkLst>
            <pc:docMk/>
            <pc:sldMk cId="1609182057" sldId="301"/>
            <ac:spMk id="5" creationId="{32767457-2867-4503-9574-B65C1D307A4D}"/>
          </ac:spMkLst>
        </pc:spChg>
        <pc:spChg chg="add del mod">
          <ac:chgData name="NGUYEN PHAM ANH THU" userId="baf72463-252b-4d5f-a6ca-5a6327a9888d" providerId="ADAL" clId="{A230E93B-D9B0-4DCB-AA16-381D18A8938B}" dt="2022-01-07T14:28:13.199" v="4355"/>
          <ac:spMkLst>
            <pc:docMk/>
            <pc:sldMk cId="1609182057" sldId="301"/>
            <ac:spMk id="29" creationId="{8FC0C03D-E3B5-4BAF-833B-86B6D5820674}"/>
          </ac:spMkLst>
        </pc:spChg>
        <pc:spChg chg="mod">
          <ac:chgData name="NGUYEN PHAM ANH THU" userId="baf72463-252b-4d5f-a6ca-5a6327a9888d" providerId="ADAL" clId="{A230E93B-D9B0-4DCB-AA16-381D18A8938B}" dt="2022-01-07T14:28:56.185" v="4373" actId="207"/>
          <ac:spMkLst>
            <pc:docMk/>
            <pc:sldMk cId="1609182057" sldId="301"/>
            <ac:spMk id="35" creationId="{E0BC1CBE-5917-4C8F-A085-A95B1CBF3910}"/>
          </ac:spMkLst>
        </pc:spChg>
        <pc:spChg chg="mod">
          <ac:chgData name="NGUYEN PHAM ANH THU" userId="baf72463-252b-4d5f-a6ca-5a6327a9888d" providerId="ADAL" clId="{A230E93B-D9B0-4DCB-AA16-381D18A8938B}" dt="2022-01-07T14:28:45.296" v="4371" actId="207"/>
          <ac:spMkLst>
            <pc:docMk/>
            <pc:sldMk cId="1609182057" sldId="301"/>
            <ac:spMk id="36" creationId="{B0E27EE7-A4D6-4B59-B964-7F52FDA3D1E2}"/>
          </ac:spMkLst>
        </pc:spChg>
        <pc:spChg chg="mod">
          <ac:chgData name="NGUYEN PHAM ANH THU" userId="baf72463-252b-4d5f-a6ca-5a6327a9888d" providerId="ADAL" clId="{A230E93B-D9B0-4DCB-AA16-381D18A8938B}" dt="2022-01-07T14:29:02.254" v="4374" actId="207"/>
          <ac:spMkLst>
            <pc:docMk/>
            <pc:sldMk cId="1609182057" sldId="301"/>
            <ac:spMk id="37" creationId="{5F945A55-F037-44FE-8B09-79CFC3348269}"/>
          </ac:spMkLst>
        </pc:spChg>
        <pc:spChg chg="mod">
          <ac:chgData name="NGUYEN PHAM ANH THU" userId="baf72463-252b-4d5f-a6ca-5a6327a9888d" providerId="ADAL" clId="{A230E93B-D9B0-4DCB-AA16-381D18A8938B}" dt="2022-01-07T14:28:52.161" v="4372" actId="207"/>
          <ac:spMkLst>
            <pc:docMk/>
            <pc:sldMk cId="1609182057" sldId="301"/>
            <ac:spMk id="38" creationId="{EE0C39EB-425D-4675-B072-50ADD07E6B03}"/>
          </ac:spMkLst>
        </pc:spChg>
        <pc:spChg chg="mod">
          <ac:chgData name="NGUYEN PHAM ANH THU" userId="baf72463-252b-4d5f-a6ca-5a6327a9888d" providerId="ADAL" clId="{A230E93B-D9B0-4DCB-AA16-381D18A8938B}" dt="2022-01-07T14:29:06.247" v="4375" actId="207"/>
          <ac:spMkLst>
            <pc:docMk/>
            <pc:sldMk cId="1609182057" sldId="301"/>
            <ac:spMk id="40" creationId="{810D9FCA-0B38-4C3F-9D99-27D0AE78BB45}"/>
          </ac:spMkLst>
        </pc:spChg>
        <pc:spChg chg="mod">
          <ac:chgData name="NGUYEN PHAM ANH THU" userId="baf72463-252b-4d5f-a6ca-5a6327a9888d" providerId="ADAL" clId="{A230E93B-D9B0-4DCB-AA16-381D18A8938B}" dt="2022-01-07T14:28:36.807" v="4370" actId="27803"/>
          <ac:spMkLst>
            <pc:docMk/>
            <pc:sldMk cId="1609182057" sldId="301"/>
            <ac:spMk id="41" creationId="{8BF824F1-D9B5-49C5-90D0-3266745CE2A0}"/>
          </ac:spMkLst>
        </pc:spChg>
        <pc:spChg chg="mod">
          <ac:chgData name="NGUYEN PHAM ANH THU" userId="baf72463-252b-4d5f-a6ca-5a6327a9888d" providerId="ADAL" clId="{A230E93B-D9B0-4DCB-AA16-381D18A8938B}" dt="2022-01-07T14:28:36.807" v="4370" actId="27803"/>
          <ac:spMkLst>
            <pc:docMk/>
            <pc:sldMk cId="1609182057" sldId="301"/>
            <ac:spMk id="42" creationId="{1AE415A4-6218-4BA8-BDCC-CC617D1219C5}"/>
          </ac:spMkLst>
        </pc:spChg>
        <pc:spChg chg="add mod">
          <ac:chgData name="NGUYEN PHAM ANH THU" userId="baf72463-252b-4d5f-a6ca-5a6327a9888d" providerId="ADAL" clId="{A230E93B-D9B0-4DCB-AA16-381D18A8938B}" dt="2022-01-07T14:31:58.136" v="4676" actId="1076"/>
          <ac:spMkLst>
            <pc:docMk/>
            <pc:sldMk cId="1609182057" sldId="301"/>
            <ac:spMk id="45" creationId="{69D88B89-81BA-42A3-9B2F-83138AABCCAF}"/>
          </ac:spMkLst>
        </pc:spChg>
        <pc:spChg chg="mod">
          <ac:chgData name="NGUYEN PHAM ANH THU" userId="baf72463-252b-4d5f-a6ca-5a6327a9888d" providerId="ADAL" clId="{A230E93B-D9B0-4DCB-AA16-381D18A8938B}" dt="2022-01-07T14:25:43.282" v="4334"/>
          <ac:spMkLst>
            <pc:docMk/>
            <pc:sldMk cId="1609182057" sldId="301"/>
            <ac:spMk id="90" creationId="{4104C62F-5CBF-46F6-A9BA-D6FF755A0693}"/>
          </ac:spMkLst>
        </pc:spChg>
        <pc:spChg chg="mod">
          <ac:chgData name="NGUYEN PHAM ANH THU" userId="baf72463-252b-4d5f-a6ca-5a6327a9888d" providerId="ADAL" clId="{A230E93B-D9B0-4DCB-AA16-381D18A8938B}" dt="2022-01-07T14:25:43.282" v="4334"/>
          <ac:spMkLst>
            <pc:docMk/>
            <pc:sldMk cId="1609182057" sldId="301"/>
            <ac:spMk id="91" creationId="{8B309004-3166-4D5E-8B68-6A2A16942876}"/>
          </ac:spMkLst>
        </pc:spChg>
        <pc:spChg chg="mod">
          <ac:chgData name="NGUYEN PHAM ANH THU" userId="baf72463-252b-4d5f-a6ca-5a6327a9888d" providerId="ADAL" clId="{A230E93B-D9B0-4DCB-AA16-381D18A8938B}" dt="2022-01-07T14:25:43.282" v="4334"/>
          <ac:spMkLst>
            <pc:docMk/>
            <pc:sldMk cId="1609182057" sldId="301"/>
            <ac:spMk id="94" creationId="{C94DC1B2-D580-461D-927C-9E2690411FFF}"/>
          </ac:spMkLst>
        </pc:spChg>
        <pc:spChg chg="mod">
          <ac:chgData name="NGUYEN PHAM ANH THU" userId="baf72463-252b-4d5f-a6ca-5a6327a9888d" providerId="ADAL" clId="{A230E93B-D9B0-4DCB-AA16-381D18A8938B}" dt="2022-01-07T14:25:43.282" v="4334"/>
          <ac:spMkLst>
            <pc:docMk/>
            <pc:sldMk cId="1609182057" sldId="301"/>
            <ac:spMk id="95" creationId="{E19100F6-F10A-4C68-92EC-A6741353EDCD}"/>
          </ac:spMkLst>
        </pc:spChg>
        <pc:spChg chg="mod">
          <ac:chgData name="NGUYEN PHAM ANH THU" userId="baf72463-252b-4d5f-a6ca-5a6327a9888d" providerId="ADAL" clId="{A230E93B-D9B0-4DCB-AA16-381D18A8938B}" dt="2022-01-07T14:25:43.282" v="4334"/>
          <ac:spMkLst>
            <pc:docMk/>
            <pc:sldMk cId="1609182057" sldId="301"/>
            <ac:spMk id="97" creationId="{D470CBBA-E4CA-43C8-BBD8-AD60AB8EAF7D}"/>
          </ac:spMkLst>
        </pc:spChg>
        <pc:spChg chg="mod">
          <ac:chgData name="NGUYEN PHAM ANH THU" userId="baf72463-252b-4d5f-a6ca-5a6327a9888d" providerId="ADAL" clId="{A230E93B-D9B0-4DCB-AA16-381D18A8938B}" dt="2022-01-07T14:25:43.282" v="4334"/>
          <ac:spMkLst>
            <pc:docMk/>
            <pc:sldMk cId="1609182057" sldId="301"/>
            <ac:spMk id="98" creationId="{6AF0D583-99F6-4842-9592-03BC02F96F32}"/>
          </ac:spMkLst>
        </pc:spChg>
        <pc:spChg chg="del">
          <ac:chgData name="NGUYEN PHAM ANH THU" userId="baf72463-252b-4d5f-a6ca-5a6327a9888d" providerId="ADAL" clId="{A230E93B-D9B0-4DCB-AA16-381D18A8938B}" dt="2022-01-07T14:19:15.183" v="4265" actId="478"/>
          <ac:spMkLst>
            <pc:docMk/>
            <pc:sldMk cId="1609182057" sldId="301"/>
            <ac:spMk id="115" creationId="{556CCCED-6609-4A1C-9CC2-EC8B8C43C485}"/>
          </ac:spMkLst>
        </pc:spChg>
        <pc:grpChg chg="del">
          <ac:chgData name="NGUYEN PHAM ANH THU" userId="baf72463-252b-4d5f-a6ca-5a6327a9888d" providerId="ADAL" clId="{A230E93B-D9B0-4DCB-AA16-381D18A8938B}" dt="2022-01-07T14:19:15.183" v="4265" actId="478"/>
          <ac:grpSpMkLst>
            <pc:docMk/>
            <pc:sldMk cId="1609182057" sldId="301"/>
            <ac:grpSpMk id="4" creationId="{3A41A336-33E1-4960-859A-174382137F1D}"/>
          </ac:grpSpMkLst>
        </pc:grpChg>
        <pc:grpChg chg="mod">
          <ac:chgData name="NGUYEN PHAM ANH THU" userId="baf72463-252b-4d5f-a6ca-5a6327a9888d" providerId="ADAL" clId="{A230E93B-D9B0-4DCB-AA16-381D18A8938B}" dt="2022-01-07T14:31:58.136" v="4676" actId="1076"/>
          <ac:grpSpMkLst>
            <pc:docMk/>
            <pc:sldMk cId="1609182057" sldId="301"/>
            <ac:grpSpMk id="34" creationId="{8719DC1F-9488-49D8-A6ED-6C21456BF3CA}"/>
          </ac:grpSpMkLst>
        </pc:grpChg>
        <pc:grpChg chg="add mod">
          <ac:chgData name="NGUYEN PHAM ANH THU" userId="baf72463-252b-4d5f-a6ca-5a6327a9888d" providerId="ADAL" clId="{A230E93B-D9B0-4DCB-AA16-381D18A8938B}" dt="2022-01-07T14:31:50.760" v="4675" actId="1076"/>
          <ac:grpSpMkLst>
            <pc:docMk/>
            <pc:sldMk cId="1609182057" sldId="301"/>
            <ac:grpSpMk id="69" creationId="{46DA9EDB-A3C8-4E30-ABA5-00B5C348EDD0}"/>
          </ac:grpSpMkLst>
        </pc:grpChg>
        <pc:grpChg chg="mod">
          <ac:chgData name="NGUYEN PHAM ANH THU" userId="baf72463-252b-4d5f-a6ca-5a6327a9888d" providerId="ADAL" clId="{A230E93B-D9B0-4DCB-AA16-381D18A8938B}" dt="2022-01-07T14:25:43.282" v="4334"/>
          <ac:grpSpMkLst>
            <pc:docMk/>
            <pc:sldMk cId="1609182057" sldId="301"/>
            <ac:grpSpMk id="84" creationId="{FFFE850A-E7CC-4D30-B331-8A8E8C2BD852}"/>
          </ac:grpSpMkLst>
        </pc:grpChg>
        <pc:grpChg chg="mod">
          <ac:chgData name="NGUYEN PHAM ANH THU" userId="baf72463-252b-4d5f-a6ca-5a6327a9888d" providerId="ADAL" clId="{A230E93B-D9B0-4DCB-AA16-381D18A8938B}" dt="2022-01-07T14:25:43.282" v="4334"/>
          <ac:grpSpMkLst>
            <pc:docMk/>
            <pc:sldMk cId="1609182057" sldId="301"/>
            <ac:grpSpMk id="93" creationId="{F1591132-7189-40E3-A4E9-73AC5FE9BE8B}"/>
          </ac:grpSpMkLst>
        </pc:grpChg>
        <pc:picChg chg="add mod">
          <ac:chgData name="NGUYEN PHAM ANH THU" userId="baf72463-252b-4d5f-a6ca-5a6327a9888d" providerId="ADAL" clId="{A230E93B-D9B0-4DCB-AA16-381D18A8938B}" dt="2022-01-07T14:20:13.797" v="4270" actId="14100"/>
          <ac:picMkLst>
            <pc:docMk/>
            <pc:sldMk cId="1609182057" sldId="301"/>
            <ac:picMk id="7" creationId="{E754327C-BE9A-4F32-A99A-27694968543A}"/>
          </ac:picMkLst>
        </pc:picChg>
        <pc:picChg chg="add del">
          <ac:chgData name="NGUYEN PHAM ANH THU" userId="baf72463-252b-4d5f-a6ca-5a6327a9888d" providerId="ADAL" clId="{A230E93B-D9B0-4DCB-AA16-381D18A8938B}" dt="2022-01-07T14:22:10.768" v="4272" actId="21"/>
          <ac:picMkLst>
            <pc:docMk/>
            <pc:sldMk cId="1609182057" sldId="301"/>
            <ac:picMk id="9" creationId="{7A9413DD-2B68-4680-BD95-FC35D2440E33}"/>
          </ac:picMkLst>
        </pc:picChg>
        <pc:picChg chg="add del">
          <ac:chgData name="NGUYEN PHAM ANH THU" userId="baf72463-252b-4d5f-a6ca-5a6327a9888d" providerId="ADAL" clId="{A230E93B-D9B0-4DCB-AA16-381D18A8938B}" dt="2022-01-07T14:23:15.144" v="4281" actId="21"/>
          <ac:picMkLst>
            <pc:docMk/>
            <pc:sldMk cId="1609182057" sldId="301"/>
            <ac:picMk id="11" creationId="{2C7562A0-57DB-4F3B-B1A9-A3736B46B46C}"/>
          </ac:picMkLst>
        </pc:picChg>
        <pc:picChg chg="add del">
          <ac:chgData name="NGUYEN PHAM ANH THU" userId="baf72463-252b-4d5f-a6ca-5a6327a9888d" providerId="ADAL" clId="{A230E93B-D9B0-4DCB-AA16-381D18A8938B}" dt="2022-01-07T14:23:26.224" v="4286" actId="21"/>
          <ac:picMkLst>
            <pc:docMk/>
            <pc:sldMk cId="1609182057" sldId="301"/>
            <ac:picMk id="13" creationId="{76C7C548-8F73-411B-A54A-2D369FC5C21F}"/>
          </ac:picMkLst>
        </pc:picChg>
        <pc:picChg chg="add del">
          <ac:chgData name="NGUYEN PHAM ANH THU" userId="baf72463-252b-4d5f-a6ca-5a6327a9888d" providerId="ADAL" clId="{A230E93B-D9B0-4DCB-AA16-381D18A8938B}" dt="2022-01-07T14:23:44.490" v="4294" actId="21"/>
          <ac:picMkLst>
            <pc:docMk/>
            <pc:sldMk cId="1609182057" sldId="301"/>
            <ac:picMk id="15" creationId="{522061CF-88EF-4FED-A967-B2C4CF6BD50E}"/>
          </ac:picMkLst>
        </pc:picChg>
        <pc:picChg chg="add del mod">
          <ac:chgData name="NGUYEN PHAM ANH THU" userId="baf72463-252b-4d5f-a6ca-5a6327a9888d" providerId="ADAL" clId="{A230E93B-D9B0-4DCB-AA16-381D18A8938B}" dt="2022-01-07T14:24:08.649" v="4303" actId="21"/>
          <ac:picMkLst>
            <pc:docMk/>
            <pc:sldMk cId="1609182057" sldId="301"/>
            <ac:picMk id="17" creationId="{AEC088B4-BDBD-47B7-B8AD-594A461D10A7}"/>
          </ac:picMkLst>
        </pc:picChg>
        <pc:picChg chg="add del">
          <ac:chgData name="NGUYEN PHAM ANH THU" userId="baf72463-252b-4d5f-a6ca-5a6327a9888d" providerId="ADAL" clId="{A230E93B-D9B0-4DCB-AA16-381D18A8938B}" dt="2022-01-07T14:24:25.603" v="4308" actId="21"/>
          <ac:picMkLst>
            <pc:docMk/>
            <pc:sldMk cId="1609182057" sldId="301"/>
            <ac:picMk id="19" creationId="{29C8BB68-D731-41C4-936B-C68F5CB01F15}"/>
          </ac:picMkLst>
        </pc:picChg>
        <pc:picChg chg="del">
          <ac:chgData name="NGUYEN PHAM ANH THU" userId="baf72463-252b-4d5f-a6ca-5a6327a9888d" providerId="ADAL" clId="{A230E93B-D9B0-4DCB-AA16-381D18A8938B}" dt="2022-01-07T14:19:15.183" v="4265" actId="478"/>
          <ac:picMkLst>
            <pc:docMk/>
            <pc:sldMk cId="1609182057" sldId="301"/>
            <ac:picMk id="21" creationId="{1B693593-DD5F-4783-9407-8C1DC4C8FC86}"/>
          </ac:picMkLst>
        </pc:picChg>
        <pc:picChg chg="add del">
          <ac:chgData name="NGUYEN PHAM ANH THU" userId="baf72463-252b-4d5f-a6ca-5a6327a9888d" providerId="ADAL" clId="{A230E93B-D9B0-4DCB-AA16-381D18A8938B}" dt="2022-01-07T14:24:42.044" v="4313" actId="21"/>
          <ac:picMkLst>
            <pc:docMk/>
            <pc:sldMk cId="1609182057" sldId="301"/>
            <ac:picMk id="22" creationId="{37098125-DADC-4681-8348-A58F8000FB16}"/>
          </ac:picMkLst>
        </pc:picChg>
        <pc:picChg chg="add del">
          <ac:chgData name="NGUYEN PHAM ANH THU" userId="baf72463-252b-4d5f-a6ca-5a6327a9888d" providerId="ADAL" clId="{A230E93B-D9B0-4DCB-AA16-381D18A8938B}" dt="2022-01-07T14:24:59.193" v="4320" actId="21"/>
          <ac:picMkLst>
            <pc:docMk/>
            <pc:sldMk cId="1609182057" sldId="301"/>
            <ac:picMk id="24" creationId="{6D0D0306-70DB-43DA-AFD7-FE88AE5A87A8}"/>
          </ac:picMkLst>
        </pc:picChg>
        <pc:picChg chg="add del">
          <ac:chgData name="NGUYEN PHAM ANH THU" userId="baf72463-252b-4d5f-a6ca-5a6327a9888d" providerId="ADAL" clId="{A230E93B-D9B0-4DCB-AA16-381D18A8938B}" dt="2022-01-07T14:25:16.266" v="4325" actId="21"/>
          <ac:picMkLst>
            <pc:docMk/>
            <pc:sldMk cId="1609182057" sldId="301"/>
            <ac:picMk id="26" creationId="{3476178E-769F-4188-8825-1304E3D742F1}"/>
          </ac:picMkLst>
        </pc:picChg>
        <pc:picChg chg="add del mod">
          <ac:chgData name="NGUYEN PHAM ANH THU" userId="baf72463-252b-4d5f-a6ca-5a6327a9888d" providerId="ADAL" clId="{A230E93B-D9B0-4DCB-AA16-381D18A8938B}" dt="2022-01-07T14:28:13.192" v="4353" actId="478"/>
          <ac:picMkLst>
            <pc:docMk/>
            <pc:sldMk cId="1609182057" sldId="301"/>
            <ac:picMk id="28" creationId="{67138CDE-B5A1-4E43-AF79-BAF379EAFF28}"/>
          </ac:picMkLst>
        </pc:picChg>
        <pc:picChg chg="add del">
          <ac:chgData name="NGUYEN PHAM ANH THU" userId="baf72463-252b-4d5f-a6ca-5a6327a9888d" providerId="ADAL" clId="{A230E93B-D9B0-4DCB-AA16-381D18A8938B}" dt="2022-01-07T14:28:16.084" v="4357" actId="22"/>
          <ac:picMkLst>
            <pc:docMk/>
            <pc:sldMk cId="1609182057" sldId="301"/>
            <ac:picMk id="31" creationId="{CDF472B8-18D1-48ED-A91F-B08A74AD44D6}"/>
          </ac:picMkLst>
        </pc:picChg>
        <pc:picChg chg="add del">
          <ac:chgData name="NGUYEN PHAM ANH THU" userId="baf72463-252b-4d5f-a6ca-5a6327a9888d" providerId="ADAL" clId="{A230E93B-D9B0-4DCB-AA16-381D18A8938B}" dt="2022-01-07T14:28:18.857" v="4359" actId="21"/>
          <ac:picMkLst>
            <pc:docMk/>
            <pc:sldMk cId="1609182057" sldId="301"/>
            <ac:picMk id="33" creationId="{42DF88D9-72AE-443F-A6C2-7BE36915189B}"/>
          </ac:picMkLst>
        </pc:picChg>
        <pc:picChg chg="del">
          <ac:chgData name="NGUYEN PHAM ANH THU" userId="baf72463-252b-4d5f-a6ca-5a6327a9888d" providerId="ADAL" clId="{A230E93B-D9B0-4DCB-AA16-381D18A8938B}" dt="2022-01-07T14:19:15.183" v="4265" actId="478"/>
          <ac:picMkLst>
            <pc:docMk/>
            <pc:sldMk cId="1609182057" sldId="301"/>
            <ac:picMk id="39" creationId="{CEA5C366-64F3-4D49-BB13-6ADBFB1BE4D8}"/>
          </ac:picMkLst>
        </pc:picChg>
        <pc:picChg chg="add del mod">
          <ac:chgData name="NGUYEN PHAM ANH THU" userId="baf72463-252b-4d5f-a6ca-5a6327a9888d" providerId="ADAL" clId="{A230E93B-D9B0-4DCB-AA16-381D18A8938B}" dt="2022-01-07T14:22:12.150" v="4274" actId="21"/>
          <ac:picMkLst>
            <pc:docMk/>
            <pc:sldMk cId="1609182057" sldId="301"/>
            <ac:picMk id="43" creationId="{5CB0F14F-6789-474E-972A-2D8D23C209B7}"/>
          </ac:picMkLst>
        </pc:picChg>
        <pc:picChg chg="add mod">
          <ac:chgData name="NGUYEN PHAM ANH THU" userId="baf72463-252b-4d5f-a6ca-5a6327a9888d" providerId="ADAL" clId="{A230E93B-D9B0-4DCB-AA16-381D18A8938B}" dt="2022-01-07T14:22:27.665" v="4279" actId="1076"/>
          <ac:picMkLst>
            <pc:docMk/>
            <pc:sldMk cId="1609182057" sldId="301"/>
            <ac:picMk id="44" creationId="{88229479-EB5D-4D2D-A7A3-F2801EE4EFDC}"/>
          </ac:picMkLst>
        </pc:picChg>
        <pc:picChg chg="add mod">
          <ac:chgData name="NGUYEN PHAM ANH THU" userId="baf72463-252b-4d5f-a6ca-5a6327a9888d" providerId="ADAL" clId="{A230E93B-D9B0-4DCB-AA16-381D18A8938B}" dt="2022-01-07T14:23:20.167" v="4284" actId="1076"/>
          <ac:picMkLst>
            <pc:docMk/>
            <pc:sldMk cId="1609182057" sldId="301"/>
            <ac:picMk id="47" creationId="{6EB87AB6-DC2C-42C3-A1D6-CE554C76B153}"/>
          </ac:picMkLst>
        </pc:picChg>
        <pc:picChg chg="add mod">
          <ac:chgData name="NGUYEN PHAM ANH THU" userId="baf72463-252b-4d5f-a6ca-5a6327a9888d" providerId="ADAL" clId="{A230E93B-D9B0-4DCB-AA16-381D18A8938B}" dt="2022-01-07T14:23:34.408" v="4292" actId="1076"/>
          <ac:picMkLst>
            <pc:docMk/>
            <pc:sldMk cId="1609182057" sldId="301"/>
            <ac:picMk id="50" creationId="{AC4BDE03-49B8-4D65-AD66-ED1DA939DDB8}"/>
          </ac:picMkLst>
        </pc:picChg>
        <pc:picChg chg="add mod">
          <ac:chgData name="NGUYEN PHAM ANH THU" userId="baf72463-252b-4d5f-a6ca-5a6327a9888d" providerId="ADAL" clId="{A230E93B-D9B0-4DCB-AA16-381D18A8938B}" dt="2022-01-07T14:23:58.703" v="4300" actId="1076"/>
          <ac:picMkLst>
            <pc:docMk/>
            <pc:sldMk cId="1609182057" sldId="301"/>
            <ac:picMk id="53" creationId="{E534F3D4-CBC7-4C08-968B-1EAC17F9678E}"/>
          </ac:picMkLst>
        </pc:picChg>
        <pc:picChg chg="add mod">
          <ac:chgData name="NGUYEN PHAM ANH THU" userId="baf72463-252b-4d5f-a6ca-5a6327a9888d" providerId="ADAL" clId="{A230E93B-D9B0-4DCB-AA16-381D18A8938B}" dt="2022-01-07T14:24:17.735" v="4306" actId="1076"/>
          <ac:picMkLst>
            <pc:docMk/>
            <pc:sldMk cId="1609182057" sldId="301"/>
            <ac:picMk id="56" creationId="{FFF999FA-1FCB-40A4-A5D1-1050A1B7279E}"/>
          </ac:picMkLst>
        </pc:picChg>
        <pc:picChg chg="add mod">
          <ac:chgData name="NGUYEN PHAM ANH THU" userId="baf72463-252b-4d5f-a6ca-5a6327a9888d" providerId="ADAL" clId="{A230E93B-D9B0-4DCB-AA16-381D18A8938B}" dt="2022-01-07T14:24:34.671" v="4311" actId="1076"/>
          <ac:picMkLst>
            <pc:docMk/>
            <pc:sldMk cId="1609182057" sldId="301"/>
            <ac:picMk id="59" creationId="{0DB823AB-AC3D-45C8-827F-26AB9304739A}"/>
          </ac:picMkLst>
        </pc:picChg>
        <pc:picChg chg="add mod">
          <ac:chgData name="NGUYEN PHAM ANH THU" userId="baf72463-252b-4d5f-a6ca-5a6327a9888d" providerId="ADAL" clId="{A230E93B-D9B0-4DCB-AA16-381D18A8938B}" dt="2022-01-07T14:26:00.901" v="4341" actId="1076"/>
          <ac:picMkLst>
            <pc:docMk/>
            <pc:sldMk cId="1609182057" sldId="301"/>
            <ac:picMk id="62" creationId="{AECA2393-D71A-4B3D-8C49-C2093F861820}"/>
          </ac:picMkLst>
        </pc:picChg>
        <pc:picChg chg="del">
          <ac:chgData name="NGUYEN PHAM ANH THU" userId="baf72463-252b-4d5f-a6ca-5a6327a9888d" providerId="ADAL" clId="{A230E93B-D9B0-4DCB-AA16-381D18A8938B}" dt="2022-01-07T14:19:15.183" v="4265" actId="478"/>
          <ac:picMkLst>
            <pc:docMk/>
            <pc:sldMk cId="1609182057" sldId="301"/>
            <ac:picMk id="64" creationId="{A4A92A17-D2B7-4FCA-ACBD-947E19EDAC71}"/>
          </ac:picMkLst>
        </pc:picChg>
        <pc:picChg chg="del">
          <ac:chgData name="NGUYEN PHAM ANH THU" userId="baf72463-252b-4d5f-a6ca-5a6327a9888d" providerId="ADAL" clId="{A230E93B-D9B0-4DCB-AA16-381D18A8938B}" dt="2022-01-07T14:19:15.183" v="4265" actId="478"/>
          <ac:picMkLst>
            <pc:docMk/>
            <pc:sldMk cId="1609182057" sldId="301"/>
            <ac:picMk id="66" creationId="{21ADDA66-51E0-4928-8AF7-0A310262322D}"/>
          </ac:picMkLst>
        </pc:picChg>
        <pc:picChg chg="add mod">
          <ac:chgData name="NGUYEN PHAM ANH THU" userId="baf72463-252b-4d5f-a6ca-5a6327a9888d" providerId="ADAL" clId="{A230E93B-D9B0-4DCB-AA16-381D18A8938B}" dt="2022-01-07T14:25:04.903" v="4323" actId="1076"/>
          <ac:picMkLst>
            <pc:docMk/>
            <pc:sldMk cId="1609182057" sldId="301"/>
            <ac:picMk id="67" creationId="{B5136C21-F842-43BA-82E4-599699B94D27}"/>
          </ac:picMkLst>
        </pc:picChg>
        <pc:picChg chg="add mod">
          <ac:chgData name="NGUYEN PHAM ANH THU" userId="baf72463-252b-4d5f-a6ca-5a6327a9888d" providerId="ADAL" clId="{A230E93B-D9B0-4DCB-AA16-381D18A8938B}" dt="2022-01-07T14:25:21.616" v="4330" actId="1076"/>
          <ac:picMkLst>
            <pc:docMk/>
            <pc:sldMk cId="1609182057" sldId="301"/>
            <ac:picMk id="68" creationId="{AC6C5738-922D-4634-BE3D-D8520E6A5DF3}"/>
          </ac:picMkLst>
        </pc:picChg>
        <pc:picChg chg="mod">
          <ac:chgData name="NGUYEN PHAM ANH THU" userId="baf72463-252b-4d5f-a6ca-5a6327a9888d" providerId="ADAL" clId="{A230E93B-D9B0-4DCB-AA16-381D18A8938B}" dt="2022-01-07T14:25:43.282" v="4334"/>
          <ac:picMkLst>
            <pc:docMk/>
            <pc:sldMk cId="1609182057" sldId="301"/>
            <ac:picMk id="70" creationId="{EA30FB09-F1C2-486B-9149-453F2C66028A}"/>
          </ac:picMkLst>
        </pc:picChg>
        <pc:picChg chg="mod">
          <ac:chgData name="NGUYEN PHAM ANH THU" userId="baf72463-252b-4d5f-a6ca-5a6327a9888d" providerId="ADAL" clId="{A230E93B-D9B0-4DCB-AA16-381D18A8938B}" dt="2022-01-07T14:25:43.282" v="4334"/>
          <ac:picMkLst>
            <pc:docMk/>
            <pc:sldMk cId="1609182057" sldId="301"/>
            <ac:picMk id="80" creationId="{4BB66D30-97FD-4B34-9293-7A84EC7EBB2B}"/>
          </ac:picMkLst>
        </pc:picChg>
        <pc:picChg chg="mod">
          <ac:chgData name="NGUYEN PHAM ANH THU" userId="baf72463-252b-4d5f-a6ca-5a6327a9888d" providerId="ADAL" clId="{A230E93B-D9B0-4DCB-AA16-381D18A8938B}" dt="2022-01-07T14:25:43.282" v="4334"/>
          <ac:picMkLst>
            <pc:docMk/>
            <pc:sldMk cId="1609182057" sldId="301"/>
            <ac:picMk id="82" creationId="{59FE0584-7C36-458E-80CB-A60FE0F14A48}"/>
          </ac:picMkLst>
        </pc:picChg>
        <pc:picChg chg="mod">
          <ac:chgData name="NGUYEN PHAM ANH THU" userId="baf72463-252b-4d5f-a6ca-5a6327a9888d" providerId="ADAL" clId="{A230E93B-D9B0-4DCB-AA16-381D18A8938B}" dt="2022-01-07T14:25:43.282" v="4334"/>
          <ac:picMkLst>
            <pc:docMk/>
            <pc:sldMk cId="1609182057" sldId="301"/>
            <ac:picMk id="85" creationId="{078B60BC-5287-458E-B152-9C5F0363EFF6}"/>
          </ac:picMkLst>
        </pc:picChg>
        <pc:picChg chg="mod">
          <ac:chgData name="NGUYEN PHAM ANH THU" userId="baf72463-252b-4d5f-a6ca-5a6327a9888d" providerId="ADAL" clId="{A230E93B-D9B0-4DCB-AA16-381D18A8938B}" dt="2022-01-07T14:25:43.282" v="4334"/>
          <ac:picMkLst>
            <pc:docMk/>
            <pc:sldMk cId="1609182057" sldId="301"/>
            <ac:picMk id="86" creationId="{16750CE4-0AE8-41EF-8F79-7F647A783CC4}"/>
          </ac:picMkLst>
        </pc:picChg>
        <pc:picChg chg="mod">
          <ac:chgData name="NGUYEN PHAM ANH THU" userId="baf72463-252b-4d5f-a6ca-5a6327a9888d" providerId="ADAL" clId="{A230E93B-D9B0-4DCB-AA16-381D18A8938B}" dt="2022-01-07T14:25:43.282" v="4334"/>
          <ac:picMkLst>
            <pc:docMk/>
            <pc:sldMk cId="1609182057" sldId="301"/>
            <ac:picMk id="87" creationId="{F91F7015-C735-443A-B631-F5D5921E03B7}"/>
          </ac:picMkLst>
        </pc:picChg>
        <pc:picChg chg="mod">
          <ac:chgData name="NGUYEN PHAM ANH THU" userId="baf72463-252b-4d5f-a6ca-5a6327a9888d" providerId="ADAL" clId="{A230E93B-D9B0-4DCB-AA16-381D18A8938B}" dt="2022-01-07T14:25:43.282" v="4334"/>
          <ac:picMkLst>
            <pc:docMk/>
            <pc:sldMk cId="1609182057" sldId="301"/>
            <ac:picMk id="89" creationId="{5A573BA9-79A4-43FB-8B79-793712D603CD}"/>
          </ac:picMkLst>
        </pc:picChg>
        <pc:picChg chg="add del mod">
          <ac:chgData name="NGUYEN PHAM ANH THU" userId="baf72463-252b-4d5f-a6ca-5a6327a9888d" providerId="ADAL" clId="{A230E93B-D9B0-4DCB-AA16-381D18A8938B}" dt="2022-01-07T14:28:36.807" v="4370" actId="27803"/>
          <ac:picMkLst>
            <pc:docMk/>
            <pc:sldMk cId="1609182057" sldId="301"/>
            <ac:picMk id="99" creationId="{088B450E-FD7F-478C-8BDF-9DD81B8E2720}"/>
          </ac:picMkLst>
        </pc:picChg>
      </pc:sldChg>
      <pc:sldChg chg="addSp delSp modSp add mod modTransition modAnim">
        <pc:chgData name="NGUYEN PHAM ANH THU" userId="baf72463-252b-4d5f-a6ca-5a6327a9888d" providerId="ADAL" clId="{A230E93B-D9B0-4DCB-AA16-381D18A8938B}" dt="2022-01-08T16:06:11.800" v="11848"/>
        <pc:sldMkLst>
          <pc:docMk/>
          <pc:sldMk cId="3890357834" sldId="302"/>
        </pc:sldMkLst>
        <pc:spChg chg="add del mod">
          <ac:chgData name="NGUYEN PHAM ANH THU" userId="baf72463-252b-4d5f-a6ca-5a6327a9888d" providerId="ADAL" clId="{A230E93B-D9B0-4DCB-AA16-381D18A8938B}" dt="2022-01-07T14:53:07.929" v="4907" actId="478"/>
          <ac:spMkLst>
            <pc:docMk/>
            <pc:sldMk cId="3890357834" sldId="302"/>
            <ac:spMk id="5" creationId="{13BE45A8-A3C6-4CB6-8B8C-30EBCF201222}"/>
          </ac:spMkLst>
        </pc:spChg>
        <pc:spChg chg="add mod">
          <ac:chgData name="NGUYEN PHAM ANH THU" userId="baf72463-252b-4d5f-a6ca-5a6327a9888d" providerId="ADAL" clId="{A230E93B-D9B0-4DCB-AA16-381D18A8938B}" dt="2022-01-07T14:56:51.184" v="5005" actId="113"/>
          <ac:spMkLst>
            <pc:docMk/>
            <pc:sldMk cId="3890357834" sldId="302"/>
            <ac:spMk id="6" creationId="{ED1F33CC-214A-49E1-842B-7872F22E1975}"/>
          </ac:spMkLst>
        </pc:spChg>
        <pc:spChg chg="mod">
          <ac:chgData name="NGUYEN PHAM ANH THU" userId="baf72463-252b-4d5f-a6ca-5a6327a9888d" providerId="ADAL" clId="{A230E93B-D9B0-4DCB-AA16-381D18A8938B}" dt="2022-01-07T14:53:55.225" v="4915" actId="1076"/>
          <ac:spMkLst>
            <pc:docMk/>
            <pc:sldMk cId="3890357834" sldId="302"/>
            <ac:spMk id="106" creationId="{179F5805-B373-4627-B484-1CE7CF74AF92}"/>
          </ac:spMkLst>
        </pc:spChg>
        <pc:grpChg chg="mod">
          <ac:chgData name="NGUYEN PHAM ANH THU" userId="baf72463-252b-4d5f-a6ca-5a6327a9888d" providerId="ADAL" clId="{A230E93B-D9B0-4DCB-AA16-381D18A8938B}" dt="2022-01-07T14:52:32.845" v="4897" actId="1076"/>
          <ac:grpSpMkLst>
            <pc:docMk/>
            <pc:sldMk cId="3890357834" sldId="302"/>
            <ac:grpSpMk id="2" creationId="{75BD91CC-79F8-4C0F-B9B6-D51622E362D1}"/>
          </ac:grpSpMkLst>
        </pc:grpChg>
        <pc:grpChg chg="mod">
          <ac:chgData name="NGUYEN PHAM ANH THU" userId="baf72463-252b-4d5f-a6ca-5a6327a9888d" providerId="ADAL" clId="{A230E93B-D9B0-4DCB-AA16-381D18A8938B}" dt="2022-01-07T14:52:32.845" v="4897" actId="1076"/>
          <ac:grpSpMkLst>
            <pc:docMk/>
            <pc:sldMk cId="3890357834" sldId="302"/>
            <ac:grpSpMk id="3" creationId="{756E2F13-591F-43F6-97EF-D87F5948450D}"/>
          </ac:grpSpMkLst>
        </pc:grpChg>
        <pc:grpChg chg="del">
          <ac:chgData name="NGUYEN PHAM ANH THU" userId="baf72463-252b-4d5f-a6ca-5a6327a9888d" providerId="ADAL" clId="{A230E93B-D9B0-4DCB-AA16-381D18A8938B}" dt="2022-01-07T14:52:24.034" v="4894" actId="478"/>
          <ac:grpSpMkLst>
            <pc:docMk/>
            <pc:sldMk cId="3890357834" sldId="302"/>
            <ac:grpSpMk id="4" creationId="{14A2973F-27DD-4FC0-96D5-37EAA5B8E846}"/>
          </ac:grpSpMkLst>
        </pc:grpChg>
        <pc:grpChg chg="mod ord">
          <ac:chgData name="NGUYEN PHAM ANH THU" userId="baf72463-252b-4d5f-a6ca-5a6327a9888d" providerId="ADAL" clId="{A230E93B-D9B0-4DCB-AA16-381D18A8938B}" dt="2022-01-07T14:53:33.907" v="4910" actId="13244"/>
          <ac:grpSpMkLst>
            <pc:docMk/>
            <pc:sldMk cId="3890357834" sldId="302"/>
            <ac:grpSpMk id="31" creationId="{4B992BF3-6BD8-41AD-B17C-1E0A0D10B7C3}"/>
          </ac:grpSpMkLst>
        </pc:grpChg>
        <pc:grpChg chg="mod">
          <ac:chgData name="NGUYEN PHAM ANH THU" userId="baf72463-252b-4d5f-a6ca-5a6327a9888d" providerId="ADAL" clId="{A230E93B-D9B0-4DCB-AA16-381D18A8938B}" dt="2022-01-07T14:52:32.845" v="4897" actId="1076"/>
          <ac:grpSpMkLst>
            <pc:docMk/>
            <pc:sldMk cId="3890357834" sldId="302"/>
            <ac:grpSpMk id="52" creationId="{F48E5C9B-02FE-4ECA-AB5A-F5030C40476A}"/>
          </ac:grpSpMkLst>
        </pc:grpChg>
        <pc:grpChg chg="mod">
          <ac:chgData name="NGUYEN PHAM ANH THU" userId="baf72463-252b-4d5f-a6ca-5a6327a9888d" providerId="ADAL" clId="{A230E93B-D9B0-4DCB-AA16-381D18A8938B}" dt="2022-01-07T14:52:32.845" v="4897" actId="1076"/>
          <ac:grpSpMkLst>
            <pc:docMk/>
            <pc:sldMk cId="3890357834" sldId="302"/>
            <ac:grpSpMk id="55" creationId="{EAB72B04-CB05-492F-B267-13E950ADB455}"/>
          </ac:grpSpMkLst>
        </pc:grpChg>
        <pc:grpChg chg="mod">
          <ac:chgData name="NGUYEN PHAM ANH THU" userId="baf72463-252b-4d5f-a6ca-5a6327a9888d" providerId="ADAL" clId="{A230E93B-D9B0-4DCB-AA16-381D18A8938B}" dt="2022-01-07T14:52:32.845" v="4897" actId="1076"/>
          <ac:grpSpMkLst>
            <pc:docMk/>
            <pc:sldMk cId="3890357834" sldId="302"/>
            <ac:grpSpMk id="58" creationId="{FCED3D1F-1EC1-4867-A90A-FA5ECD9D5DA7}"/>
          </ac:grpSpMkLst>
        </pc:grpChg>
        <pc:grpChg chg="mod">
          <ac:chgData name="NGUYEN PHAM ANH THU" userId="baf72463-252b-4d5f-a6ca-5a6327a9888d" providerId="ADAL" clId="{A230E93B-D9B0-4DCB-AA16-381D18A8938B}" dt="2022-01-07T14:52:32.845" v="4897" actId="1076"/>
          <ac:grpSpMkLst>
            <pc:docMk/>
            <pc:sldMk cId="3890357834" sldId="302"/>
            <ac:grpSpMk id="61" creationId="{BB46E6C8-70DA-44D1-B3EE-2E02B18ECAF5}"/>
          </ac:grpSpMkLst>
        </pc:grpChg>
        <pc:grpChg chg="mod">
          <ac:chgData name="NGUYEN PHAM ANH THU" userId="baf72463-252b-4d5f-a6ca-5a6327a9888d" providerId="ADAL" clId="{A230E93B-D9B0-4DCB-AA16-381D18A8938B}" dt="2022-01-07T14:52:32.845" v="4897" actId="1076"/>
          <ac:grpSpMkLst>
            <pc:docMk/>
            <pc:sldMk cId="3890357834" sldId="302"/>
            <ac:grpSpMk id="69" creationId="{E226861A-05CA-4EE2-83A2-7C74769B3B14}"/>
          </ac:grpSpMkLst>
        </pc:grpChg>
        <pc:grpChg chg="mod">
          <ac:chgData name="NGUYEN PHAM ANH THU" userId="baf72463-252b-4d5f-a6ca-5a6327a9888d" providerId="ADAL" clId="{A230E93B-D9B0-4DCB-AA16-381D18A8938B}" dt="2022-01-07T14:52:32.845" v="4897" actId="1076"/>
          <ac:grpSpMkLst>
            <pc:docMk/>
            <pc:sldMk cId="3890357834" sldId="302"/>
            <ac:grpSpMk id="70" creationId="{C2404555-F1C4-40E0-99DF-1B8E641CD75A}"/>
          </ac:grpSpMkLst>
        </pc:grpChg>
        <pc:grpChg chg="mod">
          <ac:chgData name="NGUYEN PHAM ANH THU" userId="baf72463-252b-4d5f-a6ca-5a6327a9888d" providerId="ADAL" clId="{A230E93B-D9B0-4DCB-AA16-381D18A8938B}" dt="2022-01-07T14:52:32.845" v="4897" actId="1076"/>
          <ac:grpSpMkLst>
            <pc:docMk/>
            <pc:sldMk cId="3890357834" sldId="302"/>
            <ac:grpSpMk id="71" creationId="{D02565B3-F6D3-4CAD-AE1E-9D69E0A390AD}"/>
          </ac:grpSpMkLst>
        </pc:grpChg>
        <pc:grpChg chg="mod">
          <ac:chgData name="NGUYEN PHAM ANH THU" userId="baf72463-252b-4d5f-a6ca-5a6327a9888d" providerId="ADAL" clId="{A230E93B-D9B0-4DCB-AA16-381D18A8938B}" dt="2022-01-07T14:52:32.845" v="4897" actId="1076"/>
          <ac:grpSpMkLst>
            <pc:docMk/>
            <pc:sldMk cId="3890357834" sldId="302"/>
            <ac:grpSpMk id="72" creationId="{915972AD-B6AA-4F25-8E23-E9B4ACB14AC8}"/>
          </ac:grpSpMkLst>
        </pc:grpChg>
        <pc:grpChg chg="mod">
          <ac:chgData name="NGUYEN PHAM ANH THU" userId="baf72463-252b-4d5f-a6ca-5a6327a9888d" providerId="ADAL" clId="{A230E93B-D9B0-4DCB-AA16-381D18A8938B}" dt="2022-01-07T14:52:32.845" v="4897" actId="1076"/>
          <ac:grpSpMkLst>
            <pc:docMk/>
            <pc:sldMk cId="3890357834" sldId="302"/>
            <ac:grpSpMk id="73" creationId="{BA76EC6B-F523-4CBB-917C-3A043F9ACED1}"/>
          </ac:grpSpMkLst>
        </pc:grpChg>
        <pc:grpChg chg="mod ord">
          <ac:chgData name="NGUYEN PHAM ANH THU" userId="baf72463-252b-4d5f-a6ca-5a6327a9888d" providerId="ADAL" clId="{A230E93B-D9B0-4DCB-AA16-381D18A8938B}" dt="2022-01-07T14:53:42.768" v="4912" actId="1076"/>
          <ac:grpSpMkLst>
            <pc:docMk/>
            <pc:sldMk cId="3890357834" sldId="302"/>
            <ac:grpSpMk id="85" creationId="{5A91362D-F1B7-4F9B-9FF7-6CFE08A9B930}"/>
          </ac:grpSpMkLst>
        </pc:grpChg>
        <pc:grpChg chg="del">
          <ac:chgData name="NGUYEN PHAM ANH THU" userId="baf72463-252b-4d5f-a6ca-5a6327a9888d" providerId="ADAL" clId="{A230E93B-D9B0-4DCB-AA16-381D18A8938B}" dt="2022-01-07T14:52:24.886" v="4895" actId="478"/>
          <ac:grpSpMkLst>
            <pc:docMk/>
            <pc:sldMk cId="3890357834" sldId="302"/>
            <ac:grpSpMk id="101" creationId="{77588859-E821-44ED-8905-13B0BE6B2546}"/>
          </ac:grpSpMkLst>
        </pc:grpChg>
        <pc:grpChg chg="add mod">
          <ac:chgData name="NGUYEN PHAM ANH THU" userId="baf72463-252b-4d5f-a6ca-5a6327a9888d" providerId="ADAL" clId="{A230E93B-D9B0-4DCB-AA16-381D18A8938B}" dt="2022-01-07T14:53:51.755" v="4914" actId="1076"/>
          <ac:grpSpMkLst>
            <pc:docMk/>
            <pc:sldMk cId="3890357834" sldId="302"/>
            <ac:grpSpMk id="104" creationId="{034C184F-64D2-4865-A49E-9EE6103901DB}"/>
          </ac:grpSpMkLst>
        </pc:grpChg>
        <pc:picChg chg="mod">
          <ac:chgData name="NGUYEN PHAM ANH THU" userId="baf72463-252b-4d5f-a6ca-5a6327a9888d" providerId="ADAL" clId="{A230E93B-D9B0-4DCB-AA16-381D18A8938B}" dt="2022-01-07T14:54:04.445" v="4916" actId="1076"/>
          <ac:picMkLst>
            <pc:docMk/>
            <pc:sldMk cId="3890357834" sldId="302"/>
            <ac:picMk id="29" creationId="{45BE7336-9243-413D-BD36-3E84FA570D41}"/>
          </ac:picMkLst>
        </pc:picChg>
        <pc:picChg chg="mod">
          <ac:chgData name="NGUYEN PHAM ANH THU" userId="baf72463-252b-4d5f-a6ca-5a6327a9888d" providerId="ADAL" clId="{A230E93B-D9B0-4DCB-AA16-381D18A8938B}" dt="2022-01-07T14:52:52.290" v="4904" actId="1076"/>
          <ac:picMkLst>
            <pc:docMk/>
            <pc:sldMk cId="3890357834" sldId="302"/>
            <ac:picMk id="37" creationId="{5B668911-A1C2-4773-84AC-84CC2248D910}"/>
          </ac:picMkLst>
        </pc:picChg>
        <pc:picChg chg="mod">
          <ac:chgData name="NGUYEN PHAM ANH THU" userId="baf72463-252b-4d5f-a6ca-5a6327a9888d" providerId="ADAL" clId="{A230E93B-D9B0-4DCB-AA16-381D18A8938B}" dt="2022-01-07T14:52:32.845" v="4897" actId="1076"/>
          <ac:picMkLst>
            <pc:docMk/>
            <pc:sldMk cId="3890357834" sldId="302"/>
            <ac:picMk id="51" creationId="{2373FA04-06F0-48E6-AA42-74960095BFD3}"/>
          </ac:picMkLst>
        </pc:picChg>
        <pc:picChg chg="mod">
          <ac:chgData name="NGUYEN PHAM ANH THU" userId="baf72463-252b-4d5f-a6ca-5a6327a9888d" providerId="ADAL" clId="{A230E93B-D9B0-4DCB-AA16-381D18A8938B}" dt="2022-01-07T14:52:32.845" v="4897" actId="1076"/>
          <ac:picMkLst>
            <pc:docMk/>
            <pc:sldMk cId="3890357834" sldId="302"/>
            <ac:picMk id="53" creationId="{58D99CA3-19B7-4453-B8C6-F1214B2E3C42}"/>
          </ac:picMkLst>
        </pc:picChg>
        <pc:picChg chg="mod">
          <ac:chgData name="NGUYEN PHAM ANH THU" userId="baf72463-252b-4d5f-a6ca-5a6327a9888d" providerId="ADAL" clId="{A230E93B-D9B0-4DCB-AA16-381D18A8938B}" dt="2022-01-07T14:52:32.845" v="4897" actId="1076"/>
          <ac:picMkLst>
            <pc:docMk/>
            <pc:sldMk cId="3890357834" sldId="302"/>
            <ac:picMk id="54" creationId="{2CD78284-5A80-473C-9C0E-3BE15F314090}"/>
          </ac:picMkLst>
        </pc:picChg>
        <pc:picChg chg="mod">
          <ac:chgData name="NGUYEN PHAM ANH THU" userId="baf72463-252b-4d5f-a6ca-5a6327a9888d" providerId="ADAL" clId="{A230E93B-D9B0-4DCB-AA16-381D18A8938B}" dt="2022-01-07T14:52:32.845" v="4897" actId="1076"/>
          <ac:picMkLst>
            <pc:docMk/>
            <pc:sldMk cId="3890357834" sldId="302"/>
            <ac:picMk id="56" creationId="{A95DD5C4-F9C6-445A-BFE8-95256EA6B31B}"/>
          </ac:picMkLst>
        </pc:picChg>
        <pc:picChg chg="mod">
          <ac:chgData name="NGUYEN PHAM ANH THU" userId="baf72463-252b-4d5f-a6ca-5a6327a9888d" providerId="ADAL" clId="{A230E93B-D9B0-4DCB-AA16-381D18A8938B}" dt="2022-01-07T14:52:32.845" v="4897" actId="1076"/>
          <ac:picMkLst>
            <pc:docMk/>
            <pc:sldMk cId="3890357834" sldId="302"/>
            <ac:picMk id="57" creationId="{6C2BDB7A-C90A-44AE-B5BB-69C1732EFB28}"/>
          </ac:picMkLst>
        </pc:picChg>
        <pc:picChg chg="mod">
          <ac:chgData name="NGUYEN PHAM ANH THU" userId="baf72463-252b-4d5f-a6ca-5a6327a9888d" providerId="ADAL" clId="{A230E93B-D9B0-4DCB-AA16-381D18A8938B}" dt="2022-01-07T14:52:32.845" v="4897" actId="1076"/>
          <ac:picMkLst>
            <pc:docMk/>
            <pc:sldMk cId="3890357834" sldId="302"/>
            <ac:picMk id="59" creationId="{5778673E-4988-4876-86D5-12A6FCE60961}"/>
          </ac:picMkLst>
        </pc:picChg>
        <pc:picChg chg="mod">
          <ac:chgData name="NGUYEN PHAM ANH THU" userId="baf72463-252b-4d5f-a6ca-5a6327a9888d" providerId="ADAL" clId="{A230E93B-D9B0-4DCB-AA16-381D18A8938B}" dt="2022-01-07T14:52:32.845" v="4897" actId="1076"/>
          <ac:picMkLst>
            <pc:docMk/>
            <pc:sldMk cId="3890357834" sldId="302"/>
            <ac:picMk id="60" creationId="{D789ECF2-DA79-490F-BE43-3A5483F37133}"/>
          </ac:picMkLst>
        </pc:picChg>
        <pc:picChg chg="mod">
          <ac:chgData name="NGUYEN PHAM ANH THU" userId="baf72463-252b-4d5f-a6ca-5a6327a9888d" providerId="ADAL" clId="{A230E93B-D9B0-4DCB-AA16-381D18A8938B}" dt="2022-01-07T14:52:32.845" v="4897" actId="1076"/>
          <ac:picMkLst>
            <pc:docMk/>
            <pc:sldMk cId="3890357834" sldId="302"/>
            <ac:picMk id="62" creationId="{02DA9B5F-B606-4A00-862C-4FD282FC580E}"/>
          </ac:picMkLst>
        </pc:picChg>
        <pc:picChg chg="mod">
          <ac:chgData name="NGUYEN PHAM ANH THU" userId="baf72463-252b-4d5f-a6ca-5a6327a9888d" providerId="ADAL" clId="{A230E93B-D9B0-4DCB-AA16-381D18A8938B}" dt="2022-01-07T14:52:32.845" v="4897" actId="1076"/>
          <ac:picMkLst>
            <pc:docMk/>
            <pc:sldMk cId="3890357834" sldId="302"/>
            <ac:picMk id="63" creationId="{CE92CAA8-EF00-427A-9D80-561E18886896}"/>
          </ac:picMkLst>
        </pc:picChg>
        <pc:picChg chg="mod">
          <ac:chgData name="NGUYEN PHAM ANH THU" userId="baf72463-252b-4d5f-a6ca-5a6327a9888d" providerId="ADAL" clId="{A230E93B-D9B0-4DCB-AA16-381D18A8938B}" dt="2022-01-07T14:52:32.845" v="4897" actId="1076"/>
          <ac:picMkLst>
            <pc:docMk/>
            <pc:sldMk cId="3890357834" sldId="302"/>
            <ac:picMk id="77" creationId="{1B375E8F-88AC-4192-B0F3-9630D744E97F}"/>
          </ac:picMkLst>
        </pc:picChg>
        <pc:picChg chg="mod">
          <ac:chgData name="NGUYEN PHAM ANH THU" userId="baf72463-252b-4d5f-a6ca-5a6327a9888d" providerId="ADAL" clId="{A230E93B-D9B0-4DCB-AA16-381D18A8938B}" dt="2022-01-07T14:52:32.845" v="4897" actId="1076"/>
          <ac:picMkLst>
            <pc:docMk/>
            <pc:sldMk cId="3890357834" sldId="302"/>
            <ac:picMk id="78" creationId="{2D29A7A9-2132-4A1F-BEA5-1BF6000E7E1A}"/>
          </ac:picMkLst>
        </pc:picChg>
        <pc:picChg chg="mod">
          <ac:chgData name="NGUYEN PHAM ANH THU" userId="baf72463-252b-4d5f-a6ca-5a6327a9888d" providerId="ADAL" clId="{A230E93B-D9B0-4DCB-AA16-381D18A8938B}" dt="2022-01-07T14:52:32.845" v="4897" actId="1076"/>
          <ac:picMkLst>
            <pc:docMk/>
            <pc:sldMk cId="3890357834" sldId="302"/>
            <ac:picMk id="79" creationId="{F43ED244-89A6-4B3A-8E6F-719C42ED666A}"/>
          </ac:picMkLst>
        </pc:picChg>
        <pc:picChg chg="mod">
          <ac:chgData name="NGUYEN PHAM ANH THU" userId="baf72463-252b-4d5f-a6ca-5a6327a9888d" providerId="ADAL" clId="{A230E93B-D9B0-4DCB-AA16-381D18A8938B}" dt="2022-01-07T14:52:32.845" v="4897" actId="1076"/>
          <ac:picMkLst>
            <pc:docMk/>
            <pc:sldMk cId="3890357834" sldId="302"/>
            <ac:picMk id="80" creationId="{0A78FBF1-A81F-4824-BF03-44AA3A1B1C97}"/>
          </ac:picMkLst>
        </pc:picChg>
        <pc:picChg chg="mod">
          <ac:chgData name="NGUYEN PHAM ANH THU" userId="baf72463-252b-4d5f-a6ca-5a6327a9888d" providerId="ADAL" clId="{A230E93B-D9B0-4DCB-AA16-381D18A8938B}" dt="2022-01-07T14:52:32.845" v="4897" actId="1076"/>
          <ac:picMkLst>
            <pc:docMk/>
            <pc:sldMk cId="3890357834" sldId="302"/>
            <ac:picMk id="81" creationId="{320D2CD2-B8A8-47B1-9406-E7DD3F3796E7}"/>
          </ac:picMkLst>
        </pc:picChg>
        <pc:picChg chg="mod">
          <ac:chgData name="NGUYEN PHAM ANH THU" userId="baf72463-252b-4d5f-a6ca-5a6327a9888d" providerId="ADAL" clId="{A230E93B-D9B0-4DCB-AA16-381D18A8938B}" dt="2022-01-07T14:52:32.845" v="4897" actId="1076"/>
          <ac:picMkLst>
            <pc:docMk/>
            <pc:sldMk cId="3890357834" sldId="302"/>
            <ac:picMk id="82" creationId="{C6FB789B-0702-499B-9540-5D31DDDC34B3}"/>
          </ac:picMkLst>
        </pc:picChg>
        <pc:picChg chg="mod">
          <ac:chgData name="NGUYEN PHAM ANH THU" userId="baf72463-252b-4d5f-a6ca-5a6327a9888d" providerId="ADAL" clId="{A230E93B-D9B0-4DCB-AA16-381D18A8938B}" dt="2022-01-07T14:52:32.845" v="4897" actId="1076"/>
          <ac:picMkLst>
            <pc:docMk/>
            <pc:sldMk cId="3890357834" sldId="302"/>
            <ac:picMk id="83" creationId="{4054E8DC-8587-4DF1-B6C7-EC1694AC8DD1}"/>
          </ac:picMkLst>
        </pc:picChg>
        <pc:picChg chg="mod">
          <ac:chgData name="NGUYEN PHAM ANH THU" userId="baf72463-252b-4d5f-a6ca-5a6327a9888d" providerId="ADAL" clId="{A230E93B-D9B0-4DCB-AA16-381D18A8938B}" dt="2022-01-07T14:52:32.845" v="4897" actId="1076"/>
          <ac:picMkLst>
            <pc:docMk/>
            <pc:sldMk cId="3890357834" sldId="302"/>
            <ac:picMk id="84" creationId="{752CFF17-312A-4570-956B-0C1DBB24C4C7}"/>
          </ac:picMkLst>
        </pc:picChg>
        <pc:picChg chg="mod">
          <ac:chgData name="NGUYEN PHAM ANH THU" userId="baf72463-252b-4d5f-a6ca-5a6327a9888d" providerId="ADAL" clId="{A230E93B-D9B0-4DCB-AA16-381D18A8938B}" dt="2022-01-07T14:53:14.463" v="4908"/>
          <ac:picMkLst>
            <pc:docMk/>
            <pc:sldMk cId="3890357834" sldId="302"/>
            <ac:picMk id="105" creationId="{9278934F-39DC-4BA9-AF91-CE24773C679A}"/>
          </ac:picMkLst>
        </pc:picChg>
        <pc:picChg chg="add mod">
          <ac:chgData name="NGUYEN PHAM ANH THU" userId="baf72463-252b-4d5f-a6ca-5a6327a9888d" providerId="ADAL" clId="{A230E93B-D9B0-4DCB-AA16-381D18A8938B}" dt="2022-01-07T14:56:28.619" v="4998" actId="1076"/>
          <ac:picMkLst>
            <pc:docMk/>
            <pc:sldMk cId="3890357834" sldId="302"/>
            <ac:picMk id="107" creationId="{49B79F8B-9756-4345-895F-B6131DB859BF}"/>
          </ac:picMkLst>
        </pc:picChg>
        <pc:picChg chg="add mod">
          <ac:chgData name="NGUYEN PHAM ANH THU" userId="baf72463-252b-4d5f-a6ca-5a6327a9888d" providerId="ADAL" clId="{A230E93B-D9B0-4DCB-AA16-381D18A8938B}" dt="2022-01-07T14:56:37.820" v="5001" actId="1076"/>
          <ac:picMkLst>
            <pc:docMk/>
            <pc:sldMk cId="3890357834" sldId="302"/>
            <ac:picMk id="108" creationId="{28CAED02-0057-4770-936D-A53871C8D540}"/>
          </ac:picMkLst>
        </pc:picChg>
        <pc:picChg chg="mod">
          <ac:chgData name="NGUYEN PHAM ANH THU" userId="baf72463-252b-4d5f-a6ca-5a6327a9888d" providerId="ADAL" clId="{A230E93B-D9B0-4DCB-AA16-381D18A8938B}" dt="2022-01-07T14:52:32.845" v="4897" actId="1076"/>
          <ac:picMkLst>
            <pc:docMk/>
            <pc:sldMk cId="3890357834" sldId="302"/>
            <ac:picMk id="1026" creationId="{3D2EAAFF-4014-4063-A2E5-875CE75FBD70}"/>
          </ac:picMkLst>
        </pc:picChg>
      </pc:sldChg>
      <pc:sldChg chg="addSp delSp modSp add del mod modTransition modAnim modNotesTx">
        <pc:chgData name="NGUYEN PHAM ANH THU" userId="baf72463-252b-4d5f-a6ca-5a6327a9888d" providerId="ADAL" clId="{A230E93B-D9B0-4DCB-AA16-381D18A8938B}" dt="2022-01-08T16:06:11.800" v="11848"/>
        <pc:sldMkLst>
          <pc:docMk/>
          <pc:sldMk cId="1329845999" sldId="303"/>
        </pc:sldMkLst>
        <pc:spChg chg="add mod">
          <ac:chgData name="NGUYEN PHAM ANH THU" userId="baf72463-252b-4d5f-a6ca-5a6327a9888d" providerId="ADAL" clId="{A230E93B-D9B0-4DCB-AA16-381D18A8938B}" dt="2022-01-07T14:59:20.817" v="5051" actId="122"/>
          <ac:spMkLst>
            <pc:docMk/>
            <pc:sldMk cId="1329845999" sldId="303"/>
            <ac:spMk id="4" creationId="{CA6050E7-7729-41CE-AAE1-BD52BF69034F}"/>
          </ac:spMkLst>
        </pc:spChg>
        <pc:spChg chg="mod">
          <ac:chgData name="NGUYEN PHAM ANH THU" userId="baf72463-252b-4d5f-a6ca-5a6327a9888d" providerId="ADAL" clId="{A230E93B-D9B0-4DCB-AA16-381D18A8938B}" dt="2022-01-07T14:57:28.363" v="5012" actId="1076"/>
          <ac:spMkLst>
            <pc:docMk/>
            <pc:sldMk cId="1329845999" sldId="303"/>
            <ac:spMk id="6" creationId="{ED1F33CC-214A-49E1-842B-7872F22E1975}"/>
          </ac:spMkLst>
        </pc:spChg>
        <pc:spChg chg="add mod">
          <ac:chgData name="NGUYEN PHAM ANH THU" userId="baf72463-252b-4d5f-a6ca-5a6327a9888d" providerId="ADAL" clId="{A230E93B-D9B0-4DCB-AA16-381D18A8938B}" dt="2022-01-07T14:59:33.522" v="5053" actId="1076"/>
          <ac:spMkLst>
            <pc:docMk/>
            <pc:sldMk cId="1329845999" sldId="303"/>
            <ac:spMk id="119" creationId="{D949DA97-71BD-4D3A-ACFA-F72E244A1ECD}"/>
          </ac:spMkLst>
        </pc:spChg>
        <pc:grpChg chg="mod">
          <ac:chgData name="NGUYEN PHAM ANH THU" userId="baf72463-252b-4d5f-a6ca-5a6327a9888d" providerId="ADAL" clId="{A230E93B-D9B0-4DCB-AA16-381D18A8938B}" dt="2022-01-07T14:58:17.355" v="5027" actId="1076"/>
          <ac:grpSpMkLst>
            <pc:docMk/>
            <pc:sldMk cId="1329845999" sldId="303"/>
            <ac:grpSpMk id="2" creationId="{75BD91CC-79F8-4C0F-B9B6-D51622E362D1}"/>
          </ac:grpSpMkLst>
        </pc:grpChg>
        <pc:grpChg chg="mod">
          <ac:chgData name="NGUYEN PHAM ANH THU" userId="baf72463-252b-4d5f-a6ca-5a6327a9888d" providerId="ADAL" clId="{A230E93B-D9B0-4DCB-AA16-381D18A8938B}" dt="2022-01-07T14:58:17.355" v="5027" actId="1076"/>
          <ac:grpSpMkLst>
            <pc:docMk/>
            <pc:sldMk cId="1329845999" sldId="303"/>
            <ac:grpSpMk id="3" creationId="{756E2F13-591F-43F6-97EF-D87F5948450D}"/>
          </ac:grpSpMkLst>
        </pc:grpChg>
        <pc:grpChg chg="del">
          <ac:chgData name="NGUYEN PHAM ANH THU" userId="baf72463-252b-4d5f-a6ca-5a6327a9888d" providerId="ADAL" clId="{A230E93B-D9B0-4DCB-AA16-381D18A8938B}" dt="2022-01-07T14:57:06.642" v="5007" actId="478"/>
          <ac:grpSpMkLst>
            <pc:docMk/>
            <pc:sldMk cId="1329845999" sldId="303"/>
            <ac:grpSpMk id="31" creationId="{4B992BF3-6BD8-41AD-B17C-1E0A0D10B7C3}"/>
          </ac:grpSpMkLst>
        </pc:grpChg>
        <pc:grpChg chg="mod">
          <ac:chgData name="NGUYEN PHAM ANH THU" userId="baf72463-252b-4d5f-a6ca-5a6327a9888d" providerId="ADAL" clId="{A230E93B-D9B0-4DCB-AA16-381D18A8938B}" dt="2022-01-07T14:58:17.355" v="5027" actId="1076"/>
          <ac:grpSpMkLst>
            <pc:docMk/>
            <pc:sldMk cId="1329845999" sldId="303"/>
            <ac:grpSpMk id="52" creationId="{F48E5C9B-02FE-4ECA-AB5A-F5030C40476A}"/>
          </ac:grpSpMkLst>
        </pc:grpChg>
        <pc:grpChg chg="mod">
          <ac:chgData name="NGUYEN PHAM ANH THU" userId="baf72463-252b-4d5f-a6ca-5a6327a9888d" providerId="ADAL" clId="{A230E93B-D9B0-4DCB-AA16-381D18A8938B}" dt="2022-01-07T14:58:17.355" v="5027" actId="1076"/>
          <ac:grpSpMkLst>
            <pc:docMk/>
            <pc:sldMk cId="1329845999" sldId="303"/>
            <ac:grpSpMk id="55" creationId="{EAB72B04-CB05-492F-B267-13E950ADB455}"/>
          </ac:grpSpMkLst>
        </pc:grpChg>
        <pc:grpChg chg="mod">
          <ac:chgData name="NGUYEN PHAM ANH THU" userId="baf72463-252b-4d5f-a6ca-5a6327a9888d" providerId="ADAL" clId="{A230E93B-D9B0-4DCB-AA16-381D18A8938B}" dt="2022-01-07T14:58:17.355" v="5027" actId="1076"/>
          <ac:grpSpMkLst>
            <pc:docMk/>
            <pc:sldMk cId="1329845999" sldId="303"/>
            <ac:grpSpMk id="58" creationId="{FCED3D1F-1EC1-4867-A90A-FA5ECD9D5DA7}"/>
          </ac:grpSpMkLst>
        </pc:grpChg>
        <pc:grpChg chg="mod">
          <ac:chgData name="NGUYEN PHAM ANH THU" userId="baf72463-252b-4d5f-a6ca-5a6327a9888d" providerId="ADAL" clId="{A230E93B-D9B0-4DCB-AA16-381D18A8938B}" dt="2022-01-07T14:58:17.355" v="5027" actId="1076"/>
          <ac:grpSpMkLst>
            <pc:docMk/>
            <pc:sldMk cId="1329845999" sldId="303"/>
            <ac:grpSpMk id="61" creationId="{BB46E6C8-70DA-44D1-B3EE-2E02B18ECAF5}"/>
          </ac:grpSpMkLst>
        </pc:grpChg>
        <pc:grpChg chg="del mod">
          <ac:chgData name="NGUYEN PHAM ANH THU" userId="baf72463-252b-4d5f-a6ca-5a6327a9888d" providerId="ADAL" clId="{A230E93B-D9B0-4DCB-AA16-381D18A8938B}" dt="2022-01-07T14:57:51.981" v="5019" actId="478"/>
          <ac:grpSpMkLst>
            <pc:docMk/>
            <pc:sldMk cId="1329845999" sldId="303"/>
            <ac:grpSpMk id="69" creationId="{E226861A-05CA-4EE2-83A2-7C74769B3B14}"/>
          </ac:grpSpMkLst>
        </pc:grpChg>
        <pc:grpChg chg="mod">
          <ac:chgData name="NGUYEN PHAM ANH THU" userId="baf72463-252b-4d5f-a6ca-5a6327a9888d" providerId="ADAL" clId="{A230E93B-D9B0-4DCB-AA16-381D18A8938B}" dt="2022-01-07T14:57:11.420" v="5008" actId="1076"/>
          <ac:grpSpMkLst>
            <pc:docMk/>
            <pc:sldMk cId="1329845999" sldId="303"/>
            <ac:grpSpMk id="70" creationId="{C2404555-F1C4-40E0-99DF-1B8E641CD75A}"/>
          </ac:grpSpMkLst>
        </pc:grpChg>
        <pc:grpChg chg="mod">
          <ac:chgData name="NGUYEN PHAM ANH THU" userId="baf72463-252b-4d5f-a6ca-5a6327a9888d" providerId="ADAL" clId="{A230E93B-D9B0-4DCB-AA16-381D18A8938B}" dt="2022-01-07T14:57:11.420" v="5008" actId="1076"/>
          <ac:grpSpMkLst>
            <pc:docMk/>
            <pc:sldMk cId="1329845999" sldId="303"/>
            <ac:grpSpMk id="71" creationId="{D02565B3-F6D3-4CAD-AE1E-9D69E0A390AD}"/>
          </ac:grpSpMkLst>
        </pc:grpChg>
        <pc:grpChg chg="mod">
          <ac:chgData name="NGUYEN PHAM ANH THU" userId="baf72463-252b-4d5f-a6ca-5a6327a9888d" providerId="ADAL" clId="{A230E93B-D9B0-4DCB-AA16-381D18A8938B}" dt="2022-01-07T14:57:11.420" v="5008" actId="1076"/>
          <ac:grpSpMkLst>
            <pc:docMk/>
            <pc:sldMk cId="1329845999" sldId="303"/>
            <ac:grpSpMk id="72" creationId="{915972AD-B6AA-4F25-8E23-E9B4ACB14AC8}"/>
          </ac:grpSpMkLst>
        </pc:grpChg>
        <pc:grpChg chg="mod">
          <ac:chgData name="NGUYEN PHAM ANH THU" userId="baf72463-252b-4d5f-a6ca-5a6327a9888d" providerId="ADAL" clId="{A230E93B-D9B0-4DCB-AA16-381D18A8938B}" dt="2022-01-07T14:57:11.420" v="5008" actId="1076"/>
          <ac:grpSpMkLst>
            <pc:docMk/>
            <pc:sldMk cId="1329845999" sldId="303"/>
            <ac:grpSpMk id="73" creationId="{BA76EC6B-F523-4CBB-917C-3A043F9ACED1}"/>
          </ac:grpSpMkLst>
        </pc:grpChg>
        <pc:grpChg chg="add mod">
          <ac:chgData name="NGUYEN PHAM ANH THU" userId="baf72463-252b-4d5f-a6ca-5a6327a9888d" providerId="ADAL" clId="{A230E93B-D9B0-4DCB-AA16-381D18A8938B}" dt="2022-01-07T14:58:17.355" v="5027" actId="1076"/>
          <ac:grpSpMkLst>
            <pc:docMk/>
            <pc:sldMk cId="1329845999" sldId="303"/>
            <ac:grpSpMk id="74" creationId="{E2FFA43D-8DDE-4B4E-8B2C-91FFE333AA34}"/>
          </ac:grpSpMkLst>
        </pc:grpChg>
        <pc:grpChg chg="mod">
          <ac:chgData name="NGUYEN PHAM ANH THU" userId="baf72463-252b-4d5f-a6ca-5a6327a9888d" providerId="ADAL" clId="{A230E93B-D9B0-4DCB-AA16-381D18A8938B}" dt="2022-01-07T14:58:17.355" v="5027" actId="1076"/>
          <ac:grpSpMkLst>
            <pc:docMk/>
            <pc:sldMk cId="1329845999" sldId="303"/>
            <ac:grpSpMk id="75" creationId="{80BC9484-46EF-4BA6-A770-E5328CC18A35}"/>
          </ac:grpSpMkLst>
        </pc:grpChg>
        <pc:grpChg chg="mod">
          <ac:chgData name="NGUYEN PHAM ANH THU" userId="baf72463-252b-4d5f-a6ca-5a6327a9888d" providerId="ADAL" clId="{A230E93B-D9B0-4DCB-AA16-381D18A8938B}" dt="2022-01-07T14:58:17.355" v="5027" actId="1076"/>
          <ac:grpSpMkLst>
            <pc:docMk/>
            <pc:sldMk cId="1329845999" sldId="303"/>
            <ac:grpSpMk id="76" creationId="{C5626D41-E607-4ADD-ACD5-47245FE98798}"/>
          </ac:grpSpMkLst>
        </pc:grpChg>
        <pc:grpChg chg="del">
          <ac:chgData name="NGUYEN PHAM ANH THU" userId="baf72463-252b-4d5f-a6ca-5a6327a9888d" providerId="ADAL" clId="{A230E93B-D9B0-4DCB-AA16-381D18A8938B}" dt="2022-01-07T14:57:06.642" v="5007" actId="478"/>
          <ac:grpSpMkLst>
            <pc:docMk/>
            <pc:sldMk cId="1329845999" sldId="303"/>
            <ac:grpSpMk id="85" creationId="{5A91362D-F1B7-4F9B-9FF7-6CFE08A9B930}"/>
          </ac:grpSpMkLst>
        </pc:grpChg>
        <pc:grpChg chg="mod">
          <ac:chgData name="NGUYEN PHAM ANH THU" userId="baf72463-252b-4d5f-a6ca-5a6327a9888d" providerId="ADAL" clId="{A230E93B-D9B0-4DCB-AA16-381D18A8938B}" dt="2022-01-07T14:58:17.355" v="5027" actId="1076"/>
          <ac:grpSpMkLst>
            <pc:docMk/>
            <pc:sldMk cId="1329845999" sldId="303"/>
            <ac:grpSpMk id="101" creationId="{21974FDE-D51C-4D4F-95F2-EB91C914EB1B}"/>
          </ac:grpSpMkLst>
        </pc:grpChg>
        <pc:grpChg chg="mod">
          <ac:chgData name="NGUYEN PHAM ANH THU" userId="baf72463-252b-4d5f-a6ca-5a6327a9888d" providerId="ADAL" clId="{A230E93B-D9B0-4DCB-AA16-381D18A8938B}" dt="2022-01-07T14:58:17.355" v="5027" actId="1076"/>
          <ac:grpSpMkLst>
            <pc:docMk/>
            <pc:sldMk cId="1329845999" sldId="303"/>
            <ac:grpSpMk id="102" creationId="{070001E3-8091-410A-86D7-DFB740E8B615}"/>
          </ac:grpSpMkLst>
        </pc:grpChg>
        <pc:grpChg chg="del mod">
          <ac:chgData name="NGUYEN PHAM ANH THU" userId="baf72463-252b-4d5f-a6ca-5a6327a9888d" providerId="ADAL" clId="{A230E93B-D9B0-4DCB-AA16-381D18A8938B}" dt="2022-01-07T14:58:09.469" v="5025" actId="478"/>
          <ac:grpSpMkLst>
            <pc:docMk/>
            <pc:sldMk cId="1329845999" sldId="303"/>
            <ac:grpSpMk id="103" creationId="{17F420C2-AF02-4173-AA68-D133A6A411CA}"/>
          </ac:grpSpMkLst>
        </pc:grpChg>
        <pc:grpChg chg="del">
          <ac:chgData name="NGUYEN PHAM ANH THU" userId="baf72463-252b-4d5f-a6ca-5a6327a9888d" providerId="ADAL" clId="{A230E93B-D9B0-4DCB-AA16-381D18A8938B}" dt="2022-01-07T14:57:06.642" v="5007" actId="478"/>
          <ac:grpSpMkLst>
            <pc:docMk/>
            <pc:sldMk cId="1329845999" sldId="303"/>
            <ac:grpSpMk id="104" creationId="{034C184F-64D2-4865-A49E-9EE6103901DB}"/>
          </ac:grpSpMkLst>
        </pc:grpChg>
        <pc:picChg chg="mod">
          <ac:chgData name="NGUYEN PHAM ANH THU" userId="baf72463-252b-4d5f-a6ca-5a6327a9888d" providerId="ADAL" clId="{A230E93B-D9B0-4DCB-AA16-381D18A8938B}" dt="2022-01-07T14:58:17.355" v="5027" actId="1076"/>
          <ac:picMkLst>
            <pc:docMk/>
            <pc:sldMk cId="1329845999" sldId="303"/>
            <ac:picMk id="51" creationId="{2373FA04-06F0-48E6-AA42-74960095BFD3}"/>
          </ac:picMkLst>
        </pc:picChg>
        <pc:picChg chg="mod">
          <ac:chgData name="NGUYEN PHAM ANH THU" userId="baf72463-252b-4d5f-a6ca-5a6327a9888d" providerId="ADAL" clId="{A230E93B-D9B0-4DCB-AA16-381D18A8938B}" dt="2022-01-07T14:58:17.355" v="5027" actId="1076"/>
          <ac:picMkLst>
            <pc:docMk/>
            <pc:sldMk cId="1329845999" sldId="303"/>
            <ac:picMk id="53" creationId="{58D99CA3-19B7-4453-B8C6-F1214B2E3C42}"/>
          </ac:picMkLst>
        </pc:picChg>
        <pc:picChg chg="mod">
          <ac:chgData name="NGUYEN PHAM ANH THU" userId="baf72463-252b-4d5f-a6ca-5a6327a9888d" providerId="ADAL" clId="{A230E93B-D9B0-4DCB-AA16-381D18A8938B}" dt="2022-01-07T14:58:17.355" v="5027" actId="1076"/>
          <ac:picMkLst>
            <pc:docMk/>
            <pc:sldMk cId="1329845999" sldId="303"/>
            <ac:picMk id="54" creationId="{2CD78284-5A80-473C-9C0E-3BE15F314090}"/>
          </ac:picMkLst>
        </pc:picChg>
        <pc:picChg chg="mod">
          <ac:chgData name="NGUYEN PHAM ANH THU" userId="baf72463-252b-4d5f-a6ca-5a6327a9888d" providerId="ADAL" clId="{A230E93B-D9B0-4DCB-AA16-381D18A8938B}" dt="2022-01-07T14:58:17.355" v="5027" actId="1076"/>
          <ac:picMkLst>
            <pc:docMk/>
            <pc:sldMk cId="1329845999" sldId="303"/>
            <ac:picMk id="56" creationId="{A95DD5C4-F9C6-445A-BFE8-95256EA6B31B}"/>
          </ac:picMkLst>
        </pc:picChg>
        <pc:picChg chg="mod">
          <ac:chgData name="NGUYEN PHAM ANH THU" userId="baf72463-252b-4d5f-a6ca-5a6327a9888d" providerId="ADAL" clId="{A230E93B-D9B0-4DCB-AA16-381D18A8938B}" dt="2022-01-07T14:58:17.355" v="5027" actId="1076"/>
          <ac:picMkLst>
            <pc:docMk/>
            <pc:sldMk cId="1329845999" sldId="303"/>
            <ac:picMk id="57" creationId="{6C2BDB7A-C90A-44AE-B5BB-69C1732EFB28}"/>
          </ac:picMkLst>
        </pc:picChg>
        <pc:picChg chg="mod">
          <ac:chgData name="NGUYEN PHAM ANH THU" userId="baf72463-252b-4d5f-a6ca-5a6327a9888d" providerId="ADAL" clId="{A230E93B-D9B0-4DCB-AA16-381D18A8938B}" dt="2022-01-07T14:58:17.355" v="5027" actId="1076"/>
          <ac:picMkLst>
            <pc:docMk/>
            <pc:sldMk cId="1329845999" sldId="303"/>
            <ac:picMk id="59" creationId="{5778673E-4988-4876-86D5-12A6FCE60961}"/>
          </ac:picMkLst>
        </pc:picChg>
        <pc:picChg chg="mod">
          <ac:chgData name="NGUYEN PHAM ANH THU" userId="baf72463-252b-4d5f-a6ca-5a6327a9888d" providerId="ADAL" clId="{A230E93B-D9B0-4DCB-AA16-381D18A8938B}" dt="2022-01-07T14:58:17.355" v="5027" actId="1076"/>
          <ac:picMkLst>
            <pc:docMk/>
            <pc:sldMk cId="1329845999" sldId="303"/>
            <ac:picMk id="60" creationId="{D789ECF2-DA79-490F-BE43-3A5483F37133}"/>
          </ac:picMkLst>
        </pc:picChg>
        <pc:picChg chg="mod">
          <ac:chgData name="NGUYEN PHAM ANH THU" userId="baf72463-252b-4d5f-a6ca-5a6327a9888d" providerId="ADAL" clId="{A230E93B-D9B0-4DCB-AA16-381D18A8938B}" dt="2022-01-07T14:58:17.355" v="5027" actId="1076"/>
          <ac:picMkLst>
            <pc:docMk/>
            <pc:sldMk cId="1329845999" sldId="303"/>
            <ac:picMk id="62" creationId="{02DA9B5F-B606-4A00-862C-4FD282FC580E}"/>
          </ac:picMkLst>
        </pc:picChg>
        <pc:picChg chg="mod">
          <ac:chgData name="NGUYEN PHAM ANH THU" userId="baf72463-252b-4d5f-a6ca-5a6327a9888d" providerId="ADAL" clId="{A230E93B-D9B0-4DCB-AA16-381D18A8938B}" dt="2022-01-07T14:58:17.355" v="5027" actId="1076"/>
          <ac:picMkLst>
            <pc:docMk/>
            <pc:sldMk cId="1329845999" sldId="303"/>
            <ac:picMk id="63" creationId="{CE92CAA8-EF00-427A-9D80-561E18886896}"/>
          </ac:picMkLst>
        </pc:picChg>
        <pc:picChg chg="mod">
          <ac:chgData name="NGUYEN PHAM ANH THU" userId="baf72463-252b-4d5f-a6ca-5a6327a9888d" providerId="ADAL" clId="{A230E93B-D9B0-4DCB-AA16-381D18A8938B}" dt="2022-01-07T14:57:11.420" v="5008" actId="1076"/>
          <ac:picMkLst>
            <pc:docMk/>
            <pc:sldMk cId="1329845999" sldId="303"/>
            <ac:picMk id="77" creationId="{1B375E8F-88AC-4192-B0F3-9630D744E97F}"/>
          </ac:picMkLst>
        </pc:picChg>
        <pc:picChg chg="mod">
          <ac:chgData name="NGUYEN PHAM ANH THU" userId="baf72463-252b-4d5f-a6ca-5a6327a9888d" providerId="ADAL" clId="{A230E93B-D9B0-4DCB-AA16-381D18A8938B}" dt="2022-01-07T14:57:11.420" v="5008" actId="1076"/>
          <ac:picMkLst>
            <pc:docMk/>
            <pc:sldMk cId="1329845999" sldId="303"/>
            <ac:picMk id="78" creationId="{2D29A7A9-2132-4A1F-BEA5-1BF6000E7E1A}"/>
          </ac:picMkLst>
        </pc:picChg>
        <pc:picChg chg="mod">
          <ac:chgData name="NGUYEN PHAM ANH THU" userId="baf72463-252b-4d5f-a6ca-5a6327a9888d" providerId="ADAL" clId="{A230E93B-D9B0-4DCB-AA16-381D18A8938B}" dt="2022-01-07T14:57:11.420" v="5008" actId="1076"/>
          <ac:picMkLst>
            <pc:docMk/>
            <pc:sldMk cId="1329845999" sldId="303"/>
            <ac:picMk id="79" creationId="{F43ED244-89A6-4B3A-8E6F-719C42ED666A}"/>
          </ac:picMkLst>
        </pc:picChg>
        <pc:picChg chg="mod">
          <ac:chgData name="NGUYEN PHAM ANH THU" userId="baf72463-252b-4d5f-a6ca-5a6327a9888d" providerId="ADAL" clId="{A230E93B-D9B0-4DCB-AA16-381D18A8938B}" dt="2022-01-07T14:57:11.420" v="5008" actId="1076"/>
          <ac:picMkLst>
            <pc:docMk/>
            <pc:sldMk cId="1329845999" sldId="303"/>
            <ac:picMk id="80" creationId="{0A78FBF1-A81F-4824-BF03-44AA3A1B1C97}"/>
          </ac:picMkLst>
        </pc:picChg>
        <pc:picChg chg="mod">
          <ac:chgData name="NGUYEN PHAM ANH THU" userId="baf72463-252b-4d5f-a6ca-5a6327a9888d" providerId="ADAL" clId="{A230E93B-D9B0-4DCB-AA16-381D18A8938B}" dt="2022-01-07T14:57:11.420" v="5008" actId="1076"/>
          <ac:picMkLst>
            <pc:docMk/>
            <pc:sldMk cId="1329845999" sldId="303"/>
            <ac:picMk id="81" creationId="{320D2CD2-B8A8-47B1-9406-E7DD3F3796E7}"/>
          </ac:picMkLst>
        </pc:picChg>
        <pc:picChg chg="mod">
          <ac:chgData name="NGUYEN PHAM ANH THU" userId="baf72463-252b-4d5f-a6ca-5a6327a9888d" providerId="ADAL" clId="{A230E93B-D9B0-4DCB-AA16-381D18A8938B}" dt="2022-01-07T14:57:11.420" v="5008" actId="1076"/>
          <ac:picMkLst>
            <pc:docMk/>
            <pc:sldMk cId="1329845999" sldId="303"/>
            <ac:picMk id="82" creationId="{C6FB789B-0702-499B-9540-5D31DDDC34B3}"/>
          </ac:picMkLst>
        </pc:picChg>
        <pc:picChg chg="mod">
          <ac:chgData name="NGUYEN PHAM ANH THU" userId="baf72463-252b-4d5f-a6ca-5a6327a9888d" providerId="ADAL" clId="{A230E93B-D9B0-4DCB-AA16-381D18A8938B}" dt="2022-01-07T14:57:11.420" v="5008" actId="1076"/>
          <ac:picMkLst>
            <pc:docMk/>
            <pc:sldMk cId="1329845999" sldId="303"/>
            <ac:picMk id="83" creationId="{4054E8DC-8587-4DF1-B6C7-EC1694AC8DD1}"/>
          </ac:picMkLst>
        </pc:picChg>
        <pc:picChg chg="mod">
          <ac:chgData name="NGUYEN PHAM ANH THU" userId="baf72463-252b-4d5f-a6ca-5a6327a9888d" providerId="ADAL" clId="{A230E93B-D9B0-4DCB-AA16-381D18A8938B}" dt="2022-01-07T14:57:11.420" v="5008" actId="1076"/>
          <ac:picMkLst>
            <pc:docMk/>
            <pc:sldMk cId="1329845999" sldId="303"/>
            <ac:picMk id="84" creationId="{752CFF17-312A-4570-956B-0C1DBB24C4C7}"/>
          </ac:picMkLst>
        </pc:picChg>
        <pc:picChg chg="mod">
          <ac:chgData name="NGUYEN PHAM ANH THU" userId="baf72463-252b-4d5f-a6ca-5a6327a9888d" providerId="ADAL" clId="{A230E93B-D9B0-4DCB-AA16-381D18A8938B}" dt="2022-01-07T14:57:47.603" v="5018" actId="1076"/>
          <ac:picMkLst>
            <pc:docMk/>
            <pc:sldMk cId="1329845999" sldId="303"/>
            <ac:picMk id="107" creationId="{49B79F8B-9756-4345-895F-B6131DB859BF}"/>
          </ac:picMkLst>
        </pc:picChg>
        <pc:picChg chg="mod">
          <ac:chgData name="NGUYEN PHAM ANH THU" userId="baf72463-252b-4d5f-a6ca-5a6327a9888d" providerId="ADAL" clId="{A230E93B-D9B0-4DCB-AA16-381D18A8938B}" dt="2022-01-07T14:57:38.337" v="5016" actId="1076"/>
          <ac:picMkLst>
            <pc:docMk/>
            <pc:sldMk cId="1329845999" sldId="303"/>
            <ac:picMk id="108" creationId="{28CAED02-0057-4770-936D-A53871C8D540}"/>
          </ac:picMkLst>
        </pc:picChg>
        <pc:picChg chg="del mod">
          <ac:chgData name="NGUYEN PHAM ANH THU" userId="baf72463-252b-4d5f-a6ca-5a6327a9888d" providerId="ADAL" clId="{A230E93B-D9B0-4DCB-AA16-381D18A8938B}" dt="2022-01-07T14:58:10.125" v="5026" actId="478"/>
          <ac:picMkLst>
            <pc:docMk/>
            <pc:sldMk cId="1329845999" sldId="303"/>
            <ac:picMk id="109" creationId="{F35803C0-1DB5-4483-AD13-1F8994469439}"/>
          </ac:picMkLst>
        </pc:picChg>
        <pc:picChg chg="del mod">
          <ac:chgData name="NGUYEN PHAM ANH THU" userId="baf72463-252b-4d5f-a6ca-5a6327a9888d" providerId="ADAL" clId="{A230E93B-D9B0-4DCB-AA16-381D18A8938B}" dt="2022-01-07T14:58:09.469" v="5025" actId="478"/>
          <ac:picMkLst>
            <pc:docMk/>
            <pc:sldMk cId="1329845999" sldId="303"/>
            <ac:picMk id="110" creationId="{1A949B48-3B26-498F-8AC6-76A634ED5F67}"/>
          </ac:picMkLst>
        </pc:picChg>
        <pc:picChg chg="mod">
          <ac:chgData name="NGUYEN PHAM ANH THU" userId="baf72463-252b-4d5f-a6ca-5a6327a9888d" providerId="ADAL" clId="{A230E93B-D9B0-4DCB-AA16-381D18A8938B}" dt="2022-01-07T14:58:17.355" v="5027" actId="1076"/>
          <ac:picMkLst>
            <pc:docMk/>
            <pc:sldMk cId="1329845999" sldId="303"/>
            <ac:picMk id="111" creationId="{AE18C121-ED3F-4860-BA34-70F0054775EA}"/>
          </ac:picMkLst>
        </pc:picChg>
        <pc:picChg chg="mod">
          <ac:chgData name="NGUYEN PHAM ANH THU" userId="baf72463-252b-4d5f-a6ca-5a6327a9888d" providerId="ADAL" clId="{A230E93B-D9B0-4DCB-AA16-381D18A8938B}" dt="2022-01-07T14:58:17.355" v="5027" actId="1076"/>
          <ac:picMkLst>
            <pc:docMk/>
            <pc:sldMk cId="1329845999" sldId="303"/>
            <ac:picMk id="112" creationId="{AD0A78B3-434C-4633-BD7F-4F0AE5DC6452}"/>
          </ac:picMkLst>
        </pc:picChg>
        <pc:picChg chg="mod">
          <ac:chgData name="NGUYEN PHAM ANH THU" userId="baf72463-252b-4d5f-a6ca-5a6327a9888d" providerId="ADAL" clId="{A230E93B-D9B0-4DCB-AA16-381D18A8938B}" dt="2022-01-07T14:58:17.355" v="5027" actId="1076"/>
          <ac:picMkLst>
            <pc:docMk/>
            <pc:sldMk cId="1329845999" sldId="303"/>
            <ac:picMk id="113" creationId="{7E49DB4E-8688-456E-B051-FD95812F10F2}"/>
          </ac:picMkLst>
        </pc:picChg>
        <pc:picChg chg="mod">
          <ac:chgData name="NGUYEN PHAM ANH THU" userId="baf72463-252b-4d5f-a6ca-5a6327a9888d" providerId="ADAL" clId="{A230E93B-D9B0-4DCB-AA16-381D18A8938B}" dt="2022-01-07T14:58:17.355" v="5027" actId="1076"/>
          <ac:picMkLst>
            <pc:docMk/>
            <pc:sldMk cId="1329845999" sldId="303"/>
            <ac:picMk id="114" creationId="{2CFBED57-9723-4543-B083-F8EC786908E6}"/>
          </ac:picMkLst>
        </pc:picChg>
        <pc:picChg chg="mod">
          <ac:chgData name="NGUYEN PHAM ANH THU" userId="baf72463-252b-4d5f-a6ca-5a6327a9888d" providerId="ADAL" clId="{A230E93B-D9B0-4DCB-AA16-381D18A8938B}" dt="2022-01-07T14:58:17.355" v="5027" actId="1076"/>
          <ac:picMkLst>
            <pc:docMk/>
            <pc:sldMk cId="1329845999" sldId="303"/>
            <ac:picMk id="115" creationId="{9377DADA-111E-4329-83D3-70EA02AC73D4}"/>
          </ac:picMkLst>
        </pc:picChg>
        <pc:picChg chg="mod">
          <ac:chgData name="NGUYEN PHAM ANH THU" userId="baf72463-252b-4d5f-a6ca-5a6327a9888d" providerId="ADAL" clId="{A230E93B-D9B0-4DCB-AA16-381D18A8938B}" dt="2022-01-07T14:58:17.355" v="5027" actId="1076"/>
          <ac:picMkLst>
            <pc:docMk/>
            <pc:sldMk cId="1329845999" sldId="303"/>
            <ac:picMk id="116" creationId="{6F71FC9C-FFF4-4B16-A38E-8D696AD81163}"/>
          </ac:picMkLst>
        </pc:picChg>
        <pc:picChg chg="mod">
          <ac:chgData name="NGUYEN PHAM ANH THU" userId="baf72463-252b-4d5f-a6ca-5a6327a9888d" providerId="ADAL" clId="{A230E93B-D9B0-4DCB-AA16-381D18A8938B}" dt="2022-01-07T14:58:17.355" v="5027" actId="1076"/>
          <ac:picMkLst>
            <pc:docMk/>
            <pc:sldMk cId="1329845999" sldId="303"/>
            <ac:picMk id="117" creationId="{703BB8EC-55BF-4954-8247-D7C142FD03A8}"/>
          </ac:picMkLst>
        </pc:picChg>
        <pc:picChg chg="mod">
          <ac:chgData name="NGUYEN PHAM ANH THU" userId="baf72463-252b-4d5f-a6ca-5a6327a9888d" providerId="ADAL" clId="{A230E93B-D9B0-4DCB-AA16-381D18A8938B}" dt="2022-01-07T14:58:17.355" v="5027" actId="1076"/>
          <ac:picMkLst>
            <pc:docMk/>
            <pc:sldMk cId="1329845999" sldId="303"/>
            <ac:picMk id="118" creationId="{E5381B15-CD4B-4815-B759-50A0FEC366AE}"/>
          </ac:picMkLst>
        </pc:picChg>
        <pc:picChg chg="mod">
          <ac:chgData name="NGUYEN PHAM ANH THU" userId="baf72463-252b-4d5f-a6ca-5a6327a9888d" providerId="ADAL" clId="{A230E93B-D9B0-4DCB-AA16-381D18A8938B}" dt="2022-01-07T14:58:17.355" v="5027" actId="1076"/>
          <ac:picMkLst>
            <pc:docMk/>
            <pc:sldMk cId="1329845999" sldId="303"/>
            <ac:picMk id="1026" creationId="{3D2EAAFF-4014-4063-A2E5-875CE75FBD70}"/>
          </ac:picMkLst>
        </pc:picChg>
      </pc:sldChg>
      <pc:sldChg chg="addSp delSp modSp add mod modAnim">
        <pc:chgData name="NGUYEN PHAM ANH THU" userId="baf72463-252b-4d5f-a6ca-5a6327a9888d" providerId="ADAL" clId="{A230E93B-D9B0-4DCB-AA16-381D18A8938B}" dt="2022-01-08T15:45:02.803" v="11222"/>
        <pc:sldMkLst>
          <pc:docMk/>
          <pc:sldMk cId="3091115701" sldId="304"/>
        </pc:sldMkLst>
        <pc:spChg chg="del">
          <ac:chgData name="NGUYEN PHAM ANH THU" userId="baf72463-252b-4d5f-a6ca-5a6327a9888d" providerId="ADAL" clId="{A230E93B-D9B0-4DCB-AA16-381D18A8938B}" dt="2022-01-07T15:01:03.749" v="5063" actId="478"/>
          <ac:spMkLst>
            <pc:docMk/>
            <pc:sldMk cId="3091115701" sldId="304"/>
            <ac:spMk id="4" creationId="{CA6050E7-7729-41CE-AAE1-BD52BF69034F}"/>
          </ac:spMkLst>
        </pc:spChg>
        <pc:spChg chg="del">
          <ac:chgData name="NGUYEN PHAM ANH THU" userId="baf72463-252b-4d5f-a6ca-5a6327a9888d" providerId="ADAL" clId="{A230E93B-D9B0-4DCB-AA16-381D18A8938B}" dt="2022-01-07T15:01:03.749" v="5063" actId="478"/>
          <ac:spMkLst>
            <pc:docMk/>
            <pc:sldMk cId="3091115701" sldId="304"/>
            <ac:spMk id="6" creationId="{ED1F33CC-214A-49E1-842B-7872F22E1975}"/>
          </ac:spMkLst>
        </pc:spChg>
        <pc:spChg chg="add mod">
          <ac:chgData name="NGUYEN PHAM ANH THU" userId="baf72463-252b-4d5f-a6ca-5a6327a9888d" providerId="ADAL" clId="{A230E93B-D9B0-4DCB-AA16-381D18A8938B}" dt="2022-01-07T15:05:39.779" v="5208" actId="164"/>
          <ac:spMkLst>
            <pc:docMk/>
            <pc:sldMk cId="3091115701" sldId="304"/>
            <ac:spMk id="7" creationId="{5D2B3D13-2B54-436B-BA57-1C48823AB6E5}"/>
          </ac:spMkLst>
        </pc:spChg>
        <pc:spChg chg="mod">
          <ac:chgData name="NGUYEN PHAM ANH THU" userId="baf72463-252b-4d5f-a6ca-5a6327a9888d" providerId="ADAL" clId="{A230E93B-D9B0-4DCB-AA16-381D18A8938B}" dt="2022-01-07T15:01:13.016" v="5064"/>
          <ac:spMkLst>
            <pc:docMk/>
            <pc:sldMk cId="3091115701" sldId="304"/>
            <ac:spMk id="50" creationId="{CE80AAFC-EBE6-44D1-B200-15103FBDBD18}"/>
          </ac:spMkLst>
        </pc:spChg>
        <pc:spChg chg="mod">
          <ac:chgData name="NGUYEN PHAM ANH THU" userId="baf72463-252b-4d5f-a6ca-5a6327a9888d" providerId="ADAL" clId="{A230E93B-D9B0-4DCB-AA16-381D18A8938B}" dt="2022-01-07T15:01:13.016" v="5064"/>
          <ac:spMkLst>
            <pc:docMk/>
            <pc:sldMk cId="3091115701" sldId="304"/>
            <ac:spMk id="64" creationId="{173ECF75-CE10-47FC-9789-68920FF664A3}"/>
          </ac:spMkLst>
        </pc:spChg>
        <pc:spChg chg="mod">
          <ac:chgData name="NGUYEN PHAM ANH THU" userId="baf72463-252b-4d5f-a6ca-5a6327a9888d" providerId="ADAL" clId="{A230E93B-D9B0-4DCB-AA16-381D18A8938B}" dt="2022-01-07T15:01:13.016" v="5064"/>
          <ac:spMkLst>
            <pc:docMk/>
            <pc:sldMk cId="3091115701" sldId="304"/>
            <ac:spMk id="66" creationId="{60D8D420-17D5-4AD5-A5ED-58AC95BC458B}"/>
          </ac:spMkLst>
        </pc:spChg>
        <pc:spChg chg="mod">
          <ac:chgData name="NGUYEN PHAM ANH THU" userId="baf72463-252b-4d5f-a6ca-5a6327a9888d" providerId="ADAL" clId="{A230E93B-D9B0-4DCB-AA16-381D18A8938B}" dt="2022-01-07T15:01:13.016" v="5064"/>
          <ac:spMkLst>
            <pc:docMk/>
            <pc:sldMk cId="3091115701" sldId="304"/>
            <ac:spMk id="67" creationId="{A4AD1121-2B47-492F-91D4-B61E26683BAB}"/>
          </ac:spMkLst>
        </pc:spChg>
        <pc:spChg chg="mod">
          <ac:chgData name="NGUYEN PHAM ANH THU" userId="baf72463-252b-4d5f-a6ca-5a6327a9888d" providerId="ADAL" clId="{A230E93B-D9B0-4DCB-AA16-381D18A8938B}" dt="2022-01-07T15:01:13.016" v="5064"/>
          <ac:spMkLst>
            <pc:docMk/>
            <pc:sldMk cId="3091115701" sldId="304"/>
            <ac:spMk id="68" creationId="{A2D9A7C3-8011-452F-A6B6-89A873DA407F}"/>
          </ac:spMkLst>
        </pc:spChg>
        <pc:spChg chg="mod">
          <ac:chgData name="NGUYEN PHAM ANH THU" userId="baf72463-252b-4d5f-a6ca-5a6327a9888d" providerId="ADAL" clId="{A230E93B-D9B0-4DCB-AA16-381D18A8938B}" dt="2022-01-07T15:01:13.016" v="5064"/>
          <ac:spMkLst>
            <pc:docMk/>
            <pc:sldMk cId="3091115701" sldId="304"/>
            <ac:spMk id="69" creationId="{68A3C549-89AA-4103-A31D-5C9E67E2CE40}"/>
          </ac:spMkLst>
        </pc:spChg>
        <pc:spChg chg="mod">
          <ac:chgData name="NGUYEN PHAM ANH THU" userId="baf72463-252b-4d5f-a6ca-5a6327a9888d" providerId="ADAL" clId="{A230E93B-D9B0-4DCB-AA16-381D18A8938B}" dt="2022-01-07T15:02:10.293" v="5132" actId="20577"/>
          <ac:spMkLst>
            <pc:docMk/>
            <pc:sldMk cId="3091115701" sldId="304"/>
            <ac:spMk id="72" creationId="{FE5C211B-0962-4A45-825A-83654EFCC7E6}"/>
          </ac:spMkLst>
        </pc:spChg>
        <pc:spChg chg="mod">
          <ac:chgData name="NGUYEN PHAM ANH THU" userId="baf72463-252b-4d5f-a6ca-5a6327a9888d" providerId="ADAL" clId="{A230E93B-D9B0-4DCB-AA16-381D18A8938B}" dt="2022-01-07T15:01:54.954" v="5126" actId="14100"/>
          <ac:spMkLst>
            <pc:docMk/>
            <pc:sldMk cId="3091115701" sldId="304"/>
            <ac:spMk id="73" creationId="{8A0B8E13-264A-458A-9D13-CF4B84657867}"/>
          </ac:spMkLst>
        </pc:spChg>
        <pc:spChg chg="mod">
          <ac:chgData name="NGUYEN PHAM ANH THU" userId="baf72463-252b-4d5f-a6ca-5a6327a9888d" providerId="ADAL" clId="{A230E93B-D9B0-4DCB-AA16-381D18A8938B}" dt="2022-01-07T15:01:38.531" v="5122" actId="14100"/>
          <ac:spMkLst>
            <pc:docMk/>
            <pc:sldMk cId="3091115701" sldId="304"/>
            <ac:spMk id="77" creationId="{F453A9C9-110D-4D65-8F39-08D8B13D95BC}"/>
          </ac:spMkLst>
        </pc:spChg>
        <pc:spChg chg="mod">
          <ac:chgData name="NGUYEN PHAM ANH THU" userId="baf72463-252b-4d5f-a6ca-5a6327a9888d" providerId="ADAL" clId="{A230E93B-D9B0-4DCB-AA16-381D18A8938B}" dt="2022-01-07T15:02:15.891" v="5133"/>
          <ac:spMkLst>
            <pc:docMk/>
            <pc:sldMk cId="3091115701" sldId="304"/>
            <ac:spMk id="87" creationId="{30A2E7EB-245F-409B-A3F7-D27D5531385E}"/>
          </ac:spMkLst>
        </pc:spChg>
        <pc:spChg chg="mod">
          <ac:chgData name="NGUYEN PHAM ANH THU" userId="baf72463-252b-4d5f-a6ca-5a6327a9888d" providerId="ADAL" clId="{A230E93B-D9B0-4DCB-AA16-381D18A8938B}" dt="2022-01-07T15:02:15.891" v="5133"/>
          <ac:spMkLst>
            <pc:docMk/>
            <pc:sldMk cId="3091115701" sldId="304"/>
            <ac:spMk id="88" creationId="{16473490-DDD3-4133-AFB7-070EDC1FF218}"/>
          </ac:spMkLst>
        </pc:spChg>
        <pc:spChg chg="mod">
          <ac:chgData name="NGUYEN PHAM ANH THU" userId="baf72463-252b-4d5f-a6ca-5a6327a9888d" providerId="ADAL" clId="{A230E93B-D9B0-4DCB-AA16-381D18A8938B}" dt="2022-01-07T15:02:15.891" v="5133"/>
          <ac:spMkLst>
            <pc:docMk/>
            <pc:sldMk cId="3091115701" sldId="304"/>
            <ac:spMk id="90" creationId="{F630AE7F-3D0B-4624-BF74-1102E1237F11}"/>
          </ac:spMkLst>
        </pc:spChg>
        <pc:spChg chg="mod">
          <ac:chgData name="NGUYEN PHAM ANH THU" userId="baf72463-252b-4d5f-a6ca-5a6327a9888d" providerId="ADAL" clId="{A230E93B-D9B0-4DCB-AA16-381D18A8938B}" dt="2022-01-07T15:02:15.891" v="5133"/>
          <ac:spMkLst>
            <pc:docMk/>
            <pc:sldMk cId="3091115701" sldId="304"/>
            <ac:spMk id="91" creationId="{14239629-E44E-4C3F-800F-F8ADF396A593}"/>
          </ac:spMkLst>
        </pc:spChg>
        <pc:spChg chg="mod">
          <ac:chgData name="NGUYEN PHAM ANH THU" userId="baf72463-252b-4d5f-a6ca-5a6327a9888d" providerId="ADAL" clId="{A230E93B-D9B0-4DCB-AA16-381D18A8938B}" dt="2022-01-07T15:02:15.891" v="5133"/>
          <ac:spMkLst>
            <pc:docMk/>
            <pc:sldMk cId="3091115701" sldId="304"/>
            <ac:spMk id="92" creationId="{6508448E-1C0C-4DC4-9613-7C95822926B4}"/>
          </ac:spMkLst>
        </pc:spChg>
        <pc:spChg chg="mod">
          <ac:chgData name="NGUYEN PHAM ANH THU" userId="baf72463-252b-4d5f-a6ca-5a6327a9888d" providerId="ADAL" clId="{A230E93B-D9B0-4DCB-AA16-381D18A8938B}" dt="2022-01-07T15:02:15.891" v="5133"/>
          <ac:spMkLst>
            <pc:docMk/>
            <pc:sldMk cId="3091115701" sldId="304"/>
            <ac:spMk id="93" creationId="{E755D5B6-FED5-4DC4-ABB9-836F3BF78F93}"/>
          </ac:spMkLst>
        </pc:spChg>
        <pc:spChg chg="add mod ord">
          <ac:chgData name="NGUYEN PHAM ANH THU" userId="baf72463-252b-4d5f-a6ca-5a6327a9888d" providerId="ADAL" clId="{A230E93B-D9B0-4DCB-AA16-381D18A8938B}" dt="2022-01-07T15:05:39.779" v="5208" actId="164"/>
          <ac:spMkLst>
            <pc:docMk/>
            <pc:sldMk cId="3091115701" sldId="304"/>
            <ac:spMk id="94" creationId="{1C265502-8434-42A1-B8E5-F3E016121B13}"/>
          </ac:spMkLst>
        </pc:spChg>
        <pc:spChg chg="mod">
          <ac:chgData name="NGUYEN PHAM ANH THU" userId="baf72463-252b-4d5f-a6ca-5a6327a9888d" providerId="ADAL" clId="{A230E93B-D9B0-4DCB-AA16-381D18A8938B}" dt="2022-01-07T15:05:50.696" v="5210"/>
          <ac:spMkLst>
            <pc:docMk/>
            <pc:sldMk cId="3091115701" sldId="304"/>
            <ac:spMk id="106" creationId="{B9650239-5C35-409B-B6E3-65F3745E62F7}"/>
          </ac:spMkLst>
        </pc:spChg>
        <pc:spChg chg="mod">
          <ac:chgData name="NGUYEN PHAM ANH THU" userId="baf72463-252b-4d5f-a6ca-5a6327a9888d" providerId="ADAL" clId="{A230E93B-D9B0-4DCB-AA16-381D18A8938B}" dt="2022-01-07T15:05:50.696" v="5210"/>
          <ac:spMkLst>
            <pc:docMk/>
            <pc:sldMk cId="3091115701" sldId="304"/>
            <ac:spMk id="109" creationId="{E13830A7-6A5C-4683-9A1A-14EF53ADCD7F}"/>
          </ac:spMkLst>
        </pc:spChg>
        <pc:spChg chg="del">
          <ac:chgData name="NGUYEN PHAM ANH THU" userId="baf72463-252b-4d5f-a6ca-5a6327a9888d" providerId="ADAL" clId="{A230E93B-D9B0-4DCB-AA16-381D18A8938B}" dt="2022-01-07T15:01:03.749" v="5063" actId="478"/>
          <ac:spMkLst>
            <pc:docMk/>
            <pc:sldMk cId="3091115701" sldId="304"/>
            <ac:spMk id="119" creationId="{D949DA97-71BD-4D3A-ACFA-F72E244A1ECD}"/>
          </ac:spMkLst>
        </pc:spChg>
        <pc:spChg chg="mod">
          <ac:chgData name="NGUYEN PHAM ANH THU" userId="baf72463-252b-4d5f-a6ca-5a6327a9888d" providerId="ADAL" clId="{A230E93B-D9B0-4DCB-AA16-381D18A8938B}" dt="2022-01-07T15:05:50.696" v="5210"/>
          <ac:spMkLst>
            <pc:docMk/>
            <pc:sldMk cId="3091115701" sldId="304"/>
            <ac:spMk id="120" creationId="{7BDDD08A-656D-4CEB-BCD8-333C439B107D}"/>
          </ac:spMkLst>
        </pc:spChg>
        <pc:spChg chg="mod">
          <ac:chgData name="NGUYEN PHAM ANH THU" userId="baf72463-252b-4d5f-a6ca-5a6327a9888d" providerId="ADAL" clId="{A230E93B-D9B0-4DCB-AA16-381D18A8938B}" dt="2022-01-07T15:05:50.696" v="5210"/>
          <ac:spMkLst>
            <pc:docMk/>
            <pc:sldMk cId="3091115701" sldId="304"/>
            <ac:spMk id="121" creationId="{07E3F056-4D68-4075-A821-E260213508E5}"/>
          </ac:spMkLst>
        </pc:spChg>
        <pc:spChg chg="mod">
          <ac:chgData name="NGUYEN PHAM ANH THU" userId="baf72463-252b-4d5f-a6ca-5a6327a9888d" providerId="ADAL" clId="{A230E93B-D9B0-4DCB-AA16-381D18A8938B}" dt="2022-01-07T15:05:50.696" v="5210"/>
          <ac:spMkLst>
            <pc:docMk/>
            <pc:sldMk cId="3091115701" sldId="304"/>
            <ac:spMk id="122" creationId="{27CFD001-247A-4B8B-8594-87E832F40160}"/>
          </ac:spMkLst>
        </pc:spChg>
        <pc:spChg chg="mod">
          <ac:chgData name="NGUYEN PHAM ANH THU" userId="baf72463-252b-4d5f-a6ca-5a6327a9888d" providerId="ADAL" clId="{A230E93B-D9B0-4DCB-AA16-381D18A8938B}" dt="2022-01-07T15:05:50.696" v="5210"/>
          <ac:spMkLst>
            <pc:docMk/>
            <pc:sldMk cId="3091115701" sldId="304"/>
            <ac:spMk id="123" creationId="{BD0BC2F0-B556-4F74-82B2-6371A1AD1CA1}"/>
          </ac:spMkLst>
        </pc:spChg>
        <pc:grpChg chg="del">
          <ac:chgData name="NGUYEN PHAM ANH THU" userId="baf72463-252b-4d5f-a6ca-5a6327a9888d" providerId="ADAL" clId="{A230E93B-D9B0-4DCB-AA16-381D18A8938B}" dt="2022-01-07T15:01:03.749" v="5063" actId="478"/>
          <ac:grpSpMkLst>
            <pc:docMk/>
            <pc:sldMk cId="3091115701" sldId="304"/>
            <ac:grpSpMk id="3" creationId="{756E2F13-591F-43F6-97EF-D87F5948450D}"/>
          </ac:grpSpMkLst>
        </pc:grpChg>
        <pc:grpChg chg="add mod">
          <ac:chgData name="NGUYEN PHAM ANH THU" userId="baf72463-252b-4d5f-a6ca-5a6327a9888d" providerId="ADAL" clId="{A230E93B-D9B0-4DCB-AA16-381D18A8938B}" dt="2022-01-07T15:06:03.081" v="5214" actId="1076"/>
          <ac:grpSpMkLst>
            <pc:docMk/>
            <pc:sldMk cId="3091115701" sldId="304"/>
            <ac:grpSpMk id="8" creationId="{115CB0C5-346B-44A6-A5AB-CA9B93352440}"/>
          </ac:grpSpMkLst>
        </pc:grpChg>
        <pc:grpChg chg="mod">
          <ac:chgData name="NGUYEN PHAM ANH THU" userId="baf72463-252b-4d5f-a6ca-5a6327a9888d" providerId="ADAL" clId="{A230E93B-D9B0-4DCB-AA16-381D18A8938B}" dt="2022-01-07T15:04:57.672" v="5194" actId="1076"/>
          <ac:grpSpMkLst>
            <pc:docMk/>
            <pc:sldMk cId="3091115701" sldId="304"/>
            <ac:grpSpMk id="25" creationId="{171CE1D2-FD5A-470D-A486-5AD46E5A6A10}"/>
          </ac:grpSpMkLst>
        </pc:grpChg>
        <pc:grpChg chg="add mod">
          <ac:chgData name="NGUYEN PHAM ANH THU" userId="baf72463-252b-4d5f-a6ca-5a6327a9888d" providerId="ADAL" clId="{A230E93B-D9B0-4DCB-AA16-381D18A8938B}" dt="2022-01-07T15:06:24.796" v="5217" actId="1076"/>
          <ac:grpSpMkLst>
            <pc:docMk/>
            <pc:sldMk cId="3091115701" sldId="304"/>
            <ac:grpSpMk id="43" creationId="{4B17DC11-2D63-4E2B-B479-0E2FFB460C1A}"/>
          </ac:grpSpMkLst>
        </pc:grpChg>
        <pc:grpChg chg="mod">
          <ac:chgData name="NGUYEN PHAM ANH THU" userId="baf72463-252b-4d5f-a6ca-5a6327a9888d" providerId="ADAL" clId="{A230E93B-D9B0-4DCB-AA16-381D18A8938B}" dt="2022-01-07T15:01:13.016" v="5064"/>
          <ac:grpSpMkLst>
            <pc:docMk/>
            <pc:sldMk cId="3091115701" sldId="304"/>
            <ac:grpSpMk id="47" creationId="{EB9F610C-D736-4F28-A4F3-8FA6DAAEAF7E}"/>
          </ac:grpSpMkLst>
        </pc:grpChg>
        <pc:grpChg chg="mod">
          <ac:chgData name="NGUYEN PHAM ANH THU" userId="baf72463-252b-4d5f-a6ca-5a6327a9888d" providerId="ADAL" clId="{A230E93B-D9B0-4DCB-AA16-381D18A8938B}" dt="2022-01-07T15:01:13.016" v="5064"/>
          <ac:grpSpMkLst>
            <pc:docMk/>
            <pc:sldMk cId="3091115701" sldId="304"/>
            <ac:grpSpMk id="65" creationId="{950E28D0-183B-44BA-A454-C7CB81373EE8}"/>
          </ac:grpSpMkLst>
        </pc:grpChg>
        <pc:grpChg chg="add mod">
          <ac:chgData name="NGUYEN PHAM ANH THU" userId="baf72463-252b-4d5f-a6ca-5a6327a9888d" providerId="ADAL" clId="{A230E93B-D9B0-4DCB-AA16-381D18A8938B}" dt="2022-01-07T15:01:59.541" v="5127" actId="1076"/>
          <ac:grpSpMkLst>
            <pc:docMk/>
            <pc:sldMk cId="3091115701" sldId="304"/>
            <ac:grpSpMk id="70" creationId="{83813B06-014C-48D3-B764-9D08FCB8AED8}"/>
          </ac:grpSpMkLst>
        </pc:grpChg>
        <pc:grpChg chg="mod">
          <ac:chgData name="NGUYEN PHAM ANH THU" userId="baf72463-252b-4d5f-a6ca-5a6327a9888d" providerId="ADAL" clId="{A230E93B-D9B0-4DCB-AA16-381D18A8938B}" dt="2022-01-07T15:01:13.016" v="5064"/>
          <ac:grpSpMkLst>
            <pc:docMk/>
            <pc:sldMk cId="3091115701" sldId="304"/>
            <ac:grpSpMk id="71" creationId="{719712E9-3006-42B0-A4D5-1ADF5B46434C}"/>
          </ac:grpSpMkLst>
        </pc:grpChg>
        <pc:grpChg chg="del">
          <ac:chgData name="NGUYEN PHAM ANH THU" userId="baf72463-252b-4d5f-a6ca-5a6327a9888d" providerId="ADAL" clId="{A230E93B-D9B0-4DCB-AA16-381D18A8938B}" dt="2022-01-07T15:01:03.749" v="5063" actId="478"/>
          <ac:grpSpMkLst>
            <pc:docMk/>
            <pc:sldMk cId="3091115701" sldId="304"/>
            <ac:grpSpMk id="74" creationId="{E2FFA43D-8DDE-4B4E-8B2C-91FFE333AA34}"/>
          </ac:grpSpMkLst>
        </pc:grpChg>
        <pc:grpChg chg="add del mod ord">
          <ac:chgData name="NGUYEN PHAM ANH THU" userId="baf72463-252b-4d5f-a6ca-5a6327a9888d" providerId="ADAL" clId="{A230E93B-D9B0-4DCB-AA16-381D18A8938B}" dt="2022-01-07T15:04:47.060" v="5189" actId="478"/>
          <ac:grpSpMkLst>
            <pc:docMk/>
            <pc:sldMk cId="3091115701" sldId="304"/>
            <ac:grpSpMk id="78" creationId="{D261DC43-3ACB-446A-9C6F-432D6BBF1BA7}"/>
          </ac:grpSpMkLst>
        </pc:grpChg>
        <pc:grpChg chg="mod">
          <ac:chgData name="NGUYEN PHAM ANH THU" userId="baf72463-252b-4d5f-a6ca-5a6327a9888d" providerId="ADAL" clId="{A230E93B-D9B0-4DCB-AA16-381D18A8938B}" dt="2022-01-07T15:02:15.891" v="5133"/>
          <ac:grpSpMkLst>
            <pc:docMk/>
            <pc:sldMk cId="3091115701" sldId="304"/>
            <ac:grpSpMk id="82" creationId="{E9310519-603E-40EB-AB1F-29E0B3DEF935}"/>
          </ac:grpSpMkLst>
        </pc:grpChg>
        <pc:grpChg chg="mod">
          <ac:chgData name="NGUYEN PHAM ANH THU" userId="baf72463-252b-4d5f-a6ca-5a6327a9888d" providerId="ADAL" clId="{A230E93B-D9B0-4DCB-AA16-381D18A8938B}" dt="2022-01-07T15:02:15.891" v="5133"/>
          <ac:grpSpMkLst>
            <pc:docMk/>
            <pc:sldMk cId="3091115701" sldId="304"/>
            <ac:grpSpMk id="89" creationId="{0442A065-81E8-4722-AB8B-8AA1C645334E}"/>
          </ac:grpSpMkLst>
        </pc:grpChg>
        <pc:grpChg chg="add mod">
          <ac:chgData name="NGUYEN PHAM ANH THU" userId="baf72463-252b-4d5f-a6ca-5a6327a9888d" providerId="ADAL" clId="{A230E93B-D9B0-4DCB-AA16-381D18A8938B}" dt="2022-01-07T15:06:15.251" v="5216" actId="1076"/>
          <ac:grpSpMkLst>
            <pc:docMk/>
            <pc:sldMk cId="3091115701" sldId="304"/>
            <ac:grpSpMk id="95" creationId="{0A634239-4156-4C2D-B068-783A7286946D}"/>
          </ac:grpSpMkLst>
        </pc:grpChg>
        <pc:grpChg chg="mod">
          <ac:chgData name="NGUYEN PHAM ANH THU" userId="baf72463-252b-4d5f-a6ca-5a6327a9888d" providerId="ADAL" clId="{A230E93B-D9B0-4DCB-AA16-381D18A8938B}" dt="2022-01-07T15:05:50.696" v="5210"/>
          <ac:grpSpMkLst>
            <pc:docMk/>
            <pc:sldMk cId="3091115701" sldId="304"/>
            <ac:grpSpMk id="99" creationId="{9A89528D-6976-4DDD-B897-F1EC64DB6002}"/>
          </ac:grpSpMkLst>
        </pc:grpChg>
        <pc:grpChg chg="mod">
          <ac:chgData name="NGUYEN PHAM ANH THU" userId="baf72463-252b-4d5f-a6ca-5a6327a9888d" providerId="ADAL" clId="{A230E93B-D9B0-4DCB-AA16-381D18A8938B}" dt="2022-01-07T15:05:50.696" v="5210"/>
          <ac:grpSpMkLst>
            <pc:docMk/>
            <pc:sldMk cId="3091115701" sldId="304"/>
            <ac:grpSpMk id="110" creationId="{FE9C0318-E105-41A4-9066-9BD74436B227}"/>
          </ac:grpSpMkLst>
        </pc:grpChg>
        <pc:picChg chg="mod">
          <ac:chgData name="NGUYEN PHAM ANH THU" userId="baf72463-252b-4d5f-a6ca-5a6327a9888d" providerId="ADAL" clId="{A230E93B-D9B0-4DCB-AA16-381D18A8938B}" dt="2022-01-07T15:01:13.016" v="5064"/>
          <ac:picMkLst>
            <pc:docMk/>
            <pc:sldMk cId="3091115701" sldId="304"/>
            <ac:picMk id="44" creationId="{1B183A30-211C-443C-BA5F-5D9FECD9AA76}"/>
          </ac:picMkLst>
        </pc:picChg>
        <pc:picChg chg="mod">
          <ac:chgData name="NGUYEN PHAM ANH THU" userId="baf72463-252b-4d5f-a6ca-5a6327a9888d" providerId="ADAL" clId="{A230E93B-D9B0-4DCB-AA16-381D18A8938B}" dt="2022-01-07T15:01:13.016" v="5064"/>
          <ac:picMkLst>
            <pc:docMk/>
            <pc:sldMk cId="3091115701" sldId="304"/>
            <ac:picMk id="45" creationId="{EDB0D52C-AB37-41DD-9C76-F4839F3B425C}"/>
          </ac:picMkLst>
        </pc:picChg>
        <pc:picChg chg="mod">
          <ac:chgData name="NGUYEN PHAM ANH THU" userId="baf72463-252b-4d5f-a6ca-5a6327a9888d" providerId="ADAL" clId="{A230E93B-D9B0-4DCB-AA16-381D18A8938B}" dt="2022-01-07T15:01:13.016" v="5064"/>
          <ac:picMkLst>
            <pc:docMk/>
            <pc:sldMk cId="3091115701" sldId="304"/>
            <ac:picMk id="46" creationId="{F8EF14CD-7279-4120-A452-A43A7CE5E3B5}"/>
          </ac:picMkLst>
        </pc:picChg>
        <pc:picChg chg="mod">
          <ac:chgData name="NGUYEN PHAM ANH THU" userId="baf72463-252b-4d5f-a6ca-5a6327a9888d" providerId="ADAL" clId="{A230E93B-D9B0-4DCB-AA16-381D18A8938B}" dt="2022-01-07T15:01:13.016" v="5064"/>
          <ac:picMkLst>
            <pc:docMk/>
            <pc:sldMk cId="3091115701" sldId="304"/>
            <ac:picMk id="48" creationId="{FD1F3486-21D3-43BE-B505-80C17F7F93DE}"/>
          </ac:picMkLst>
        </pc:picChg>
        <pc:picChg chg="mod">
          <ac:chgData name="NGUYEN PHAM ANH THU" userId="baf72463-252b-4d5f-a6ca-5a6327a9888d" providerId="ADAL" clId="{A230E93B-D9B0-4DCB-AA16-381D18A8938B}" dt="2022-01-07T15:01:13.016" v="5064"/>
          <ac:picMkLst>
            <pc:docMk/>
            <pc:sldMk cId="3091115701" sldId="304"/>
            <ac:picMk id="49" creationId="{0C815974-CD68-4E0A-BE38-09A228CFFE43}"/>
          </ac:picMkLst>
        </pc:picChg>
        <pc:picChg chg="mod">
          <ac:chgData name="NGUYEN PHAM ANH THU" userId="baf72463-252b-4d5f-a6ca-5a6327a9888d" providerId="ADAL" clId="{A230E93B-D9B0-4DCB-AA16-381D18A8938B}" dt="2022-01-07T15:02:15.891" v="5133"/>
          <ac:picMkLst>
            <pc:docMk/>
            <pc:sldMk cId="3091115701" sldId="304"/>
            <ac:picMk id="79" creationId="{5F878DD6-3838-4007-8084-9DC00443E3D0}"/>
          </ac:picMkLst>
        </pc:picChg>
        <pc:picChg chg="mod">
          <ac:chgData name="NGUYEN PHAM ANH THU" userId="baf72463-252b-4d5f-a6ca-5a6327a9888d" providerId="ADAL" clId="{A230E93B-D9B0-4DCB-AA16-381D18A8938B}" dt="2022-01-07T15:02:15.891" v="5133"/>
          <ac:picMkLst>
            <pc:docMk/>
            <pc:sldMk cId="3091115701" sldId="304"/>
            <ac:picMk id="80" creationId="{CB3B73A6-72EF-488C-802A-6C3060DF2205}"/>
          </ac:picMkLst>
        </pc:picChg>
        <pc:picChg chg="mod">
          <ac:chgData name="NGUYEN PHAM ANH THU" userId="baf72463-252b-4d5f-a6ca-5a6327a9888d" providerId="ADAL" clId="{A230E93B-D9B0-4DCB-AA16-381D18A8938B}" dt="2022-01-07T15:02:15.891" v="5133"/>
          <ac:picMkLst>
            <pc:docMk/>
            <pc:sldMk cId="3091115701" sldId="304"/>
            <ac:picMk id="81" creationId="{45EF8A14-98F7-47F7-BCDA-88A9725B368D}"/>
          </ac:picMkLst>
        </pc:picChg>
        <pc:picChg chg="mod">
          <ac:chgData name="NGUYEN PHAM ANH THU" userId="baf72463-252b-4d5f-a6ca-5a6327a9888d" providerId="ADAL" clId="{A230E93B-D9B0-4DCB-AA16-381D18A8938B}" dt="2022-01-07T15:02:15.891" v="5133"/>
          <ac:picMkLst>
            <pc:docMk/>
            <pc:sldMk cId="3091115701" sldId="304"/>
            <ac:picMk id="83" creationId="{66C424F3-5462-49C1-804E-570D8C9FC39A}"/>
          </ac:picMkLst>
        </pc:picChg>
        <pc:picChg chg="mod">
          <ac:chgData name="NGUYEN PHAM ANH THU" userId="baf72463-252b-4d5f-a6ca-5a6327a9888d" providerId="ADAL" clId="{A230E93B-D9B0-4DCB-AA16-381D18A8938B}" dt="2022-01-07T15:02:15.891" v="5133"/>
          <ac:picMkLst>
            <pc:docMk/>
            <pc:sldMk cId="3091115701" sldId="304"/>
            <ac:picMk id="84" creationId="{372FD05D-43E6-4BF7-98D9-362E11D8021C}"/>
          </ac:picMkLst>
        </pc:picChg>
        <pc:picChg chg="mod">
          <ac:chgData name="NGUYEN PHAM ANH THU" userId="baf72463-252b-4d5f-a6ca-5a6327a9888d" providerId="ADAL" clId="{A230E93B-D9B0-4DCB-AA16-381D18A8938B}" dt="2022-01-07T15:02:15.891" v="5133"/>
          <ac:picMkLst>
            <pc:docMk/>
            <pc:sldMk cId="3091115701" sldId="304"/>
            <ac:picMk id="85" creationId="{F1A5CADB-5719-42E9-94E2-E2CA23CB5887}"/>
          </ac:picMkLst>
        </pc:picChg>
        <pc:picChg chg="mod">
          <ac:chgData name="NGUYEN PHAM ANH THU" userId="baf72463-252b-4d5f-a6ca-5a6327a9888d" providerId="ADAL" clId="{A230E93B-D9B0-4DCB-AA16-381D18A8938B}" dt="2022-01-07T15:02:15.891" v="5133"/>
          <ac:picMkLst>
            <pc:docMk/>
            <pc:sldMk cId="3091115701" sldId="304"/>
            <ac:picMk id="86" creationId="{CFAA1CAD-41E0-4D19-8BB8-20C17F39B081}"/>
          </ac:picMkLst>
        </pc:picChg>
        <pc:picChg chg="mod">
          <ac:chgData name="NGUYEN PHAM ANH THU" userId="baf72463-252b-4d5f-a6ca-5a6327a9888d" providerId="ADAL" clId="{A230E93B-D9B0-4DCB-AA16-381D18A8938B}" dt="2022-01-07T15:05:50.696" v="5210"/>
          <ac:picMkLst>
            <pc:docMk/>
            <pc:sldMk cId="3091115701" sldId="304"/>
            <ac:picMk id="96" creationId="{DED693ED-BED8-479C-99D4-0C0C4B56C7CA}"/>
          </ac:picMkLst>
        </pc:picChg>
        <pc:picChg chg="mod">
          <ac:chgData name="NGUYEN PHAM ANH THU" userId="baf72463-252b-4d5f-a6ca-5a6327a9888d" providerId="ADAL" clId="{A230E93B-D9B0-4DCB-AA16-381D18A8938B}" dt="2022-01-07T15:05:50.696" v="5210"/>
          <ac:picMkLst>
            <pc:docMk/>
            <pc:sldMk cId="3091115701" sldId="304"/>
            <ac:picMk id="97" creationId="{E84112B2-B413-4F9B-B9F0-66F4AEC35F7A}"/>
          </ac:picMkLst>
        </pc:picChg>
        <pc:picChg chg="mod">
          <ac:chgData name="NGUYEN PHAM ANH THU" userId="baf72463-252b-4d5f-a6ca-5a6327a9888d" providerId="ADAL" clId="{A230E93B-D9B0-4DCB-AA16-381D18A8938B}" dt="2022-01-07T15:05:50.696" v="5210"/>
          <ac:picMkLst>
            <pc:docMk/>
            <pc:sldMk cId="3091115701" sldId="304"/>
            <ac:picMk id="98" creationId="{E4C224A0-EDA4-4BD7-B907-08FC180BF7A6}"/>
          </ac:picMkLst>
        </pc:picChg>
        <pc:picChg chg="mod">
          <ac:chgData name="NGUYEN PHAM ANH THU" userId="baf72463-252b-4d5f-a6ca-5a6327a9888d" providerId="ADAL" clId="{A230E93B-D9B0-4DCB-AA16-381D18A8938B}" dt="2022-01-07T15:05:50.696" v="5210"/>
          <ac:picMkLst>
            <pc:docMk/>
            <pc:sldMk cId="3091115701" sldId="304"/>
            <ac:picMk id="100" creationId="{684DB07F-ACB4-440D-968F-C9A69E87C873}"/>
          </ac:picMkLst>
        </pc:picChg>
        <pc:picChg chg="mod">
          <ac:chgData name="NGUYEN PHAM ANH THU" userId="baf72463-252b-4d5f-a6ca-5a6327a9888d" providerId="ADAL" clId="{A230E93B-D9B0-4DCB-AA16-381D18A8938B}" dt="2022-01-07T15:05:50.696" v="5210"/>
          <ac:picMkLst>
            <pc:docMk/>
            <pc:sldMk cId="3091115701" sldId="304"/>
            <ac:picMk id="103" creationId="{601F37FF-1AE6-4E21-9BCF-5CC2F882E5DC}"/>
          </ac:picMkLst>
        </pc:picChg>
        <pc:picChg chg="mod">
          <ac:chgData name="NGUYEN PHAM ANH THU" userId="baf72463-252b-4d5f-a6ca-5a6327a9888d" providerId="ADAL" clId="{A230E93B-D9B0-4DCB-AA16-381D18A8938B}" dt="2022-01-07T15:05:50.696" v="5210"/>
          <ac:picMkLst>
            <pc:docMk/>
            <pc:sldMk cId="3091115701" sldId="304"/>
            <ac:picMk id="104" creationId="{41DDE50B-BC60-4B7C-B4D5-F1590E3652CC}"/>
          </ac:picMkLst>
        </pc:picChg>
        <pc:picChg chg="mod">
          <ac:chgData name="NGUYEN PHAM ANH THU" userId="baf72463-252b-4d5f-a6ca-5a6327a9888d" providerId="ADAL" clId="{A230E93B-D9B0-4DCB-AA16-381D18A8938B}" dt="2022-01-07T15:05:50.696" v="5210"/>
          <ac:picMkLst>
            <pc:docMk/>
            <pc:sldMk cId="3091115701" sldId="304"/>
            <ac:picMk id="105" creationId="{57260688-34DD-4AC5-AB6B-6533B196BE5D}"/>
          </ac:picMkLst>
        </pc:picChg>
        <pc:picChg chg="del">
          <ac:chgData name="NGUYEN PHAM ANH THU" userId="baf72463-252b-4d5f-a6ca-5a6327a9888d" providerId="ADAL" clId="{A230E93B-D9B0-4DCB-AA16-381D18A8938B}" dt="2022-01-07T15:01:03.749" v="5063" actId="478"/>
          <ac:picMkLst>
            <pc:docMk/>
            <pc:sldMk cId="3091115701" sldId="304"/>
            <ac:picMk id="107" creationId="{49B79F8B-9756-4345-895F-B6131DB859BF}"/>
          </ac:picMkLst>
        </pc:picChg>
        <pc:picChg chg="del">
          <ac:chgData name="NGUYEN PHAM ANH THU" userId="baf72463-252b-4d5f-a6ca-5a6327a9888d" providerId="ADAL" clId="{A230E93B-D9B0-4DCB-AA16-381D18A8938B}" dt="2022-01-07T15:01:03.749" v="5063" actId="478"/>
          <ac:picMkLst>
            <pc:docMk/>
            <pc:sldMk cId="3091115701" sldId="304"/>
            <ac:picMk id="108" creationId="{28CAED02-0057-4770-936D-A53871C8D540}"/>
          </ac:picMkLst>
        </pc:picChg>
      </pc:sldChg>
      <pc:sldChg chg="addSp delSp modSp add mod ord addAnim delAnim">
        <pc:chgData name="NGUYEN PHAM ANH THU" userId="baf72463-252b-4d5f-a6ca-5a6327a9888d" providerId="ADAL" clId="{A230E93B-D9B0-4DCB-AA16-381D18A8938B}" dt="2022-01-07T15:07:48.286" v="5281" actId="114"/>
        <pc:sldMkLst>
          <pc:docMk/>
          <pc:sldMk cId="715791579" sldId="305"/>
        </pc:sldMkLst>
        <pc:spChg chg="add del">
          <ac:chgData name="NGUYEN PHAM ANH THU" userId="baf72463-252b-4d5f-a6ca-5a6327a9888d" providerId="ADAL" clId="{A230E93B-D9B0-4DCB-AA16-381D18A8938B}" dt="2022-01-07T15:07:14.916" v="5241" actId="478"/>
          <ac:spMkLst>
            <pc:docMk/>
            <pc:sldMk cId="715791579" sldId="305"/>
            <ac:spMk id="4" creationId="{CA6050E7-7729-41CE-AAE1-BD52BF69034F}"/>
          </ac:spMkLst>
        </pc:spChg>
        <pc:spChg chg="mod">
          <ac:chgData name="NGUYEN PHAM ANH THU" userId="baf72463-252b-4d5f-a6ca-5a6327a9888d" providerId="ADAL" clId="{A230E93B-D9B0-4DCB-AA16-381D18A8938B}" dt="2022-01-07T15:07:48.286" v="5281" actId="114"/>
          <ac:spMkLst>
            <pc:docMk/>
            <pc:sldMk cId="715791579" sldId="305"/>
            <ac:spMk id="6" creationId="{ED1F33CC-214A-49E1-842B-7872F22E1975}"/>
          </ac:spMkLst>
        </pc:spChg>
        <pc:spChg chg="add del">
          <ac:chgData name="NGUYEN PHAM ANH THU" userId="baf72463-252b-4d5f-a6ca-5a6327a9888d" providerId="ADAL" clId="{A230E93B-D9B0-4DCB-AA16-381D18A8938B}" dt="2022-01-07T15:07:14.916" v="5241" actId="478"/>
          <ac:spMkLst>
            <pc:docMk/>
            <pc:sldMk cId="715791579" sldId="305"/>
            <ac:spMk id="119" creationId="{D949DA97-71BD-4D3A-ACFA-F72E244A1ECD}"/>
          </ac:spMkLst>
        </pc:spChg>
        <pc:picChg chg="add del">
          <ac:chgData name="NGUYEN PHAM ANH THU" userId="baf72463-252b-4d5f-a6ca-5a6327a9888d" providerId="ADAL" clId="{A230E93B-D9B0-4DCB-AA16-381D18A8938B}" dt="2022-01-07T15:07:14.916" v="5241" actId="478"/>
          <ac:picMkLst>
            <pc:docMk/>
            <pc:sldMk cId="715791579" sldId="305"/>
            <ac:picMk id="107" creationId="{49B79F8B-9756-4345-895F-B6131DB859BF}"/>
          </ac:picMkLst>
        </pc:picChg>
        <pc:picChg chg="add del">
          <ac:chgData name="NGUYEN PHAM ANH THU" userId="baf72463-252b-4d5f-a6ca-5a6327a9888d" providerId="ADAL" clId="{A230E93B-D9B0-4DCB-AA16-381D18A8938B}" dt="2022-01-07T15:07:14.916" v="5241" actId="478"/>
          <ac:picMkLst>
            <pc:docMk/>
            <pc:sldMk cId="715791579" sldId="305"/>
            <ac:picMk id="108" creationId="{28CAED02-0057-4770-936D-A53871C8D540}"/>
          </ac:picMkLst>
        </pc:picChg>
      </pc:sldChg>
      <pc:sldChg chg="addSp delSp modSp add mod ord modAnim">
        <pc:chgData name="NGUYEN PHAM ANH THU" userId="baf72463-252b-4d5f-a6ca-5a6327a9888d" providerId="ADAL" clId="{A230E93B-D9B0-4DCB-AA16-381D18A8938B}" dt="2022-01-08T15:45:38.964" v="11226"/>
        <pc:sldMkLst>
          <pc:docMk/>
          <pc:sldMk cId="2051166764" sldId="306"/>
        </pc:sldMkLst>
        <pc:spChg chg="add mod">
          <ac:chgData name="NGUYEN PHAM ANH THU" userId="baf72463-252b-4d5f-a6ca-5a6327a9888d" providerId="ADAL" clId="{A230E93B-D9B0-4DCB-AA16-381D18A8938B}" dt="2022-01-07T15:16:36.163" v="5523" actId="164"/>
          <ac:spMkLst>
            <pc:docMk/>
            <pc:sldMk cId="2051166764" sldId="306"/>
            <ac:spMk id="2" creationId="{BD2C140D-D9C3-4BCD-8ECC-A7F293E50896}"/>
          </ac:spMkLst>
        </pc:spChg>
        <pc:spChg chg="add mod">
          <ac:chgData name="NGUYEN PHAM ANH THU" userId="baf72463-252b-4d5f-a6ca-5a6327a9888d" providerId="ADAL" clId="{A230E93B-D9B0-4DCB-AA16-381D18A8938B}" dt="2022-01-07T15:16:36.163" v="5523" actId="164"/>
          <ac:spMkLst>
            <pc:docMk/>
            <pc:sldMk cId="2051166764" sldId="306"/>
            <ac:spMk id="3" creationId="{E2D3352B-710E-4BDA-BB96-98813A2E39B6}"/>
          </ac:spMkLst>
        </pc:spChg>
        <pc:spChg chg="mod">
          <ac:chgData name="NGUYEN PHAM ANH THU" userId="baf72463-252b-4d5f-a6ca-5a6327a9888d" providerId="ADAL" clId="{A230E93B-D9B0-4DCB-AA16-381D18A8938B}" dt="2022-01-07T15:15:52.544" v="5438" actId="1076"/>
          <ac:spMkLst>
            <pc:docMk/>
            <pc:sldMk cId="2051166764" sldId="306"/>
            <ac:spMk id="45" creationId="{69D88B89-81BA-42A3-9B2F-83138AABCCAF}"/>
          </ac:spMkLst>
        </pc:spChg>
        <pc:grpChg chg="add mod">
          <ac:chgData name="NGUYEN PHAM ANH THU" userId="baf72463-252b-4d5f-a6ca-5a6327a9888d" providerId="ADAL" clId="{A230E93B-D9B0-4DCB-AA16-381D18A8938B}" dt="2022-01-07T15:16:36.163" v="5523" actId="164"/>
          <ac:grpSpMkLst>
            <pc:docMk/>
            <pc:sldMk cId="2051166764" sldId="306"/>
            <ac:grpSpMk id="4" creationId="{8196A5B4-1A06-45D8-958B-679C3BFC8545}"/>
          </ac:grpSpMkLst>
        </pc:grpChg>
        <pc:grpChg chg="mod">
          <ac:chgData name="NGUYEN PHAM ANH THU" userId="baf72463-252b-4d5f-a6ca-5a6327a9888d" providerId="ADAL" clId="{A230E93B-D9B0-4DCB-AA16-381D18A8938B}" dt="2022-01-07T15:15:48.736" v="5437" actId="14100"/>
          <ac:grpSpMkLst>
            <pc:docMk/>
            <pc:sldMk cId="2051166764" sldId="306"/>
            <ac:grpSpMk id="34" creationId="{8719DC1F-9488-49D8-A6ED-6C21456BF3CA}"/>
          </ac:grpSpMkLst>
        </pc:grpChg>
        <pc:picChg chg="del">
          <ac:chgData name="NGUYEN PHAM ANH THU" userId="baf72463-252b-4d5f-a6ca-5a6327a9888d" providerId="ADAL" clId="{A230E93B-D9B0-4DCB-AA16-381D18A8938B}" dt="2022-01-07T15:08:07.766" v="5285" actId="478"/>
          <ac:picMkLst>
            <pc:docMk/>
            <pc:sldMk cId="2051166764" sldId="306"/>
            <ac:picMk id="44" creationId="{88229479-EB5D-4D2D-A7A3-F2801EE4EFDC}"/>
          </ac:picMkLst>
        </pc:picChg>
        <pc:picChg chg="add mod">
          <ac:chgData name="NGUYEN PHAM ANH THU" userId="baf72463-252b-4d5f-a6ca-5a6327a9888d" providerId="ADAL" clId="{A230E93B-D9B0-4DCB-AA16-381D18A8938B}" dt="2022-01-07T15:15:10.031" v="5289" actId="1076"/>
          <ac:picMkLst>
            <pc:docMk/>
            <pc:sldMk cId="2051166764" sldId="306"/>
            <ac:picMk id="2050" creationId="{C34FAAFD-8A7D-4EE4-9B21-6449B6D06B8A}"/>
          </ac:picMkLst>
        </pc:picChg>
      </pc:sldChg>
      <pc:sldChg chg="addSp delSp modSp add mod">
        <pc:chgData name="NGUYEN PHAM ANH THU" userId="baf72463-252b-4d5f-a6ca-5a6327a9888d" providerId="ADAL" clId="{A230E93B-D9B0-4DCB-AA16-381D18A8938B}" dt="2022-01-07T15:21:42.945" v="5897" actId="208"/>
        <pc:sldMkLst>
          <pc:docMk/>
          <pc:sldMk cId="1364673780" sldId="307"/>
        </pc:sldMkLst>
        <pc:spChg chg="add mod">
          <ac:chgData name="NGUYEN PHAM ANH THU" userId="baf72463-252b-4d5f-a6ca-5a6327a9888d" providerId="ADAL" clId="{A230E93B-D9B0-4DCB-AA16-381D18A8938B}" dt="2022-01-07T15:21:42.945" v="5897" actId="208"/>
          <ac:spMkLst>
            <pc:docMk/>
            <pc:sldMk cId="1364673780" sldId="307"/>
            <ac:spMk id="8" creationId="{F59042CA-D36D-492F-9FC6-0CCA254B81AE}"/>
          </ac:spMkLst>
        </pc:spChg>
        <pc:spChg chg="add mod">
          <ac:chgData name="NGUYEN PHAM ANH THU" userId="baf72463-252b-4d5f-a6ca-5a6327a9888d" providerId="ADAL" clId="{A230E93B-D9B0-4DCB-AA16-381D18A8938B}" dt="2022-01-07T15:21:21.070" v="5895" actId="1076"/>
          <ac:spMkLst>
            <pc:docMk/>
            <pc:sldMk cId="1364673780" sldId="307"/>
            <ac:spMk id="9" creationId="{78AD9028-5759-47FB-AFBD-E08BF793619C}"/>
          </ac:spMkLst>
        </pc:spChg>
        <pc:spChg chg="del">
          <ac:chgData name="NGUYEN PHAM ANH THU" userId="baf72463-252b-4d5f-a6ca-5a6327a9888d" providerId="ADAL" clId="{A230E93B-D9B0-4DCB-AA16-381D18A8938B}" dt="2022-01-07T15:17:11.273" v="5552" actId="478"/>
          <ac:spMkLst>
            <pc:docMk/>
            <pc:sldMk cId="1364673780" sldId="307"/>
            <ac:spMk id="45" creationId="{69D88B89-81BA-42A3-9B2F-83138AABCCAF}"/>
          </ac:spMkLst>
        </pc:spChg>
        <pc:spChg chg="mod">
          <ac:chgData name="NGUYEN PHAM ANH THU" userId="baf72463-252b-4d5f-a6ca-5a6327a9888d" providerId="ADAL" clId="{A230E93B-D9B0-4DCB-AA16-381D18A8938B}" dt="2022-01-07T15:17:53.572" v="5560"/>
          <ac:spMkLst>
            <pc:docMk/>
            <pc:sldMk cId="1364673780" sldId="307"/>
            <ac:spMk id="57" creationId="{F5644F07-DDA6-493B-A566-072023501032}"/>
          </ac:spMkLst>
        </pc:spChg>
        <pc:spChg chg="mod">
          <ac:chgData name="NGUYEN PHAM ANH THU" userId="baf72463-252b-4d5f-a6ca-5a6327a9888d" providerId="ADAL" clId="{A230E93B-D9B0-4DCB-AA16-381D18A8938B}" dt="2022-01-07T15:17:53.572" v="5560"/>
          <ac:spMkLst>
            <pc:docMk/>
            <pc:sldMk cId="1364673780" sldId="307"/>
            <ac:spMk id="58" creationId="{43D36886-180A-4E96-883A-634BA8FEEC45}"/>
          </ac:spMkLst>
        </pc:spChg>
        <pc:spChg chg="mod">
          <ac:chgData name="NGUYEN PHAM ANH THU" userId="baf72463-252b-4d5f-a6ca-5a6327a9888d" providerId="ADAL" clId="{A230E93B-D9B0-4DCB-AA16-381D18A8938B}" dt="2022-01-07T15:17:53.572" v="5560"/>
          <ac:spMkLst>
            <pc:docMk/>
            <pc:sldMk cId="1364673780" sldId="307"/>
            <ac:spMk id="61" creationId="{BDE6183C-9C5D-43F6-B5E9-1C6A33DF3E74}"/>
          </ac:spMkLst>
        </pc:spChg>
        <pc:spChg chg="mod">
          <ac:chgData name="NGUYEN PHAM ANH THU" userId="baf72463-252b-4d5f-a6ca-5a6327a9888d" providerId="ADAL" clId="{A230E93B-D9B0-4DCB-AA16-381D18A8938B}" dt="2022-01-07T15:17:53.572" v="5560"/>
          <ac:spMkLst>
            <pc:docMk/>
            <pc:sldMk cId="1364673780" sldId="307"/>
            <ac:spMk id="63" creationId="{39D014A9-3B57-4203-867C-D098B7A7C65F}"/>
          </ac:spMkLst>
        </pc:spChg>
        <pc:spChg chg="mod">
          <ac:chgData name="NGUYEN PHAM ANH THU" userId="baf72463-252b-4d5f-a6ca-5a6327a9888d" providerId="ADAL" clId="{A230E93B-D9B0-4DCB-AA16-381D18A8938B}" dt="2022-01-07T15:17:53.572" v="5560"/>
          <ac:spMkLst>
            <pc:docMk/>
            <pc:sldMk cId="1364673780" sldId="307"/>
            <ac:spMk id="64" creationId="{B545E563-CA65-4A6C-8793-488E5648BB23}"/>
          </ac:spMkLst>
        </pc:spChg>
        <pc:spChg chg="mod">
          <ac:chgData name="NGUYEN PHAM ANH THU" userId="baf72463-252b-4d5f-a6ca-5a6327a9888d" providerId="ADAL" clId="{A230E93B-D9B0-4DCB-AA16-381D18A8938B}" dt="2022-01-07T15:17:53.572" v="5560"/>
          <ac:spMkLst>
            <pc:docMk/>
            <pc:sldMk cId="1364673780" sldId="307"/>
            <ac:spMk id="65" creationId="{71CB4949-0470-4487-9BFE-F57FD76F6311}"/>
          </ac:spMkLst>
        </pc:spChg>
        <pc:spChg chg="mod">
          <ac:chgData name="NGUYEN PHAM ANH THU" userId="baf72463-252b-4d5f-a6ca-5a6327a9888d" providerId="ADAL" clId="{A230E93B-D9B0-4DCB-AA16-381D18A8938B}" dt="2022-01-07T15:18:37.009" v="5565"/>
          <ac:spMkLst>
            <pc:docMk/>
            <pc:sldMk cId="1364673780" sldId="307"/>
            <ac:spMk id="72" creationId="{027A0AE6-242E-46B1-B50D-561F58BEC8A7}"/>
          </ac:spMkLst>
        </pc:spChg>
        <pc:spChg chg="mod">
          <ac:chgData name="NGUYEN PHAM ANH THU" userId="baf72463-252b-4d5f-a6ca-5a6327a9888d" providerId="ADAL" clId="{A230E93B-D9B0-4DCB-AA16-381D18A8938B}" dt="2022-01-07T15:18:37.009" v="5565"/>
          <ac:spMkLst>
            <pc:docMk/>
            <pc:sldMk cId="1364673780" sldId="307"/>
            <ac:spMk id="73" creationId="{29AC7089-442F-4632-8F1B-4B62D4CBA968}"/>
          </ac:spMkLst>
        </pc:spChg>
        <pc:spChg chg="mod">
          <ac:chgData name="NGUYEN PHAM ANH THU" userId="baf72463-252b-4d5f-a6ca-5a6327a9888d" providerId="ADAL" clId="{A230E93B-D9B0-4DCB-AA16-381D18A8938B}" dt="2022-01-07T15:18:37.009" v="5565"/>
          <ac:spMkLst>
            <pc:docMk/>
            <pc:sldMk cId="1364673780" sldId="307"/>
            <ac:spMk id="74" creationId="{E6951E1C-2FF4-4737-B718-D4571FA4E27B}"/>
          </ac:spMkLst>
        </pc:spChg>
        <pc:grpChg chg="del">
          <ac:chgData name="NGUYEN PHAM ANH THU" userId="baf72463-252b-4d5f-a6ca-5a6327a9888d" providerId="ADAL" clId="{A230E93B-D9B0-4DCB-AA16-381D18A8938B}" dt="2022-01-07T15:17:11.273" v="5552" actId="478"/>
          <ac:grpSpMkLst>
            <pc:docMk/>
            <pc:sldMk cId="1364673780" sldId="307"/>
            <ac:grpSpMk id="4" creationId="{8196A5B4-1A06-45D8-958B-679C3BFC8545}"/>
          </ac:grpSpMkLst>
        </pc:grpChg>
        <pc:grpChg chg="del">
          <ac:chgData name="NGUYEN PHAM ANH THU" userId="baf72463-252b-4d5f-a6ca-5a6327a9888d" providerId="ADAL" clId="{A230E93B-D9B0-4DCB-AA16-381D18A8938B}" dt="2022-01-07T15:17:11.273" v="5552" actId="478"/>
          <ac:grpSpMkLst>
            <pc:docMk/>
            <pc:sldMk cId="1364673780" sldId="307"/>
            <ac:grpSpMk id="34" creationId="{8719DC1F-9488-49D8-A6ED-6C21456BF3CA}"/>
          </ac:grpSpMkLst>
        </pc:grpChg>
        <pc:grpChg chg="add mod">
          <ac:chgData name="NGUYEN PHAM ANH THU" userId="baf72463-252b-4d5f-a6ca-5a6327a9888d" providerId="ADAL" clId="{A230E93B-D9B0-4DCB-AA16-381D18A8938B}" dt="2022-01-07T15:18:04.426" v="5564" actId="1076"/>
          <ac:grpSpMkLst>
            <pc:docMk/>
            <pc:sldMk cId="1364673780" sldId="307"/>
            <ac:grpSpMk id="43" creationId="{79533E8C-E97E-4F92-9781-0F0D8BABD26E}"/>
          </ac:grpSpMkLst>
        </pc:grpChg>
        <pc:grpChg chg="mod">
          <ac:chgData name="NGUYEN PHAM ANH THU" userId="baf72463-252b-4d5f-a6ca-5a6327a9888d" providerId="ADAL" clId="{A230E93B-D9B0-4DCB-AA16-381D18A8938B}" dt="2022-01-07T15:17:53.572" v="5560"/>
          <ac:grpSpMkLst>
            <pc:docMk/>
            <pc:sldMk cId="1364673780" sldId="307"/>
            <ac:grpSpMk id="49" creationId="{0F712168-F3B0-4B6E-B71C-A7FE3AC26DFD}"/>
          </ac:grpSpMkLst>
        </pc:grpChg>
        <pc:grpChg chg="mod">
          <ac:chgData name="NGUYEN PHAM ANH THU" userId="baf72463-252b-4d5f-a6ca-5a6327a9888d" providerId="ADAL" clId="{A230E93B-D9B0-4DCB-AA16-381D18A8938B}" dt="2022-01-07T15:17:53.572" v="5560"/>
          <ac:grpSpMkLst>
            <pc:docMk/>
            <pc:sldMk cId="1364673780" sldId="307"/>
            <ac:grpSpMk id="60" creationId="{ACC041D8-BD03-4438-BD56-9281FDC2E478}"/>
          </ac:grpSpMkLst>
        </pc:grpChg>
        <pc:grpChg chg="add del mod">
          <ac:chgData name="NGUYEN PHAM ANH THU" userId="baf72463-252b-4d5f-a6ca-5a6327a9888d" providerId="ADAL" clId="{A230E93B-D9B0-4DCB-AA16-381D18A8938B}" dt="2022-01-07T15:18:54.303" v="5571" actId="478"/>
          <ac:grpSpMkLst>
            <pc:docMk/>
            <pc:sldMk cId="1364673780" sldId="307"/>
            <ac:grpSpMk id="66" creationId="{B5E3B037-F7AF-4148-8FCE-3A03ABE3F60D}"/>
          </ac:grpSpMkLst>
        </pc:grpChg>
        <pc:grpChg chg="del">
          <ac:chgData name="NGUYEN PHAM ANH THU" userId="baf72463-252b-4d5f-a6ca-5a6327a9888d" providerId="ADAL" clId="{A230E93B-D9B0-4DCB-AA16-381D18A8938B}" dt="2022-01-07T15:17:11.273" v="5552" actId="478"/>
          <ac:grpSpMkLst>
            <pc:docMk/>
            <pc:sldMk cId="1364673780" sldId="307"/>
            <ac:grpSpMk id="69" creationId="{46DA9EDB-A3C8-4E30-ABA5-00B5C348EDD0}"/>
          </ac:grpSpMkLst>
        </pc:grpChg>
        <pc:grpChg chg="mod">
          <ac:chgData name="NGUYEN PHAM ANH THU" userId="baf72463-252b-4d5f-a6ca-5a6327a9888d" providerId="ADAL" clId="{A230E93B-D9B0-4DCB-AA16-381D18A8938B}" dt="2022-01-07T15:18:37.009" v="5565"/>
          <ac:grpSpMkLst>
            <pc:docMk/>
            <pc:sldMk cId="1364673780" sldId="307"/>
            <ac:grpSpMk id="71" creationId="{38649C84-F98B-4661-B469-7240AEFE3D28}"/>
          </ac:grpSpMkLst>
        </pc:grpChg>
        <pc:picChg chg="add mod modCrop">
          <ac:chgData name="NGUYEN PHAM ANH THU" userId="baf72463-252b-4d5f-a6ca-5a6327a9888d" providerId="ADAL" clId="{A230E93B-D9B0-4DCB-AA16-381D18A8938B}" dt="2022-01-07T15:17:42.496" v="5559" actId="14100"/>
          <ac:picMkLst>
            <pc:docMk/>
            <pc:sldMk cId="1364673780" sldId="307"/>
            <ac:picMk id="6" creationId="{5AE88557-0F4D-45CD-A207-AAA16351C641}"/>
          </ac:picMkLst>
        </pc:picChg>
        <pc:picChg chg="del">
          <ac:chgData name="NGUYEN PHAM ANH THU" userId="baf72463-252b-4d5f-a6ca-5a6327a9888d" providerId="ADAL" clId="{A230E93B-D9B0-4DCB-AA16-381D18A8938B}" dt="2022-01-07T15:17:11.273" v="5552" actId="478"/>
          <ac:picMkLst>
            <pc:docMk/>
            <pc:sldMk cId="1364673780" sldId="307"/>
            <ac:picMk id="7" creationId="{E754327C-BE9A-4F32-A99A-27694968543A}"/>
          </ac:picMkLst>
        </pc:picChg>
        <pc:picChg chg="mod">
          <ac:chgData name="NGUYEN PHAM ANH THU" userId="baf72463-252b-4d5f-a6ca-5a6327a9888d" providerId="ADAL" clId="{A230E93B-D9B0-4DCB-AA16-381D18A8938B}" dt="2022-01-07T15:17:53.572" v="5560"/>
          <ac:picMkLst>
            <pc:docMk/>
            <pc:sldMk cId="1364673780" sldId="307"/>
            <ac:picMk id="44" creationId="{B000D2C0-0815-43C6-BB58-BFDA3F39614E}"/>
          </ac:picMkLst>
        </pc:picChg>
        <pc:picChg chg="mod">
          <ac:chgData name="NGUYEN PHAM ANH THU" userId="baf72463-252b-4d5f-a6ca-5a6327a9888d" providerId="ADAL" clId="{A230E93B-D9B0-4DCB-AA16-381D18A8938B}" dt="2022-01-07T15:17:53.572" v="5560"/>
          <ac:picMkLst>
            <pc:docMk/>
            <pc:sldMk cId="1364673780" sldId="307"/>
            <ac:picMk id="46" creationId="{B106EED2-D1DE-46B7-8766-A04A36C74475}"/>
          </ac:picMkLst>
        </pc:picChg>
        <pc:picChg chg="del">
          <ac:chgData name="NGUYEN PHAM ANH THU" userId="baf72463-252b-4d5f-a6ca-5a6327a9888d" providerId="ADAL" clId="{A230E93B-D9B0-4DCB-AA16-381D18A8938B}" dt="2022-01-07T15:17:11.273" v="5552" actId="478"/>
          <ac:picMkLst>
            <pc:docMk/>
            <pc:sldMk cId="1364673780" sldId="307"/>
            <ac:picMk id="47" creationId="{6EB87AB6-DC2C-42C3-A1D6-CE554C76B153}"/>
          </ac:picMkLst>
        </pc:picChg>
        <pc:picChg chg="mod">
          <ac:chgData name="NGUYEN PHAM ANH THU" userId="baf72463-252b-4d5f-a6ca-5a6327a9888d" providerId="ADAL" clId="{A230E93B-D9B0-4DCB-AA16-381D18A8938B}" dt="2022-01-07T15:17:53.572" v="5560"/>
          <ac:picMkLst>
            <pc:docMk/>
            <pc:sldMk cId="1364673780" sldId="307"/>
            <ac:picMk id="48" creationId="{EB6C7F36-3CB5-4FBB-B7DE-EDFAC3B73D55}"/>
          </ac:picMkLst>
        </pc:picChg>
        <pc:picChg chg="del">
          <ac:chgData name="NGUYEN PHAM ANH THU" userId="baf72463-252b-4d5f-a6ca-5a6327a9888d" providerId="ADAL" clId="{A230E93B-D9B0-4DCB-AA16-381D18A8938B}" dt="2022-01-07T15:17:11.273" v="5552" actId="478"/>
          <ac:picMkLst>
            <pc:docMk/>
            <pc:sldMk cId="1364673780" sldId="307"/>
            <ac:picMk id="50" creationId="{AC4BDE03-49B8-4D65-AD66-ED1DA939DDB8}"/>
          </ac:picMkLst>
        </pc:picChg>
        <pc:picChg chg="mod">
          <ac:chgData name="NGUYEN PHAM ANH THU" userId="baf72463-252b-4d5f-a6ca-5a6327a9888d" providerId="ADAL" clId="{A230E93B-D9B0-4DCB-AA16-381D18A8938B}" dt="2022-01-07T15:17:53.572" v="5560"/>
          <ac:picMkLst>
            <pc:docMk/>
            <pc:sldMk cId="1364673780" sldId="307"/>
            <ac:picMk id="51" creationId="{04D17A44-9E18-421D-A7E1-1134A72B294D}"/>
          </ac:picMkLst>
        </pc:picChg>
        <pc:picChg chg="mod">
          <ac:chgData name="NGUYEN PHAM ANH THU" userId="baf72463-252b-4d5f-a6ca-5a6327a9888d" providerId="ADAL" clId="{A230E93B-D9B0-4DCB-AA16-381D18A8938B}" dt="2022-01-07T15:17:53.572" v="5560"/>
          <ac:picMkLst>
            <pc:docMk/>
            <pc:sldMk cId="1364673780" sldId="307"/>
            <ac:picMk id="52" creationId="{A2A03054-DE7C-43E1-BC72-1F94BEC77232}"/>
          </ac:picMkLst>
        </pc:picChg>
        <pc:picChg chg="del">
          <ac:chgData name="NGUYEN PHAM ANH THU" userId="baf72463-252b-4d5f-a6ca-5a6327a9888d" providerId="ADAL" clId="{A230E93B-D9B0-4DCB-AA16-381D18A8938B}" dt="2022-01-07T15:17:11.273" v="5552" actId="478"/>
          <ac:picMkLst>
            <pc:docMk/>
            <pc:sldMk cId="1364673780" sldId="307"/>
            <ac:picMk id="53" creationId="{E534F3D4-CBC7-4C08-968B-1EAC17F9678E}"/>
          </ac:picMkLst>
        </pc:picChg>
        <pc:picChg chg="mod">
          <ac:chgData name="NGUYEN PHAM ANH THU" userId="baf72463-252b-4d5f-a6ca-5a6327a9888d" providerId="ADAL" clId="{A230E93B-D9B0-4DCB-AA16-381D18A8938B}" dt="2022-01-07T15:17:53.572" v="5560"/>
          <ac:picMkLst>
            <pc:docMk/>
            <pc:sldMk cId="1364673780" sldId="307"/>
            <ac:picMk id="54" creationId="{B8594023-F2C4-4F37-AA6D-6B2A4082D406}"/>
          </ac:picMkLst>
        </pc:picChg>
        <pc:picChg chg="mod">
          <ac:chgData name="NGUYEN PHAM ANH THU" userId="baf72463-252b-4d5f-a6ca-5a6327a9888d" providerId="ADAL" clId="{A230E93B-D9B0-4DCB-AA16-381D18A8938B}" dt="2022-01-07T15:17:53.572" v="5560"/>
          <ac:picMkLst>
            <pc:docMk/>
            <pc:sldMk cId="1364673780" sldId="307"/>
            <ac:picMk id="55" creationId="{0EC1B5A0-128F-4D7E-BC0D-F654B03C0D1C}"/>
          </ac:picMkLst>
        </pc:picChg>
        <pc:picChg chg="del">
          <ac:chgData name="NGUYEN PHAM ANH THU" userId="baf72463-252b-4d5f-a6ca-5a6327a9888d" providerId="ADAL" clId="{A230E93B-D9B0-4DCB-AA16-381D18A8938B}" dt="2022-01-07T15:17:11.273" v="5552" actId="478"/>
          <ac:picMkLst>
            <pc:docMk/>
            <pc:sldMk cId="1364673780" sldId="307"/>
            <ac:picMk id="56" creationId="{FFF999FA-1FCB-40A4-A5D1-1050A1B7279E}"/>
          </ac:picMkLst>
        </pc:picChg>
        <pc:picChg chg="del">
          <ac:chgData name="NGUYEN PHAM ANH THU" userId="baf72463-252b-4d5f-a6ca-5a6327a9888d" providerId="ADAL" clId="{A230E93B-D9B0-4DCB-AA16-381D18A8938B}" dt="2022-01-07T15:17:11.273" v="5552" actId="478"/>
          <ac:picMkLst>
            <pc:docMk/>
            <pc:sldMk cId="1364673780" sldId="307"/>
            <ac:picMk id="59" creationId="{0DB823AB-AC3D-45C8-827F-26AB9304739A}"/>
          </ac:picMkLst>
        </pc:picChg>
        <pc:picChg chg="del">
          <ac:chgData name="NGUYEN PHAM ANH THU" userId="baf72463-252b-4d5f-a6ca-5a6327a9888d" providerId="ADAL" clId="{A230E93B-D9B0-4DCB-AA16-381D18A8938B}" dt="2022-01-07T15:17:11.273" v="5552" actId="478"/>
          <ac:picMkLst>
            <pc:docMk/>
            <pc:sldMk cId="1364673780" sldId="307"/>
            <ac:picMk id="62" creationId="{AECA2393-D71A-4B3D-8C49-C2093F861820}"/>
          </ac:picMkLst>
        </pc:picChg>
        <pc:picChg chg="del">
          <ac:chgData name="NGUYEN PHAM ANH THU" userId="baf72463-252b-4d5f-a6ca-5a6327a9888d" providerId="ADAL" clId="{A230E93B-D9B0-4DCB-AA16-381D18A8938B}" dt="2022-01-07T15:17:11.273" v="5552" actId="478"/>
          <ac:picMkLst>
            <pc:docMk/>
            <pc:sldMk cId="1364673780" sldId="307"/>
            <ac:picMk id="67" creationId="{B5136C21-F842-43BA-82E4-599699B94D27}"/>
          </ac:picMkLst>
        </pc:picChg>
        <pc:picChg chg="del">
          <ac:chgData name="NGUYEN PHAM ANH THU" userId="baf72463-252b-4d5f-a6ca-5a6327a9888d" providerId="ADAL" clId="{A230E93B-D9B0-4DCB-AA16-381D18A8938B}" dt="2022-01-07T15:17:11.273" v="5552" actId="478"/>
          <ac:picMkLst>
            <pc:docMk/>
            <pc:sldMk cId="1364673780" sldId="307"/>
            <ac:picMk id="68" creationId="{AC6C5738-922D-4634-BE3D-D8520E6A5DF3}"/>
          </ac:picMkLst>
        </pc:picChg>
        <pc:picChg chg="del">
          <ac:chgData name="NGUYEN PHAM ANH THU" userId="baf72463-252b-4d5f-a6ca-5a6327a9888d" providerId="ADAL" clId="{A230E93B-D9B0-4DCB-AA16-381D18A8938B}" dt="2022-01-07T15:17:11.273" v="5552" actId="478"/>
          <ac:picMkLst>
            <pc:docMk/>
            <pc:sldMk cId="1364673780" sldId="307"/>
            <ac:picMk id="2050" creationId="{C34FAAFD-8A7D-4EE4-9B21-6449B6D06B8A}"/>
          </ac:picMkLst>
        </pc:picChg>
      </pc:sldChg>
      <pc:sldChg chg="addSp delSp modSp add del mod delAnim modAnim modNotesTx">
        <pc:chgData name="NGUYEN PHAM ANH THU" userId="baf72463-252b-4d5f-a6ca-5a6327a9888d" providerId="ADAL" clId="{A230E93B-D9B0-4DCB-AA16-381D18A8938B}" dt="2022-01-08T15:47:59.018" v="11330" actId="113"/>
        <pc:sldMkLst>
          <pc:docMk/>
          <pc:sldMk cId="2296535745" sldId="308"/>
        </pc:sldMkLst>
        <pc:spChg chg="add mod">
          <ac:chgData name="NGUYEN PHAM ANH THU" userId="baf72463-252b-4d5f-a6ca-5a6327a9888d" providerId="ADAL" clId="{A230E93B-D9B0-4DCB-AA16-381D18A8938B}" dt="2022-01-08T01:49:36.636" v="6911" actId="403"/>
          <ac:spMkLst>
            <pc:docMk/>
            <pc:sldMk cId="2296535745" sldId="308"/>
            <ac:spMk id="4" creationId="{C31E1189-3D64-4B5A-9831-998F7B942743}"/>
          </ac:spMkLst>
        </pc:spChg>
        <pc:spChg chg="mod">
          <ac:chgData name="NGUYEN PHAM ANH THU" userId="baf72463-252b-4d5f-a6ca-5a6327a9888d" providerId="ADAL" clId="{A230E93B-D9B0-4DCB-AA16-381D18A8938B}" dt="2022-01-08T01:49:57.216" v="6916" actId="14100"/>
          <ac:spMkLst>
            <pc:docMk/>
            <pc:sldMk cId="2296535745" sldId="308"/>
            <ac:spMk id="162" creationId="{2899E364-17C5-4977-B1B0-CBB0CD040175}"/>
          </ac:spMkLst>
        </pc:spChg>
        <pc:spChg chg="mod">
          <ac:chgData name="NGUYEN PHAM ANH THU" userId="baf72463-252b-4d5f-a6ca-5a6327a9888d" providerId="ADAL" clId="{A230E93B-D9B0-4DCB-AA16-381D18A8938B}" dt="2022-01-08T01:49:46.409" v="6914" actId="14100"/>
          <ac:spMkLst>
            <pc:docMk/>
            <pc:sldMk cId="2296535745" sldId="308"/>
            <ac:spMk id="163" creationId="{F93B7A0A-EBDD-4506-9DB8-4A11362A2404}"/>
          </ac:spMkLst>
        </pc:spChg>
        <pc:spChg chg="mod">
          <ac:chgData name="NGUYEN PHAM ANH THU" userId="baf72463-252b-4d5f-a6ca-5a6327a9888d" providerId="ADAL" clId="{A230E93B-D9B0-4DCB-AA16-381D18A8938B}" dt="2022-01-08T01:53:43.072" v="6957" actId="1076"/>
          <ac:spMkLst>
            <pc:docMk/>
            <pc:sldMk cId="2296535745" sldId="308"/>
            <ac:spMk id="167" creationId="{35314F7A-71D0-49CD-B382-17C8BA314487}"/>
          </ac:spMkLst>
        </pc:spChg>
        <pc:spChg chg="mod">
          <ac:chgData name="NGUYEN PHAM ANH THU" userId="baf72463-252b-4d5f-a6ca-5a6327a9888d" providerId="ADAL" clId="{A230E93B-D9B0-4DCB-AA16-381D18A8938B}" dt="2022-01-08T01:55:01.753" v="6976" actId="20577"/>
          <ac:spMkLst>
            <pc:docMk/>
            <pc:sldMk cId="2296535745" sldId="308"/>
            <ac:spMk id="170" creationId="{B7547608-CC78-44B0-B7C7-D59CE312902C}"/>
          </ac:spMkLst>
        </pc:spChg>
        <pc:spChg chg="mod">
          <ac:chgData name="NGUYEN PHAM ANH THU" userId="baf72463-252b-4d5f-a6ca-5a6327a9888d" providerId="ADAL" clId="{A230E93B-D9B0-4DCB-AA16-381D18A8938B}" dt="2022-01-08T01:55:51.252" v="7024" actId="20577"/>
          <ac:spMkLst>
            <pc:docMk/>
            <pc:sldMk cId="2296535745" sldId="308"/>
            <ac:spMk id="173" creationId="{A87F9647-3C4C-459A-8E1F-84A495DA727B}"/>
          </ac:spMkLst>
        </pc:spChg>
        <pc:grpChg chg="del">
          <ac:chgData name="NGUYEN PHAM ANH THU" userId="baf72463-252b-4d5f-a6ca-5a6327a9888d" providerId="ADAL" clId="{A230E93B-D9B0-4DCB-AA16-381D18A8938B}" dt="2022-01-08T01:45:41.379" v="6707" actId="478"/>
          <ac:grpSpMkLst>
            <pc:docMk/>
            <pc:sldMk cId="2296535745" sldId="308"/>
            <ac:grpSpMk id="3" creationId="{9559CA4D-5B44-48FD-8554-483C16531B8D}"/>
          </ac:grpSpMkLst>
        </pc:grpChg>
        <pc:grpChg chg="del">
          <ac:chgData name="NGUYEN PHAM ANH THU" userId="baf72463-252b-4d5f-a6ca-5a6327a9888d" providerId="ADAL" clId="{A230E93B-D9B0-4DCB-AA16-381D18A8938B}" dt="2022-01-08T01:45:41.379" v="6707" actId="478"/>
          <ac:grpSpMkLst>
            <pc:docMk/>
            <pc:sldMk cId="2296535745" sldId="308"/>
            <ac:grpSpMk id="8" creationId="{709B690C-AE2A-4620-8A1B-5D73E1E2A31B}"/>
          </ac:grpSpMkLst>
        </pc:grpChg>
        <pc:grpChg chg="del">
          <ac:chgData name="NGUYEN PHAM ANH THU" userId="baf72463-252b-4d5f-a6ca-5a6327a9888d" providerId="ADAL" clId="{A230E93B-D9B0-4DCB-AA16-381D18A8938B}" dt="2022-01-08T01:45:41.379" v="6707" actId="478"/>
          <ac:grpSpMkLst>
            <pc:docMk/>
            <pc:sldMk cId="2296535745" sldId="308"/>
            <ac:grpSpMk id="10" creationId="{237252C5-C1F6-4D4D-9F09-E89C07349907}"/>
          </ac:grpSpMkLst>
        </pc:grpChg>
        <pc:grpChg chg="del">
          <ac:chgData name="NGUYEN PHAM ANH THU" userId="baf72463-252b-4d5f-a6ca-5a6327a9888d" providerId="ADAL" clId="{A230E93B-D9B0-4DCB-AA16-381D18A8938B}" dt="2022-01-08T01:45:41.379" v="6707" actId="478"/>
          <ac:grpSpMkLst>
            <pc:docMk/>
            <pc:sldMk cId="2296535745" sldId="308"/>
            <ac:grpSpMk id="139" creationId="{F1305936-4893-4474-8F08-B7D56154C323}"/>
          </ac:grpSpMkLst>
        </pc:grpChg>
        <pc:grpChg chg="del">
          <ac:chgData name="NGUYEN PHAM ANH THU" userId="baf72463-252b-4d5f-a6ca-5a6327a9888d" providerId="ADAL" clId="{A230E93B-D9B0-4DCB-AA16-381D18A8938B}" dt="2022-01-08T01:45:41.379" v="6707" actId="478"/>
          <ac:grpSpMkLst>
            <pc:docMk/>
            <pc:sldMk cId="2296535745" sldId="308"/>
            <ac:grpSpMk id="152" creationId="{F4DD2E22-CC02-4BED-A384-35BE5125EA24}"/>
          </ac:grpSpMkLst>
        </pc:grpChg>
        <pc:grpChg chg="del">
          <ac:chgData name="NGUYEN PHAM ANH THU" userId="baf72463-252b-4d5f-a6ca-5a6327a9888d" providerId="ADAL" clId="{A230E93B-D9B0-4DCB-AA16-381D18A8938B}" dt="2022-01-08T01:45:41.379" v="6707" actId="478"/>
          <ac:grpSpMkLst>
            <pc:docMk/>
            <pc:sldMk cId="2296535745" sldId="308"/>
            <ac:grpSpMk id="155" creationId="{C4B1CFFE-AC28-46EA-8723-8A4A0C631F98}"/>
          </ac:grpSpMkLst>
        </pc:grpChg>
        <pc:grpChg chg="del">
          <ac:chgData name="NGUYEN PHAM ANH THU" userId="baf72463-252b-4d5f-a6ca-5a6327a9888d" providerId="ADAL" clId="{A230E93B-D9B0-4DCB-AA16-381D18A8938B}" dt="2022-01-08T01:45:41.379" v="6707" actId="478"/>
          <ac:grpSpMkLst>
            <pc:docMk/>
            <pc:sldMk cId="2296535745" sldId="308"/>
            <ac:grpSpMk id="158" creationId="{1389B55B-A27C-4F5D-9031-B0643F3D1DB1}"/>
          </ac:grpSpMkLst>
        </pc:grpChg>
        <pc:grpChg chg="add mod">
          <ac:chgData name="NGUYEN PHAM ANH THU" userId="baf72463-252b-4d5f-a6ca-5a6327a9888d" providerId="ADAL" clId="{A230E93B-D9B0-4DCB-AA16-381D18A8938B}" dt="2022-01-08T01:49:41.590" v="6912" actId="1076"/>
          <ac:grpSpMkLst>
            <pc:docMk/>
            <pc:sldMk cId="2296535745" sldId="308"/>
            <ac:grpSpMk id="161" creationId="{981D17AE-375A-4E66-B5E1-40D8B0A1223D}"/>
          </ac:grpSpMkLst>
        </pc:grpChg>
        <pc:grpChg chg="add mod">
          <ac:chgData name="NGUYEN PHAM ANH THU" userId="baf72463-252b-4d5f-a6ca-5a6327a9888d" providerId="ADAL" clId="{A230E93B-D9B0-4DCB-AA16-381D18A8938B}" dt="2022-01-08T01:57:19.149" v="7038" actId="1076"/>
          <ac:grpSpMkLst>
            <pc:docMk/>
            <pc:sldMk cId="2296535745" sldId="308"/>
            <ac:grpSpMk id="165" creationId="{1FA90AA0-42EF-4449-87F5-AD371E802C93}"/>
          </ac:grpSpMkLst>
        </pc:grpChg>
        <pc:grpChg chg="add mod">
          <ac:chgData name="NGUYEN PHAM ANH THU" userId="baf72463-252b-4d5f-a6ca-5a6327a9888d" providerId="ADAL" clId="{A230E93B-D9B0-4DCB-AA16-381D18A8938B}" dt="2022-01-08T01:57:19.149" v="7038" actId="1076"/>
          <ac:grpSpMkLst>
            <pc:docMk/>
            <pc:sldMk cId="2296535745" sldId="308"/>
            <ac:grpSpMk id="168" creationId="{FC1BE579-EAF5-43C0-8088-805A3E76AB9E}"/>
          </ac:grpSpMkLst>
        </pc:grpChg>
        <pc:grpChg chg="add mod">
          <ac:chgData name="NGUYEN PHAM ANH THU" userId="baf72463-252b-4d5f-a6ca-5a6327a9888d" providerId="ADAL" clId="{A230E93B-D9B0-4DCB-AA16-381D18A8938B}" dt="2022-01-08T01:57:19.149" v="7038" actId="1076"/>
          <ac:grpSpMkLst>
            <pc:docMk/>
            <pc:sldMk cId="2296535745" sldId="308"/>
            <ac:grpSpMk id="171" creationId="{B2D13747-F814-40A0-A650-C5D220BEDC36}"/>
          </ac:grpSpMkLst>
        </pc:grpChg>
        <pc:graphicFrameChg chg="del">
          <ac:chgData name="NGUYEN PHAM ANH THU" userId="baf72463-252b-4d5f-a6ca-5a6327a9888d" providerId="ADAL" clId="{A230E93B-D9B0-4DCB-AA16-381D18A8938B}" dt="2022-01-08T01:45:41.379" v="6707" actId="478"/>
          <ac:graphicFrameMkLst>
            <pc:docMk/>
            <pc:sldMk cId="2296535745" sldId="308"/>
            <ac:graphicFrameMk id="2" creationId="{C67F2CB0-1FC5-4BE9-B982-AB3962CAB76A}"/>
          </ac:graphicFrameMkLst>
        </pc:graphicFrameChg>
        <pc:picChg chg="add mod">
          <ac:chgData name="NGUYEN PHAM ANH THU" userId="baf72463-252b-4d5f-a6ca-5a6327a9888d" providerId="ADAL" clId="{A230E93B-D9B0-4DCB-AA16-381D18A8938B}" dt="2022-01-08T10:05:55.612" v="8098"/>
          <ac:picMkLst>
            <pc:docMk/>
            <pc:sldMk cId="2296535745" sldId="308"/>
            <ac:picMk id="23" creationId="{C2803D15-CD4C-4669-87DB-AF7E8EA5A5EE}"/>
          </ac:picMkLst>
        </pc:picChg>
        <pc:picChg chg="del">
          <ac:chgData name="NGUYEN PHAM ANH THU" userId="baf72463-252b-4d5f-a6ca-5a6327a9888d" providerId="ADAL" clId="{A230E93B-D9B0-4DCB-AA16-381D18A8938B}" dt="2022-01-08T01:45:41.379" v="6707" actId="478"/>
          <ac:picMkLst>
            <pc:docMk/>
            <pc:sldMk cId="2296535745" sldId="308"/>
            <ac:picMk id="150" creationId="{294D1264-8224-4DD6-AABB-A885B655BC01}"/>
          </ac:picMkLst>
        </pc:picChg>
        <pc:picChg chg="add mod">
          <ac:chgData name="NGUYEN PHAM ANH THU" userId="baf72463-252b-4d5f-a6ca-5a6327a9888d" providerId="ADAL" clId="{A230E93B-D9B0-4DCB-AA16-381D18A8938B}" dt="2022-01-08T01:50:25.712" v="6920" actId="1076"/>
          <ac:picMkLst>
            <pc:docMk/>
            <pc:sldMk cId="2296535745" sldId="308"/>
            <ac:picMk id="164" creationId="{4A518D25-78EB-42C0-B482-3CEF8A018461}"/>
          </ac:picMkLst>
        </pc:picChg>
        <pc:picChg chg="mod">
          <ac:chgData name="NGUYEN PHAM ANH THU" userId="baf72463-252b-4d5f-a6ca-5a6327a9888d" providerId="ADAL" clId="{A230E93B-D9B0-4DCB-AA16-381D18A8938B}" dt="2022-01-08T01:53:20.496" v="6929"/>
          <ac:picMkLst>
            <pc:docMk/>
            <pc:sldMk cId="2296535745" sldId="308"/>
            <ac:picMk id="166" creationId="{5290DFB8-43C9-463D-8B9D-926F0C90AA52}"/>
          </ac:picMkLst>
        </pc:picChg>
        <pc:picChg chg="mod">
          <ac:chgData name="NGUYEN PHAM ANH THU" userId="baf72463-252b-4d5f-a6ca-5a6327a9888d" providerId="ADAL" clId="{A230E93B-D9B0-4DCB-AA16-381D18A8938B}" dt="2022-01-08T01:54:04.195" v="6960"/>
          <ac:picMkLst>
            <pc:docMk/>
            <pc:sldMk cId="2296535745" sldId="308"/>
            <ac:picMk id="169" creationId="{4A1F4937-F348-4F1D-B0A7-78ED8B8A8E5A}"/>
          </ac:picMkLst>
        </pc:picChg>
        <pc:picChg chg="mod">
          <ac:chgData name="NGUYEN PHAM ANH THU" userId="baf72463-252b-4d5f-a6ca-5a6327a9888d" providerId="ADAL" clId="{A230E93B-D9B0-4DCB-AA16-381D18A8938B}" dt="2022-01-08T01:55:40.546" v="6981"/>
          <ac:picMkLst>
            <pc:docMk/>
            <pc:sldMk cId="2296535745" sldId="308"/>
            <ac:picMk id="172" creationId="{45EFEFCD-4C54-43D1-9A8E-4169AE7295DC}"/>
          </ac:picMkLst>
        </pc:picChg>
      </pc:sldChg>
      <pc:sldChg chg="addSp delSp modSp add mod ord delAnim modAnim">
        <pc:chgData name="NGUYEN PHAM ANH THU" userId="baf72463-252b-4d5f-a6ca-5a6327a9888d" providerId="ADAL" clId="{A230E93B-D9B0-4DCB-AA16-381D18A8938B}" dt="2022-01-08T09:53:41.462" v="8029"/>
        <pc:sldMkLst>
          <pc:docMk/>
          <pc:sldMk cId="846796462" sldId="309"/>
        </pc:sldMkLst>
        <pc:spChg chg="del mod">
          <ac:chgData name="NGUYEN PHAM ANH THU" userId="baf72463-252b-4d5f-a6ca-5a6327a9888d" providerId="ADAL" clId="{A230E93B-D9B0-4DCB-AA16-381D18A8938B}" dt="2022-01-08T02:10:26.288" v="7074" actId="478"/>
          <ac:spMkLst>
            <pc:docMk/>
            <pc:sldMk cId="846796462" sldId="309"/>
            <ac:spMk id="4" creationId="{A61B15AC-9F64-4F82-8567-681488D5211E}"/>
          </ac:spMkLst>
        </pc:spChg>
        <pc:spChg chg="del mod">
          <ac:chgData name="NGUYEN PHAM ANH THU" userId="baf72463-252b-4d5f-a6ca-5a6327a9888d" providerId="ADAL" clId="{A230E93B-D9B0-4DCB-AA16-381D18A8938B}" dt="2022-01-08T02:10:27.873" v="7075" actId="478"/>
          <ac:spMkLst>
            <pc:docMk/>
            <pc:sldMk cId="846796462" sldId="309"/>
            <ac:spMk id="161" creationId="{B8660E68-2F55-4D93-B724-CA7B00709B86}"/>
          </ac:spMkLst>
        </pc:spChg>
        <pc:spChg chg="del mod">
          <ac:chgData name="NGUYEN PHAM ANH THU" userId="baf72463-252b-4d5f-a6ca-5a6327a9888d" providerId="ADAL" clId="{A230E93B-D9B0-4DCB-AA16-381D18A8938B}" dt="2022-01-08T02:10:29.289" v="7076" actId="478"/>
          <ac:spMkLst>
            <pc:docMk/>
            <pc:sldMk cId="846796462" sldId="309"/>
            <ac:spMk id="162" creationId="{C7709996-950A-4E32-BDF6-4ADB14FAE3FE}"/>
          </ac:spMkLst>
        </pc:spChg>
        <pc:spChg chg="del mod">
          <ac:chgData name="NGUYEN PHAM ANH THU" userId="baf72463-252b-4d5f-a6ca-5a6327a9888d" providerId="ADAL" clId="{A230E93B-D9B0-4DCB-AA16-381D18A8938B}" dt="2022-01-08T02:10:30.848" v="7077" actId="478"/>
          <ac:spMkLst>
            <pc:docMk/>
            <pc:sldMk cId="846796462" sldId="309"/>
            <ac:spMk id="163" creationId="{3D66517C-656E-46F7-8989-491887DC85D1}"/>
          </ac:spMkLst>
        </pc:spChg>
        <pc:spChg chg="del mod">
          <ac:chgData name="NGUYEN PHAM ANH THU" userId="baf72463-252b-4d5f-a6ca-5a6327a9888d" providerId="ADAL" clId="{A230E93B-D9B0-4DCB-AA16-381D18A8938B}" dt="2022-01-08T02:10:32.988" v="7078" actId="478"/>
          <ac:spMkLst>
            <pc:docMk/>
            <pc:sldMk cId="846796462" sldId="309"/>
            <ac:spMk id="164" creationId="{3EC2539A-2A44-4A87-85D7-8FDB95D31682}"/>
          </ac:spMkLst>
        </pc:spChg>
        <pc:spChg chg="mod">
          <ac:chgData name="NGUYEN PHAM ANH THU" userId="baf72463-252b-4d5f-a6ca-5a6327a9888d" providerId="ADAL" clId="{A230E93B-D9B0-4DCB-AA16-381D18A8938B}" dt="2022-01-08T02:03:35.621" v="7066"/>
          <ac:spMkLst>
            <pc:docMk/>
            <pc:sldMk cId="846796462" sldId="309"/>
            <ac:spMk id="172" creationId="{DBEF88B8-01E5-4908-8F1E-2C514C1BB952}"/>
          </ac:spMkLst>
        </pc:spChg>
        <pc:spChg chg="mod">
          <ac:chgData name="NGUYEN PHAM ANH THU" userId="baf72463-252b-4d5f-a6ca-5a6327a9888d" providerId="ADAL" clId="{A230E93B-D9B0-4DCB-AA16-381D18A8938B}" dt="2022-01-08T02:03:35.621" v="7066"/>
          <ac:spMkLst>
            <pc:docMk/>
            <pc:sldMk cId="846796462" sldId="309"/>
            <ac:spMk id="173" creationId="{D35F9BA5-3F5B-42DC-9CAC-E4BE9DC5613A}"/>
          </ac:spMkLst>
        </pc:spChg>
        <pc:spChg chg="mod">
          <ac:chgData name="NGUYEN PHAM ANH THU" userId="baf72463-252b-4d5f-a6ca-5a6327a9888d" providerId="ADAL" clId="{A230E93B-D9B0-4DCB-AA16-381D18A8938B}" dt="2022-01-08T02:03:35.621" v="7066"/>
          <ac:spMkLst>
            <pc:docMk/>
            <pc:sldMk cId="846796462" sldId="309"/>
            <ac:spMk id="174" creationId="{ACFEF779-0A70-4A95-BDE3-CD213815E564}"/>
          </ac:spMkLst>
        </pc:spChg>
        <pc:spChg chg="mod">
          <ac:chgData name="NGUYEN PHAM ANH THU" userId="baf72463-252b-4d5f-a6ca-5a6327a9888d" providerId="ADAL" clId="{A230E93B-D9B0-4DCB-AA16-381D18A8938B}" dt="2022-01-08T02:03:35.621" v="7066"/>
          <ac:spMkLst>
            <pc:docMk/>
            <pc:sldMk cId="846796462" sldId="309"/>
            <ac:spMk id="175" creationId="{2EC12932-798C-4D1F-8D63-8CACABB9F80E}"/>
          </ac:spMkLst>
        </pc:spChg>
        <pc:spChg chg="mod">
          <ac:chgData name="NGUYEN PHAM ANH THU" userId="baf72463-252b-4d5f-a6ca-5a6327a9888d" providerId="ADAL" clId="{A230E93B-D9B0-4DCB-AA16-381D18A8938B}" dt="2022-01-08T02:03:35.621" v="7066"/>
          <ac:spMkLst>
            <pc:docMk/>
            <pc:sldMk cId="846796462" sldId="309"/>
            <ac:spMk id="176" creationId="{27C925DB-7F27-47C7-BAAD-B81281C76686}"/>
          </ac:spMkLst>
        </pc:spChg>
        <pc:spChg chg="mod">
          <ac:chgData name="NGUYEN PHAM ANH THU" userId="baf72463-252b-4d5f-a6ca-5a6327a9888d" providerId="ADAL" clId="{A230E93B-D9B0-4DCB-AA16-381D18A8938B}" dt="2022-01-08T02:03:35.621" v="7066"/>
          <ac:spMkLst>
            <pc:docMk/>
            <pc:sldMk cId="846796462" sldId="309"/>
            <ac:spMk id="177" creationId="{BA2B9AD1-A4C2-4200-AB6A-A225EE59DC49}"/>
          </ac:spMkLst>
        </pc:spChg>
        <pc:spChg chg="mod">
          <ac:chgData name="NGUYEN PHAM ANH THU" userId="baf72463-252b-4d5f-a6ca-5a6327a9888d" providerId="ADAL" clId="{A230E93B-D9B0-4DCB-AA16-381D18A8938B}" dt="2022-01-08T02:03:35.621" v="7066"/>
          <ac:spMkLst>
            <pc:docMk/>
            <pc:sldMk cId="846796462" sldId="309"/>
            <ac:spMk id="178" creationId="{0A18B9C7-137E-47C7-B722-413AA716C1D3}"/>
          </ac:spMkLst>
        </pc:spChg>
        <pc:spChg chg="mod">
          <ac:chgData name="NGUYEN PHAM ANH THU" userId="baf72463-252b-4d5f-a6ca-5a6327a9888d" providerId="ADAL" clId="{A230E93B-D9B0-4DCB-AA16-381D18A8938B}" dt="2022-01-08T02:03:35.621" v="7066"/>
          <ac:spMkLst>
            <pc:docMk/>
            <pc:sldMk cId="846796462" sldId="309"/>
            <ac:spMk id="179" creationId="{4479579D-565B-4C29-9C2A-40D990642302}"/>
          </ac:spMkLst>
        </pc:spChg>
        <pc:spChg chg="mod">
          <ac:chgData name="NGUYEN PHAM ANH THU" userId="baf72463-252b-4d5f-a6ca-5a6327a9888d" providerId="ADAL" clId="{A230E93B-D9B0-4DCB-AA16-381D18A8938B}" dt="2022-01-08T02:03:35.621" v="7066"/>
          <ac:spMkLst>
            <pc:docMk/>
            <pc:sldMk cId="846796462" sldId="309"/>
            <ac:spMk id="180" creationId="{DF4835F5-B49E-4B64-92ED-AC611DD7A925}"/>
          </ac:spMkLst>
        </pc:spChg>
        <pc:spChg chg="mod">
          <ac:chgData name="NGUYEN PHAM ANH THU" userId="baf72463-252b-4d5f-a6ca-5a6327a9888d" providerId="ADAL" clId="{A230E93B-D9B0-4DCB-AA16-381D18A8938B}" dt="2022-01-08T02:03:35.621" v="7066"/>
          <ac:spMkLst>
            <pc:docMk/>
            <pc:sldMk cId="846796462" sldId="309"/>
            <ac:spMk id="181" creationId="{9A873E9A-6EC5-4E1F-A4DE-865B9B3874A6}"/>
          </ac:spMkLst>
        </pc:spChg>
        <pc:spChg chg="mod">
          <ac:chgData name="NGUYEN PHAM ANH THU" userId="baf72463-252b-4d5f-a6ca-5a6327a9888d" providerId="ADAL" clId="{A230E93B-D9B0-4DCB-AA16-381D18A8938B}" dt="2022-01-08T02:13:22.875" v="7089" actId="1076"/>
          <ac:spMkLst>
            <pc:docMk/>
            <pc:sldMk cId="846796462" sldId="309"/>
            <ac:spMk id="184" creationId="{A55D2EEF-3BB3-4D68-84A0-1D9E6AF942F7}"/>
          </ac:spMkLst>
        </pc:spChg>
        <pc:spChg chg="mod">
          <ac:chgData name="NGUYEN PHAM ANH THU" userId="baf72463-252b-4d5f-a6ca-5a6327a9888d" providerId="ADAL" clId="{A230E93B-D9B0-4DCB-AA16-381D18A8938B}" dt="2022-01-08T02:12:52.055" v="7079"/>
          <ac:spMkLst>
            <pc:docMk/>
            <pc:sldMk cId="846796462" sldId="309"/>
            <ac:spMk id="192" creationId="{657E79D4-BB29-4FE0-924C-5425C212B935}"/>
          </ac:spMkLst>
        </pc:spChg>
        <pc:spChg chg="mod">
          <ac:chgData name="NGUYEN PHAM ANH THU" userId="baf72463-252b-4d5f-a6ca-5a6327a9888d" providerId="ADAL" clId="{A230E93B-D9B0-4DCB-AA16-381D18A8938B}" dt="2022-01-08T02:12:52.055" v="7079"/>
          <ac:spMkLst>
            <pc:docMk/>
            <pc:sldMk cId="846796462" sldId="309"/>
            <ac:spMk id="193" creationId="{8D1DACC8-5917-4D3C-9EF9-6FE12468DEAA}"/>
          </ac:spMkLst>
        </pc:spChg>
        <pc:spChg chg="mod">
          <ac:chgData name="NGUYEN PHAM ANH THU" userId="baf72463-252b-4d5f-a6ca-5a6327a9888d" providerId="ADAL" clId="{A230E93B-D9B0-4DCB-AA16-381D18A8938B}" dt="2022-01-08T02:12:52.055" v="7079"/>
          <ac:spMkLst>
            <pc:docMk/>
            <pc:sldMk cId="846796462" sldId="309"/>
            <ac:spMk id="195" creationId="{E2C98194-FCF8-4771-8EA6-E499ABE458B5}"/>
          </ac:spMkLst>
        </pc:spChg>
        <pc:spChg chg="mod">
          <ac:chgData name="NGUYEN PHAM ANH THU" userId="baf72463-252b-4d5f-a6ca-5a6327a9888d" providerId="ADAL" clId="{A230E93B-D9B0-4DCB-AA16-381D18A8938B}" dt="2022-01-08T02:12:52.055" v="7079"/>
          <ac:spMkLst>
            <pc:docMk/>
            <pc:sldMk cId="846796462" sldId="309"/>
            <ac:spMk id="196" creationId="{3B003D17-1DC4-4F56-8215-F49B664AC7CA}"/>
          </ac:spMkLst>
        </pc:spChg>
        <pc:spChg chg="mod">
          <ac:chgData name="NGUYEN PHAM ANH THU" userId="baf72463-252b-4d5f-a6ca-5a6327a9888d" providerId="ADAL" clId="{A230E93B-D9B0-4DCB-AA16-381D18A8938B}" dt="2022-01-08T02:12:52.055" v="7079"/>
          <ac:spMkLst>
            <pc:docMk/>
            <pc:sldMk cId="846796462" sldId="309"/>
            <ac:spMk id="197" creationId="{CAB7ECBE-160B-4E1D-8D12-7336E0F612F5}"/>
          </ac:spMkLst>
        </pc:spChg>
        <pc:spChg chg="mod">
          <ac:chgData name="NGUYEN PHAM ANH THU" userId="baf72463-252b-4d5f-a6ca-5a6327a9888d" providerId="ADAL" clId="{A230E93B-D9B0-4DCB-AA16-381D18A8938B}" dt="2022-01-08T02:12:52.055" v="7079"/>
          <ac:spMkLst>
            <pc:docMk/>
            <pc:sldMk cId="846796462" sldId="309"/>
            <ac:spMk id="198" creationId="{3203D032-23CE-4C56-8C32-0BD2239EC102}"/>
          </ac:spMkLst>
        </pc:spChg>
        <pc:spChg chg="mod">
          <ac:chgData name="NGUYEN PHAM ANH THU" userId="baf72463-252b-4d5f-a6ca-5a6327a9888d" providerId="ADAL" clId="{A230E93B-D9B0-4DCB-AA16-381D18A8938B}" dt="2022-01-08T02:12:52.055" v="7079"/>
          <ac:spMkLst>
            <pc:docMk/>
            <pc:sldMk cId="846796462" sldId="309"/>
            <ac:spMk id="208" creationId="{048C79C7-1B49-40E4-AF97-73C7108E2439}"/>
          </ac:spMkLst>
        </pc:spChg>
        <pc:spChg chg="mod">
          <ac:chgData name="NGUYEN PHAM ANH THU" userId="baf72463-252b-4d5f-a6ca-5a6327a9888d" providerId="ADAL" clId="{A230E93B-D9B0-4DCB-AA16-381D18A8938B}" dt="2022-01-08T02:12:52.055" v="7079"/>
          <ac:spMkLst>
            <pc:docMk/>
            <pc:sldMk cId="846796462" sldId="309"/>
            <ac:spMk id="209" creationId="{00501414-49BB-4CB2-8EA0-5A7935A04A79}"/>
          </ac:spMkLst>
        </pc:spChg>
        <pc:spChg chg="mod">
          <ac:chgData name="NGUYEN PHAM ANH THU" userId="baf72463-252b-4d5f-a6ca-5a6327a9888d" providerId="ADAL" clId="{A230E93B-D9B0-4DCB-AA16-381D18A8938B}" dt="2022-01-08T02:12:52.055" v="7079"/>
          <ac:spMkLst>
            <pc:docMk/>
            <pc:sldMk cId="846796462" sldId="309"/>
            <ac:spMk id="211" creationId="{618377A4-3C92-4E44-B276-C8542A5F11C0}"/>
          </ac:spMkLst>
        </pc:spChg>
        <pc:spChg chg="mod">
          <ac:chgData name="NGUYEN PHAM ANH THU" userId="baf72463-252b-4d5f-a6ca-5a6327a9888d" providerId="ADAL" clId="{A230E93B-D9B0-4DCB-AA16-381D18A8938B}" dt="2022-01-08T02:12:52.055" v="7079"/>
          <ac:spMkLst>
            <pc:docMk/>
            <pc:sldMk cId="846796462" sldId="309"/>
            <ac:spMk id="212" creationId="{7A006659-F259-436A-850A-AC5ABF703C88}"/>
          </ac:spMkLst>
        </pc:spChg>
        <pc:spChg chg="mod">
          <ac:chgData name="NGUYEN PHAM ANH THU" userId="baf72463-252b-4d5f-a6ca-5a6327a9888d" providerId="ADAL" clId="{A230E93B-D9B0-4DCB-AA16-381D18A8938B}" dt="2022-01-08T02:12:52.055" v="7079"/>
          <ac:spMkLst>
            <pc:docMk/>
            <pc:sldMk cId="846796462" sldId="309"/>
            <ac:spMk id="213" creationId="{D80A5850-EFA5-402A-8ABD-2D96A36F89CB}"/>
          </ac:spMkLst>
        </pc:spChg>
        <pc:spChg chg="mod">
          <ac:chgData name="NGUYEN PHAM ANH THU" userId="baf72463-252b-4d5f-a6ca-5a6327a9888d" providerId="ADAL" clId="{A230E93B-D9B0-4DCB-AA16-381D18A8938B}" dt="2022-01-08T02:12:52.055" v="7079"/>
          <ac:spMkLst>
            <pc:docMk/>
            <pc:sldMk cId="846796462" sldId="309"/>
            <ac:spMk id="214" creationId="{21D6689E-C6AD-4B13-B8CB-D7FC3A98E075}"/>
          </ac:spMkLst>
        </pc:spChg>
        <pc:spChg chg="add del mod">
          <ac:chgData name="NGUYEN PHAM ANH THU" userId="baf72463-252b-4d5f-a6ca-5a6327a9888d" providerId="ADAL" clId="{A230E93B-D9B0-4DCB-AA16-381D18A8938B}" dt="2022-01-08T09:50:27.875" v="7992" actId="478"/>
          <ac:spMkLst>
            <pc:docMk/>
            <pc:sldMk cId="846796462" sldId="309"/>
            <ac:spMk id="216" creationId="{B16C68B7-B75C-4F3B-9057-710DB87B303E}"/>
          </ac:spMkLst>
        </pc:spChg>
        <pc:spChg chg="mod">
          <ac:chgData name="NGUYEN PHAM ANH THU" userId="baf72463-252b-4d5f-a6ca-5a6327a9888d" providerId="ADAL" clId="{A230E93B-D9B0-4DCB-AA16-381D18A8938B}" dt="2022-01-08T09:51:01.179" v="8008" actId="14100"/>
          <ac:spMkLst>
            <pc:docMk/>
            <pc:sldMk cId="846796462" sldId="309"/>
            <ac:spMk id="218" creationId="{914157DB-EEBB-4051-A70F-AB7BE3F79B11}"/>
          </ac:spMkLst>
        </pc:spChg>
        <pc:spChg chg="mod">
          <ac:chgData name="NGUYEN PHAM ANH THU" userId="baf72463-252b-4d5f-a6ca-5a6327a9888d" providerId="ADAL" clId="{A230E93B-D9B0-4DCB-AA16-381D18A8938B}" dt="2022-01-08T09:50:44.981" v="8004" actId="20577"/>
          <ac:spMkLst>
            <pc:docMk/>
            <pc:sldMk cId="846796462" sldId="309"/>
            <ac:spMk id="219" creationId="{B7E7F10F-5F12-4D57-847D-4D04ED93D2F8}"/>
          </ac:spMkLst>
        </pc:spChg>
        <pc:grpChg chg="mod">
          <ac:chgData name="NGUYEN PHAM ANH THU" userId="baf72463-252b-4d5f-a6ca-5a6327a9888d" providerId="ADAL" clId="{A230E93B-D9B0-4DCB-AA16-381D18A8938B}" dt="2022-01-08T09:48:17.381" v="7981" actId="164"/>
          <ac:grpSpMkLst>
            <pc:docMk/>
            <pc:sldMk cId="846796462" sldId="309"/>
            <ac:grpSpMk id="3" creationId="{9559CA4D-5B44-48FD-8554-483C16531B8D}"/>
          </ac:grpSpMkLst>
        </pc:grpChg>
        <pc:grpChg chg="add mod">
          <ac:chgData name="NGUYEN PHAM ANH THU" userId="baf72463-252b-4d5f-a6ca-5a6327a9888d" providerId="ADAL" clId="{A230E93B-D9B0-4DCB-AA16-381D18A8938B}" dt="2022-01-08T09:51:52.501" v="8019" actId="1076"/>
          <ac:grpSpMkLst>
            <pc:docMk/>
            <pc:sldMk cId="846796462" sldId="309"/>
            <ac:grpSpMk id="4" creationId="{D8C32448-D42A-4EE6-B6B7-1DA1FB6D271F}"/>
          </ac:grpSpMkLst>
        </pc:grpChg>
        <pc:grpChg chg="del">
          <ac:chgData name="NGUYEN PHAM ANH THU" userId="baf72463-252b-4d5f-a6ca-5a6327a9888d" providerId="ADAL" clId="{A230E93B-D9B0-4DCB-AA16-381D18A8938B}" dt="2022-01-08T02:10:23.245" v="7072" actId="478"/>
          <ac:grpSpMkLst>
            <pc:docMk/>
            <pc:sldMk cId="846796462" sldId="309"/>
            <ac:grpSpMk id="8" creationId="{709B690C-AE2A-4620-8A1B-5D73E1E2A31B}"/>
          </ac:grpSpMkLst>
        </pc:grpChg>
        <pc:grpChg chg="del">
          <ac:chgData name="NGUYEN PHAM ANH THU" userId="baf72463-252b-4d5f-a6ca-5a6327a9888d" providerId="ADAL" clId="{A230E93B-D9B0-4DCB-AA16-381D18A8938B}" dt="2022-01-08T02:10:23.245" v="7072" actId="478"/>
          <ac:grpSpMkLst>
            <pc:docMk/>
            <pc:sldMk cId="846796462" sldId="309"/>
            <ac:grpSpMk id="10" creationId="{237252C5-C1F6-4D4D-9F09-E89C07349907}"/>
          </ac:grpSpMkLst>
        </pc:grpChg>
        <pc:grpChg chg="mod">
          <ac:chgData name="NGUYEN PHAM ANH THU" userId="baf72463-252b-4d5f-a6ca-5a6327a9888d" providerId="ADAL" clId="{A230E93B-D9B0-4DCB-AA16-381D18A8938B}" dt="2022-01-08T09:48:17.381" v="7981" actId="164"/>
          <ac:grpSpMkLst>
            <pc:docMk/>
            <pc:sldMk cId="846796462" sldId="309"/>
            <ac:grpSpMk id="139" creationId="{F1305936-4893-4474-8F08-B7D56154C323}"/>
          </ac:grpSpMkLst>
        </pc:grpChg>
        <pc:grpChg chg="del">
          <ac:chgData name="NGUYEN PHAM ANH THU" userId="baf72463-252b-4d5f-a6ca-5a6327a9888d" providerId="ADAL" clId="{A230E93B-D9B0-4DCB-AA16-381D18A8938B}" dt="2022-01-08T02:10:23.245" v="7072" actId="478"/>
          <ac:grpSpMkLst>
            <pc:docMk/>
            <pc:sldMk cId="846796462" sldId="309"/>
            <ac:grpSpMk id="152" creationId="{F4DD2E22-CC02-4BED-A384-35BE5125EA24}"/>
          </ac:grpSpMkLst>
        </pc:grpChg>
        <pc:grpChg chg="del">
          <ac:chgData name="NGUYEN PHAM ANH THU" userId="baf72463-252b-4d5f-a6ca-5a6327a9888d" providerId="ADAL" clId="{A230E93B-D9B0-4DCB-AA16-381D18A8938B}" dt="2022-01-08T02:10:23.245" v="7072" actId="478"/>
          <ac:grpSpMkLst>
            <pc:docMk/>
            <pc:sldMk cId="846796462" sldId="309"/>
            <ac:grpSpMk id="155" creationId="{C4B1CFFE-AC28-46EA-8723-8A4A0C631F98}"/>
          </ac:grpSpMkLst>
        </pc:grpChg>
        <pc:grpChg chg="del">
          <ac:chgData name="NGUYEN PHAM ANH THU" userId="baf72463-252b-4d5f-a6ca-5a6327a9888d" providerId="ADAL" clId="{A230E93B-D9B0-4DCB-AA16-381D18A8938B}" dt="2022-01-08T02:10:23.245" v="7072" actId="478"/>
          <ac:grpSpMkLst>
            <pc:docMk/>
            <pc:sldMk cId="846796462" sldId="309"/>
            <ac:grpSpMk id="158" creationId="{1389B55B-A27C-4F5D-9031-B0643F3D1DB1}"/>
          </ac:grpSpMkLst>
        </pc:grpChg>
        <pc:grpChg chg="del">
          <ac:chgData name="NGUYEN PHAM ANH THU" userId="baf72463-252b-4d5f-a6ca-5a6327a9888d" providerId="ADAL" clId="{A230E93B-D9B0-4DCB-AA16-381D18A8938B}" dt="2022-01-08T02:10:23.245" v="7072" actId="478"/>
          <ac:grpSpMkLst>
            <pc:docMk/>
            <pc:sldMk cId="846796462" sldId="309"/>
            <ac:grpSpMk id="165" creationId="{39466626-8316-4EE2-9F59-577850E3D6CA}"/>
          </ac:grpSpMkLst>
        </pc:grpChg>
        <pc:grpChg chg="del">
          <ac:chgData name="NGUYEN PHAM ANH THU" userId="baf72463-252b-4d5f-a6ca-5a6327a9888d" providerId="ADAL" clId="{A230E93B-D9B0-4DCB-AA16-381D18A8938B}" dt="2022-01-08T02:10:23.245" v="7072" actId="478"/>
          <ac:grpSpMkLst>
            <pc:docMk/>
            <pc:sldMk cId="846796462" sldId="309"/>
            <ac:grpSpMk id="168" creationId="{F8CB7705-E759-4683-AF12-631398CED6C7}"/>
          </ac:grpSpMkLst>
        </pc:grpChg>
        <pc:grpChg chg="add mod">
          <ac:chgData name="NGUYEN PHAM ANH THU" userId="baf72463-252b-4d5f-a6ca-5a6327a9888d" providerId="ADAL" clId="{A230E93B-D9B0-4DCB-AA16-381D18A8938B}" dt="2022-01-08T09:48:17.381" v="7981" actId="164"/>
          <ac:grpSpMkLst>
            <pc:docMk/>
            <pc:sldMk cId="846796462" sldId="309"/>
            <ac:grpSpMk id="171" creationId="{933F9E49-ECCD-4C11-8F4E-7CC573752F73}"/>
          </ac:grpSpMkLst>
        </pc:grpChg>
        <pc:grpChg chg="add mod">
          <ac:chgData name="NGUYEN PHAM ANH THU" userId="baf72463-252b-4d5f-a6ca-5a6327a9888d" providerId="ADAL" clId="{A230E93B-D9B0-4DCB-AA16-381D18A8938B}" dt="2022-01-08T09:51:22.545" v="8013" actId="1076"/>
          <ac:grpSpMkLst>
            <pc:docMk/>
            <pc:sldMk cId="846796462" sldId="309"/>
            <ac:grpSpMk id="182" creationId="{E1956EB4-F574-4DDE-8DF9-85C930588499}"/>
          </ac:grpSpMkLst>
        </pc:grpChg>
        <pc:grpChg chg="add mod">
          <ac:chgData name="NGUYEN PHAM ANH THU" userId="baf72463-252b-4d5f-a6ca-5a6327a9888d" providerId="ADAL" clId="{A230E93B-D9B0-4DCB-AA16-381D18A8938B}" dt="2022-01-08T02:13:51.986" v="7096" actId="1076"/>
          <ac:grpSpMkLst>
            <pc:docMk/>
            <pc:sldMk cId="846796462" sldId="309"/>
            <ac:grpSpMk id="185" creationId="{B675E0C1-8741-4A93-B36D-FCEB6ED89067}"/>
          </ac:grpSpMkLst>
        </pc:grpChg>
        <pc:grpChg chg="mod">
          <ac:chgData name="NGUYEN PHAM ANH THU" userId="baf72463-252b-4d5f-a6ca-5a6327a9888d" providerId="ADAL" clId="{A230E93B-D9B0-4DCB-AA16-381D18A8938B}" dt="2022-01-08T02:12:52.055" v="7079"/>
          <ac:grpSpMkLst>
            <pc:docMk/>
            <pc:sldMk cId="846796462" sldId="309"/>
            <ac:grpSpMk id="189" creationId="{90A91BE8-EEC7-4A3A-83C0-C7533D04ECCE}"/>
          </ac:grpSpMkLst>
        </pc:grpChg>
        <pc:grpChg chg="mod">
          <ac:chgData name="NGUYEN PHAM ANH THU" userId="baf72463-252b-4d5f-a6ca-5a6327a9888d" providerId="ADAL" clId="{A230E93B-D9B0-4DCB-AA16-381D18A8938B}" dt="2022-01-08T02:12:52.055" v="7079"/>
          <ac:grpSpMkLst>
            <pc:docMk/>
            <pc:sldMk cId="846796462" sldId="309"/>
            <ac:grpSpMk id="194" creationId="{92A84C43-618F-4F6A-A05E-A265007E00A4}"/>
          </ac:grpSpMkLst>
        </pc:grpChg>
        <pc:grpChg chg="add mod">
          <ac:chgData name="NGUYEN PHAM ANH THU" userId="baf72463-252b-4d5f-a6ca-5a6327a9888d" providerId="ADAL" clId="{A230E93B-D9B0-4DCB-AA16-381D18A8938B}" dt="2022-01-08T02:13:51.986" v="7096" actId="1076"/>
          <ac:grpSpMkLst>
            <pc:docMk/>
            <pc:sldMk cId="846796462" sldId="309"/>
            <ac:grpSpMk id="199" creationId="{C58069CC-3D5F-43FE-B3D5-41F88AB931B3}"/>
          </ac:grpSpMkLst>
        </pc:grpChg>
        <pc:grpChg chg="mod">
          <ac:chgData name="NGUYEN PHAM ANH THU" userId="baf72463-252b-4d5f-a6ca-5a6327a9888d" providerId="ADAL" clId="{A230E93B-D9B0-4DCB-AA16-381D18A8938B}" dt="2022-01-08T02:12:52.055" v="7079"/>
          <ac:grpSpMkLst>
            <pc:docMk/>
            <pc:sldMk cId="846796462" sldId="309"/>
            <ac:grpSpMk id="203" creationId="{28429D26-DB0C-4860-962A-0A72C84D0958}"/>
          </ac:grpSpMkLst>
        </pc:grpChg>
        <pc:grpChg chg="mod">
          <ac:chgData name="NGUYEN PHAM ANH THU" userId="baf72463-252b-4d5f-a6ca-5a6327a9888d" providerId="ADAL" clId="{A230E93B-D9B0-4DCB-AA16-381D18A8938B}" dt="2022-01-08T02:12:52.055" v="7079"/>
          <ac:grpSpMkLst>
            <pc:docMk/>
            <pc:sldMk cId="846796462" sldId="309"/>
            <ac:grpSpMk id="210" creationId="{97F90041-C57A-476A-BC94-CF949F3179B4}"/>
          </ac:grpSpMkLst>
        </pc:grpChg>
        <pc:grpChg chg="add mod">
          <ac:chgData name="NGUYEN PHAM ANH THU" userId="baf72463-252b-4d5f-a6ca-5a6327a9888d" providerId="ADAL" clId="{A230E93B-D9B0-4DCB-AA16-381D18A8938B}" dt="2022-01-08T09:51:50.732" v="8018" actId="1076"/>
          <ac:grpSpMkLst>
            <pc:docMk/>
            <pc:sldMk cId="846796462" sldId="309"/>
            <ac:grpSpMk id="217" creationId="{1AC43844-785E-4269-9B74-D39B9A8EB073}"/>
          </ac:grpSpMkLst>
        </pc:grpChg>
        <pc:graphicFrameChg chg="del">
          <ac:chgData name="NGUYEN PHAM ANH THU" userId="baf72463-252b-4d5f-a6ca-5a6327a9888d" providerId="ADAL" clId="{A230E93B-D9B0-4DCB-AA16-381D18A8938B}" dt="2022-01-08T09:48:11.237" v="7979" actId="478"/>
          <ac:graphicFrameMkLst>
            <pc:docMk/>
            <pc:sldMk cId="846796462" sldId="309"/>
            <ac:graphicFrameMk id="2" creationId="{C67F2CB0-1FC5-4BE9-B982-AB3962CAB76A}"/>
          </ac:graphicFrameMkLst>
        </pc:graphicFrameChg>
        <pc:picChg chg="del">
          <ac:chgData name="NGUYEN PHAM ANH THU" userId="baf72463-252b-4d5f-a6ca-5a6327a9888d" providerId="ADAL" clId="{A230E93B-D9B0-4DCB-AA16-381D18A8938B}" dt="2022-01-08T02:10:23.245" v="7072" actId="478"/>
          <ac:picMkLst>
            <pc:docMk/>
            <pc:sldMk cId="846796462" sldId="309"/>
            <ac:picMk id="150" creationId="{294D1264-8224-4DD6-AABB-A885B655BC01}"/>
          </ac:picMkLst>
        </pc:picChg>
        <pc:picChg chg="mod">
          <ac:chgData name="NGUYEN PHAM ANH THU" userId="baf72463-252b-4d5f-a6ca-5a6327a9888d" providerId="ADAL" clId="{A230E93B-D9B0-4DCB-AA16-381D18A8938B}" dt="2022-01-08T02:12:52.055" v="7079"/>
          <ac:picMkLst>
            <pc:docMk/>
            <pc:sldMk cId="846796462" sldId="309"/>
            <ac:picMk id="183" creationId="{87144057-F70F-406E-B8BB-27A969E10466}"/>
          </ac:picMkLst>
        </pc:picChg>
        <pc:picChg chg="mod">
          <ac:chgData name="NGUYEN PHAM ANH THU" userId="baf72463-252b-4d5f-a6ca-5a6327a9888d" providerId="ADAL" clId="{A230E93B-D9B0-4DCB-AA16-381D18A8938B}" dt="2022-01-08T02:12:52.055" v="7079"/>
          <ac:picMkLst>
            <pc:docMk/>
            <pc:sldMk cId="846796462" sldId="309"/>
            <ac:picMk id="186" creationId="{B4813FA4-FE1B-45E0-8E70-C6EFB52293BB}"/>
          </ac:picMkLst>
        </pc:picChg>
        <pc:picChg chg="mod">
          <ac:chgData name="NGUYEN PHAM ANH THU" userId="baf72463-252b-4d5f-a6ca-5a6327a9888d" providerId="ADAL" clId="{A230E93B-D9B0-4DCB-AA16-381D18A8938B}" dt="2022-01-08T02:12:52.055" v="7079"/>
          <ac:picMkLst>
            <pc:docMk/>
            <pc:sldMk cId="846796462" sldId="309"/>
            <ac:picMk id="187" creationId="{0188D9FF-A829-453E-A820-10791D121AF9}"/>
          </ac:picMkLst>
        </pc:picChg>
        <pc:picChg chg="mod">
          <ac:chgData name="NGUYEN PHAM ANH THU" userId="baf72463-252b-4d5f-a6ca-5a6327a9888d" providerId="ADAL" clId="{A230E93B-D9B0-4DCB-AA16-381D18A8938B}" dt="2022-01-08T02:12:52.055" v="7079"/>
          <ac:picMkLst>
            <pc:docMk/>
            <pc:sldMk cId="846796462" sldId="309"/>
            <ac:picMk id="188" creationId="{11C69D01-1A10-4546-B66B-55238E413FED}"/>
          </ac:picMkLst>
        </pc:picChg>
        <pc:picChg chg="mod">
          <ac:chgData name="NGUYEN PHAM ANH THU" userId="baf72463-252b-4d5f-a6ca-5a6327a9888d" providerId="ADAL" clId="{A230E93B-D9B0-4DCB-AA16-381D18A8938B}" dt="2022-01-08T02:12:52.055" v="7079"/>
          <ac:picMkLst>
            <pc:docMk/>
            <pc:sldMk cId="846796462" sldId="309"/>
            <ac:picMk id="190" creationId="{AD2EF681-F05B-43F0-909E-B762494D1F75}"/>
          </ac:picMkLst>
        </pc:picChg>
        <pc:picChg chg="mod">
          <ac:chgData name="NGUYEN PHAM ANH THU" userId="baf72463-252b-4d5f-a6ca-5a6327a9888d" providerId="ADAL" clId="{A230E93B-D9B0-4DCB-AA16-381D18A8938B}" dt="2022-01-08T02:12:52.055" v="7079"/>
          <ac:picMkLst>
            <pc:docMk/>
            <pc:sldMk cId="846796462" sldId="309"/>
            <ac:picMk id="191" creationId="{E113E257-E746-4460-9E26-7D2ABF673DF8}"/>
          </ac:picMkLst>
        </pc:picChg>
        <pc:picChg chg="mod">
          <ac:chgData name="NGUYEN PHAM ANH THU" userId="baf72463-252b-4d5f-a6ca-5a6327a9888d" providerId="ADAL" clId="{A230E93B-D9B0-4DCB-AA16-381D18A8938B}" dt="2022-01-08T02:12:52.055" v="7079"/>
          <ac:picMkLst>
            <pc:docMk/>
            <pc:sldMk cId="846796462" sldId="309"/>
            <ac:picMk id="200" creationId="{732C3DE1-D70D-4B7D-A8D0-C768D2FA6DBB}"/>
          </ac:picMkLst>
        </pc:picChg>
        <pc:picChg chg="mod">
          <ac:chgData name="NGUYEN PHAM ANH THU" userId="baf72463-252b-4d5f-a6ca-5a6327a9888d" providerId="ADAL" clId="{A230E93B-D9B0-4DCB-AA16-381D18A8938B}" dt="2022-01-08T02:12:52.055" v="7079"/>
          <ac:picMkLst>
            <pc:docMk/>
            <pc:sldMk cId="846796462" sldId="309"/>
            <ac:picMk id="201" creationId="{4E27AC76-1809-4CD3-9135-12E4DF483093}"/>
          </ac:picMkLst>
        </pc:picChg>
        <pc:picChg chg="mod">
          <ac:chgData name="NGUYEN PHAM ANH THU" userId="baf72463-252b-4d5f-a6ca-5a6327a9888d" providerId="ADAL" clId="{A230E93B-D9B0-4DCB-AA16-381D18A8938B}" dt="2022-01-08T02:12:52.055" v="7079"/>
          <ac:picMkLst>
            <pc:docMk/>
            <pc:sldMk cId="846796462" sldId="309"/>
            <ac:picMk id="202" creationId="{E22A52FF-0463-4AAA-9F57-3BF516147055}"/>
          </ac:picMkLst>
        </pc:picChg>
        <pc:picChg chg="mod">
          <ac:chgData name="NGUYEN PHAM ANH THU" userId="baf72463-252b-4d5f-a6ca-5a6327a9888d" providerId="ADAL" clId="{A230E93B-D9B0-4DCB-AA16-381D18A8938B}" dt="2022-01-08T02:12:52.055" v="7079"/>
          <ac:picMkLst>
            <pc:docMk/>
            <pc:sldMk cId="846796462" sldId="309"/>
            <ac:picMk id="204" creationId="{DC4BDC14-2592-4601-BF63-EAB8D5C1604C}"/>
          </ac:picMkLst>
        </pc:picChg>
        <pc:picChg chg="mod">
          <ac:chgData name="NGUYEN PHAM ANH THU" userId="baf72463-252b-4d5f-a6ca-5a6327a9888d" providerId="ADAL" clId="{A230E93B-D9B0-4DCB-AA16-381D18A8938B}" dt="2022-01-08T02:12:52.055" v="7079"/>
          <ac:picMkLst>
            <pc:docMk/>
            <pc:sldMk cId="846796462" sldId="309"/>
            <ac:picMk id="205" creationId="{63B1A92A-84BC-4CE6-9775-7DEC303FD489}"/>
          </ac:picMkLst>
        </pc:picChg>
        <pc:picChg chg="mod">
          <ac:chgData name="NGUYEN PHAM ANH THU" userId="baf72463-252b-4d5f-a6ca-5a6327a9888d" providerId="ADAL" clId="{A230E93B-D9B0-4DCB-AA16-381D18A8938B}" dt="2022-01-08T02:12:52.055" v="7079"/>
          <ac:picMkLst>
            <pc:docMk/>
            <pc:sldMk cId="846796462" sldId="309"/>
            <ac:picMk id="206" creationId="{B0BA71CE-9974-4614-8592-69604C11F4F2}"/>
          </ac:picMkLst>
        </pc:picChg>
        <pc:picChg chg="mod">
          <ac:chgData name="NGUYEN PHAM ANH THU" userId="baf72463-252b-4d5f-a6ca-5a6327a9888d" providerId="ADAL" clId="{A230E93B-D9B0-4DCB-AA16-381D18A8938B}" dt="2022-01-08T02:12:52.055" v="7079"/>
          <ac:picMkLst>
            <pc:docMk/>
            <pc:sldMk cId="846796462" sldId="309"/>
            <ac:picMk id="207" creationId="{26BA6538-C158-4FF0-B531-0CC506F503A4}"/>
          </ac:picMkLst>
        </pc:picChg>
        <pc:picChg chg="add mod ord">
          <ac:chgData name="NGUYEN PHAM ANH THU" userId="baf72463-252b-4d5f-a6ca-5a6327a9888d" providerId="ADAL" clId="{A230E93B-D9B0-4DCB-AA16-381D18A8938B}" dt="2022-01-08T09:52:52.011" v="8026" actId="1076"/>
          <ac:picMkLst>
            <pc:docMk/>
            <pc:sldMk cId="846796462" sldId="309"/>
            <ac:picMk id="215" creationId="{966FFB21-F8F6-4D33-9E5B-6208731696D5}"/>
          </ac:picMkLst>
        </pc:picChg>
      </pc:sldChg>
      <pc:sldChg chg="addSp delSp modSp add mod delAnim modAnim modNotesTx">
        <pc:chgData name="NGUYEN PHAM ANH THU" userId="baf72463-252b-4d5f-a6ca-5a6327a9888d" providerId="ADAL" clId="{A230E93B-D9B0-4DCB-AA16-381D18A8938B}" dt="2022-01-08T15:48:35.424" v="11404"/>
        <pc:sldMkLst>
          <pc:docMk/>
          <pc:sldMk cId="1936809244" sldId="310"/>
        </pc:sldMkLst>
        <pc:spChg chg="del">
          <ac:chgData name="NGUYEN PHAM ANH THU" userId="baf72463-252b-4d5f-a6ca-5a6327a9888d" providerId="ADAL" clId="{A230E93B-D9B0-4DCB-AA16-381D18A8938B}" dt="2022-01-08T09:40:55.149" v="7908" actId="478"/>
          <ac:spMkLst>
            <pc:docMk/>
            <pc:sldMk cId="1936809244" sldId="310"/>
            <ac:spMk id="4" creationId="{A61B15AC-9F64-4F82-8567-681488D5211E}"/>
          </ac:spMkLst>
        </pc:spChg>
        <pc:spChg chg="mod">
          <ac:chgData name="NGUYEN PHAM ANH THU" userId="baf72463-252b-4d5f-a6ca-5a6327a9888d" providerId="ADAL" clId="{A230E93B-D9B0-4DCB-AA16-381D18A8938B}" dt="2022-01-08T09:44:21.515" v="7966" actId="1076"/>
          <ac:spMkLst>
            <pc:docMk/>
            <pc:sldMk cId="1936809244" sldId="310"/>
            <ac:spMk id="9" creationId="{22419FA7-3A7F-4D30-8C8D-F962569C065E}"/>
          </ac:spMkLst>
        </pc:spChg>
        <pc:spChg chg="del">
          <ac:chgData name="NGUYEN PHAM ANH THU" userId="baf72463-252b-4d5f-a6ca-5a6327a9888d" providerId="ADAL" clId="{A230E93B-D9B0-4DCB-AA16-381D18A8938B}" dt="2022-01-08T09:40:53.737" v="7907" actId="478"/>
          <ac:spMkLst>
            <pc:docMk/>
            <pc:sldMk cId="1936809244" sldId="310"/>
            <ac:spMk id="161" creationId="{B8660E68-2F55-4D93-B724-CA7B00709B86}"/>
          </ac:spMkLst>
        </pc:spChg>
        <pc:spChg chg="del">
          <ac:chgData name="NGUYEN PHAM ANH THU" userId="baf72463-252b-4d5f-a6ca-5a6327a9888d" providerId="ADAL" clId="{A230E93B-D9B0-4DCB-AA16-381D18A8938B}" dt="2022-01-08T09:40:51.675" v="7906" actId="478"/>
          <ac:spMkLst>
            <pc:docMk/>
            <pc:sldMk cId="1936809244" sldId="310"/>
            <ac:spMk id="162" creationId="{C7709996-950A-4E32-BDF6-4ADB14FAE3FE}"/>
          </ac:spMkLst>
        </pc:spChg>
        <pc:spChg chg="del">
          <ac:chgData name="NGUYEN PHAM ANH THU" userId="baf72463-252b-4d5f-a6ca-5a6327a9888d" providerId="ADAL" clId="{A230E93B-D9B0-4DCB-AA16-381D18A8938B}" dt="2022-01-08T09:42:30.876" v="7922" actId="478"/>
          <ac:spMkLst>
            <pc:docMk/>
            <pc:sldMk cId="1936809244" sldId="310"/>
            <ac:spMk id="163" creationId="{3D66517C-656E-46F7-8989-491887DC85D1}"/>
          </ac:spMkLst>
        </pc:spChg>
        <pc:spChg chg="del">
          <ac:chgData name="NGUYEN PHAM ANH THU" userId="baf72463-252b-4d5f-a6ca-5a6327a9888d" providerId="ADAL" clId="{A230E93B-D9B0-4DCB-AA16-381D18A8938B}" dt="2022-01-08T09:40:56.555" v="7909" actId="478"/>
          <ac:spMkLst>
            <pc:docMk/>
            <pc:sldMk cId="1936809244" sldId="310"/>
            <ac:spMk id="164" creationId="{3EC2539A-2A44-4A87-85D7-8FDB95D31682}"/>
          </ac:spMkLst>
        </pc:spChg>
        <pc:spChg chg="mod">
          <ac:chgData name="NGUYEN PHAM ANH THU" userId="baf72463-252b-4d5f-a6ca-5a6327a9888d" providerId="ADAL" clId="{A230E93B-D9B0-4DCB-AA16-381D18A8938B}" dt="2022-01-08T09:42:41.580" v="7924" actId="20577"/>
          <ac:spMkLst>
            <pc:docMk/>
            <pc:sldMk cId="1936809244" sldId="310"/>
            <ac:spMk id="167" creationId="{D6023C0F-DBBB-477E-898C-03E05ECD3859}"/>
          </ac:spMkLst>
        </pc:spChg>
        <pc:spChg chg="mod">
          <ac:chgData name="NGUYEN PHAM ANH THU" userId="baf72463-252b-4d5f-a6ca-5a6327a9888d" providerId="ADAL" clId="{A230E93B-D9B0-4DCB-AA16-381D18A8938B}" dt="2022-01-08T02:26:04.379" v="7233" actId="1076"/>
          <ac:spMkLst>
            <pc:docMk/>
            <pc:sldMk cId="1936809244" sldId="310"/>
            <ac:spMk id="184" creationId="{93122A39-0F85-46E7-831F-0C5436F58156}"/>
          </ac:spMkLst>
        </pc:spChg>
        <pc:spChg chg="mod">
          <ac:chgData name="NGUYEN PHAM ANH THU" userId="baf72463-252b-4d5f-a6ca-5a6327a9888d" providerId="ADAL" clId="{A230E93B-D9B0-4DCB-AA16-381D18A8938B}" dt="2022-01-08T02:16:24.250" v="7128" actId="20577"/>
          <ac:spMkLst>
            <pc:docMk/>
            <pc:sldMk cId="1936809244" sldId="310"/>
            <ac:spMk id="187" creationId="{ECE69193-1FC8-41BA-9E78-5CE0AC8A9AE7}"/>
          </ac:spMkLst>
        </pc:spChg>
        <pc:spChg chg="mod">
          <ac:chgData name="NGUYEN PHAM ANH THU" userId="baf72463-252b-4d5f-a6ca-5a6327a9888d" providerId="ADAL" clId="{A230E93B-D9B0-4DCB-AA16-381D18A8938B}" dt="2022-01-08T02:17:14.344" v="7175" actId="404"/>
          <ac:spMkLst>
            <pc:docMk/>
            <pc:sldMk cId="1936809244" sldId="310"/>
            <ac:spMk id="190" creationId="{D016EA9C-2BE2-43E1-9AD9-B74EC7CB6B37}"/>
          </ac:spMkLst>
        </pc:spChg>
        <pc:spChg chg="mod">
          <ac:chgData name="NGUYEN PHAM ANH THU" userId="baf72463-252b-4d5f-a6ca-5a6327a9888d" providerId="ADAL" clId="{A230E93B-D9B0-4DCB-AA16-381D18A8938B}" dt="2022-01-08T02:33:31.429" v="7271" actId="20577"/>
          <ac:spMkLst>
            <pc:docMk/>
            <pc:sldMk cId="1936809244" sldId="310"/>
            <ac:spMk id="193" creationId="{7C207B5E-5C64-48D8-8001-25940E71ED90}"/>
          </ac:spMkLst>
        </pc:spChg>
        <pc:grpChg chg="mod">
          <ac:chgData name="NGUYEN PHAM ANH THU" userId="baf72463-252b-4d5f-a6ca-5a6327a9888d" providerId="ADAL" clId="{A230E93B-D9B0-4DCB-AA16-381D18A8938B}" dt="2022-01-08T09:40:58.568" v="7910" actId="164"/>
          <ac:grpSpMkLst>
            <pc:docMk/>
            <pc:sldMk cId="1936809244" sldId="310"/>
            <ac:grpSpMk id="3" creationId="{9559CA4D-5B44-48FD-8554-483C16531B8D}"/>
          </ac:grpSpMkLst>
        </pc:grpChg>
        <pc:grpChg chg="add mod">
          <ac:chgData name="NGUYEN PHAM ANH THU" userId="baf72463-252b-4d5f-a6ca-5a6327a9888d" providerId="ADAL" clId="{A230E93B-D9B0-4DCB-AA16-381D18A8938B}" dt="2022-01-08T09:41:07.540" v="7915" actId="14100"/>
          <ac:grpSpMkLst>
            <pc:docMk/>
            <pc:sldMk cId="1936809244" sldId="310"/>
            <ac:grpSpMk id="5" creationId="{570FB9E6-75E3-46D4-9B5F-042DE9A83EC7}"/>
          </ac:grpSpMkLst>
        </pc:grpChg>
        <pc:grpChg chg="del mod">
          <ac:chgData name="NGUYEN PHAM ANH THU" userId="baf72463-252b-4d5f-a6ca-5a6327a9888d" providerId="ADAL" clId="{A230E93B-D9B0-4DCB-AA16-381D18A8938B}" dt="2022-01-08T02:15:22.535" v="7105" actId="478"/>
          <ac:grpSpMkLst>
            <pc:docMk/>
            <pc:sldMk cId="1936809244" sldId="310"/>
            <ac:grpSpMk id="8" creationId="{709B690C-AE2A-4620-8A1B-5D73E1E2A31B}"/>
          </ac:grpSpMkLst>
        </pc:grpChg>
        <pc:grpChg chg="mod">
          <ac:chgData name="NGUYEN PHAM ANH THU" userId="baf72463-252b-4d5f-a6ca-5a6327a9888d" providerId="ADAL" clId="{A230E93B-D9B0-4DCB-AA16-381D18A8938B}" dt="2022-01-08T09:43:28.331" v="7962" actId="1076"/>
          <ac:grpSpMkLst>
            <pc:docMk/>
            <pc:sldMk cId="1936809244" sldId="310"/>
            <ac:grpSpMk id="10" creationId="{237252C5-C1F6-4D4D-9F09-E89C07349907}"/>
          </ac:grpSpMkLst>
        </pc:grpChg>
        <pc:grpChg chg="mod">
          <ac:chgData name="NGUYEN PHAM ANH THU" userId="baf72463-252b-4d5f-a6ca-5a6327a9888d" providerId="ADAL" clId="{A230E93B-D9B0-4DCB-AA16-381D18A8938B}" dt="2022-01-08T09:40:58.568" v="7910" actId="164"/>
          <ac:grpSpMkLst>
            <pc:docMk/>
            <pc:sldMk cId="1936809244" sldId="310"/>
            <ac:grpSpMk id="139" creationId="{F1305936-4893-4474-8F08-B7D56154C323}"/>
          </ac:grpSpMkLst>
        </pc:grpChg>
        <pc:grpChg chg="del mod">
          <ac:chgData name="NGUYEN PHAM ANH THU" userId="baf72463-252b-4d5f-a6ca-5a6327a9888d" providerId="ADAL" clId="{A230E93B-D9B0-4DCB-AA16-381D18A8938B}" dt="2022-01-08T02:15:22.535" v="7105" actId="478"/>
          <ac:grpSpMkLst>
            <pc:docMk/>
            <pc:sldMk cId="1936809244" sldId="310"/>
            <ac:grpSpMk id="152" creationId="{F4DD2E22-CC02-4BED-A384-35BE5125EA24}"/>
          </ac:grpSpMkLst>
        </pc:grpChg>
        <pc:grpChg chg="del mod">
          <ac:chgData name="NGUYEN PHAM ANH THU" userId="baf72463-252b-4d5f-a6ca-5a6327a9888d" providerId="ADAL" clId="{A230E93B-D9B0-4DCB-AA16-381D18A8938B}" dt="2022-01-08T02:15:22.535" v="7105" actId="478"/>
          <ac:grpSpMkLst>
            <pc:docMk/>
            <pc:sldMk cId="1936809244" sldId="310"/>
            <ac:grpSpMk id="155" creationId="{C4B1CFFE-AC28-46EA-8723-8A4A0C631F98}"/>
          </ac:grpSpMkLst>
        </pc:grpChg>
        <pc:grpChg chg="del mod">
          <ac:chgData name="NGUYEN PHAM ANH THU" userId="baf72463-252b-4d5f-a6ca-5a6327a9888d" providerId="ADAL" clId="{A230E93B-D9B0-4DCB-AA16-381D18A8938B}" dt="2022-01-08T02:15:22.535" v="7105" actId="478"/>
          <ac:grpSpMkLst>
            <pc:docMk/>
            <pc:sldMk cId="1936809244" sldId="310"/>
            <ac:grpSpMk id="158" creationId="{1389B55B-A27C-4F5D-9031-B0643F3D1DB1}"/>
          </ac:grpSpMkLst>
        </pc:grpChg>
        <pc:grpChg chg="del mod">
          <ac:chgData name="NGUYEN PHAM ANH THU" userId="baf72463-252b-4d5f-a6ca-5a6327a9888d" providerId="ADAL" clId="{A230E93B-D9B0-4DCB-AA16-381D18A8938B}" dt="2022-01-08T02:15:22.535" v="7105" actId="478"/>
          <ac:grpSpMkLst>
            <pc:docMk/>
            <pc:sldMk cId="1936809244" sldId="310"/>
            <ac:grpSpMk id="165" creationId="{39466626-8316-4EE2-9F59-577850E3D6CA}"/>
          </ac:grpSpMkLst>
        </pc:grpChg>
        <pc:grpChg chg="add mod">
          <ac:chgData name="NGUYEN PHAM ANH THU" userId="baf72463-252b-4d5f-a6ca-5a6327a9888d" providerId="ADAL" clId="{A230E93B-D9B0-4DCB-AA16-381D18A8938B}" dt="2022-01-08T09:42:38.539" v="7923" actId="1076"/>
          <ac:grpSpMkLst>
            <pc:docMk/>
            <pc:sldMk cId="1936809244" sldId="310"/>
            <ac:grpSpMk id="165" creationId="{7A48812F-76E8-43EC-9219-308CB01908F3}"/>
          </ac:grpSpMkLst>
        </pc:grpChg>
        <pc:grpChg chg="del mod">
          <ac:chgData name="NGUYEN PHAM ANH THU" userId="baf72463-252b-4d5f-a6ca-5a6327a9888d" providerId="ADAL" clId="{A230E93B-D9B0-4DCB-AA16-381D18A8938B}" dt="2022-01-08T02:15:22.535" v="7105" actId="478"/>
          <ac:grpSpMkLst>
            <pc:docMk/>
            <pc:sldMk cId="1936809244" sldId="310"/>
            <ac:grpSpMk id="168" creationId="{F8CB7705-E759-4683-AF12-631398CED6C7}"/>
          </ac:grpSpMkLst>
        </pc:grpChg>
        <pc:grpChg chg="mod">
          <ac:chgData name="NGUYEN PHAM ANH THU" userId="baf72463-252b-4d5f-a6ca-5a6327a9888d" providerId="ADAL" clId="{A230E93B-D9B0-4DCB-AA16-381D18A8938B}" dt="2022-01-08T09:40:58.568" v="7910" actId="164"/>
          <ac:grpSpMkLst>
            <pc:docMk/>
            <pc:sldMk cId="1936809244" sldId="310"/>
            <ac:grpSpMk id="171" creationId="{933F9E49-ECCD-4C11-8F4E-7CC573752F73}"/>
          </ac:grpSpMkLst>
        </pc:grpChg>
        <pc:grpChg chg="add mod">
          <ac:chgData name="NGUYEN PHAM ANH THU" userId="baf72463-252b-4d5f-a6ca-5a6327a9888d" providerId="ADAL" clId="{A230E93B-D9B0-4DCB-AA16-381D18A8938B}" dt="2022-01-08T09:43:38.739" v="7963" actId="1076"/>
          <ac:grpSpMkLst>
            <pc:docMk/>
            <pc:sldMk cId="1936809244" sldId="310"/>
            <ac:grpSpMk id="182" creationId="{98292322-1144-46C3-A0F5-E56188A64FA7}"/>
          </ac:grpSpMkLst>
        </pc:grpChg>
        <pc:grpChg chg="add mod">
          <ac:chgData name="NGUYEN PHAM ANH THU" userId="baf72463-252b-4d5f-a6ca-5a6327a9888d" providerId="ADAL" clId="{A230E93B-D9B0-4DCB-AA16-381D18A8938B}" dt="2022-01-08T09:45:48.562" v="7976" actId="1076"/>
          <ac:grpSpMkLst>
            <pc:docMk/>
            <pc:sldMk cId="1936809244" sldId="310"/>
            <ac:grpSpMk id="185" creationId="{F28370EB-CDC7-415E-8217-4F53A4345935}"/>
          </ac:grpSpMkLst>
        </pc:grpChg>
        <pc:grpChg chg="add mod">
          <ac:chgData name="NGUYEN PHAM ANH THU" userId="baf72463-252b-4d5f-a6ca-5a6327a9888d" providerId="ADAL" clId="{A230E93B-D9B0-4DCB-AA16-381D18A8938B}" dt="2022-01-08T09:45:48.562" v="7976" actId="1076"/>
          <ac:grpSpMkLst>
            <pc:docMk/>
            <pc:sldMk cId="1936809244" sldId="310"/>
            <ac:grpSpMk id="188" creationId="{3DE02863-AF6C-490E-ACD2-36935FD8F816}"/>
          </ac:grpSpMkLst>
        </pc:grpChg>
        <pc:grpChg chg="add mod">
          <ac:chgData name="NGUYEN PHAM ANH THU" userId="baf72463-252b-4d5f-a6ca-5a6327a9888d" providerId="ADAL" clId="{A230E93B-D9B0-4DCB-AA16-381D18A8938B}" dt="2022-01-08T09:45:48.562" v="7976" actId="1076"/>
          <ac:grpSpMkLst>
            <pc:docMk/>
            <pc:sldMk cId="1936809244" sldId="310"/>
            <ac:grpSpMk id="191" creationId="{37F22979-7450-4808-B29B-5C52C2BE31AF}"/>
          </ac:grpSpMkLst>
        </pc:grpChg>
        <pc:graphicFrameChg chg="del">
          <ac:chgData name="NGUYEN PHAM ANH THU" userId="baf72463-252b-4d5f-a6ca-5a6327a9888d" providerId="ADAL" clId="{A230E93B-D9B0-4DCB-AA16-381D18A8938B}" dt="2022-01-08T09:40:44.724" v="7905" actId="478"/>
          <ac:graphicFrameMkLst>
            <pc:docMk/>
            <pc:sldMk cId="1936809244" sldId="310"/>
            <ac:graphicFrameMk id="2" creationId="{C67F2CB0-1FC5-4BE9-B982-AB3962CAB76A}"/>
          </ac:graphicFrameMkLst>
        </pc:graphicFrameChg>
        <pc:picChg chg="mod ord">
          <ac:chgData name="NGUYEN PHAM ANH THU" userId="baf72463-252b-4d5f-a6ca-5a6327a9888d" providerId="ADAL" clId="{A230E93B-D9B0-4DCB-AA16-381D18A8938B}" dt="2022-01-08T09:45:08.837" v="7970" actId="1076"/>
          <ac:picMkLst>
            <pc:docMk/>
            <pc:sldMk cId="1936809244" sldId="310"/>
            <ac:picMk id="150" creationId="{294D1264-8224-4DD6-AABB-A885B655BC01}"/>
          </ac:picMkLst>
        </pc:picChg>
        <pc:picChg chg="mod">
          <ac:chgData name="NGUYEN PHAM ANH THU" userId="baf72463-252b-4d5f-a6ca-5a6327a9888d" providerId="ADAL" clId="{A230E93B-D9B0-4DCB-AA16-381D18A8938B}" dt="2022-01-08T02:14:35.524" v="7101" actId="1076"/>
          <ac:picMkLst>
            <pc:docMk/>
            <pc:sldMk cId="1936809244" sldId="310"/>
            <ac:picMk id="151" creationId="{ADE42FC5-1346-4852-83CA-903DF5262158}"/>
          </ac:picMkLst>
        </pc:picChg>
        <pc:picChg chg="mod">
          <ac:chgData name="NGUYEN PHAM ANH THU" userId="baf72463-252b-4d5f-a6ca-5a6327a9888d" providerId="ADAL" clId="{A230E93B-D9B0-4DCB-AA16-381D18A8938B}" dt="2022-01-08T09:42:27.525" v="7920"/>
          <ac:picMkLst>
            <pc:docMk/>
            <pc:sldMk cId="1936809244" sldId="310"/>
            <ac:picMk id="166" creationId="{7D99D16B-5362-4C45-BEB5-0AE646C6F7E5}"/>
          </ac:picMkLst>
        </pc:picChg>
        <pc:picChg chg="add mod">
          <ac:chgData name="NGUYEN PHAM ANH THU" userId="baf72463-252b-4d5f-a6ca-5a6327a9888d" providerId="ADAL" clId="{A230E93B-D9B0-4DCB-AA16-381D18A8938B}" dt="2022-01-08T10:02:06.368" v="8060"/>
          <ac:picMkLst>
            <pc:docMk/>
            <pc:sldMk cId="1936809244" sldId="310"/>
            <ac:picMk id="168" creationId="{5D3D02BF-8FF0-4924-B1AD-A99AB07C21DA}"/>
          </ac:picMkLst>
        </pc:picChg>
        <pc:picChg chg="mod">
          <ac:chgData name="NGUYEN PHAM ANH THU" userId="baf72463-252b-4d5f-a6ca-5a6327a9888d" providerId="ADAL" clId="{A230E93B-D9B0-4DCB-AA16-381D18A8938B}" dt="2022-01-08T02:25:57.451" v="7232" actId="14100"/>
          <ac:picMkLst>
            <pc:docMk/>
            <pc:sldMk cId="1936809244" sldId="310"/>
            <ac:picMk id="183" creationId="{CC9DED7D-ED8E-469F-A149-0465C8A45E05}"/>
          </ac:picMkLst>
        </pc:picChg>
        <pc:picChg chg="mod">
          <ac:chgData name="NGUYEN PHAM ANH THU" userId="baf72463-252b-4d5f-a6ca-5a6327a9888d" providerId="ADAL" clId="{A230E93B-D9B0-4DCB-AA16-381D18A8938B}" dt="2022-01-08T02:16:06.258" v="7115"/>
          <ac:picMkLst>
            <pc:docMk/>
            <pc:sldMk cId="1936809244" sldId="310"/>
            <ac:picMk id="186" creationId="{91EF8B51-7099-4BC0-A2B0-408506A58143}"/>
          </ac:picMkLst>
        </pc:picChg>
        <pc:picChg chg="mod">
          <ac:chgData name="NGUYEN PHAM ANH THU" userId="baf72463-252b-4d5f-a6ca-5a6327a9888d" providerId="ADAL" clId="{A230E93B-D9B0-4DCB-AA16-381D18A8938B}" dt="2022-01-08T02:16:59.787" v="7129"/>
          <ac:picMkLst>
            <pc:docMk/>
            <pc:sldMk cId="1936809244" sldId="310"/>
            <ac:picMk id="189" creationId="{CA03126E-E532-4940-B3DA-BD7D63EBF4D0}"/>
          </ac:picMkLst>
        </pc:picChg>
        <pc:picChg chg="mod">
          <ac:chgData name="NGUYEN PHAM ANH THU" userId="baf72463-252b-4d5f-a6ca-5a6327a9888d" providerId="ADAL" clId="{A230E93B-D9B0-4DCB-AA16-381D18A8938B}" dt="2022-01-08T02:33:28.196" v="7263"/>
          <ac:picMkLst>
            <pc:docMk/>
            <pc:sldMk cId="1936809244" sldId="310"/>
            <ac:picMk id="192" creationId="{8802A51A-6FC5-4397-8CAA-8D77F9A1A463}"/>
          </ac:picMkLst>
        </pc:picChg>
      </pc:sldChg>
      <pc:sldChg chg="addSp delSp modSp add mod delAnim modAnim modNotesTx">
        <pc:chgData name="NGUYEN PHAM ANH THU" userId="baf72463-252b-4d5f-a6ca-5a6327a9888d" providerId="ADAL" clId="{A230E93B-D9B0-4DCB-AA16-381D18A8938B}" dt="2022-01-08T15:48:55.586" v="11407"/>
        <pc:sldMkLst>
          <pc:docMk/>
          <pc:sldMk cId="2118376615" sldId="311"/>
        </pc:sldMkLst>
        <pc:spChg chg="del">
          <ac:chgData name="NGUYEN PHAM ANH THU" userId="baf72463-252b-4d5f-a6ca-5a6327a9888d" providerId="ADAL" clId="{A230E93B-D9B0-4DCB-AA16-381D18A8938B}" dt="2022-01-08T02:39:22.886" v="7301" actId="478"/>
          <ac:spMkLst>
            <pc:docMk/>
            <pc:sldMk cId="2118376615" sldId="311"/>
            <ac:spMk id="4" creationId="{A61B15AC-9F64-4F82-8567-681488D5211E}"/>
          </ac:spMkLst>
        </pc:spChg>
        <pc:spChg chg="del">
          <ac:chgData name="NGUYEN PHAM ANH THU" userId="baf72463-252b-4d5f-a6ca-5a6327a9888d" providerId="ADAL" clId="{A230E93B-D9B0-4DCB-AA16-381D18A8938B}" dt="2022-01-08T02:39:22.886" v="7301" actId="478"/>
          <ac:spMkLst>
            <pc:docMk/>
            <pc:sldMk cId="2118376615" sldId="311"/>
            <ac:spMk id="161" creationId="{B8660E68-2F55-4D93-B724-CA7B00709B86}"/>
          </ac:spMkLst>
        </pc:spChg>
        <pc:spChg chg="del">
          <ac:chgData name="NGUYEN PHAM ANH THU" userId="baf72463-252b-4d5f-a6ca-5a6327a9888d" providerId="ADAL" clId="{A230E93B-D9B0-4DCB-AA16-381D18A8938B}" dt="2022-01-08T02:39:22.886" v="7301" actId="478"/>
          <ac:spMkLst>
            <pc:docMk/>
            <pc:sldMk cId="2118376615" sldId="311"/>
            <ac:spMk id="162" creationId="{C7709996-950A-4E32-BDF6-4ADB14FAE3FE}"/>
          </ac:spMkLst>
        </pc:spChg>
        <pc:spChg chg="del">
          <ac:chgData name="NGUYEN PHAM ANH THU" userId="baf72463-252b-4d5f-a6ca-5a6327a9888d" providerId="ADAL" clId="{A230E93B-D9B0-4DCB-AA16-381D18A8938B}" dt="2022-01-08T02:39:22.886" v="7301" actId="478"/>
          <ac:spMkLst>
            <pc:docMk/>
            <pc:sldMk cId="2118376615" sldId="311"/>
            <ac:spMk id="163" creationId="{3D66517C-656E-46F7-8989-491887DC85D1}"/>
          </ac:spMkLst>
        </pc:spChg>
        <pc:spChg chg="del">
          <ac:chgData name="NGUYEN PHAM ANH THU" userId="baf72463-252b-4d5f-a6ca-5a6327a9888d" providerId="ADAL" clId="{A230E93B-D9B0-4DCB-AA16-381D18A8938B}" dt="2022-01-08T02:39:22.886" v="7301" actId="478"/>
          <ac:spMkLst>
            <pc:docMk/>
            <pc:sldMk cId="2118376615" sldId="311"/>
            <ac:spMk id="164" creationId="{3EC2539A-2A44-4A87-85D7-8FDB95D31682}"/>
          </ac:spMkLst>
        </pc:spChg>
        <pc:spChg chg="mod">
          <ac:chgData name="NGUYEN PHAM ANH THU" userId="baf72463-252b-4d5f-a6ca-5a6327a9888d" providerId="ADAL" clId="{A230E93B-D9B0-4DCB-AA16-381D18A8938B}" dt="2022-01-08T02:49:00.792" v="7536" actId="14100"/>
          <ac:spMkLst>
            <pc:docMk/>
            <pc:sldMk cId="2118376615" sldId="311"/>
            <ac:spMk id="166" creationId="{88D900AE-814D-4CAD-8B80-F066BDEEA3BD}"/>
          </ac:spMkLst>
        </pc:spChg>
        <pc:spChg chg="mod">
          <ac:chgData name="NGUYEN PHAM ANH THU" userId="baf72463-252b-4d5f-a6ca-5a6327a9888d" providerId="ADAL" clId="{A230E93B-D9B0-4DCB-AA16-381D18A8938B}" dt="2022-01-08T02:49:52.486" v="7617" actId="20577"/>
          <ac:spMkLst>
            <pc:docMk/>
            <pc:sldMk cId="2118376615" sldId="311"/>
            <ac:spMk id="167" creationId="{A86F5FAB-21D8-4127-9D10-6EE2B8564F5E}"/>
          </ac:spMkLst>
        </pc:spChg>
        <pc:spChg chg="mod">
          <ac:chgData name="NGUYEN PHAM ANH THU" userId="baf72463-252b-4d5f-a6ca-5a6327a9888d" providerId="ADAL" clId="{A230E93B-D9B0-4DCB-AA16-381D18A8938B}" dt="2022-01-08T02:45:31.769" v="7513" actId="14100"/>
          <ac:spMkLst>
            <pc:docMk/>
            <pc:sldMk cId="2118376615" sldId="311"/>
            <ac:spMk id="170" creationId="{8B59EFFD-F26F-44F8-9603-3235107F1FAD}"/>
          </ac:spMkLst>
        </pc:spChg>
        <pc:spChg chg="add del">
          <ac:chgData name="NGUYEN PHAM ANH THU" userId="baf72463-252b-4d5f-a6ca-5a6327a9888d" providerId="ADAL" clId="{A230E93B-D9B0-4DCB-AA16-381D18A8938B}" dt="2022-01-08T09:49:05.098" v="7987" actId="478"/>
          <ac:spMkLst>
            <pc:docMk/>
            <pc:sldMk cId="2118376615" sldId="311"/>
            <ac:spMk id="176" creationId="{1C070991-5A08-4B44-A5AF-0527E955909B}"/>
          </ac:spMkLst>
        </pc:spChg>
        <pc:spChg chg="mod">
          <ac:chgData name="NGUYEN PHAM ANH THU" userId="baf72463-252b-4d5f-a6ca-5a6327a9888d" providerId="ADAL" clId="{A230E93B-D9B0-4DCB-AA16-381D18A8938B}" dt="2022-01-08T02:47:10.613" v="7515"/>
          <ac:spMkLst>
            <pc:docMk/>
            <pc:sldMk cId="2118376615" sldId="311"/>
            <ac:spMk id="197" creationId="{D0C8A980-F48D-4727-A813-A484F06D1168}"/>
          </ac:spMkLst>
        </pc:spChg>
        <pc:spChg chg="mod">
          <ac:chgData name="NGUYEN PHAM ANH THU" userId="baf72463-252b-4d5f-a6ca-5a6327a9888d" providerId="ADAL" clId="{A230E93B-D9B0-4DCB-AA16-381D18A8938B}" dt="2022-01-08T02:48:26.134" v="7532" actId="20577"/>
          <ac:spMkLst>
            <pc:docMk/>
            <pc:sldMk cId="2118376615" sldId="311"/>
            <ac:spMk id="200" creationId="{DA02D3AC-6DE1-43C0-9516-ECC8D94F4F8B}"/>
          </ac:spMkLst>
        </pc:spChg>
        <pc:spChg chg="mod">
          <ac:chgData name="NGUYEN PHAM ANH THU" userId="baf72463-252b-4d5f-a6ca-5a6327a9888d" providerId="ADAL" clId="{A230E93B-D9B0-4DCB-AA16-381D18A8938B}" dt="2022-01-08T02:47:10.613" v="7515"/>
          <ac:spMkLst>
            <pc:docMk/>
            <pc:sldMk cId="2118376615" sldId="311"/>
            <ac:spMk id="203" creationId="{A2B852BE-1917-4FE9-9D3E-A286FFAD6032}"/>
          </ac:spMkLst>
        </pc:spChg>
        <pc:spChg chg="mod">
          <ac:chgData name="NGUYEN PHAM ANH THU" userId="baf72463-252b-4d5f-a6ca-5a6327a9888d" providerId="ADAL" clId="{A230E93B-D9B0-4DCB-AA16-381D18A8938B}" dt="2022-01-08T02:49:12.568" v="7537"/>
          <ac:spMkLst>
            <pc:docMk/>
            <pc:sldMk cId="2118376615" sldId="311"/>
            <ac:spMk id="205" creationId="{F61C58E0-3304-40B1-9BDE-938F1980FC83}"/>
          </ac:spMkLst>
        </pc:spChg>
        <pc:spChg chg="mod">
          <ac:chgData name="NGUYEN PHAM ANH THU" userId="baf72463-252b-4d5f-a6ca-5a6327a9888d" providerId="ADAL" clId="{A230E93B-D9B0-4DCB-AA16-381D18A8938B}" dt="2022-01-08T02:49:49.879" v="7616" actId="20577"/>
          <ac:spMkLst>
            <pc:docMk/>
            <pc:sldMk cId="2118376615" sldId="311"/>
            <ac:spMk id="206" creationId="{42DA5232-AA8A-4C3A-904E-FCED98881CD0}"/>
          </ac:spMkLst>
        </pc:spChg>
        <pc:spChg chg="mod">
          <ac:chgData name="NGUYEN PHAM ANH THU" userId="baf72463-252b-4d5f-a6ca-5a6327a9888d" providerId="ADAL" clId="{A230E93B-D9B0-4DCB-AA16-381D18A8938B}" dt="2022-01-08T02:55:49.046" v="7775" actId="14100"/>
          <ac:spMkLst>
            <pc:docMk/>
            <pc:sldMk cId="2118376615" sldId="311"/>
            <ac:spMk id="208" creationId="{4274D4B0-3F31-490D-8532-BE777BFC33BE}"/>
          </ac:spMkLst>
        </pc:spChg>
        <pc:spChg chg="mod">
          <ac:chgData name="NGUYEN PHAM ANH THU" userId="baf72463-252b-4d5f-a6ca-5a6327a9888d" providerId="ADAL" clId="{A230E93B-D9B0-4DCB-AA16-381D18A8938B}" dt="2022-01-08T02:56:22.095" v="7778" actId="14100"/>
          <ac:spMkLst>
            <pc:docMk/>
            <pc:sldMk cId="2118376615" sldId="311"/>
            <ac:spMk id="209" creationId="{037AE4F7-9806-4F8B-B6C2-D248152EC435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21" creationId="{249F96DB-DCF0-4494-816B-9D6658A0812D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22" creationId="{48A9AED0-C44C-4C91-9144-80BB9C181BE2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23" creationId="{696D6ED9-8960-4B1E-B371-3D38F6872B80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24" creationId="{5D0EF556-C9B4-4AA8-97DF-92D51303F4F2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25" creationId="{A758A8BC-8A20-49BB-AF3A-F7EAB52405AE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26" creationId="{9DE2F268-8AC4-4F57-851B-06EEE48132DC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27" creationId="{2C3522E7-C965-4812-AB70-851C4DEE8EA1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28" creationId="{12EA7692-CB60-4257-874E-6ADBFE446C40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29" creationId="{33C955A9-8723-44E9-AA73-0DC7FEE8DACE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30" creationId="{DD80C0A8-0FFA-44D3-ACEA-C37154ACE06D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31" creationId="{B52EA429-D43D-463C-BDA1-DDE07720A7F7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32" creationId="{BE9F8CEA-11B7-473B-AF3B-97DD5AD28BAC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33" creationId="{DD43FD88-7A8E-4920-B80C-D148B779939F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34" creationId="{4C6ADC9D-B2B0-4616-A915-AE204582B02C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35" creationId="{B4FF3BB5-4A71-4138-906E-B1CA08F91513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36" creationId="{9A2BC53F-A5F8-422F-801E-C1C93C30D47B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37" creationId="{891459C3-2E54-4701-8903-994252C9EBDF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38" creationId="{CA076728-5E81-4348-89AB-9903F869D1BF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39" creationId="{7444B16D-8C67-4CDC-9FB1-7E6F429510E6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40" creationId="{D14C4C43-3171-4864-8374-A36311987CA9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41" creationId="{5591E0CA-59BB-4519-A9E0-3BBA2E457252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42" creationId="{AB941C2B-CF16-409E-A856-302FB750D1EB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43" creationId="{414E5347-BC24-4B86-B855-A94C14B54D60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44" creationId="{178BA3D6-1FD4-4218-A3A9-23D64EA21A5E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45" creationId="{0F0DF183-C56A-4F11-A03F-F1ED1B67435B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46" creationId="{4E1C7D8E-28B7-4D80-B326-862CCA688BF4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47" creationId="{156B1BE9-D2CB-4CB5-B35B-A749843E8A97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48" creationId="{EF9AB4EC-C422-4BD7-ABDA-AC69BE65EC7A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49" creationId="{DA63DD5B-3389-4851-A1F5-11969FE38E4F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50" creationId="{9665CD07-B654-462E-99A1-AABFCD3857DD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51" creationId="{11B7519C-A615-4953-88B8-3442F27291EA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52" creationId="{85182BB5-EC2A-407A-A645-FB6D0E1EBE5B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53" creationId="{11817246-429C-4597-AA41-008ABB1D46ED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54" creationId="{025765C2-CFC5-4437-AE61-D9EA013ED1A9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55" creationId="{EECD7C36-41C7-4A58-A357-1BEFE0EEA501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56" creationId="{CBD99559-F4CE-4B4B-BF22-690D7D39041F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57" creationId="{32097B70-A6F2-4322-9282-8DF30B74DC13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58" creationId="{A3D8AF6B-E0B5-4AEE-BD59-D09C286388D3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59" creationId="{3C79729E-32B4-46E8-B2C7-BCB677AD81E0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60" creationId="{6B0C666B-8273-4960-838D-97E4E0E4198D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61" creationId="{E2795DCF-0033-4F44-B1E8-DF844107492B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62" creationId="{DC99AB62-DCA7-46D6-B71F-A32FCFEC25D2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63" creationId="{11ABD965-6262-4B57-B2C8-0F3B9270AF0D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64" creationId="{35AA06D6-83D1-4610-AC59-DE955378C06A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65" creationId="{5B717B39-FE82-4631-B22A-8371A049A706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66" creationId="{CF51D6E4-A735-4024-B557-859DFCC40283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67" creationId="{DA7815AA-5EDD-4CAD-B49E-741781ED9E64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68" creationId="{2D68237D-3410-4581-A60D-43814617687C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69" creationId="{B1AECB68-DF53-40DD-A2E7-99DD2643B29D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70" creationId="{7B1A3467-4EBE-4787-8278-43B0DC67A8F0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71" creationId="{F15A9C5E-BE33-46F1-8C5B-7460D36E363F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72" creationId="{AE2B9D1C-0508-438A-9ECA-0FF0AA909FE3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73" creationId="{16D319B0-D3DB-4FA5-979A-DCB85527BF25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74" creationId="{C9232C93-6FCE-48D1-80B2-8F05DBA24525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75" creationId="{9EA0F4D0-1FAF-4DD1-9A05-EF2D732E4A21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76" creationId="{9C492283-5B46-4E4D-9BD7-0DE0404694AA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77" creationId="{5DB3EFA0-BC81-4135-BBF3-BDEDC39B635F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78" creationId="{3D57DCBF-B7A8-4E4C-AA43-275B00BAF8B2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79" creationId="{8581234C-F2A3-40D8-9439-F7A3CFBE7BCD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80" creationId="{DFE009FA-AB86-4B87-87E7-584970C175EE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81" creationId="{DC5DA427-7E04-4946-AF10-468D9B91DF15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82" creationId="{F8204A6D-16E5-40E0-852A-728FCDDCF711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83" creationId="{143CFF87-3231-42C4-8952-2B16EA376476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84" creationId="{08CB14C0-0562-4A1D-8E0D-5229AA1CE2C6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85" creationId="{EED097BD-69F4-4B71-A07A-9474A009328F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86" creationId="{80893AFC-1991-439F-8FFB-35B50565FF1B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87" creationId="{71F83BBA-0976-44AC-84A9-752EF75B0BC1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88" creationId="{1C86D82E-0EAB-4569-8DBB-7D255920E7A3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89" creationId="{1F63188B-A879-422C-B489-76EA59774F88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90" creationId="{5A94D50E-0873-4E5B-8E60-00ED1840EE4C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91" creationId="{C74CB23A-0641-47CF-8638-27C4CB3D3870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92" creationId="{1F754E92-84DD-426F-8E9B-E331A0685573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93" creationId="{27482DF9-C0D8-4B40-BBEE-1EB3F1D27D2D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94" creationId="{8618F293-E8E0-4E4B-87F9-5F9F17FD3FC0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95" creationId="{05F2B183-4AB1-49ED-8716-3A3B34DB5E55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96" creationId="{C74AC3A7-0812-4782-809C-78A608172B4C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97" creationId="{45B7D68C-70D9-4FD6-BC68-D264CF5AF73C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98" creationId="{49D3B276-428D-41AB-95EF-F6598684D8BE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299" creationId="{954AF929-990A-44B3-A636-2C79A103C8C0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00" creationId="{37D56343-FDE7-40A8-98A4-D79F300CFFC6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01" creationId="{ACBC1C7B-63AA-4256-B875-203424FD0A0C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02" creationId="{C435F50F-BA17-4907-B0EC-187C5A5D806D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03" creationId="{DDFCA63D-9670-4EB8-A9B4-92716E4D26AB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04" creationId="{5AE8A504-D889-4A81-A6BF-2319DF9CEF4D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05" creationId="{E2D3AE76-5C01-4FF7-A775-0063551DA884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06" creationId="{FE7A07FA-A7A0-4B75-A6F2-3AF29CB1BCF6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07" creationId="{C94CB996-44FA-478A-B820-D15D264CB160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08" creationId="{D481E382-8C67-4B1D-BDF6-CCE7C42673F2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09" creationId="{5BE98B4D-98E2-4756-9848-A79B5DE73221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10" creationId="{7977D2BB-961D-4DA4-AA2C-FB8B69BFA164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11" creationId="{9182ABD5-309C-4A2D-9897-7906410832EF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12" creationId="{984B561D-406E-4845-899F-C75285CD5A45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13" creationId="{AEF487E3-AB69-43BE-94E5-7BCED6F18D85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14" creationId="{C3E246F9-64AC-48EA-929D-82894B72BD36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15" creationId="{72AF3B80-41CE-45F5-905A-E14FBA1FEE22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16" creationId="{CFAF919B-64FD-4AD0-935A-9CC980F31E44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17" creationId="{7F932120-5926-4811-8F5E-BC4D75FB86CA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18" creationId="{0DC9367F-598B-4190-9587-40C6731ADE83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19" creationId="{D1DF7C6A-ABBC-482B-AF98-BF8787C788A9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20" creationId="{985301CD-111A-4B48-8643-A12E3DC5EE2D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22" creationId="{DCE7E21B-06FF-4C30-8ECD-C1A4F4FF070C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23" creationId="{CDC98A91-6A3C-4F5C-9EDF-97C9C3F26463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24" creationId="{93ED9618-DD9E-46AA-B810-D979ECB51E12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25" creationId="{C22A30B6-570D-4743-828D-4F61A56117E6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26" creationId="{7BE28E3B-7E1A-4CAB-B5FF-54640F81E26B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27" creationId="{BF09B7BF-1097-4C46-BD09-37C44F6AE407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28" creationId="{DB2915C3-ED6F-4A2C-82E3-549F7C9B6F1B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29" creationId="{308B4395-D757-4B8B-B71F-B283C54D9227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30" creationId="{8A30AE73-5261-4F3E-9564-BD855E78C38F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31" creationId="{61053F71-628D-4F66-8E46-E31E81ED070F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33" creationId="{0DF03E76-D9F9-4FDF-B9B5-E1814CF2DB6C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34" creationId="{FDF42FD6-6055-456D-98A9-0FF7EF765B1B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35" creationId="{C0D536E7-B532-477A-A905-164439FA04ED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36" creationId="{8B1E64FA-1A92-4DEF-A142-23E4F20ABB24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37" creationId="{62E70803-92DB-416B-B0F2-89AB82251C04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38" creationId="{9E9176D0-AC13-479D-9896-73F803927E01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39" creationId="{B6FE114D-0C4C-4013-A6FE-9030D6BBD349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40" creationId="{35F477B1-A7C1-4099-8026-792B4CECED20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41" creationId="{2C979142-10FA-4547-B1BC-13BD23B792DB}"/>
          </ac:spMkLst>
        </pc:spChg>
        <pc:spChg chg="mod">
          <ac:chgData name="NGUYEN PHAM ANH THU" userId="baf72463-252b-4d5f-a6ca-5a6327a9888d" providerId="ADAL" clId="{A230E93B-D9B0-4DCB-AA16-381D18A8938B}" dt="2022-01-08T02:54:22.201" v="7763" actId="165"/>
          <ac:spMkLst>
            <pc:docMk/>
            <pc:sldMk cId="2118376615" sldId="311"/>
            <ac:spMk id="342" creationId="{8C60D3DD-4523-425D-BB75-093596D90B54}"/>
          </ac:spMkLst>
        </pc:spChg>
        <pc:spChg chg="mod">
          <ac:chgData name="NGUYEN PHAM ANH THU" userId="baf72463-252b-4d5f-a6ca-5a6327a9888d" providerId="ADAL" clId="{A230E93B-D9B0-4DCB-AA16-381D18A8938B}" dt="2022-01-08T02:54:30.448" v="7765"/>
          <ac:spMkLst>
            <pc:docMk/>
            <pc:sldMk cId="2118376615" sldId="311"/>
            <ac:spMk id="344" creationId="{00372587-8BA3-40DA-B814-B587B36B9725}"/>
          </ac:spMkLst>
        </pc:spChg>
        <pc:spChg chg="mod">
          <ac:chgData name="NGUYEN PHAM ANH THU" userId="baf72463-252b-4d5f-a6ca-5a6327a9888d" providerId="ADAL" clId="{A230E93B-D9B0-4DCB-AA16-381D18A8938B}" dt="2022-01-08T02:54:30.448" v="7765"/>
          <ac:spMkLst>
            <pc:docMk/>
            <pc:sldMk cId="2118376615" sldId="311"/>
            <ac:spMk id="345" creationId="{991586B2-1466-4B0F-AD05-75D39FD8D705}"/>
          </ac:spMkLst>
        </pc:spChg>
        <pc:spChg chg="mod">
          <ac:chgData name="NGUYEN PHAM ANH THU" userId="baf72463-252b-4d5f-a6ca-5a6327a9888d" providerId="ADAL" clId="{A230E93B-D9B0-4DCB-AA16-381D18A8938B}" dt="2022-01-08T02:54:30.448" v="7765"/>
          <ac:spMkLst>
            <pc:docMk/>
            <pc:sldMk cId="2118376615" sldId="311"/>
            <ac:spMk id="346" creationId="{D4ABF6B4-291F-4E96-9052-0B88A1D50EDA}"/>
          </ac:spMkLst>
        </pc:spChg>
        <pc:spChg chg="mod">
          <ac:chgData name="NGUYEN PHAM ANH THU" userId="baf72463-252b-4d5f-a6ca-5a6327a9888d" providerId="ADAL" clId="{A230E93B-D9B0-4DCB-AA16-381D18A8938B}" dt="2022-01-08T02:54:30.448" v="7765"/>
          <ac:spMkLst>
            <pc:docMk/>
            <pc:sldMk cId="2118376615" sldId="311"/>
            <ac:spMk id="347" creationId="{B59F7BAC-BD79-4CEB-BF99-4BF38FAB985F}"/>
          </ac:spMkLst>
        </pc:spChg>
        <pc:spChg chg="mod">
          <ac:chgData name="NGUYEN PHAM ANH THU" userId="baf72463-252b-4d5f-a6ca-5a6327a9888d" providerId="ADAL" clId="{A230E93B-D9B0-4DCB-AA16-381D18A8938B}" dt="2022-01-08T02:54:30.448" v="7765"/>
          <ac:spMkLst>
            <pc:docMk/>
            <pc:sldMk cId="2118376615" sldId="311"/>
            <ac:spMk id="348" creationId="{47B7E48C-084F-4D40-9A1A-8C4249C93761}"/>
          </ac:spMkLst>
        </pc:spChg>
        <pc:spChg chg="mod">
          <ac:chgData name="NGUYEN PHAM ANH THU" userId="baf72463-252b-4d5f-a6ca-5a6327a9888d" providerId="ADAL" clId="{A230E93B-D9B0-4DCB-AA16-381D18A8938B}" dt="2022-01-08T02:54:30.448" v="7765"/>
          <ac:spMkLst>
            <pc:docMk/>
            <pc:sldMk cId="2118376615" sldId="311"/>
            <ac:spMk id="349" creationId="{C1138462-6880-4A30-ABD7-78C4623B65E3}"/>
          </ac:spMkLst>
        </pc:spChg>
        <pc:spChg chg="mod">
          <ac:chgData name="NGUYEN PHAM ANH THU" userId="baf72463-252b-4d5f-a6ca-5a6327a9888d" providerId="ADAL" clId="{A230E93B-D9B0-4DCB-AA16-381D18A8938B}" dt="2022-01-08T02:54:30.448" v="7765"/>
          <ac:spMkLst>
            <pc:docMk/>
            <pc:sldMk cId="2118376615" sldId="311"/>
            <ac:spMk id="350" creationId="{325AB41B-7F85-448A-8F26-BB49FFADD202}"/>
          </ac:spMkLst>
        </pc:spChg>
        <pc:spChg chg="mod">
          <ac:chgData name="NGUYEN PHAM ANH THU" userId="baf72463-252b-4d5f-a6ca-5a6327a9888d" providerId="ADAL" clId="{A230E93B-D9B0-4DCB-AA16-381D18A8938B}" dt="2022-01-08T02:54:30.448" v="7765"/>
          <ac:spMkLst>
            <pc:docMk/>
            <pc:sldMk cId="2118376615" sldId="311"/>
            <ac:spMk id="351" creationId="{A31CCA82-82C9-4F72-9CE0-68A054DDB583}"/>
          </ac:spMkLst>
        </pc:spChg>
        <pc:spChg chg="mod">
          <ac:chgData name="NGUYEN PHAM ANH THU" userId="baf72463-252b-4d5f-a6ca-5a6327a9888d" providerId="ADAL" clId="{A230E93B-D9B0-4DCB-AA16-381D18A8938B}" dt="2022-01-08T02:54:30.448" v="7765"/>
          <ac:spMkLst>
            <pc:docMk/>
            <pc:sldMk cId="2118376615" sldId="311"/>
            <ac:spMk id="352" creationId="{3286958B-58F6-48A9-A434-F6C8FFD7BF0B}"/>
          </ac:spMkLst>
        </pc:spChg>
        <pc:spChg chg="mod">
          <ac:chgData name="NGUYEN PHAM ANH THU" userId="baf72463-252b-4d5f-a6ca-5a6327a9888d" providerId="ADAL" clId="{A230E93B-D9B0-4DCB-AA16-381D18A8938B}" dt="2022-01-08T02:54:30.448" v="7765"/>
          <ac:spMkLst>
            <pc:docMk/>
            <pc:sldMk cId="2118376615" sldId="311"/>
            <ac:spMk id="353" creationId="{B4AAA3BE-6201-4EC1-BC28-96E37D1CB983}"/>
          </ac:spMkLst>
        </pc:spChg>
        <pc:grpChg chg="del">
          <ac:chgData name="NGUYEN PHAM ANH THU" userId="baf72463-252b-4d5f-a6ca-5a6327a9888d" providerId="ADAL" clId="{A230E93B-D9B0-4DCB-AA16-381D18A8938B}" dt="2022-01-08T02:39:22.886" v="7301" actId="478"/>
          <ac:grpSpMkLst>
            <pc:docMk/>
            <pc:sldMk cId="2118376615" sldId="311"/>
            <ac:grpSpMk id="3" creationId="{9559CA4D-5B44-48FD-8554-483C16531B8D}"/>
          </ac:grpSpMkLst>
        </pc:grpChg>
        <pc:grpChg chg="add del mod">
          <ac:chgData name="NGUYEN PHAM ANH THU" userId="baf72463-252b-4d5f-a6ca-5a6327a9888d" providerId="ADAL" clId="{A230E93B-D9B0-4DCB-AA16-381D18A8938B}" dt="2022-01-08T02:54:22.201" v="7763" actId="165"/>
          <ac:grpSpMkLst>
            <pc:docMk/>
            <pc:sldMk cId="2118376615" sldId="311"/>
            <ac:grpSpMk id="5" creationId="{37B49232-9971-49D6-9CA5-91E2F7A24EF4}"/>
          </ac:grpSpMkLst>
        </pc:grpChg>
        <pc:grpChg chg="del">
          <ac:chgData name="NGUYEN PHAM ANH THU" userId="baf72463-252b-4d5f-a6ca-5a6327a9888d" providerId="ADAL" clId="{A230E93B-D9B0-4DCB-AA16-381D18A8938B}" dt="2022-01-08T02:39:22.886" v="7301" actId="478"/>
          <ac:grpSpMkLst>
            <pc:docMk/>
            <pc:sldMk cId="2118376615" sldId="311"/>
            <ac:grpSpMk id="10" creationId="{237252C5-C1F6-4D4D-9F09-E89C07349907}"/>
          </ac:grpSpMkLst>
        </pc:grpChg>
        <pc:grpChg chg="del">
          <ac:chgData name="NGUYEN PHAM ANH THU" userId="baf72463-252b-4d5f-a6ca-5a6327a9888d" providerId="ADAL" clId="{A230E93B-D9B0-4DCB-AA16-381D18A8938B}" dt="2022-01-08T02:39:22.886" v="7301" actId="478"/>
          <ac:grpSpMkLst>
            <pc:docMk/>
            <pc:sldMk cId="2118376615" sldId="311"/>
            <ac:grpSpMk id="139" creationId="{F1305936-4893-4474-8F08-B7D56154C323}"/>
          </ac:grpSpMkLst>
        </pc:grpChg>
        <pc:grpChg chg="add mod">
          <ac:chgData name="NGUYEN PHAM ANH THU" userId="baf72463-252b-4d5f-a6ca-5a6327a9888d" providerId="ADAL" clId="{A230E93B-D9B0-4DCB-AA16-381D18A8938B}" dt="2022-01-08T02:41:07.607" v="7501" actId="1076"/>
          <ac:grpSpMkLst>
            <pc:docMk/>
            <pc:sldMk cId="2118376615" sldId="311"/>
            <ac:grpSpMk id="165" creationId="{F045F352-906D-48C5-B464-31BD7F41AD49}"/>
          </ac:grpSpMkLst>
        </pc:grpChg>
        <pc:grpChg chg="add mod">
          <ac:chgData name="NGUYEN PHAM ANH THU" userId="baf72463-252b-4d5f-a6ca-5a6327a9888d" providerId="ADAL" clId="{A230E93B-D9B0-4DCB-AA16-381D18A8938B}" dt="2022-01-08T02:47:40.641" v="7519" actId="1076"/>
          <ac:grpSpMkLst>
            <pc:docMk/>
            <pc:sldMk cId="2118376615" sldId="311"/>
            <ac:grpSpMk id="168" creationId="{FD9A9664-6D0C-4167-ADAD-62A4F3C5C77E}"/>
          </ac:grpSpMkLst>
        </pc:grpChg>
        <pc:grpChg chg="del">
          <ac:chgData name="NGUYEN PHAM ANH THU" userId="baf72463-252b-4d5f-a6ca-5a6327a9888d" providerId="ADAL" clId="{A230E93B-D9B0-4DCB-AA16-381D18A8938B}" dt="2022-01-08T02:39:22.886" v="7301" actId="478"/>
          <ac:grpSpMkLst>
            <pc:docMk/>
            <pc:sldMk cId="2118376615" sldId="311"/>
            <ac:grpSpMk id="171" creationId="{933F9E49-ECCD-4C11-8F4E-7CC573752F73}"/>
          </ac:grpSpMkLst>
        </pc:grpChg>
        <pc:grpChg chg="del">
          <ac:chgData name="NGUYEN PHAM ANH THU" userId="baf72463-252b-4d5f-a6ca-5a6327a9888d" providerId="ADAL" clId="{A230E93B-D9B0-4DCB-AA16-381D18A8938B}" dt="2022-01-08T02:39:22.886" v="7301" actId="478"/>
          <ac:grpSpMkLst>
            <pc:docMk/>
            <pc:sldMk cId="2118376615" sldId="311"/>
            <ac:grpSpMk id="182" creationId="{98292322-1144-46C3-A0F5-E56188A64FA7}"/>
          </ac:grpSpMkLst>
        </pc:grpChg>
        <pc:grpChg chg="del">
          <ac:chgData name="NGUYEN PHAM ANH THU" userId="baf72463-252b-4d5f-a6ca-5a6327a9888d" providerId="ADAL" clId="{A230E93B-D9B0-4DCB-AA16-381D18A8938B}" dt="2022-01-08T02:39:22.886" v="7301" actId="478"/>
          <ac:grpSpMkLst>
            <pc:docMk/>
            <pc:sldMk cId="2118376615" sldId="311"/>
            <ac:grpSpMk id="185" creationId="{F28370EB-CDC7-415E-8217-4F53A4345935}"/>
          </ac:grpSpMkLst>
        </pc:grpChg>
        <pc:grpChg chg="del">
          <ac:chgData name="NGUYEN PHAM ANH THU" userId="baf72463-252b-4d5f-a6ca-5a6327a9888d" providerId="ADAL" clId="{A230E93B-D9B0-4DCB-AA16-381D18A8938B}" dt="2022-01-08T02:39:22.886" v="7301" actId="478"/>
          <ac:grpSpMkLst>
            <pc:docMk/>
            <pc:sldMk cId="2118376615" sldId="311"/>
            <ac:grpSpMk id="188" creationId="{3DE02863-AF6C-490E-ACD2-36935FD8F816}"/>
          </ac:grpSpMkLst>
        </pc:grpChg>
        <pc:grpChg chg="del">
          <ac:chgData name="NGUYEN PHAM ANH THU" userId="baf72463-252b-4d5f-a6ca-5a6327a9888d" providerId="ADAL" clId="{A230E93B-D9B0-4DCB-AA16-381D18A8938B}" dt="2022-01-08T02:39:22.886" v="7301" actId="478"/>
          <ac:grpSpMkLst>
            <pc:docMk/>
            <pc:sldMk cId="2118376615" sldId="311"/>
            <ac:grpSpMk id="191" creationId="{37F22979-7450-4808-B29B-5C52C2BE31AF}"/>
          </ac:grpSpMkLst>
        </pc:grpChg>
        <pc:grpChg chg="add mod">
          <ac:chgData name="NGUYEN PHAM ANH THU" userId="baf72463-252b-4d5f-a6ca-5a6327a9888d" providerId="ADAL" clId="{A230E93B-D9B0-4DCB-AA16-381D18A8938B}" dt="2022-01-08T02:47:40.641" v="7519" actId="1076"/>
          <ac:grpSpMkLst>
            <pc:docMk/>
            <pc:sldMk cId="2118376615" sldId="311"/>
            <ac:grpSpMk id="195" creationId="{4399AC13-502D-4CEF-9D89-F73AE0028C4E}"/>
          </ac:grpSpMkLst>
        </pc:grpChg>
        <pc:grpChg chg="add mod">
          <ac:chgData name="NGUYEN PHAM ANH THU" userId="baf72463-252b-4d5f-a6ca-5a6327a9888d" providerId="ADAL" clId="{A230E93B-D9B0-4DCB-AA16-381D18A8938B}" dt="2022-01-08T02:48:38.255" v="7533" actId="1076"/>
          <ac:grpSpMkLst>
            <pc:docMk/>
            <pc:sldMk cId="2118376615" sldId="311"/>
            <ac:grpSpMk id="198" creationId="{2BBFE91C-9164-43C3-89C2-DB47CA0A1C6D}"/>
          </ac:grpSpMkLst>
        </pc:grpChg>
        <pc:grpChg chg="add mod">
          <ac:chgData name="NGUYEN PHAM ANH THU" userId="baf72463-252b-4d5f-a6ca-5a6327a9888d" providerId="ADAL" clId="{A230E93B-D9B0-4DCB-AA16-381D18A8938B}" dt="2022-01-08T02:48:40.345" v="7534" actId="1076"/>
          <ac:grpSpMkLst>
            <pc:docMk/>
            <pc:sldMk cId="2118376615" sldId="311"/>
            <ac:grpSpMk id="201" creationId="{8CF1424F-C9B1-4FAF-B19F-1ADD7F546D22}"/>
          </ac:grpSpMkLst>
        </pc:grpChg>
        <pc:grpChg chg="add mod">
          <ac:chgData name="NGUYEN PHAM ANH THU" userId="baf72463-252b-4d5f-a6ca-5a6327a9888d" providerId="ADAL" clId="{A230E93B-D9B0-4DCB-AA16-381D18A8938B}" dt="2022-01-08T02:50:55.077" v="7621" actId="1076"/>
          <ac:grpSpMkLst>
            <pc:docMk/>
            <pc:sldMk cId="2118376615" sldId="311"/>
            <ac:grpSpMk id="204" creationId="{F441F764-8A22-40B4-840F-5E81FC60D91A}"/>
          </ac:grpSpMkLst>
        </pc:grpChg>
        <pc:grpChg chg="add mod">
          <ac:chgData name="NGUYEN PHAM ANH THU" userId="baf72463-252b-4d5f-a6ca-5a6327a9888d" providerId="ADAL" clId="{A230E93B-D9B0-4DCB-AA16-381D18A8938B}" dt="2022-01-08T02:56:31.646" v="7780" actId="14100"/>
          <ac:grpSpMkLst>
            <pc:docMk/>
            <pc:sldMk cId="2118376615" sldId="311"/>
            <ac:grpSpMk id="207" creationId="{0E4B0085-53B9-4903-9040-1D02E5DB972E}"/>
          </ac:grpSpMkLst>
        </pc:grpChg>
        <pc:grpChg chg="add mod topLvl">
          <ac:chgData name="NGUYEN PHAM ANH THU" userId="baf72463-252b-4d5f-a6ca-5a6327a9888d" providerId="ADAL" clId="{A230E93B-D9B0-4DCB-AA16-381D18A8938B}" dt="2022-01-08T02:54:26.666" v="7764" actId="1076"/>
          <ac:grpSpMkLst>
            <pc:docMk/>
            <pc:sldMk cId="2118376615" sldId="311"/>
            <ac:grpSpMk id="210" creationId="{7CB9BE63-522B-4157-A574-2D455D389F9B}"/>
          </ac:grpSpMkLst>
        </pc:grpChg>
        <pc:grpChg chg="mod">
          <ac:chgData name="NGUYEN PHAM ANH THU" userId="baf72463-252b-4d5f-a6ca-5a6327a9888d" providerId="ADAL" clId="{A230E93B-D9B0-4DCB-AA16-381D18A8938B}" dt="2022-01-08T02:54:22.201" v="7763" actId="165"/>
          <ac:grpSpMkLst>
            <pc:docMk/>
            <pc:sldMk cId="2118376615" sldId="311"/>
            <ac:grpSpMk id="211" creationId="{2A754CC8-7DC9-4A0E-A5BD-1097D409CA95}"/>
          </ac:grpSpMkLst>
        </pc:grpChg>
        <pc:grpChg chg="mod">
          <ac:chgData name="NGUYEN PHAM ANH THU" userId="baf72463-252b-4d5f-a6ca-5a6327a9888d" providerId="ADAL" clId="{A230E93B-D9B0-4DCB-AA16-381D18A8938B}" dt="2022-01-08T02:54:22.201" v="7763" actId="165"/>
          <ac:grpSpMkLst>
            <pc:docMk/>
            <pc:sldMk cId="2118376615" sldId="311"/>
            <ac:grpSpMk id="212" creationId="{B904690A-8687-4DB0-981C-737BEA32CA49}"/>
          </ac:grpSpMkLst>
        </pc:grpChg>
        <pc:grpChg chg="mod">
          <ac:chgData name="NGUYEN PHAM ANH THU" userId="baf72463-252b-4d5f-a6ca-5a6327a9888d" providerId="ADAL" clId="{A230E93B-D9B0-4DCB-AA16-381D18A8938B}" dt="2022-01-08T02:54:22.201" v="7763" actId="165"/>
          <ac:grpSpMkLst>
            <pc:docMk/>
            <pc:sldMk cId="2118376615" sldId="311"/>
            <ac:grpSpMk id="213" creationId="{18719525-E49F-4884-AD91-1FFE2C59BF2A}"/>
          </ac:grpSpMkLst>
        </pc:grpChg>
        <pc:grpChg chg="mod">
          <ac:chgData name="NGUYEN PHAM ANH THU" userId="baf72463-252b-4d5f-a6ca-5a6327a9888d" providerId="ADAL" clId="{A230E93B-D9B0-4DCB-AA16-381D18A8938B}" dt="2022-01-08T02:54:22.201" v="7763" actId="165"/>
          <ac:grpSpMkLst>
            <pc:docMk/>
            <pc:sldMk cId="2118376615" sldId="311"/>
            <ac:grpSpMk id="214" creationId="{77A1CC87-EF0E-4910-9186-57E1747B4D71}"/>
          </ac:grpSpMkLst>
        </pc:grpChg>
        <pc:grpChg chg="mod">
          <ac:chgData name="NGUYEN PHAM ANH THU" userId="baf72463-252b-4d5f-a6ca-5a6327a9888d" providerId="ADAL" clId="{A230E93B-D9B0-4DCB-AA16-381D18A8938B}" dt="2022-01-08T02:54:22.201" v="7763" actId="165"/>
          <ac:grpSpMkLst>
            <pc:docMk/>
            <pc:sldMk cId="2118376615" sldId="311"/>
            <ac:grpSpMk id="215" creationId="{D2360596-F58C-466E-9183-176FC246188A}"/>
          </ac:grpSpMkLst>
        </pc:grpChg>
        <pc:grpChg chg="mod">
          <ac:chgData name="NGUYEN PHAM ANH THU" userId="baf72463-252b-4d5f-a6ca-5a6327a9888d" providerId="ADAL" clId="{A230E93B-D9B0-4DCB-AA16-381D18A8938B}" dt="2022-01-08T02:54:22.201" v="7763" actId="165"/>
          <ac:grpSpMkLst>
            <pc:docMk/>
            <pc:sldMk cId="2118376615" sldId="311"/>
            <ac:grpSpMk id="216" creationId="{FA0FC499-DBD0-4435-8CAF-2C026E4D1CA0}"/>
          </ac:grpSpMkLst>
        </pc:grpChg>
        <pc:grpChg chg="mod">
          <ac:chgData name="NGUYEN PHAM ANH THU" userId="baf72463-252b-4d5f-a6ca-5a6327a9888d" providerId="ADAL" clId="{A230E93B-D9B0-4DCB-AA16-381D18A8938B}" dt="2022-01-08T02:54:22.201" v="7763" actId="165"/>
          <ac:grpSpMkLst>
            <pc:docMk/>
            <pc:sldMk cId="2118376615" sldId="311"/>
            <ac:grpSpMk id="217" creationId="{E726E5BB-EB53-4ED7-92EC-550F18B2FF1B}"/>
          </ac:grpSpMkLst>
        </pc:grpChg>
        <pc:grpChg chg="mod">
          <ac:chgData name="NGUYEN PHAM ANH THU" userId="baf72463-252b-4d5f-a6ca-5a6327a9888d" providerId="ADAL" clId="{A230E93B-D9B0-4DCB-AA16-381D18A8938B}" dt="2022-01-08T02:54:22.201" v="7763" actId="165"/>
          <ac:grpSpMkLst>
            <pc:docMk/>
            <pc:sldMk cId="2118376615" sldId="311"/>
            <ac:grpSpMk id="218" creationId="{83AA5579-4EEE-4B81-9F83-F50932DF6C97}"/>
          </ac:grpSpMkLst>
        </pc:grpChg>
        <pc:grpChg chg="mod">
          <ac:chgData name="NGUYEN PHAM ANH THU" userId="baf72463-252b-4d5f-a6ca-5a6327a9888d" providerId="ADAL" clId="{A230E93B-D9B0-4DCB-AA16-381D18A8938B}" dt="2022-01-08T02:54:22.201" v="7763" actId="165"/>
          <ac:grpSpMkLst>
            <pc:docMk/>
            <pc:sldMk cId="2118376615" sldId="311"/>
            <ac:grpSpMk id="219" creationId="{63BD01A7-4DA6-44BC-A455-5AE35426AE54}"/>
          </ac:grpSpMkLst>
        </pc:grpChg>
        <pc:grpChg chg="mod">
          <ac:chgData name="NGUYEN PHAM ANH THU" userId="baf72463-252b-4d5f-a6ca-5a6327a9888d" providerId="ADAL" clId="{A230E93B-D9B0-4DCB-AA16-381D18A8938B}" dt="2022-01-08T02:54:22.201" v="7763" actId="165"/>
          <ac:grpSpMkLst>
            <pc:docMk/>
            <pc:sldMk cId="2118376615" sldId="311"/>
            <ac:grpSpMk id="220" creationId="{A0045576-7033-4B6F-BB11-6DEC82459963}"/>
          </ac:grpSpMkLst>
        </pc:grpChg>
        <pc:grpChg chg="add mod topLvl">
          <ac:chgData name="NGUYEN PHAM ANH THU" userId="baf72463-252b-4d5f-a6ca-5a6327a9888d" providerId="ADAL" clId="{A230E93B-D9B0-4DCB-AA16-381D18A8938B}" dt="2022-01-08T02:54:26.666" v="7764" actId="1076"/>
          <ac:grpSpMkLst>
            <pc:docMk/>
            <pc:sldMk cId="2118376615" sldId="311"/>
            <ac:grpSpMk id="321" creationId="{B59C3237-8F3D-4B24-8063-950C3E88D66B}"/>
          </ac:grpSpMkLst>
        </pc:grpChg>
        <pc:grpChg chg="add mod topLvl">
          <ac:chgData name="NGUYEN PHAM ANH THU" userId="baf72463-252b-4d5f-a6ca-5a6327a9888d" providerId="ADAL" clId="{A230E93B-D9B0-4DCB-AA16-381D18A8938B}" dt="2022-01-08T02:54:26.666" v="7764" actId="1076"/>
          <ac:grpSpMkLst>
            <pc:docMk/>
            <pc:sldMk cId="2118376615" sldId="311"/>
            <ac:grpSpMk id="332" creationId="{8D4BF559-403E-4249-8870-48A771A4753E}"/>
          </ac:grpSpMkLst>
        </pc:grpChg>
        <pc:grpChg chg="add mod">
          <ac:chgData name="NGUYEN PHAM ANH THU" userId="baf72463-252b-4d5f-a6ca-5a6327a9888d" providerId="ADAL" clId="{A230E93B-D9B0-4DCB-AA16-381D18A8938B}" dt="2022-01-08T02:54:36.126" v="7766" actId="1076"/>
          <ac:grpSpMkLst>
            <pc:docMk/>
            <pc:sldMk cId="2118376615" sldId="311"/>
            <ac:grpSpMk id="343" creationId="{C2951470-E061-4441-84B1-BD9670B9685C}"/>
          </ac:grpSpMkLst>
        </pc:grpChg>
        <pc:graphicFrameChg chg="del">
          <ac:chgData name="NGUYEN PHAM ANH THU" userId="baf72463-252b-4d5f-a6ca-5a6327a9888d" providerId="ADAL" clId="{A230E93B-D9B0-4DCB-AA16-381D18A8938B}" dt="2022-01-08T02:39:22.886" v="7301" actId="478"/>
          <ac:graphicFrameMkLst>
            <pc:docMk/>
            <pc:sldMk cId="2118376615" sldId="311"/>
            <ac:graphicFrameMk id="2" creationId="{C67F2CB0-1FC5-4BE9-B982-AB3962CAB76A}"/>
          </ac:graphicFrameMkLst>
        </pc:graphicFrameChg>
        <pc:picChg chg="del">
          <ac:chgData name="NGUYEN PHAM ANH THU" userId="baf72463-252b-4d5f-a6ca-5a6327a9888d" providerId="ADAL" clId="{A230E93B-D9B0-4DCB-AA16-381D18A8938B}" dt="2022-01-08T02:39:22.886" v="7301" actId="478"/>
          <ac:picMkLst>
            <pc:docMk/>
            <pc:sldMk cId="2118376615" sldId="311"/>
            <ac:picMk id="150" creationId="{294D1264-8224-4DD6-AABB-A885B655BC01}"/>
          </ac:picMkLst>
        </pc:picChg>
        <pc:picChg chg="mod">
          <ac:chgData name="NGUYEN PHAM ANH THU" userId="baf72463-252b-4d5f-a6ca-5a6327a9888d" providerId="ADAL" clId="{A230E93B-D9B0-4DCB-AA16-381D18A8938B}" dt="2022-01-08T02:45:15.785" v="7502"/>
          <ac:picMkLst>
            <pc:docMk/>
            <pc:sldMk cId="2118376615" sldId="311"/>
            <ac:picMk id="169" creationId="{A37EDC17-560C-447E-9C5C-3DA503AC7343}"/>
          </ac:picMkLst>
        </pc:picChg>
        <pc:picChg chg="add mod">
          <ac:chgData name="NGUYEN PHAM ANH THU" userId="baf72463-252b-4d5f-a6ca-5a6327a9888d" providerId="ADAL" clId="{A230E93B-D9B0-4DCB-AA16-381D18A8938B}" dt="2022-01-08T10:10:58.939" v="8128"/>
          <ac:picMkLst>
            <pc:docMk/>
            <pc:sldMk cId="2118376615" sldId="311"/>
            <ac:picMk id="177" creationId="{1D58FDF7-9BA3-47E9-8930-207F3BF59FCD}"/>
          </ac:picMkLst>
        </pc:picChg>
        <pc:picChg chg="add mod">
          <ac:chgData name="NGUYEN PHAM ANH THU" userId="baf72463-252b-4d5f-a6ca-5a6327a9888d" providerId="ADAL" clId="{A230E93B-D9B0-4DCB-AA16-381D18A8938B}" dt="2022-01-08T02:47:40.641" v="7519" actId="1076"/>
          <ac:picMkLst>
            <pc:docMk/>
            <pc:sldMk cId="2118376615" sldId="311"/>
            <ac:picMk id="194" creationId="{47B08D58-4514-43D7-8974-D302FCAC1209}"/>
          </ac:picMkLst>
        </pc:picChg>
        <pc:picChg chg="mod">
          <ac:chgData name="NGUYEN PHAM ANH THU" userId="baf72463-252b-4d5f-a6ca-5a6327a9888d" providerId="ADAL" clId="{A230E93B-D9B0-4DCB-AA16-381D18A8938B}" dt="2022-01-08T02:47:10.613" v="7515"/>
          <ac:picMkLst>
            <pc:docMk/>
            <pc:sldMk cId="2118376615" sldId="311"/>
            <ac:picMk id="196" creationId="{15C51F4A-1ECE-420A-BEFA-BF1500898F21}"/>
          </ac:picMkLst>
        </pc:picChg>
        <pc:picChg chg="mod">
          <ac:chgData name="NGUYEN PHAM ANH THU" userId="baf72463-252b-4d5f-a6ca-5a6327a9888d" providerId="ADAL" clId="{A230E93B-D9B0-4DCB-AA16-381D18A8938B}" dt="2022-01-08T02:47:10.613" v="7515"/>
          <ac:picMkLst>
            <pc:docMk/>
            <pc:sldMk cId="2118376615" sldId="311"/>
            <ac:picMk id="199" creationId="{9D5CD8DC-8199-4ADB-B9BD-826851043876}"/>
          </ac:picMkLst>
        </pc:picChg>
        <pc:picChg chg="mod">
          <ac:chgData name="NGUYEN PHAM ANH THU" userId="baf72463-252b-4d5f-a6ca-5a6327a9888d" providerId="ADAL" clId="{A230E93B-D9B0-4DCB-AA16-381D18A8938B}" dt="2022-01-08T02:47:10.613" v="7515"/>
          <ac:picMkLst>
            <pc:docMk/>
            <pc:sldMk cId="2118376615" sldId="311"/>
            <ac:picMk id="202" creationId="{8D5C8032-7F7F-4E53-8D38-5E81ACB7F755}"/>
          </ac:picMkLst>
        </pc:picChg>
      </pc:sldChg>
      <pc:sldChg chg="addSp delSp modSp add mod ord delAnim modAnim modNotesTx">
        <pc:chgData name="NGUYEN PHAM ANH THU" userId="baf72463-252b-4d5f-a6ca-5a6327a9888d" providerId="ADAL" clId="{A230E93B-D9B0-4DCB-AA16-381D18A8938B}" dt="2022-01-08T15:50:11.251" v="11409"/>
        <pc:sldMkLst>
          <pc:docMk/>
          <pc:sldMk cId="1330952440" sldId="312"/>
        </pc:sldMkLst>
        <pc:spChg chg="add del mod">
          <ac:chgData name="NGUYEN PHAM ANH THU" userId="baf72463-252b-4d5f-a6ca-5a6327a9888d" providerId="ADAL" clId="{A230E93B-D9B0-4DCB-AA16-381D18A8938B}" dt="2022-01-08T10:05:25.223" v="8092" actId="478"/>
          <ac:spMkLst>
            <pc:docMk/>
            <pc:sldMk cId="1330952440" sldId="312"/>
            <ac:spMk id="2" creationId="{8EE05D28-37C2-405A-B606-B979B561B54B}"/>
          </ac:spMkLst>
        </pc:spChg>
        <pc:spChg chg="del">
          <ac:chgData name="NGUYEN PHAM ANH THU" userId="baf72463-252b-4d5f-a6ca-5a6327a9888d" providerId="ADAL" clId="{A230E93B-D9B0-4DCB-AA16-381D18A8938B}" dt="2022-01-08T02:57:39.343" v="7785" actId="478"/>
          <ac:spMkLst>
            <pc:docMk/>
            <pc:sldMk cId="1330952440" sldId="312"/>
            <ac:spMk id="45" creationId="{69D88B89-81BA-42A3-9B2F-83138AABCCAF}"/>
          </ac:spMkLst>
        </pc:spChg>
        <pc:spChg chg="mod">
          <ac:chgData name="NGUYEN PHAM ANH THU" userId="baf72463-252b-4d5f-a6ca-5a6327a9888d" providerId="ADAL" clId="{A230E93B-D9B0-4DCB-AA16-381D18A8938B}" dt="2022-01-08T02:59:08.053" v="7791"/>
          <ac:spMkLst>
            <pc:docMk/>
            <pc:sldMk cId="1330952440" sldId="312"/>
            <ac:spMk id="54" creationId="{D7649E71-B0C6-4D0A-BDAA-4C880722D9C7}"/>
          </ac:spMkLst>
        </pc:spChg>
        <pc:spChg chg="mod">
          <ac:chgData name="NGUYEN PHAM ANH THU" userId="baf72463-252b-4d5f-a6ca-5a6327a9888d" providerId="ADAL" clId="{A230E93B-D9B0-4DCB-AA16-381D18A8938B}" dt="2022-01-08T02:59:08.053" v="7791"/>
          <ac:spMkLst>
            <pc:docMk/>
            <pc:sldMk cId="1330952440" sldId="312"/>
            <ac:spMk id="55" creationId="{3C64D996-FCCE-4B2E-AA91-293D7B03818E}"/>
          </ac:spMkLst>
        </pc:spChg>
        <pc:spChg chg="mod">
          <ac:chgData name="NGUYEN PHAM ANH THU" userId="baf72463-252b-4d5f-a6ca-5a6327a9888d" providerId="ADAL" clId="{A230E93B-D9B0-4DCB-AA16-381D18A8938B}" dt="2022-01-08T02:59:08.053" v="7791"/>
          <ac:spMkLst>
            <pc:docMk/>
            <pc:sldMk cId="1330952440" sldId="312"/>
            <ac:spMk id="58" creationId="{FB289C6D-558D-48E1-A6CD-F72A384786EB}"/>
          </ac:spMkLst>
        </pc:spChg>
        <pc:spChg chg="mod">
          <ac:chgData name="NGUYEN PHAM ANH THU" userId="baf72463-252b-4d5f-a6ca-5a6327a9888d" providerId="ADAL" clId="{A230E93B-D9B0-4DCB-AA16-381D18A8938B}" dt="2022-01-08T02:59:08.053" v="7791"/>
          <ac:spMkLst>
            <pc:docMk/>
            <pc:sldMk cId="1330952440" sldId="312"/>
            <ac:spMk id="60" creationId="{E17C174F-7BEC-4F38-8776-AE487B49474A}"/>
          </ac:spMkLst>
        </pc:spChg>
        <pc:spChg chg="mod">
          <ac:chgData name="NGUYEN PHAM ANH THU" userId="baf72463-252b-4d5f-a6ca-5a6327a9888d" providerId="ADAL" clId="{A230E93B-D9B0-4DCB-AA16-381D18A8938B}" dt="2022-01-08T02:59:08.053" v="7791"/>
          <ac:spMkLst>
            <pc:docMk/>
            <pc:sldMk cId="1330952440" sldId="312"/>
            <ac:spMk id="61" creationId="{6B47A718-FF9E-4902-98A9-6D9E91704091}"/>
          </ac:spMkLst>
        </pc:spChg>
        <pc:spChg chg="mod">
          <ac:chgData name="NGUYEN PHAM ANH THU" userId="baf72463-252b-4d5f-a6ca-5a6327a9888d" providerId="ADAL" clId="{A230E93B-D9B0-4DCB-AA16-381D18A8938B}" dt="2022-01-08T02:59:08.053" v="7791"/>
          <ac:spMkLst>
            <pc:docMk/>
            <pc:sldMk cId="1330952440" sldId="312"/>
            <ac:spMk id="63" creationId="{6D049EE7-0BE1-458D-B951-E75F37DF7EF2}"/>
          </ac:spMkLst>
        </pc:spChg>
        <pc:grpChg chg="del">
          <ac:chgData name="NGUYEN PHAM ANH THU" userId="baf72463-252b-4d5f-a6ca-5a6327a9888d" providerId="ADAL" clId="{A230E93B-D9B0-4DCB-AA16-381D18A8938B}" dt="2022-01-08T02:57:36.559" v="7784" actId="478"/>
          <ac:grpSpMkLst>
            <pc:docMk/>
            <pc:sldMk cId="1330952440" sldId="312"/>
            <ac:grpSpMk id="34" creationId="{8719DC1F-9488-49D8-A6ED-6C21456BF3CA}"/>
          </ac:grpSpMkLst>
        </pc:grpChg>
        <pc:grpChg chg="add mod">
          <ac:chgData name="NGUYEN PHAM ANH THU" userId="baf72463-252b-4d5f-a6ca-5a6327a9888d" providerId="ADAL" clId="{A230E93B-D9B0-4DCB-AA16-381D18A8938B}" dt="2022-01-08T02:59:13.424" v="7792" actId="1076"/>
          <ac:grpSpMkLst>
            <pc:docMk/>
            <pc:sldMk cId="1330952440" sldId="312"/>
            <ac:grpSpMk id="39" creationId="{DA16DAD0-BCEF-48D6-8EC8-D7836AB7C18E}"/>
          </ac:grpSpMkLst>
        </pc:grpChg>
        <pc:grpChg chg="mod">
          <ac:chgData name="NGUYEN PHAM ANH THU" userId="baf72463-252b-4d5f-a6ca-5a6327a9888d" providerId="ADAL" clId="{A230E93B-D9B0-4DCB-AA16-381D18A8938B}" dt="2022-01-08T02:59:08.053" v="7791"/>
          <ac:grpSpMkLst>
            <pc:docMk/>
            <pc:sldMk cId="1330952440" sldId="312"/>
            <ac:grpSpMk id="49" creationId="{1C8E2313-C3AA-43DE-B3C5-8476910FABF8}"/>
          </ac:grpSpMkLst>
        </pc:grpChg>
        <pc:grpChg chg="mod">
          <ac:chgData name="NGUYEN PHAM ANH THU" userId="baf72463-252b-4d5f-a6ca-5a6327a9888d" providerId="ADAL" clId="{A230E93B-D9B0-4DCB-AA16-381D18A8938B}" dt="2022-01-08T02:59:08.053" v="7791"/>
          <ac:grpSpMkLst>
            <pc:docMk/>
            <pc:sldMk cId="1330952440" sldId="312"/>
            <ac:grpSpMk id="57" creationId="{4ABAD7AC-2E9B-4FBA-BE71-8DEC82A2C961}"/>
          </ac:grpSpMkLst>
        </pc:grpChg>
        <pc:grpChg chg="mod">
          <ac:chgData name="NGUYEN PHAM ANH THU" userId="baf72463-252b-4d5f-a6ca-5a6327a9888d" providerId="ADAL" clId="{A230E93B-D9B0-4DCB-AA16-381D18A8938B}" dt="2022-01-08T10:00:51.594" v="8057" actId="14100"/>
          <ac:grpSpMkLst>
            <pc:docMk/>
            <pc:sldMk cId="1330952440" sldId="312"/>
            <ac:grpSpMk id="69" creationId="{46DA9EDB-A3C8-4E30-ABA5-00B5C348EDD0}"/>
          </ac:grpSpMkLst>
        </pc:grpChg>
        <pc:picChg chg="add del mod">
          <ac:chgData name="NGUYEN PHAM ANH THU" userId="baf72463-252b-4d5f-a6ca-5a6327a9888d" providerId="ADAL" clId="{A230E93B-D9B0-4DCB-AA16-381D18A8938B}" dt="2022-01-08T03:02:12.033" v="7811" actId="21"/>
          <ac:picMkLst>
            <pc:docMk/>
            <pc:sldMk cId="1330952440" sldId="312"/>
            <ac:picMk id="3" creationId="{352BA5BA-4AF8-413C-A4DD-047E314B2E94}"/>
          </ac:picMkLst>
        </pc:picChg>
        <pc:picChg chg="add del">
          <ac:chgData name="NGUYEN PHAM ANH THU" userId="baf72463-252b-4d5f-a6ca-5a6327a9888d" providerId="ADAL" clId="{A230E93B-D9B0-4DCB-AA16-381D18A8938B}" dt="2022-01-08T03:07:53.798" v="7822" actId="21"/>
          <ac:picMkLst>
            <pc:docMk/>
            <pc:sldMk cId="1330952440" sldId="312"/>
            <ac:picMk id="5" creationId="{4E73F7E0-6658-411E-85FA-C33447EBA4C1}"/>
          </ac:picMkLst>
        </pc:picChg>
        <pc:picChg chg="mod">
          <ac:chgData name="NGUYEN PHAM ANH THU" userId="baf72463-252b-4d5f-a6ca-5a6327a9888d" providerId="ADAL" clId="{A230E93B-D9B0-4DCB-AA16-381D18A8938B}" dt="2022-01-08T03:13:45.063" v="7888" actId="1076"/>
          <ac:picMkLst>
            <pc:docMk/>
            <pc:sldMk cId="1330952440" sldId="312"/>
            <ac:picMk id="7" creationId="{E754327C-BE9A-4F32-A99A-27694968543A}"/>
          </ac:picMkLst>
        </pc:picChg>
        <pc:picChg chg="add del">
          <ac:chgData name="NGUYEN PHAM ANH THU" userId="baf72463-252b-4d5f-a6ca-5a6327a9888d" providerId="ADAL" clId="{A230E93B-D9B0-4DCB-AA16-381D18A8938B}" dt="2022-01-08T03:08:54.356" v="7834" actId="478"/>
          <ac:picMkLst>
            <pc:docMk/>
            <pc:sldMk cId="1330952440" sldId="312"/>
            <ac:picMk id="8" creationId="{6467652F-6588-4254-ADCB-D9BC35AD91A9}"/>
          </ac:picMkLst>
        </pc:picChg>
        <pc:picChg chg="add del">
          <ac:chgData name="NGUYEN PHAM ANH THU" userId="baf72463-252b-4d5f-a6ca-5a6327a9888d" providerId="ADAL" clId="{A230E93B-D9B0-4DCB-AA16-381D18A8938B}" dt="2022-01-08T03:09:45.655" v="7836" actId="22"/>
          <ac:picMkLst>
            <pc:docMk/>
            <pc:sldMk cId="1330952440" sldId="312"/>
            <ac:picMk id="10" creationId="{F2A19BD9-EF11-47D2-8B44-61F34C9F916B}"/>
          </ac:picMkLst>
        </pc:picChg>
        <pc:picChg chg="add del">
          <ac:chgData name="NGUYEN PHAM ANH THU" userId="baf72463-252b-4d5f-a6ca-5a6327a9888d" providerId="ADAL" clId="{A230E93B-D9B0-4DCB-AA16-381D18A8938B}" dt="2022-01-08T03:10:10.853" v="7842" actId="21"/>
          <ac:picMkLst>
            <pc:docMk/>
            <pc:sldMk cId="1330952440" sldId="312"/>
            <ac:picMk id="12" creationId="{F64E9E23-C3F6-4B50-AFBE-3C6091F93FE1}"/>
          </ac:picMkLst>
        </pc:picChg>
        <pc:picChg chg="add mod">
          <ac:chgData name="NGUYEN PHAM ANH THU" userId="baf72463-252b-4d5f-a6ca-5a6327a9888d" providerId="ADAL" clId="{A230E93B-D9B0-4DCB-AA16-381D18A8938B}" dt="2022-01-08T03:12:57.380" v="7884" actId="1076"/>
          <ac:picMkLst>
            <pc:docMk/>
            <pc:sldMk cId="1330952440" sldId="312"/>
            <ac:picMk id="14" creationId="{B308E374-9559-4778-A798-325278523F65}"/>
          </ac:picMkLst>
        </pc:picChg>
        <pc:picChg chg="add mod">
          <ac:chgData name="NGUYEN PHAM ANH THU" userId="baf72463-252b-4d5f-a6ca-5a6327a9888d" providerId="ADAL" clId="{A230E93B-D9B0-4DCB-AA16-381D18A8938B}" dt="2022-01-08T09:38:35.216" v="7901" actId="1076"/>
          <ac:picMkLst>
            <pc:docMk/>
            <pc:sldMk cId="1330952440" sldId="312"/>
            <ac:picMk id="16" creationId="{9FAF148A-5A56-483A-A4C9-3BBCD600ADC2}"/>
          </ac:picMkLst>
        </pc:picChg>
        <pc:picChg chg="mod">
          <ac:chgData name="NGUYEN PHAM ANH THU" userId="baf72463-252b-4d5f-a6ca-5a6327a9888d" providerId="ADAL" clId="{A230E93B-D9B0-4DCB-AA16-381D18A8938B}" dt="2022-01-08T02:59:08.053" v="7791"/>
          <ac:picMkLst>
            <pc:docMk/>
            <pc:sldMk cId="1330952440" sldId="312"/>
            <ac:picMk id="43" creationId="{BA41334F-4286-4F6A-AE82-5546EC4A2690}"/>
          </ac:picMkLst>
        </pc:picChg>
        <pc:picChg chg="del">
          <ac:chgData name="NGUYEN PHAM ANH THU" userId="baf72463-252b-4d5f-a6ca-5a6327a9888d" providerId="ADAL" clId="{A230E93B-D9B0-4DCB-AA16-381D18A8938B}" dt="2022-01-08T02:57:40.880" v="7786" actId="478"/>
          <ac:picMkLst>
            <pc:docMk/>
            <pc:sldMk cId="1330952440" sldId="312"/>
            <ac:picMk id="44" creationId="{88229479-EB5D-4D2D-A7A3-F2801EE4EFDC}"/>
          </ac:picMkLst>
        </pc:picChg>
        <pc:picChg chg="mod">
          <ac:chgData name="NGUYEN PHAM ANH THU" userId="baf72463-252b-4d5f-a6ca-5a6327a9888d" providerId="ADAL" clId="{A230E93B-D9B0-4DCB-AA16-381D18A8938B}" dt="2022-01-08T02:59:08.053" v="7791"/>
          <ac:picMkLst>
            <pc:docMk/>
            <pc:sldMk cId="1330952440" sldId="312"/>
            <ac:picMk id="46" creationId="{021FEE9B-27FE-404A-A28B-6E045AF130E8}"/>
          </ac:picMkLst>
        </pc:picChg>
        <pc:picChg chg="mod ord">
          <ac:chgData name="NGUYEN PHAM ANH THU" userId="baf72463-252b-4d5f-a6ca-5a6327a9888d" providerId="ADAL" clId="{A230E93B-D9B0-4DCB-AA16-381D18A8938B}" dt="2022-01-08T09:39:03.146" v="7902" actId="13244"/>
          <ac:picMkLst>
            <pc:docMk/>
            <pc:sldMk cId="1330952440" sldId="312"/>
            <ac:picMk id="47" creationId="{6EB87AB6-DC2C-42C3-A1D6-CE554C76B153}"/>
          </ac:picMkLst>
        </pc:picChg>
        <pc:picChg chg="mod">
          <ac:chgData name="NGUYEN PHAM ANH THU" userId="baf72463-252b-4d5f-a6ca-5a6327a9888d" providerId="ADAL" clId="{A230E93B-D9B0-4DCB-AA16-381D18A8938B}" dt="2022-01-08T02:59:08.053" v="7791"/>
          <ac:picMkLst>
            <pc:docMk/>
            <pc:sldMk cId="1330952440" sldId="312"/>
            <ac:picMk id="48" creationId="{268BEDF5-3715-4DAE-9409-0FCAFA82EA3B}"/>
          </ac:picMkLst>
        </pc:picChg>
        <pc:picChg chg="mod ord">
          <ac:chgData name="NGUYEN PHAM ANH THU" userId="baf72463-252b-4d5f-a6ca-5a6327a9888d" providerId="ADAL" clId="{A230E93B-D9B0-4DCB-AA16-381D18A8938B}" dt="2022-01-08T09:39:03.146" v="7902" actId="13244"/>
          <ac:picMkLst>
            <pc:docMk/>
            <pc:sldMk cId="1330952440" sldId="312"/>
            <ac:picMk id="50" creationId="{AC4BDE03-49B8-4D65-AD66-ED1DA939DDB8}"/>
          </ac:picMkLst>
        </pc:picChg>
        <pc:picChg chg="mod">
          <ac:chgData name="NGUYEN PHAM ANH THU" userId="baf72463-252b-4d5f-a6ca-5a6327a9888d" providerId="ADAL" clId="{A230E93B-D9B0-4DCB-AA16-381D18A8938B}" dt="2022-01-08T02:59:08.053" v="7791"/>
          <ac:picMkLst>
            <pc:docMk/>
            <pc:sldMk cId="1330952440" sldId="312"/>
            <ac:picMk id="51" creationId="{6DEF609F-98B6-4B64-BBF6-A01E1F9C35B0}"/>
          </ac:picMkLst>
        </pc:picChg>
        <pc:picChg chg="mod">
          <ac:chgData name="NGUYEN PHAM ANH THU" userId="baf72463-252b-4d5f-a6ca-5a6327a9888d" providerId="ADAL" clId="{A230E93B-D9B0-4DCB-AA16-381D18A8938B}" dt="2022-01-08T02:59:08.053" v="7791"/>
          <ac:picMkLst>
            <pc:docMk/>
            <pc:sldMk cId="1330952440" sldId="312"/>
            <ac:picMk id="52" creationId="{DFB4D7B6-D576-4CED-8BA9-B45A6070D0C9}"/>
          </ac:picMkLst>
        </pc:picChg>
        <pc:picChg chg="mod ord">
          <ac:chgData name="NGUYEN PHAM ANH THU" userId="baf72463-252b-4d5f-a6ca-5a6327a9888d" providerId="ADAL" clId="{A230E93B-D9B0-4DCB-AA16-381D18A8938B}" dt="2022-01-08T09:39:03.146" v="7902" actId="13244"/>
          <ac:picMkLst>
            <pc:docMk/>
            <pc:sldMk cId="1330952440" sldId="312"/>
            <ac:picMk id="53" creationId="{E534F3D4-CBC7-4C08-968B-1EAC17F9678E}"/>
          </ac:picMkLst>
        </pc:picChg>
        <pc:picChg chg="del mod ord">
          <ac:chgData name="NGUYEN PHAM ANH THU" userId="baf72463-252b-4d5f-a6ca-5a6327a9888d" providerId="ADAL" clId="{A230E93B-D9B0-4DCB-AA16-381D18A8938B}" dt="2022-01-08T10:06:29.158" v="8101" actId="478"/>
          <ac:picMkLst>
            <pc:docMk/>
            <pc:sldMk cId="1330952440" sldId="312"/>
            <ac:picMk id="56" creationId="{FFF999FA-1FCB-40A4-A5D1-1050A1B7279E}"/>
          </ac:picMkLst>
        </pc:picChg>
        <pc:picChg chg="mod ord">
          <ac:chgData name="NGUYEN PHAM ANH THU" userId="baf72463-252b-4d5f-a6ca-5a6327a9888d" providerId="ADAL" clId="{A230E93B-D9B0-4DCB-AA16-381D18A8938B}" dt="2022-01-08T09:39:03.146" v="7902" actId="13244"/>
          <ac:picMkLst>
            <pc:docMk/>
            <pc:sldMk cId="1330952440" sldId="312"/>
            <ac:picMk id="59" creationId="{0DB823AB-AC3D-45C8-827F-26AB9304739A}"/>
          </ac:picMkLst>
        </pc:picChg>
        <pc:picChg chg="mod ord">
          <ac:chgData name="NGUYEN PHAM ANH THU" userId="baf72463-252b-4d5f-a6ca-5a6327a9888d" providerId="ADAL" clId="{A230E93B-D9B0-4DCB-AA16-381D18A8938B}" dt="2022-01-08T09:39:15.782" v="7904" actId="1076"/>
          <ac:picMkLst>
            <pc:docMk/>
            <pc:sldMk cId="1330952440" sldId="312"/>
            <ac:picMk id="62" creationId="{AECA2393-D71A-4B3D-8C49-C2093F861820}"/>
          </ac:picMkLst>
        </pc:picChg>
        <pc:picChg chg="add mod ord">
          <ac:chgData name="NGUYEN PHAM ANH THU" userId="baf72463-252b-4d5f-a6ca-5a6327a9888d" providerId="ADAL" clId="{A230E93B-D9B0-4DCB-AA16-381D18A8938B}" dt="2022-01-08T09:39:03.146" v="7902" actId="13244"/>
          <ac:picMkLst>
            <pc:docMk/>
            <pc:sldMk cId="1330952440" sldId="312"/>
            <ac:picMk id="64" creationId="{7F8B3F90-D626-4767-9C4A-4872E8832869}"/>
          </ac:picMkLst>
        </pc:picChg>
        <pc:picChg chg="add del mod ord">
          <ac:chgData name="NGUYEN PHAM ANH THU" userId="baf72463-252b-4d5f-a6ca-5a6327a9888d" providerId="ADAL" clId="{A230E93B-D9B0-4DCB-AA16-381D18A8938B}" dt="2022-01-08T09:39:03.146" v="7902" actId="13244"/>
          <ac:picMkLst>
            <pc:docMk/>
            <pc:sldMk cId="1330952440" sldId="312"/>
            <ac:picMk id="65" creationId="{D1997C61-BC3D-4772-A64D-925C8383DA0D}"/>
          </ac:picMkLst>
        </pc:picChg>
        <pc:picChg chg="add del mod">
          <ac:chgData name="NGUYEN PHAM ANH THU" userId="baf72463-252b-4d5f-a6ca-5a6327a9888d" providerId="ADAL" clId="{A230E93B-D9B0-4DCB-AA16-381D18A8938B}" dt="2022-01-08T03:08:51.232" v="7832" actId="478"/>
          <ac:picMkLst>
            <pc:docMk/>
            <pc:sldMk cId="1330952440" sldId="312"/>
            <ac:picMk id="66" creationId="{2A37986C-5514-4312-8ABE-6F2EC140392A}"/>
          </ac:picMkLst>
        </pc:picChg>
        <pc:picChg chg="del mod">
          <ac:chgData name="NGUYEN PHAM ANH THU" userId="baf72463-252b-4d5f-a6ca-5a6327a9888d" providerId="ADAL" clId="{A230E93B-D9B0-4DCB-AA16-381D18A8938B}" dt="2022-01-08T03:03:42.078" v="7820" actId="478"/>
          <ac:picMkLst>
            <pc:docMk/>
            <pc:sldMk cId="1330952440" sldId="312"/>
            <ac:picMk id="67" creationId="{B5136C21-F842-43BA-82E4-599699B94D27}"/>
          </ac:picMkLst>
        </pc:picChg>
        <pc:picChg chg="mod ord">
          <ac:chgData name="NGUYEN PHAM ANH THU" userId="baf72463-252b-4d5f-a6ca-5a6327a9888d" providerId="ADAL" clId="{A230E93B-D9B0-4DCB-AA16-381D18A8938B}" dt="2022-01-08T09:39:03.146" v="7902" actId="13244"/>
          <ac:picMkLst>
            <pc:docMk/>
            <pc:sldMk cId="1330952440" sldId="312"/>
            <ac:picMk id="68" creationId="{AC6C5738-922D-4634-BE3D-D8520E6A5DF3}"/>
          </ac:picMkLst>
        </pc:picChg>
        <pc:picChg chg="add del mod">
          <ac:chgData name="NGUYEN PHAM ANH THU" userId="baf72463-252b-4d5f-a6ca-5a6327a9888d" providerId="ADAL" clId="{A230E93B-D9B0-4DCB-AA16-381D18A8938B}" dt="2022-01-08T03:10:04.520" v="7840" actId="478"/>
          <ac:picMkLst>
            <pc:docMk/>
            <pc:sldMk cId="1330952440" sldId="312"/>
            <ac:picMk id="71" creationId="{8C049623-8A98-4A29-B4F7-4898C26E9B27}"/>
          </ac:picMkLst>
        </pc:picChg>
        <pc:picChg chg="add mod ord">
          <ac:chgData name="NGUYEN PHAM ANH THU" userId="baf72463-252b-4d5f-a6ca-5a6327a9888d" providerId="ADAL" clId="{A230E93B-D9B0-4DCB-AA16-381D18A8938B}" dt="2022-01-08T09:39:03.146" v="7902" actId="13244"/>
          <ac:picMkLst>
            <pc:docMk/>
            <pc:sldMk cId="1330952440" sldId="312"/>
            <ac:picMk id="72" creationId="{DAECAEED-9F61-4114-A635-3B86271ABD64}"/>
          </ac:picMkLst>
        </pc:picChg>
        <pc:picChg chg="add mod">
          <ac:chgData name="NGUYEN PHAM ANH THU" userId="baf72463-252b-4d5f-a6ca-5a6327a9888d" providerId="ADAL" clId="{A230E93B-D9B0-4DCB-AA16-381D18A8938B}" dt="2022-01-08T03:12:02.533" v="7881" actId="1076"/>
          <ac:picMkLst>
            <pc:docMk/>
            <pc:sldMk cId="1330952440" sldId="312"/>
            <ac:picMk id="73" creationId="{F39ACC1B-B1DB-490D-B3ED-C6EB1D20804F}"/>
          </ac:picMkLst>
        </pc:picChg>
      </pc:sldChg>
      <pc:sldChg chg="add ord modAnim modNotesTx">
        <pc:chgData name="NGUYEN PHAM ANH THU" userId="baf72463-252b-4d5f-a6ca-5a6327a9888d" providerId="ADAL" clId="{A230E93B-D9B0-4DCB-AA16-381D18A8938B}" dt="2022-01-08T15:49:38.147" v="11408"/>
        <pc:sldMkLst>
          <pc:docMk/>
          <pc:sldMk cId="3753986783" sldId="313"/>
        </pc:sldMkLst>
      </pc:sldChg>
      <pc:sldChg chg="addSp delSp modSp add mod ord delAnim modAnim modNotesTx">
        <pc:chgData name="NGUYEN PHAM ANH THU" userId="baf72463-252b-4d5f-a6ca-5a6327a9888d" providerId="ADAL" clId="{A230E93B-D9B0-4DCB-AA16-381D18A8938B}" dt="2022-01-08T15:50:51.018" v="11410"/>
        <pc:sldMkLst>
          <pc:docMk/>
          <pc:sldMk cId="2457531663" sldId="314"/>
        </pc:sldMkLst>
        <pc:picChg chg="add mod">
          <ac:chgData name="NGUYEN PHAM ANH THU" userId="baf72463-252b-4d5f-a6ca-5a6327a9888d" providerId="ADAL" clId="{A230E93B-D9B0-4DCB-AA16-381D18A8938B}" dt="2022-01-08T10:23:08.943" v="8231" actId="571"/>
          <ac:picMkLst>
            <pc:docMk/>
            <pc:sldMk cId="2457531663" sldId="314"/>
            <ac:picMk id="45" creationId="{8E5C7BBF-68D1-4C19-826F-36FF80ED669A}"/>
          </ac:picMkLst>
        </pc:picChg>
        <pc:picChg chg="del">
          <ac:chgData name="NGUYEN PHAM ANH THU" userId="baf72463-252b-4d5f-a6ca-5a6327a9888d" providerId="ADAL" clId="{A230E93B-D9B0-4DCB-AA16-381D18A8938B}" dt="2022-01-08T10:10:00.599" v="8122" actId="478"/>
          <ac:picMkLst>
            <pc:docMk/>
            <pc:sldMk cId="2457531663" sldId="314"/>
            <ac:picMk id="47" creationId="{6EB87AB6-DC2C-42C3-A1D6-CE554C76B153}"/>
          </ac:picMkLst>
        </pc:picChg>
        <pc:picChg chg="add mod">
          <ac:chgData name="NGUYEN PHAM ANH THU" userId="baf72463-252b-4d5f-a6ca-5a6327a9888d" providerId="ADAL" clId="{A230E93B-D9B0-4DCB-AA16-381D18A8938B}" dt="2022-01-08T10:23:08.943" v="8231" actId="571"/>
          <ac:picMkLst>
            <pc:docMk/>
            <pc:sldMk cId="2457531663" sldId="314"/>
            <ac:picMk id="56" creationId="{0F66853B-965F-4922-BB1B-83311343F836}"/>
          </ac:picMkLst>
        </pc:picChg>
        <pc:picChg chg="add mod">
          <ac:chgData name="NGUYEN PHAM ANH THU" userId="baf72463-252b-4d5f-a6ca-5a6327a9888d" providerId="ADAL" clId="{A230E93B-D9B0-4DCB-AA16-381D18A8938B}" dt="2022-01-08T10:23:08.943" v="8231" actId="571"/>
          <ac:picMkLst>
            <pc:docMk/>
            <pc:sldMk cId="2457531663" sldId="314"/>
            <ac:picMk id="66" creationId="{FF8E9256-FC7E-4A9B-BB04-2AFA5C042125}"/>
          </ac:picMkLst>
        </pc:picChg>
        <pc:picChg chg="add mod">
          <ac:chgData name="NGUYEN PHAM ANH THU" userId="baf72463-252b-4d5f-a6ca-5a6327a9888d" providerId="ADAL" clId="{A230E93B-D9B0-4DCB-AA16-381D18A8938B}" dt="2022-01-08T10:23:08.943" v="8231" actId="571"/>
          <ac:picMkLst>
            <pc:docMk/>
            <pc:sldMk cId="2457531663" sldId="314"/>
            <ac:picMk id="67" creationId="{1A910B25-7753-4C76-A9A5-A684D02E4C10}"/>
          </ac:picMkLst>
        </pc:picChg>
        <pc:picChg chg="add mod">
          <ac:chgData name="NGUYEN PHAM ANH THU" userId="baf72463-252b-4d5f-a6ca-5a6327a9888d" providerId="ADAL" clId="{A230E93B-D9B0-4DCB-AA16-381D18A8938B}" dt="2022-01-08T10:23:08.943" v="8231" actId="571"/>
          <ac:picMkLst>
            <pc:docMk/>
            <pc:sldMk cId="2457531663" sldId="314"/>
            <ac:picMk id="71" creationId="{F3ECF8BF-C5BF-4B1A-B549-900B4577AE5C}"/>
          </ac:picMkLst>
        </pc:picChg>
        <pc:picChg chg="add mod">
          <ac:chgData name="NGUYEN PHAM ANH THU" userId="baf72463-252b-4d5f-a6ca-5a6327a9888d" providerId="ADAL" clId="{A230E93B-D9B0-4DCB-AA16-381D18A8938B}" dt="2022-01-08T10:23:08.943" v="8231" actId="571"/>
          <ac:picMkLst>
            <pc:docMk/>
            <pc:sldMk cId="2457531663" sldId="314"/>
            <ac:picMk id="74" creationId="{F9610134-9396-4DAA-AF61-C52B5F31076A}"/>
          </ac:picMkLst>
        </pc:picChg>
      </pc:sldChg>
      <pc:sldChg chg="addSp delSp modSp add mod ord delAnim modAnim modNotesTx">
        <pc:chgData name="NGUYEN PHAM ANH THU" userId="baf72463-252b-4d5f-a6ca-5a6327a9888d" providerId="ADAL" clId="{A230E93B-D9B0-4DCB-AA16-381D18A8938B}" dt="2022-01-08T15:56:25.249" v="11816"/>
        <pc:sldMkLst>
          <pc:docMk/>
          <pc:sldMk cId="1969012749" sldId="315"/>
        </pc:sldMkLst>
        <pc:spChg chg="add mod">
          <ac:chgData name="NGUYEN PHAM ANH THU" userId="baf72463-252b-4d5f-a6ca-5a6327a9888d" providerId="ADAL" clId="{A230E93B-D9B0-4DCB-AA16-381D18A8938B}" dt="2022-01-08T10:27:58.653" v="8387" actId="20577"/>
          <ac:spMkLst>
            <pc:docMk/>
            <pc:sldMk cId="1969012749" sldId="315"/>
            <ac:spMk id="4" creationId="{C210BE8B-2572-45E6-A016-3D7CC3E33E61}"/>
          </ac:spMkLst>
        </pc:spChg>
        <pc:spChg chg="add del mod">
          <ac:chgData name="NGUYEN PHAM ANH THU" userId="baf72463-252b-4d5f-a6ca-5a6327a9888d" providerId="ADAL" clId="{A230E93B-D9B0-4DCB-AA16-381D18A8938B}" dt="2022-01-08T10:28:06.496" v="8389" actId="478"/>
          <ac:spMkLst>
            <pc:docMk/>
            <pc:sldMk cId="1969012749" sldId="315"/>
            <ac:spMk id="5" creationId="{C0AAE8CA-335F-4BC2-86C8-CF782354BE5E}"/>
          </ac:spMkLst>
        </pc:spChg>
        <pc:spChg chg="add mod ord">
          <ac:chgData name="NGUYEN PHAM ANH THU" userId="baf72463-252b-4d5f-a6ca-5a6327a9888d" providerId="ADAL" clId="{A230E93B-D9B0-4DCB-AA16-381D18A8938B}" dt="2022-01-08T10:37:00.630" v="8488" actId="164"/>
          <ac:spMkLst>
            <pc:docMk/>
            <pc:sldMk cId="1969012749" sldId="315"/>
            <ac:spMk id="6" creationId="{EBE371D9-B0DC-4826-90FA-AB534A0F1E65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189" creationId="{20F618D7-6798-4690-B2B1-1FE28313155F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190" creationId="{79FD5F94-D094-4B38-8B58-1BC674AA3E92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191" creationId="{586FDE87-646F-4444-B7DE-1077CD5D1118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192" creationId="{CBB097C4-9946-415E-AFC9-257B93D58A49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193" creationId="{80B74E14-CCB0-4530-BBB4-70698E72A512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54" creationId="{C3B418BB-D37A-4787-9097-E84953ED1352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55" creationId="{71868B5F-B598-4F4C-A772-41F3D5FD9ADE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56" creationId="{91B088DF-67C2-4716-85CA-A81FA1276589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57" creationId="{DF0F55F1-1113-4EEA-A548-973F72D96BFF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58" creationId="{9483C5A4-8C20-44F7-8123-073E94E20949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59" creationId="{BDE94AF3-EC4B-432C-9F81-FDA0E3374CD0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60" creationId="{3F619DEA-A37E-4CC0-AE59-790D1FC721C0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61" creationId="{DB3D035C-8774-4CEC-A7A2-6E9BB6A39746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62" creationId="{6B3C164F-5293-4917-AB16-5FE2D5F2D55D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63" creationId="{E7904318-92A2-431C-9146-D9E7B1D5BDF9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64" creationId="{9FAA1563-2E62-42D4-A02A-B9C41C0C9DF9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65" creationId="{C9F03F3C-863B-4F29-BAD4-354B07EE172B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66" creationId="{04FC3D6E-5FFA-4461-9A24-F3EE8A493892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67" creationId="{78D09088-E205-4A3A-BDCF-78621F84A606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68" creationId="{2CD0E146-AA55-45A6-A7D2-31A9C1DA6452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69" creationId="{6F744DC5-8171-4C12-A263-254957F8A4B0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70" creationId="{97525F40-B7DC-4EC8-A558-A68B634640C6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71" creationId="{64806F48-A27F-45E4-813A-A5E75B931412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72" creationId="{A094BD5C-CCF3-4443-A06C-B743E7CCE6EC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73" creationId="{78A910C5-E5CB-4058-BD53-AB84F8F02635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74" creationId="{19F88936-F45C-4C44-88D1-493236AD8038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75" creationId="{A4C2579E-8D57-4DCB-BEAB-4FE62C77B3DA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76" creationId="{D5D4431D-6A8E-4DEF-8CAD-37956252E2BD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77" creationId="{2E9FE96F-792F-44EE-B5A7-DF2915F18508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78" creationId="{D49617A3-6BD7-4C3B-8ECF-956D7771F5E2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79" creationId="{918C01C4-0720-4822-9FFF-C49AC2982B54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80" creationId="{F3A7C111-309E-4DF2-85CB-F77AA91BD0A7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81" creationId="{08B47FA8-DFE0-4E90-95BF-8BF1E33693F3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82" creationId="{31A7D149-92D1-434F-BA39-A90D3C454C17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83" creationId="{DAB4C2B6-BE1C-47B1-8696-CE73BC94DF18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84" creationId="{644D46C6-E2FF-48C2-94D1-C63D9F2C9767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85" creationId="{265C7FB5-C798-4A67-9BE6-02ED7F5C5D04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86" creationId="{E3A2FAF7-ACF0-46B9-AE5F-AD479ABA8FB0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87" creationId="{14EADE34-7727-45C0-BCC2-038973357BFD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88" creationId="{D00E25FC-C883-4B94-B7CC-2C3EDE8AE88B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89" creationId="{EC85CE2C-9BC2-4DC2-BD1B-972711327DFA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90" creationId="{B7FB6B87-04EC-402C-8E9C-53B5A5BE48E9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91" creationId="{E4DBCAC1-40B3-461B-9092-75A6CC28DA40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92" creationId="{A6805F35-5D51-41FD-B641-E8624503991F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93" creationId="{EC2CE573-59EA-46A0-B900-C77D1AADF754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94" creationId="{C72CA644-499D-437C-8372-624FDEDB789A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95" creationId="{C47D7B9E-B4B1-4880-BCD5-CEDD98306F12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96" creationId="{0B142448-D0F5-4811-920E-A0DDE2595928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97" creationId="{D199B73F-2229-4B15-817A-41CC136F4CCA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98" creationId="{50909E6B-7002-4D62-8BC4-E438226056F7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399" creationId="{6C4BDD07-1D0F-4679-95FD-0E339652D58D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00" creationId="{65BE095F-2EE5-4830-B1F2-216585392C77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01" creationId="{0D28B3BE-2765-425A-A6FE-5AD2D7A49305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02" creationId="{5739BCF6-A2A0-455D-AA4E-B728D2EE649D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03" creationId="{4E23393C-94A6-4091-BE37-608FEE9AE14F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04" creationId="{9E63D058-6348-442F-A91F-11C2BC80981A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05" creationId="{822B28FD-D21F-42D4-BB63-E0D1CA9D7421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06" creationId="{E1602BE5-F8EF-4E17-9549-19C2BBB07DD0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07" creationId="{4D887B0D-3310-4569-A6FC-C693A8E29B64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08" creationId="{E1FADCBD-3979-4221-B313-6CAE6B27674A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09" creationId="{881D9EB0-F1C8-4A86-9C8C-4959D15EA745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10" creationId="{E17D4A62-29E4-4E84-870D-8565474EF6CA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11" creationId="{68664580-62CD-4167-9B44-14CE4F269166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12" creationId="{C081F3E7-D492-49DA-965E-AEF0E6316759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13" creationId="{50F9FF11-B37D-4D3B-BFBB-280B22D1BA6B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14" creationId="{F7B65395-7C08-4DA9-8C3F-AFCB98ED8AAC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15" creationId="{61FF7F79-73CA-4BBD-ABCD-809AB5CD9429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16" creationId="{1F84F778-8BE6-40AA-A9E4-3070E32A44F7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17" creationId="{898ED6A7-5255-4538-B4C9-9F2C48E404D1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18" creationId="{AA3E3A6A-23A3-416C-94FE-845FA7B21EBB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19" creationId="{CD4F96EA-0DF5-444C-9C55-068FAA6A1A68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20" creationId="{9B8A6C0D-095C-4306-AF99-AA6615C6F517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21" creationId="{F4AD1BE2-0C75-46F0-A9B0-2D416A014A88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22" creationId="{DDC300DC-C6B5-474A-A404-B250DE1FEB7A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23" creationId="{456337E3-3D63-41B7-A3AF-3328DE2533DB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24" creationId="{E6690259-CEE2-4703-8C18-43C83798D76D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25" creationId="{35970C74-2F2A-4AD2-BE92-0F85A64FD432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26" creationId="{7F66ADE8-85DF-4C2F-B4BD-40F2BF830927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27" creationId="{E0CF7DC7-B8A7-47AF-880C-F135E93D8AF6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28" creationId="{4BA145C6-D973-447E-82A9-15C59F59B33B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29" creationId="{644F1F34-0617-428E-87B2-1CE982605309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30" creationId="{5CD80D03-CCFA-4D86-85AF-80E2325FF3ED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31" creationId="{ED3676C8-3EE6-4FE3-8028-F393D7038442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32" creationId="{46B76A61-5BE0-4C8D-992C-6A843CBC4285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33" creationId="{5AE24569-5204-4F5F-A16D-EF093AB200DA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34" creationId="{1E36BB1F-18BE-4A75-83DC-89CA8A50AFC6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35" creationId="{D7260356-CBD8-4D8D-B6E3-45F8BC030E8E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36" creationId="{76E93861-C869-48C1-AF90-463E7B36AEA6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37" creationId="{375730DF-A224-42AA-9BFC-163A03268D84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38" creationId="{C9150F3D-A69A-4911-8D9E-885612FE766C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39" creationId="{6389739D-5B8F-42EE-BF55-E6078C031986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40" creationId="{AF8F539D-AA51-4B31-B8A7-618F02D50043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41" creationId="{88E30F9B-C894-43EE-8B78-B71F06327D01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42" creationId="{BB2B65BC-3A73-4854-A2A7-E9137FD52CE8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43" creationId="{39ED2BAF-BD93-40FE-A49B-274B741EF5B9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44" creationId="{74259145-8367-4066-9BFB-2CB25A231E0B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45" creationId="{FA13D039-070E-4B33-B8DF-DAFE8C661A7E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46" creationId="{40DFAEE2-D974-4218-B077-0A6D6256F46D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47" creationId="{D4A12CF1-6677-469A-8110-6B8C722E50E6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48" creationId="{A6B4E33B-632E-47AA-87A1-D59D8493C8C7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50" creationId="{81A9EB32-F7CA-470F-918A-0D6D5411B94F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51" creationId="{544F49EB-5F39-44D8-BF0B-8C8625811576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52" creationId="{353DB2DA-7214-4E61-85C7-1210579ECC14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53" creationId="{3C170C94-A202-4DD6-ABDA-F6559ED9F990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54" creationId="{0B1B708E-3900-4575-A117-11925C9F6182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55" creationId="{DFF1B8CB-FB9F-49B9-8283-8C203D6886F5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56" creationId="{7AF4C266-A97B-40EA-878C-82A74E5D0112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57" creationId="{2CB786AC-A259-492D-9BA5-60223E547A80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58" creationId="{62A09086-87D9-44B2-85B3-0CCA2E44F10F}"/>
          </ac:spMkLst>
        </pc:spChg>
        <pc:spChg chg="mod">
          <ac:chgData name="NGUYEN PHAM ANH THU" userId="baf72463-252b-4d5f-a6ca-5a6327a9888d" providerId="ADAL" clId="{A230E93B-D9B0-4DCB-AA16-381D18A8938B}" dt="2022-01-08T10:16:20.229" v="8183" actId="165"/>
          <ac:spMkLst>
            <pc:docMk/>
            <pc:sldMk cId="1969012749" sldId="315"/>
            <ac:spMk id="459" creationId="{C9887850-8881-4FBA-9570-06CA261F7561}"/>
          </ac:spMkLst>
        </pc:spChg>
        <pc:spChg chg="add del mod">
          <ac:chgData name="NGUYEN PHAM ANH THU" userId="baf72463-252b-4d5f-a6ca-5a6327a9888d" providerId="ADAL" clId="{A230E93B-D9B0-4DCB-AA16-381D18A8938B}" dt="2022-01-08T10:13:14.803" v="8135" actId="478"/>
          <ac:spMkLst>
            <pc:docMk/>
            <pc:sldMk cId="1969012749" sldId="315"/>
            <ac:spMk id="460" creationId="{C72E570A-C585-4A81-BAAE-A0CDDFA9AACC}"/>
          </ac:spMkLst>
        </pc:spChg>
        <pc:spChg chg="add del mod">
          <ac:chgData name="NGUYEN PHAM ANH THU" userId="baf72463-252b-4d5f-a6ca-5a6327a9888d" providerId="ADAL" clId="{A230E93B-D9B0-4DCB-AA16-381D18A8938B}" dt="2022-01-08T10:13:14.803" v="8135" actId="478"/>
          <ac:spMkLst>
            <pc:docMk/>
            <pc:sldMk cId="1969012749" sldId="315"/>
            <ac:spMk id="461" creationId="{C1A5E278-371A-4489-A5A3-21DD49FB9822}"/>
          </ac:spMkLst>
        </pc:spChg>
        <pc:spChg chg="add del mod">
          <ac:chgData name="NGUYEN PHAM ANH THU" userId="baf72463-252b-4d5f-a6ca-5a6327a9888d" providerId="ADAL" clId="{A230E93B-D9B0-4DCB-AA16-381D18A8938B}" dt="2022-01-08T10:13:14.803" v="8135" actId="478"/>
          <ac:spMkLst>
            <pc:docMk/>
            <pc:sldMk cId="1969012749" sldId="315"/>
            <ac:spMk id="462" creationId="{C962578A-5131-44D0-BF7B-E2630F4791E9}"/>
          </ac:spMkLst>
        </pc:spChg>
        <pc:spChg chg="add del mod">
          <ac:chgData name="NGUYEN PHAM ANH THU" userId="baf72463-252b-4d5f-a6ca-5a6327a9888d" providerId="ADAL" clId="{A230E93B-D9B0-4DCB-AA16-381D18A8938B}" dt="2022-01-08T10:13:14.803" v="8135" actId="478"/>
          <ac:spMkLst>
            <pc:docMk/>
            <pc:sldMk cId="1969012749" sldId="315"/>
            <ac:spMk id="463" creationId="{07F17A55-AA61-4018-A389-E866D3CF6F60}"/>
          </ac:spMkLst>
        </pc:spChg>
        <pc:spChg chg="add del mod">
          <ac:chgData name="NGUYEN PHAM ANH THU" userId="baf72463-252b-4d5f-a6ca-5a6327a9888d" providerId="ADAL" clId="{A230E93B-D9B0-4DCB-AA16-381D18A8938B}" dt="2022-01-08T10:13:14.803" v="8135" actId="478"/>
          <ac:spMkLst>
            <pc:docMk/>
            <pc:sldMk cId="1969012749" sldId="315"/>
            <ac:spMk id="464" creationId="{AB5C6760-28DE-48B3-BBE8-D2A4716D3DEA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476" creationId="{F9C31924-E262-43D7-8225-C3385FC19A74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477" creationId="{32B09D22-2319-47BC-9731-D5030703638C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478" creationId="{90B3F00B-0151-4D26-82CE-63E6A66084C8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479" creationId="{353A4F3E-9337-427A-9E54-8CCFAD7DB381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480" creationId="{0640D7A2-8022-4ACC-B932-70EEA17CC3A4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481" creationId="{260670D8-8FE0-4B63-92E6-8BF5FA60C287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482" creationId="{B9D9CA9C-BB75-40A1-820D-AFF9FE7E50FD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483" creationId="{BF3F1436-9EB0-4B76-B02A-5837B041400B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484" creationId="{288D4F7E-E4A4-4693-905A-DDE21FEC9A45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485" creationId="{4A12FE06-C41B-466C-9C79-F6F2DD2D2EC0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486" creationId="{2493649F-612B-4086-8EC2-021CF967F06B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487" creationId="{63142D9B-F0F9-4B9A-9AF5-B2375DE88B49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488" creationId="{2B710B70-1261-48FD-9197-CFF0E159B7DE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489" creationId="{4C8EFD03-C825-41BB-A51E-8E2D2CCA8C76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490" creationId="{F2076F53-314D-4779-B5B8-EA6FA3E192E0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491" creationId="{F6660346-CFE0-4195-8287-4F6F8E9E0176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492" creationId="{83A1AA92-5CB1-49BC-AE7F-B9A52CA573EA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493" creationId="{2A68F186-7144-4674-879C-0996653DC9C4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494" creationId="{0808AD1A-FF08-4AFE-A5E6-A81014E63861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495" creationId="{7CAD5C57-D932-45F1-8C86-324AE3165A11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496" creationId="{D9CFE007-66E6-4029-A829-DBED71EC061C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497" creationId="{BF499B8E-9150-4567-B796-403DF7E3045B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498" creationId="{6101C51E-C5BC-4038-836C-E96BDF8BF3EC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499" creationId="{CE7646BE-F2BC-4C3A-AA11-366D318476EF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00" creationId="{EDA89B58-F461-4B16-912B-14A43371B775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01" creationId="{016F5D36-40C2-4525-9A97-0CEF6F92C315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02" creationId="{02579D59-C87B-41F6-9C6C-3F1023718671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03" creationId="{71F069D1-2BF7-429D-9DCD-1B9F5DB67E16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04" creationId="{426117EF-0485-48F8-9023-4A6EB6226B8F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05" creationId="{3B63FF9E-7439-4647-8A47-35BFCB455279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06" creationId="{445DA36D-052B-43B2-8259-8DFA4DC56C62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07" creationId="{DF2D94AE-1E47-4D02-9E32-EE9E616CB3A7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08" creationId="{D0276C23-BA06-45FE-8C70-73B12736E272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09" creationId="{FE2AC1A0-6235-475D-86FD-06EA1E83104A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10" creationId="{387EA179-5353-481D-AE51-867FC5FE25D7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11" creationId="{B0C548FC-0429-4F18-934B-06838BFDB4E4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12" creationId="{05B63FF9-678A-4734-BB34-75AE9732CA4A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13" creationId="{771581DE-2429-4AD8-AA48-6B09301D0799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14" creationId="{775C46B4-D300-407F-B125-BDF19E9DC870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15" creationId="{86E63A0D-688E-4355-8937-98E1DB6AA7F0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16" creationId="{67D282F7-7640-44DA-BC2C-D5EA806656F5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17" creationId="{B8827A96-9208-4254-BB05-A24A89724AB2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18" creationId="{DE0AC413-B892-4803-9B68-37EB0CCA3868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19" creationId="{F9BE5961-D3C4-4524-BA12-4CCB5918E1F2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20" creationId="{60BC63C6-9607-4AF1-AA0F-34FAFAFF8E36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21" creationId="{44381E66-1A25-4393-9C84-E52426C8DDE2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22" creationId="{4E01B0A8-8BF7-415E-B3A1-E28B2B0B0737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23" creationId="{ECD31A97-22F2-4E6D-90DA-C3C9A242BF32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24" creationId="{52C3C9C7-C9CC-4CC2-9793-02E7666B9CBD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25" creationId="{B3DB0DC7-3FF1-4186-88D0-EDF82E9E6D90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26" creationId="{7B34F381-C353-43D1-8237-329179A5C2F5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27" creationId="{5F260EF9-D269-46A8-AD85-FA7BE1A51B7D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28" creationId="{18F3483F-5807-42FA-88B3-69E464A8E415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29" creationId="{5023EFA6-2C16-47FF-A45A-1E3F4D9733AC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30" creationId="{3D5A5FBB-E485-41B8-91C5-A3EB1553D52E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31" creationId="{9E8C95A5-D8C9-4C77-932C-643D56D6524B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32" creationId="{A9666C70-C76F-4EF3-85A2-614F1D6303D5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33" creationId="{B2970605-8793-4028-A5CD-52EFFB6830BF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34" creationId="{FEA3D2C7-A5FC-4576-9266-41407119EC60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35" creationId="{E4EDC873-4E76-41FA-BA9C-73435583CC91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36" creationId="{DCA0B493-B327-44E8-A160-39199BE6EDE6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37" creationId="{A4BE5B64-320D-4DB8-A639-09FBB36A2DDF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38" creationId="{94E2CD28-038D-42B7-8443-520536C2C9AE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39" creationId="{A1DD159D-688F-4BB4-8D8D-33D8C791850E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40" creationId="{E8D69168-69EE-427D-B144-16B9E0DBF698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41" creationId="{21506B40-027F-4983-A94B-0511255B0DF6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42" creationId="{A3C0F4A1-2F7D-4B30-9204-09B1766C03E6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43" creationId="{9B2F266F-3DE5-4586-8265-49E231E83670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44" creationId="{B0BB10D7-78AA-4E00-BEE0-634F1AFA10F6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45" creationId="{A7A5E4D0-944B-4A00-9818-09780A5B2B01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46" creationId="{53A14FB1-07ED-43A9-BBE7-4457178B57EC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47" creationId="{53B50ADB-3DCE-4591-A87B-2F3EFF885B8C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48" creationId="{C4D40215-2B99-4DA0-80A4-8D2F6F1163FB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49" creationId="{BD069A1F-B855-4DD3-9D9F-EDFAE2E4C1A0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50" creationId="{D1939163-8318-4914-B2B4-5D95C47639EA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51" creationId="{23A0A59F-1104-4898-A3B8-AB0914777932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52" creationId="{A0742394-2C06-4D58-A235-3240647EDC1C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53" creationId="{79EA1E45-0144-46F3-A6BA-873046D10BCD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54" creationId="{137BD06E-2AF0-43E4-8F4A-FBBB5FB9BEBB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55" creationId="{8062842D-E93C-4071-928E-62B7CC21E74A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56" creationId="{666439D3-5027-4BC4-A739-94FEAEAA021E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57" creationId="{88FBF7B7-78EE-42E6-A8A3-FFF2DDCF0D89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58" creationId="{03521DEF-3A9E-4168-B485-C3E801A591FE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59" creationId="{93EC8B7D-57BB-4EF9-A70E-A01EA08EB367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60" creationId="{B6047920-AEE5-4D25-B5BB-161A6FC42B82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61" creationId="{1B2D998C-0BEA-476C-BF23-4DB7D30912F2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62" creationId="{ED24D799-0A64-48E1-B047-F133172D34E7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63" creationId="{6FA9BED8-2C12-4123-B767-552E271152C3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64" creationId="{6D890765-023A-4CD6-92C0-4734306323E9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65" creationId="{FC820C80-2F37-4DAE-BC4D-6DA4C5459AD0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66" creationId="{8844B564-2E57-4F1E-89AA-D8F806A7AD7D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67" creationId="{D8C91609-A4B0-4C74-8FBC-CD5A19AF627F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68" creationId="{7230ABF4-81EB-4E84-BD85-39EED1017BC8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69" creationId="{542AB96B-4066-45C0-A0AF-85ADD50C42E0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70" creationId="{38C82AA7-2DE2-425C-A5AE-AA1407DDA853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71" creationId="{3DBAF4F8-C6DA-4F5B-AABC-886EA7A96806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72" creationId="{E51CC7B6-8C03-4E67-9CBC-A5D2D17147CB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73" creationId="{0AC0DC07-A6F2-4A0A-86BC-FB17B9AB2614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74" creationId="{04A306C8-B50F-423D-A6CB-F5F589BE2C33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75" creationId="{0A2AAA2B-2981-460F-89EC-71153E9164B9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77" creationId="{C38A07DA-2375-4EC7-BCD7-23B37B221634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78" creationId="{BEEC1AF7-115C-4A73-998A-E81FA03F969B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79" creationId="{A606A1F9-153B-4656-A4F0-4702FEEF1239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80" creationId="{889F28FB-9C8A-460B-A4F3-3E956BEA65E9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81" creationId="{6C679FDD-2A02-4171-94E6-2FE3F221598C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82" creationId="{E594B83B-06F6-4833-BFBB-1068D7FE6965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83" creationId="{B4274458-5429-4018-8962-D83C33C60C69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84" creationId="{6E079887-5968-4B05-BF70-76FBCEB5DB2E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85" creationId="{EBE96E2E-B7DE-452F-8DA8-CBBD60EC0C60}"/>
          </ac:spMkLst>
        </pc:spChg>
        <pc:spChg chg="mod">
          <ac:chgData name="NGUYEN PHAM ANH THU" userId="baf72463-252b-4d5f-a6ca-5a6327a9888d" providerId="ADAL" clId="{A230E93B-D9B0-4DCB-AA16-381D18A8938B}" dt="2022-01-08T10:16:25.724" v="8184"/>
          <ac:spMkLst>
            <pc:docMk/>
            <pc:sldMk cId="1969012749" sldId="315"/>
            <ac:spMk id="586" creationId="{EDF774B0-76E1-47F1-95D4-D5696515D604}"/>
          </ac:spMkLst>
        </pc:spChg>
        <pc:spChg chg="mod">
          <ac:chgData name="NGUYEN PHAM ANH THU" userId="baf72463-252b-4d5f-a6ca-5a6327a9888d" providerId="ADAL" clId="{A230E93B-D9B0-4DCB-AA16-381D18A8938B}" dt="2022-01-08T10:16:31.954" v="8186"/>
          <ac:spMkLst>
            <pc:docMk/>
            <pc:sldMk cId="1969012749" sldId="315"/>
            <ac:spMk id="588" creationId="{D582C566-128B-47D1-BB96-0B5CA66CC992}"/>
          </ac:spMkLst>
        </pc:spChg>
        <pc:spChg chg="mod">
          <ac:chgData name="NGUYEN PHAM ANH THU" userId="baf72463-252b-4d5f-a6ca-5a6327a9888d" providerId="ADAL" clId="{A230E93B-D9B0-4DCB-AA16-381D18A8938B}" dt="2022-01-08T10:16:31.954" v="8186"/>
          <ac:spMkLst>
            <pc:docMk/>
            <pc:sldMk cId="1969012749" sldId="315"/>
            <ac:spMk id="589" creationId="{76AE3F2B-1946-4675-AEEE-0FB87ED7ABCB}"/>
          </ac:spMkLst>
        </pc:spChg>
        <pc:spChg chg="mod">
          <ac:chgData name="NGUYEN PHAM ANH THU" userId="baf72463-252b-4d5f-a6ca-5a6327a9888d" providerId="ADAL" clId="{A230E93B-D9B0-4DCB-AA16-381D18A8938B}" dt="2022-01-08T10:16:31.954" v="8186"/>
          <ac:spMkLst>
            <pc:docMk/>
            <pc:sldMk cId="1969012749" sldId="315"/>
            <ac:spMk id="590" creationId="{4EBB6573-AE3B-446C-9262-9BA75F4B3597}"/>
          </ac:spMkLst>
        </pc:spChg>
        <pc:spChg chg="mod">
          <ac:chgData name="NGUYEN PHAM ANH THU" userId="baf72463-252b-4d5f-a6ca-5a6327a9888d" providerId="ADAL" clId="{A230E93B-D9B0-4DCB-AA16-381D18A8938B}" dt="2022-01-08T10:16:31.954" v="8186"/>
          <ac:spMkLst>
            <pc:docMk/>
            <pc:sldMk cId="1969012749" sldId="315"/>
            <ac:spMk id="591" creationId="{BA96CEC1-F48E-4121-B3F5-9CFB13D2A54B}"/>
          </ac:spMkLst>
        </pc:spChg>
        <pc:spChg chg="mod">
          <ac:chgData name="NGUYEN PHAM ANH THU" userId="baf72463-252b-4d5f-a6ca-5a6327a9888d" providerId="ADAL" clId="{A230E93B-D9B0-4DCB-AA16-381D18A8938B}" dt="2022-01-08T10:16:31.954" v="8186"/>
          <ac:spMkLst>
            <pc:docMk/>
            <pc:sldMk cId="1969012749" sldId="315"/>
            <ac:spMk id="592" creationId="{86269503-3652-4825-84A0-1C0D1275F5AB}"/>
          </ac:spMkLst>
        </pc:spChg>
        <pc:spChg chg="mod">
          <ac:chgData name="NGUYEN PHAM ANH THU" userId="baf72463-252b-4d5f-a6ca-5a6327a9888d" providerId="ADAL" clId="{A230E93B-D9B0-4DCB-AA16-381D18A8938B}" dt="2022-01-08T10:16:31.954" v="8186"/>
          <ac:spMkLst>
            <pc:docMk/>
            <pc:sldMk cId="1969012749" sldId="315"/>
            <ac:spMk id="593" creationId="{A54BED0F-878F-49A7-903C-30D1DFB7BABD}"/>
          </ac:spMkLst>
        </pc:spChg>
        <pc:spChg chg="mod">
          <ac:chgData name="NGUYEN PHAM ANH THU" userId="baf72463-252b-4d5f-a6ca-5a6327a9888d" providerId="ADAL" clId="{A230E93B-D9B0-4DCB-AA16-381D18A8938B}" dt="2022-01-08T10:16:31.954" v="8186"/>
          <ac:spMkLst>
            <pc:docMk/>
            <pc:sldMk cId="1969012749" sldId="315"/>
            <ac:spMk id="594" creationId="{54B29DEB-ACA9-44C5-99E7-2D096E97F64C}"/>
          </ac:spMkLst>
        </pc:spChg>
        <pc:spChg chg="mod">
          <ac:chgData name="NGUYEN PHAM ANH THU" userId="baf72463-252b-4d5f-a6ca-5a6327a9888d" providerId="ADAL" clId="{A230E93B-D9B0-4DCB-AA16-381D18A8938B}" dt="2022-01-08T10:16:31.954" v="8186"/>
          <ac:spMkLst>
            <pc:docMk/>
            <pc:sldMk cId="1969012749" sldId="315"/>
            <ac:spMk id="595" creationId="{7C043F90-D47F-4E8C-BC1A-D6BBCEA5FFB5}"/>
          </ac:spMkLst>
        </pc:spChg>
        <pc:spChg chg="mod">
          <ac:chgData name="NGUYEN PHAM ANH THU" userId="baf72463-252b-4d5f-a6ca-5a6327a9888d" providerId="ADAL" clId="{A230E93B-D9B0-4DCB-AA16-381D18A8938B}" dt="2022-01-08T10:16:31.954" v="8186"/>
          <ac:spMkLst>
            <pc:docMk/>
            <pc:sldMk cId="1969012749" sldId="315"/>
            <ac:spMk id="596" creationId="{21EA65C9-3AC7-4139-85C5-148B4F95C7D3}"/>
          </ac:spMkLst>
        </pc:spChg>
        <pc:spChg chg="mod">
          <ac:chgData name="NGUYEN PHAM ANH THU" userId="baf72463-252b-4d5f-a6ca-5a6327a9888d" providerId="ADAL" clId="{A230E93B-D9B0-4DCB-AA16-381D18A8938B}" dt="2022-01-08T10:16:31.954" v="8186"/>
          <ac:spMkLst>
            <pc:docMk/>
            <pc:sldMk cId="1969012749" sldId="315"/>
            <ac:spMk id="597" creationId="{D8227705-EF38-4EE6-93D2-E2E3D5854ED3}"/>
          </ac:spMkLst>
        </pc:spChg>
        <pc:spChg chg="mod">
          <ac:chgData name="NGUYEN PHAM ANH THU" userId="baf72463-252b-4d5f-a6ca-5a6327a9888d" providerId="ADAL" clId="{A230E93B-D9B0-4DCB-AA16-381D18A8938B}" dt="2022-01-08T10:16:41.427" v="8189"/>
          <ac:spMkLst>
            <pc:docMk/>
            <pc:sldMk cId="1969012749" sldId="315"/>
            <ac:spMk id="599" creationId="{88F88B9D-F505-47AA-9AF2-ACA2E32FA92F}"/>
          </ac:spMkLst>
        </pc:spChg>
        <pc:spChg chg="mod">
          <ac:chgData name="NGUYEN PHAM ANH THU" userId="baf72463-252b-4d5f-a6ca-5a6327a9888d" providerId="ADAL" clId="{A230E93B-D9B0-4DCB-AA16-381D18A8938B}" dt="2022-01-08T10:16:41.427" v="8189"/>
          <ac:spMkLst>
            <pc:docMk/>
            <pc:sldMk cId="1969012749" sldId="315"/>
            <ac:spMk id="600" creationId="{B524FA69-FC79-4950-858F-42CA2E3BDCBA}"/>
          </ac:spMkLst>
        </pc:spChg>
        <pc:spChg chg="mod">
          <ac:chgData name="NGUYEN PHAM ANH THU" userId="baf72463-252b-4d5f-a6ca-5a6327a9888d" providerId="ADAL" clId="{A230E93B-D9B0-4DCB-AA16-381D18A8938B}" dt="2022-01-08T10:16:41.427" v="8189"/>
          <ac:spMkLst>
            <pc:docMk/>
            <pc:sldMk cId="1969012749" sldId="315"/>
            <ac:spMk id="601" creationId="{CBA4C456-1516-4819-BAFC-4D26FB99FB8C}"/>
          </ac:spMkLst>
        </pc:spChg>
        <pc:spChg chg="mod">
          <ac:chgData name="NGUYEN PHAM ANH THU" userId="baf72463-252b-4d5f-a6ca-5a6327a9888d" providerId="ADAL" clId="{A230E93B-D9B0-4DCB-AA16-381D18A8938B}" dt="2022-01-08T10:16:41.427" v="8189"/>
          <ac:spMkLst>
            <pc:docMk/>
            <pc:sldMk cId="1969012749" sldId="315"/>
            <ac:spMk id="602" creationId="{C6625270-88E7-4BF1-AFD5-BD302DA6291F}"/>
          </ac:spMkLst>
        </pc:spChg>
        <pc:spChg chg="mod">
          <ac:chgData name="NGUYEN PHAM ANH THU" userId="baf72463-252b-4d5f-a6ca-5a6327a9888d" providerId="ADAL" clId="{A230E93B-D9B0-4DCB-AA16-381D18A8938B}" dt="2022-01-08T10:16:41.427" v="8189"/>
          <ac:spMkLst>
            <pc:docMk/>
            <pc:sldMk cId="1969012749" sldId="315"/>
            <ac:spMk id="603" creationId="{5B3DD5C2-CC64-4B87-8910-798836A854E4}"/>
          </ac:spMkLst>
        </pc:spChg>
        <pc:spChg chg="mod">
          <ac:chgData name="NGUYEN PHAM ANH THU" userId="baf72463-252b-4d5f-a6ca-5a6327a9888d" providerId="ADAL" clId="{A230E93B-D9B0-4DCB-AA16-381D18A8938B}" dt="2022-01-08T10:16:41.427" v="8189"/>
          <ac:spMkLst>
            <pc:docMk/>
            <pc:sldMk cId="1969012749" sldId="315"/>
            <ac:spMk id="604" creationId="{432586AD-B770-491D-AA69-16C47B2D4DF3}"/>
          </ac:spMkLst>
        </pc:spChg>
        <pc:spChg chg="mod">
          <ac:chgData name="NGUYEN PHAM ANH THU" userId="baf72463-252b-4d5f-a6ca-5a6327a9888d" providerId="ADAL" clId="{A230E93B-D9B0-4DCB-AA16-381D18A8938B}" dt="2022-01-08T10:16:41.427" v="8189"/>
          <ac:spMkLst>
            <pc:docMk/>
            <pc:sldMk cId="1969012749" sldId="315"/>
            <ac:spMk id="605" creationId="{CD78B73A-D779-4826-B281-CFC0CECAC279}"/>
          </ac:spMkLst>
        </pc:spChg>
        <pc:spChg chg="mod">
          <ac:chgData name="NGUYEN PHAM ANH THU" userId="baf72463-252b-4d5f-a6ca-5a6327a9888d" providerId="ADAL" clId="{A230E93B-D9B0-4DCB-AA16-381D18A8938B}" dt="2022-01-08T10:16:41.427" v="8189"/>
          <ac:spMkLst>
            <pc:docMk/>
            <pc:sldMk cId="1969012749" sldId="315"/>
            <ac:spMk id="606" creationId="{8A7262DC-B57B-4080-B3B8-1ECCB5EAFBE7}"/>
          </ac:spMkLst>
        </pc:spChg>
        <pc:spChg chg="mod">
          <ac:chgData name="NGUYEN PHAM ANH THU" userId="baf72463-252b-4d5f-a6ca-5a6327a9888d" providerId="ADAL" clId="{A230E93B-D9B0-4DCB-AA16-381D18A8938B}" dt="2022-01-08T10:16:41.427" v="8189"/>
          <ac:spMkLst>
            <pc:docMk/>
            <pc:sldMk cId="1969012749" sldId="315"/>
            <ac:spMk id="607" creationId="{8C74545A-E0A7-4CA4-902B-58376A3CC1E2}"/>
          </ac:spMkLst>
        </pc:spChg>
        <pc:spChg chg="mod">
          <ac:chgData name="NGUYEN PHAM ANH THU" userId="baf72463-252b-4d5f-a6ca-5a6327a9888d" providerId="ADAL" clId="{A230E93B-D9B0-4DCB-AA16-381D18A8938B}" dt="2022-01-08T10:16:41.427" v="8189"/>
          <ac:spMkLst>
            <pc:docMk/>
            <pc:sldMk cId="1969012749" sldId="315"/>
            <ac:spMk id="608" creationId="{4F4A86AF-23AA-44D8-A5C9-7874A6FB215C}"/>
          </ac:spMkLst>
        </pc:spChg>
        <pc:spChg chg="mod">
          <ac:chgData name="NGUYEN PHAM ANH THU" userId="baf72463-252b-4d5f-a6ca-5a6327a9888d" providerId="ADAL" clId="{A230E93B-D9B0-4DCB-AA16-381D18A8938B}" dt="2022-01-08T10:16:49.589" v="8191"/>
          <ac:spMkLst>
            <pc:docMk/>
            <pc:sldMk cId="1969012749" sldId="315"/>
            <ac:spMk id="610" creationId="{CCDB3419-D055-43B6-AA3B-D23D9F2FD51F}"/>
          </ac:spMkLst>
        </pc:spChg>
        <pc:spChg chg="mod">
          <ac:chgData name="NGUYEN PHAM ANH THU" userId="baf72463-252b-4d5f-a6ca-5a6327a9888d" providerId="ADAL" clId="{A230E93B-D9B0-4DCB-AA16-381D18A8938B}" dt="2022-01-08T10:16:49.589" v="8191"/>
          <ac:spMkLst>
            <pc:docMk/>
            <pc:sldMk cId="1969012749" sldId="315"/>
            <ac:spMk id="611" creationId="{18A3CD44-94BC-4D72-A513-9C1E64CD3B9F}"/>
          </ac:spMkLst>
        </pc:spChg>
        <pc:spChg chg="mod">
          <ac:chgData name="NGUYEN PHAM ANH THU" userId="baf72463-252b-4d5f-a6ca-5a6327a9888d" providerId="ADAL" clId="{A230E93B-D9B0-4DCB-AA16-381D18A8938B}" dt="2022-01-08T10:16:49.589" v="8191"/>
          <ac:spMkLst>
            <pc:docMk/>
            <pc:sldMk cId="1969012749" sldId="315"/>
            <ac:spMk id="612" creationId="{773EAC78-3FFE-42A1-AE1B-79362E47C21E}"/>
          </ac:spMkLst>
        </pc:spChg>
        <pc:spChg chg="mod">
          <ac:chgData name="NGUYEN PHAM ANH THU" userId="baf72463-252b-4d5f-a6ca-5a6327a9888d" providerId="ADAL" clId="{A230E93B-D9B0-4DCB-AA16-381D18A8938B}" dt="2022-01-08T10:16:49.589" v="8191"/>
          <ac:spMkLst>
            <pc:docMk/>
            <pc:sldMk cId="1969012749" sldId="315"/>
            <ac:spMk id="613" creationId="{2B604D49-FB3F-40D0-899B-02697F2ED312}"/>
          </ac:spMkLst>
        </pc:spChg>
        <pc:spChg chg="mod">
          <ac:chgData name="NGUYEN PHAM ANH THU" userId="baf72463-252b-4d5f-a6ca-5a6327a9888d" providerId="ADAL" clId="{A230E93B-D9B0-4DCB-AA16-381D18A8938B}" dt="2022-01-08T10:16:49.589" v="8191"/>
          <ac:spMkLst>
            <pc:docMk/>
            <pc:sldMk cId="1969012749" sldId="315"/>
            <ac:spMk id="614" creationId="{DB243213-2338-4A0B-AED6-E73CD9AA7D43}"/>
          </ac:spMkLst>
        </pc:spChg>
        <pc:spChg chg="mod">
          <ac:chgData name="NGUYEN PHAM ANH THU" userId="baf72463-252b-4d5f-a6ca-5a6327a9888d" providerId="ADAL" clId="{A230E93B-D9B0-4DCB-AA16-381D18A8938B}" dt="2022-01-08T10:16:49.589" v="8191"/>
          <ac:spMkLst>
            <pc:docMk/>
            <pc:sldMk cId="1969012749" sldId="315"/>
            <ac:spMk id="615" creationId="{EA1634AF-1100-43B5-A853-BB07AC8182DE}"/>
          </ac:spMkLst>
        </pc:spChg>
        <pc:spChg chg="mod">
          <ac:chgData name="NGUYEN PHAM ANH THU" userId="baf72463-252b-4d5f-a6ca-5a6327a9888d" providerId="ADAL" clId="{A230E93B-D9B0-4DCB-AA16-381D18A8938B}" dt="2022-01-08T10:16:49.589" v="8191"/>
          <ac:spMkLst>
            <pc:docMk/>
            <pc:sldMk cId="1969012749" sldId="315"/>
            <ac:spMk id="616" creationId="{95311CA7-07CF-46A1-9B3D-DDA69D2084DD}"/>
          </ac:spMkLst>
        </pc:spChg>
        <pc:spChg chg="mod">
          <ac:chgData name="NGUYEN PHAM ANH THU" userId="baf72463-252b-4d5f-a6ca-5a6327a9888d" providerId="ADAL" clId="{A230E93B-D9B0-4DCB-AA16-381D18A8938B}" dt="2022-01-08T10:16:49.589" v="8191"/>
          <ac:spMkLst>
            <pc:docMk/>
            <pc:sldMk cId="1969012749" sldId="315"/>
            <ac:spMk id="617" creationId="{240EE1A8-3DFC-4A57-B06C-D8DC14611EAC}"/>
          </ac:spMkLst>
        </pc:spChg>
        <pc:spChg chg="mod">
          <ac:chgData name="NGUYEN PHAM ANH THU" userId="baf72463-252b-4d5f-a6ca-5a6327a9888d" providerId="ADAL" clId="{A230E93B-D9B0-4DCB-AA16-381D18A8938B}" dt="2022-01-08T10:16:49.589" v="8191"/>
          <ac:spMkLst>
            <pc:docMk/>
            <pc:sldMk cId="1969012749" sldId="315"/>
            <ac:spMk id="618" creationId="{8FCAAB62-6A1D-49D0-A5E7-AA5E46543620}"/>
          </ac:spMkLst>
        </pc:spChg>
        <pc:spChg chg="mod">
          <ac:chgData name="NGUYEN PHAM ANH THU" userId="baf72463-252b-4d5f-a6ca-5a6327a9888d" providerId="ADAL" clId="{A230E93B-D9B0-4DCB-AA16-381D18A8938B}" dt="2022-01-08T10:16:49.589" v="8191"/>
          <ac:spMkLst>
            <pc:docMk/>
            <pc:sldMk cId="1969012749" sldId="315"/>
            <ac:spMk id="619" creationId="{E34AFC29-4486-4551-8819-E6879DCDF3F5}"/>
          </ac:spMkLst>
        </pc:spChg>
        <pc:spChg chg="mod">
          <ac:chgData name="NGUYEN PHAM ANH THU" userId="baf72463-252b-4d5f-a6ca-5a6327a9888d" providerId="ADAL" clId="{A230E93B-D9B0-4DCB-AA16-381D18A8938B}" dt="2022-01-08T10:16:52.063" v="8192"/>
          <ac:spMkLst>
            <pc:docMk/>
            <pc:sldMk cId="1969012749" sldId="315"/>
            <ac:spMk id="621" creationId="{B75BDAB4-155C-45E4-B619-3F081DAA003E}"/>
          </ac:spMkLst>
        </pc:spChg>
        <pc:spChg chg="mod">
          <ac:chgData name="NGUYEN PHAM ANH THU" userId="baf72463-252b-4d5f-a6ca-5a6327a9888d" providerId="ADAL" clId="{A230E93B-D9B0-4DCB-AA16-381D18A8938B}" dt="2022-01-08T10:16:52.063" v="8192"/>
          <ac:spMkLst>
            <pc:docMk/>
            <pc:sldMk cId="1969012749" sldId="315"/>
            <ac:spMk id="622" creationId="{D839F5CF-53A4-4E71-91C4-2F546BD5B10F}"/>
          </ac:spMkLst>
        </pc:spChg>
        <pc:spChg chg="mod">
          <ac:chgData name="NGUYEN PHAM ANH THU" userId="baf72463-252b-4d5f-a6ca-5a6327a9888d" providerId="ADAL" clId="{A230E93B-D9B0-4DCB-AA16-381D18A8938B}" dt="2022-01-08T10:16:52.063" v="8192"/>
          <ac:spMkLst>
            <pc:docMk/>
            <pc:sldMk cId="1969012749" sldId="315"/>
            <ac:spMk id="623" creationId="{1D6F0400-4E38-45FB-9E90-49F2C9FC5694}"/>
          </ac:spMkLst>
        </pc:spChg>
        <pc:spChg chg="mod">
          <ac:chgData name="NGUYEN PHAM ANH THU" userId="baf72463-252b-4d5f-a6ca-5a6327a9888d" providerId="ADAL" clId="{A230E93B-D9B0-4DCB-AA16-381D18A8938B}" dt="2022-01-08T10:16:52.063" v="8192"/>
          <ac:spMkLst>
            <pc:docMk/>
            <pc:sldMk cId="1969012749" sldId="315"/>
            <ac:spMk id="624" creationId="{F2C18103-767F-4A6F-A507-3925FF984E04}"/>
          </ac:spMkLst>
        </pc:spChg>
        <pc:spChg chg="mod">
          <ac:chgData name="NGUYEN PHAM ANH THU" userId="baf72463-252b-4d5f-a6ca-5a6327a9888d" providerId="ADAL" clId="{A230E93B-D9B0-4DCB-AA16-381D18A8938B}" dt="2022-01-08T10:16:52.063" v="8192"/>
          <ac:spMkLst>
            <pc:docMk/>
            <pc:sldMk cId="1969012749" sldId="315"/>
            <ac:spMk id="625" creationId="{34DE3200-FC39-4FD9-89E9-E542DC837E3F}"/>
          </ac:spMkLst>
        </pc:spChg>
        <pc:spChg chg="mod">
          <ac:chgData name="NGUYEN PHAM ANH THU" userId="baf72463-252b-4d5f-a6ca-5a6327a9888d" providerId="ADAL" clId="{A230E93B-D9B0-4DCB-AA16-381D18A8938B}" dt="2022-01-08T10:16:52.063" v="8192"/>
          <ac:spMkLst>
            <pc:docMk/>
            <pc:sldMk cId="1969012749" sldId="315"/>
            <ac:spMk id="626" creationId="{10980D0F-9E05-4BE6-A6EC-113AFE4525B5}"/>
          </ac:spMkLst>
        </pc:spChg>
        <pc:spChg chg="mod">
          <ac:chgData name="NGUYEN PHAM ANH THU" userId="baf72463-252b-4d5f-a6ca-5a6327a9888d" providerId="ADAL" clId="{A230E93B-D9B0-4DCB-AA16-381D18A8938B}" dt="2022-01-08T10:16:52.063" v="8192"/>
          <ac:spMkLst>
            <pc:docMk/>
            <pc:sldMk cId="1969012749" sldId="315"/>
            <ac:spMk id="627" creationId="{B085ABCE-68AA-4DD2-9AC0-650F999C59EA}"/>
          </ac:spMkLst>
        </pc:spChg>
        <pc:spChg chg="mod">
          <ac:chgData name="NGUYEN PHAM ANH THU" userId="baf72463-252b-4d5f-a6ca-5a6327a9888d" providerId="ADAL" clId="{A230E93B-D9B0-4DCB-AA16-381D18A8938B}" dt="2022-01-08T10:16:52.063" v="8192"/>
          <ac:spMkLst>
            <pc:docMk/>
            <pc:sldMk cId="1969012749" sldId="315"/>
            <ac:spMk id="628" creationId="{B05D7DCF-30FC-48DC-A397-66984BF76D54}"/>
          </ac:spMkLst>
        </pc:spChg>
        <pc:spChg chg="mod">
          <ac:chgData name="NGUYEN PHAM ANH THU" userId="baf72463-252b-4d5f-a6ca-5a6327a9888d" providerId="ADAL" clId="{A230E93B-D9B0-4DCB-AA16-381D18A8938B}" dt="2022-01-08T10:16:52.063" v="8192"/>
          <ac:spMkLst>
            <pc:docMk/>
            <pc:sldMk cId="1969012749" sldId="315"/>
            <ac:spMk id="629" creationId="{FD479EC9-B8C5-4AD5-8383-6D8C23356E2C}"/>
          </ac:spMkLst>
        </pc:spChg>
        <pc:spChg chg="mod">
          <ac:chgData name="NGUYEN PHAM ANH THU" userId="baf72463-252b-4d5f-a6ca-5a6327a9888d" providerId="ADAL" clId="{A230E93B-D9B0-4DCB-AA16-381D18A8938B}" dt="2022-01-08T10:16:52.063" v="8192"/>
          <ac:spMkLst>
            <pc:docMk/>
            <pc:sldMk cId="1969012749" sldId="315"/>
            <ac:spMk id="630" creationId="{8695CBC0-EA57-4228-9578-6E80DA97F1F9}"/>
          </ac:spMkLst>
        </pc:spChg>
        <pc:spChg chg="mod">
          <ac:chgData name="NGUYEN PHAM ANH THU" userId="baf72463-252b-4d5f-a6ca-5a6327a9888d" providerId="ADAL" clId="{A230E93B-D9B0-4DCB-AA16-381D18A8938B}" dt="2022-01-08T10:17:02.446" v="8195"/>
          <ac:spMkLst>
            <pc:docMk/>
            <pc:sldMk cId="1969012749" sldId="315"/>
            <ac:spMk id="632" creationId="{42C1E62E-3979-4888-A088-4A0E5BF0E966}"/>
          </ac:spMkLst>
        </pc:spChg>
        <pc:spChg chg="mod">
          <ac:chgData name="NGUYEN PHAM ANH THU" userId="baf72463-252b-4d5f-a6ca-5a6327a9888d" providerId="ADAL" clId="{A230E93B-D9B0-4DCB-AA16-381D18A8938B}" dt="2022-01-08T10:17:02.446" v="8195"/>
          <ac:spMkLst>
            <pc:docMk/>
            <pc:sldMk cId="1969012749" sldId="315"/>
            <ac:spMk id="633" creationId="{C344938E-D28B-4DCA-9D51-5C4C1E3B5877}"/>
          </ac:spMkLst>
        </pc:spChg>
        <pc:spChg chg="mod">
          <ac:chgData name="NGUYEN PHAM ANH THU" userId="baf72463-252b-4d5f-a6ca-5a6327a9888d" providerId="ADAL" clId="{A230E93B-D9B0-4DCB-AA16-381D18A8938B}" dt="2022-01-08T10:17:02.446" v="8195"/>
          <ac:spMkLst>
            <pc:docMk/>
            <pc:sldMk cId="1969012749" sldId="315"/>
            <ac:spMk id="634" creationId="{3E3B9478-7687-4E0A-9A16-B0DB3D46A05C}"/>
          </ac:spMkLst>
        </pc:spChg>
        <pc:spChg chg="mod">
          <ac:chgData name="NGUYEN PHAM ANH THU" userId="baf72463-252b-4d5f-a6ca-5a6327a9888d" providerId="ADAL" clId="{A230E93B-D9B0-4DCB-AA16-381D18A8938B}" dt="2022-01-08T10:17:02.446" v="8195"/>
          <ac:spMkLst>
            <pc:docMk/>
            <pc:sldMk cId="1969012749" sldId="315"/>
            <ac:spMk id="635" creationId="{C68578D1-6B98-4B4B-A3EB-DF51AB90F57C}"/>
          </ac:spMkLst>
        </pc:spChg>
        <pc:spChg chg="mod">
          <ac:chgData name="NGUYEN PHAM ANH THU" userId="baf72463-252b-4d5f-a6ca-5a6327a9888d" providerId="ADAL" clId="{A230E93B-D9B0-4DCB-AA16-381D18A8938B}" dt="2022-01-08T10:17:02.446" v="8195"/>
          <ac:spMkLst>
            <pc:docMk/>
            <pc:sldMk cId="1969012749" sldId="315"/>
            <ac:spMk id="636" creationId="{E2DBEDB2-C1E1-4F79-821F-B99F001E799C}"/>
          </ac:spMkLst>
        </pc:spChg>
        <pc:spChg chg="mod">
          <ac:chgData name="NGUYEN PHAM ANH THU" userId="baf72463-252b-4d5f-a6ca-5a6327a9888d" providerId="ADAL" clId="{A230E93B-D9B0-4DCB-AA16-381D18A8938B}" dt="2022-01-08T10:17:02.446" v="8195"/>
          <ac:spMkLst>
            <pc:docMk/>
            <pc:sldMk cId="1969012749" sldId="315"/>
            <ac:spMk id="637" creationId="{DFF4F4D0-19A4-4208-9248-0DE91AEA91ED}"/>
          </ac:spMkLst>
        </pc:spChg>
        <pc:spChg chg="mod">
          <ac:chgData name="NGUYEN PHAM ANH THU" userId="baf72463-252b-4d5f-a6ca-5a6327a9888d" providerId="ADAL" clId="{A230E93B-D9B0-4DCB-AA16-381D18A8938B}" dt="2022-01-08T10:17:02.446" v="8195"/>
          <ac:spMkLst>
            <pc:docMk/>
            <pc:sldMk cId="1969012749" sldId="315"/>
            <ac:spMk id="638" creationId="{87453693-7F0A-4DD3-A010-02EB09F0A352}"/>
          </ac:spMkLst>
        </pc:spChg>
        <pc:spChg chg="mod">
          <ac:chgData name="NGUYEN PHAM ANH THU" userId="baf72463-252b-4d5f-a6ca-5a6327a9888d" providerId="ADAL" clId="{A230E93B-D9B0-4DCB-AA16-381D18A8938B}" dt="2022-01-08T10:17:02.446" v="8195"/>
          <ac:spMkLst>
            <pc:docMk/>
            <pc:sldMk cId="1969012749" sldId="315"/>
            <ac:spMk id="639" creationId="{7FB4A1EF-36F8-4089-A655-770F06DF2AEB}"/>
          </ac:spMkLst>
        </pc:spChg>
        <pc:spChg chg="mod">
          <ac:chgData name="NGUYEN PHAM ANH THU" userId="baf72463-252b-4d5f-a6ca-5a6327a9888d" providerId="ADAL" clId="{A230E93B-D9B0-4DCB-AA16-381D18A8938B}" dt="2022-01-08T10:17:02.446" v="8195"/>
          <ac:spMkLst>
            <pc:docMk/>
            <pc:sldMk cId="1969012749" sldId="315"/>
            <ac:spMk id="640" creationId="{24CD5698-F152-447C-B123-E84544908D7F}"/>
          </ac:spMkLst>
        </pc:spChg>
        <pc:spChg chg="mod">
          <ac:chgData name="NGUYEN PHAM ANH THU" userId="baf72463-252b-4d5f-a6ca-5a6327a9888d" providerId="ADAL" clId="{A230E93B-D9B0-4DCB-AA16-381D18A8938B}" dt="2022-01-08T10:17:02.446" v="8195"/>
          <ac:spMkLst>
            <pc:docMk/>
            <pc:sldMk cId="1969012749" sldId="315"/>
            <ac:spMk id="641" creationId="{CD6E2ED3-DA4E-420D-A2E9-8D7BEA780973}"/>
          </ac:spMkLst>
        </pc:spChg>
        <pc:spChg chg="mod">
          <ac:chgData name="NGUYEN PHAM ANH THU" userId="baf72463-252b-4d5f-a6ca-5a6327a9888d" providerId="ADAL" clId="{A230E93B-D9B0-4DCB-AA16-381D18A8938B}" dt="2022-01-08T10:17:13.827" v="8197"/>
          <ac:spMkLst>
            <pc:docMk/>
            <pc:sldMk cId="1969012749" sldId="315"/>
            <ac:spMk id="643" creationId="{C8250E0F-DDDC-4EC7-9382-AA49A2F6CC3B}"/>
          </ac:spMkLst>
        </pc:spChg>
        <pc:spChg chg="mod">
          <ac:chgData name="NGUYEN PHAM ANH THU" userId="baf72463-252b-4d5f-a6ca-5a6327a9888d" providerId="ADAL" clId="{A230E93B-D9B0-4DCB-AA16-381D18A8938B}" dt="2022-01-08T10:17:13.827" v="8197"/>
          <ac:spMkLst>
            <pc:docMk/>
            <pc:sldMk cId="1969012749" sldId="315"/>
            <ac:spMk id="644" creationId="{EDDF3BBE-4A91-4062-8190-9B101355F1DB}"/>
          </ac:spMkLst>
        </pc:spChg>
        <pc:spChg chg="mod">
          <ac:chgData name="NGUYEN PHAM ANH THU" userId="baf72463-252b-4d5f-a6ca-5a6327a9888d" providerId="ADAL" clId="{A230E93B-D9B0-4DCB-AA16-381D18A8938B}" dt="2022-01-08T10:17:13.827" v="8197"/>
          <ac:spMkLst>
            <pc:docMk/>
            <pc:sldMk cId="1969012749" sldId="315"/>
            <ac:spMk id="645" creationId="{DE9149B2-A41B-4A58-8540-21062F1C6264}"/>
          </ac:spMkLst>
        </pc:spChg>
        <pc:spChg chg="mod">
          <ac:chgData name="NGUYEN PHAM ANH THU" userId="baf72463-252b-4d5f-a6ca-5a6327a9888d" providerId="ADAL" clId="{A230E93B-D9B0-4DCB-AA16-381D18A8938B}" dt="2022-01-08T10:17:13.827" v="8197"/>
          <ac:spMkLst>
            <pc:docMk/>
            <pc:sldMk cId="1969012749" sldId="315"/>
            <ac:spMk id="646" creationId="{8D903E90-4996-4EDA-ACC8-42DC3B2BA6EA}"/>
          </ac:spMkLst>
        </pc:spChg>
        <pc:spChg chg="mod">
          <ac:chgData name="NGUYEN PHAM ANH THU" userId="baf72463-252b-4d5f-a6ca-5a6327a9888d" providerId="ADAL" clId="{A230E93B-D9B0-4DCB-AA16-381D18A8938B}" dt="2022-01-08T10:17:13.827" v="8197"/>
          <ac:spMkLst>
            <pc:docMk/>
            <pc:sldMk cId="1969012749" sldId="315"/>
            <ac:spMk id="647" creationId="{D8F09D94-510A-44AC-A0CE-34337026C81C}"/>
          </ac:spMkLst>
        </pc:spChg>
        <pc:spChg chg="mod">
          <ac:chgData name="NGUYEN PHAM ANH THU" userId="baf72463-252b-4d5f-a6ca-5a6327a9888d" providerId="ADAL" clId="{A230E93B-D9B0-4DCB-AA16-381D18A8938B}" dt="2022-01-08T10:17:13.827" v="8197"/>
          <ac:spMkLst>
            <pc:docMk/>
            <pc:sldMk cId="1969012749" sldId="315"/>
            <ac:spMk id="648" creationId="{FB420FEC-FABF-4047-96EB-5C4C17328EC6}"/>
          </ac:spMkLst>
        </pc:spChg>
        <pc:spChg chg="mod">
          <ac:chgData name="NGUYEN PHAM ANH THU" userId="baf72463-252b-4d5f-a6ca-5a6327a9888d" providerId="ADAL" clId="{A230E93B-D9B0-4DCB-AA16-381D18A8938B}" dt="2022-01-08T10:17:13.827" v="8197"/>
          <ac:spMkLst>
            <pc:docMk/>
            <pc:sldMk cId="1969012749" sldId="315"/>
            <ac:spMk id="649" creationId="{536AF3D6-BA09-4457-BC14-D0935AEC3B04}"/>
          </ac:spMkLst>
        </pc:spChg>
        <pc:spChg chg="mod">
          <ac:chgData name="NGUYEN PHAM ANH THU" userId="baf72463-252b-4d5f-a6ca-5a6327a9888d" providerId="ADAL" clId="{A230E93B-D9B0-4DCB-AA16-381D18A8938B}" dt="2022-01-08T10:17:13.827" v="8197"/>
          <ac:spMkLst>
            <pc:docMk/>
            <pc:sldMk cId="1969012749" sldId="315"/>
            <ac:spMk id="650" creationId="{D8C3773D-B0F4-4432-9C79-E12327CA0560}"/>
          </ac:spMkLst>
        </pc:spChg>
        <pc:spChg chg="mod">
          <ac:chgData name="NGUYEN PHAM ANH THU" userId="baf72463-252b-4d5f-a6ca-5a6327a9888d" providerId="ADAL" clId="{A230E93B-D9B0-4DCB-AA16-381D18A8938B}" dt="2022-01-08T10:17:13.827" v="8197"/>
          <ac:spMkLst>
            <pc:docMk/>
            <pc:sldMk cId="1969012749" sldId="315"/>
            <ac:spMk id="651" creationId="{493F92FD-6651-4E32-8CEE-41808BE36883}"/>
          </ac:spMkLst>
        </pc:spChg>
        <pc:spChg chg="mod">
          <ac:chgData name="NGUYEN PHAM ANH THU" userId="baf72463-252b-4d5f-a6ca-5a6327a9888d" providerId="ADAL" clId="{A230E93B-D9B0-4DCB-AA16-381D18A8938B}" dt="2022-01-08T10:17:13.827" v="8197"/>
          <ac:spMkLst>
            <pc:docMk/>
            <pc:sldMk cId="1969012749" sldId="315"/>
            <ac:spMk id="652" creationId="{E6A7C40C-1B45-443A-BF0F-E44099D4378B}"/>
          </ac:spMkLst>
        </pc:spChg>
        <pc:spChg chg="mod">
          <ac:chgData name="NGUYEN PHAM ANH THU" userId="baf72463-252b-4d5f-a6ca-5a6327a9888d" providerId="ADAL" clId="{A230E93B-D9B0-4DCB-AA16-381D18A8938B}" dt="2022-01-08T10:17:19.275" v="8199"/>
          <ac:spMkLst>
            <pc:docMk/>
            <pc:sldMk cId="1969012749" sldId="315"/>
            <ac:spMk id="654" creationId="{604DF947-8144-4763-852C-D5BFF62584BE}"/>
          </ac:spMkLst>
        </pc:spChg>
        <pc:spChg chg="mod">
          <ac:chgData name="NGUYEN PHAM ANH THU" userId="baf72463-252b-4d5f-a6ca-5a6327a9888d" providerId="ADAL" clId="{A230E93B-D9B0-4DCB-AA16-381D18A8938B}" dt="2022-01-08T10:17:19.275" v="8199"/>
          <ac:spMkLst>
            <pc:docMk/>
            <pc:sldMk cId="1969012749" sldId="315"/>
            <ac:spMk id="655" creationId="{EB87F39B-37D7-4D80-BE31-E153200DA814}"/>
          </ac:spMkLst>
        </pc:spChg>
        <pc:spChg chg="mod">
          <ac:chgData name="NGUYEN PHAM ANH THU" userId="baf72463-252b-4d5f-a6ca-5a6327a9888d" providerId="ADAL" clId="{A230E93B-D9B0-4DCB-AA16-381D18A8938B}" dt="2022-01-08T10:17:19.275" v="8199"/>
          <ac:spMkLst>
            <pc:docMk/>
            <pc:sldMk cId="1969012749" sldId="315"/>
            <ac:spMk id="656" creationId="{7C595370-0F2B-4226-8959-C7462E23BEB5}"/>
          </ac:spMkLst>
        </pc:spChg>
        <pc:spChg chg="mod">
          <ac:chgData name="NGUYEN PHAM ANH THU" userId="baf72463-252b-4d5f-a6ca-5a6327a9888d" providerId="ADAL" clId="{A230E93B-D9B0-4DCB-AA16-381D18A8938B}" dt="2022-01-08T10:17:19.275" v="8199"/>
          <ac:spMkLst>
            <pc:docMk/>
            <pc:sldMk cId="1969012749" sldId="315"/>
            <ac:spMk id="657" creationId="{E8C1E509-9CBC-41A0-8E92-30D13E9C82EC}"/>
          </ac:spMkLst>
        </pc:spChg>
        <pc:spChg chg="mod">
          <ac:chgData name="NGUYEN PHAM ANH THU" userId="baf72463-252b-4d5f-a6ca-5a6327a9888d" providerId="ADAL" clId="{A230E93B-D9B0-4DCB-AA16-381D18A8938B}" dt="2022-01-08T10:17:19.275" v="8199"/>
          <ac:spMkLst>
            <pc:docMk/>
            <pc:sldMk cId="1969012749" sldId="315"/>
            <ac:spMk id="658" creationId="{F5CED9DD-FB3D-4680-BFB3-671ECBE330FD}"/>
          </ac:spMkLst>
        </pc:spChg>
        <pc:spChg chg="mod">
          <ac:chgData name="NGUYEN PHAM ANH THU" userId="baf72463-252b-4d5f-a6ca-5a6327a9888d" providerId="ADAL" clId="{A230E93B-D9B0-4DCB-AA16-381D18A8938B}" dt="2022-01-08T10:17:19.275" v="8199"/>
          <ac:spMkLst>
            <pc:docMk/>
            <pc:sldMk cId="1969012749" sldId="315"/>
            <ac:spMk id="659" creationId="{7941FCF3-B02F-431B-8088-20CA1B66DC1E}"/>
          </ac:spMkLst>
        </pc:spChg>
        <pc:spChg chg="mod">
          <ac:chgData name="NGUYEN PHAM ANH THU" userId="baf72463-252b-4d5f-a6ca-5a6327a9888d" providerId="ADAL" clId="{A230E93B-D9B0-4DCB-AA16-381D18A8938B}" dt="2022-01-08T10:17:19.275" v="8199"/>
          <ac:spMkLst>
            <pc:docMk/>
            <pc:sldMk cId="1969012749" sldId="315"/>
            <ac:spMk id="660" creationId="{D99939AD-2307-44E6-9B0B-4C9BB55C0E9A}"/>
          </ac:spMkLst>
        </pc:spChg>
        <pc:spChg chg="mod">
          <ac:chgData name="NGUYEN PHAM ANH THU" userId="baf72463-252b-4d5f-a6ca-5a6327a9888d" providerId="ADAL" clId="{A230E93B-D9B0-4DCB-AA16-381D18A8938B}" dt="2022-01-08T10:17:19.275" v="8199"/>
          <ac:spMkLst>
            <pc:docMk/>
            <pc:sldMk cId="1969012749" sldId="315"/>
            <ac:spMk id="661" creationId="{B0D4BC00-7B74-4DE4-9EDD-ED43629C7899}"/>
          </ac:spMkLst>
        </pc:spChg>
        <pc:spChg chg="mod">
          <ac:chgData name="NGUYEN PHAM ANH THU" userId="baf72463-252b-4d5f-a6ca-5a6327a9888d" providerId="ADAL" clId="{A230E93B-D9B0-4DCB-AA16-381D18A8938B}" dt="2022-01-08T10:17:19.275" v="8199"/>
          <ac:spMkLst>
            <pc:docMk/>
            <pc:sldMk cId="1969012749" sldId="315"/>
            <ac:spMk id="662" creationId="{2750D0EF-2EF3-4C22-96BB-85CAE356E047}"/>
          </ac:spMkLst>
        </pc:spChg>
        <pc:spChg chg="mod">
          <ac:chgData name="NGUYEN PHAM ANH THU" userId="baf72463-252b-4d5f-a6ca-5a6327a9888d" providerId="ADAL" clId="{A230E93B-D9B0-4DCB-AA16-381D18A8938B}" dt="2022-01-08T10:17:19.275" v="8199"/>
          <ac:spMkLst>
            <pc:docMk/>
            <pc:sldMk cId="1969012749" sldId="315"/>
            <ac:spMk id="663" creationId="{5AB671BC-2D7D-4B3F-B5D9-170BF59FB06D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675" creationId="{46DB6510-F5E0-4B49-B28D-36CE415770ED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676" creationId="{25E6B8B7-5634-4362-8190-464EC54C35FC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677" creationId="{0C739291-9093-4E03-A8D9-15D5F7E59DFA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678" creationId="{7B224750-4CD4-4FE0-9928-1A242FA4F21B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679" creationId="{7C0D8928-627F-4399-B8DE-5DB07E712371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680" creationId="{F298EF88-1761-4FE3-B9A7-1FCD85624974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681" creationId="{DA216EE8-59C4-400A-8D65-7EADC203E448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682" creationId="{D08CF6B3-D17E-46B0-9B0A-8884452CD269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683" creationId="{5EDF2BBB-8469-4DB4-AF44-4C654C9FF9F2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684" creationId="{D8C6DC1F-3480-44B4-A261-6F4D3BBD27C7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685" creationId="{17F402C2-8B6A-4FE1-8B1E-9ABF6534A6D7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686" creationId="{F00975CB-E5E6-442F-9C44-9FA5EAA49B78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687" creationId="{BB242A25-24D6-4307-B5BD-8EB32B5D07F9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688" creationId="{C0FCD3E5-2E55-419C-BE3B-18E319277244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689" creationId="{17180731-E837-40C9-9A4D-90D76833D4EF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690" creationId="{EA1479F0-901B-4289-B4DE-DF8A3F6C2561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691" creationId="{E6724765-FEF5-4A86-8361-2556B0770262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692" creationId="{BF574344-B2FF-4473-A447-23225C6321A0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693" creationId="{C595FFF0-598A-437C-B677-5F47F3561F7A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694" creationId="{5334B202-5B74-46A4-8BFD-F8D56D7C1D81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695" creationId="{54D30CEB-8B60-4414-AB73-834C565E320B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696" creationId="{80A44248-00AC-4C34-8DA6-5E32B8219B4B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697" creationId="{A3DE7D58-E7DE-4DEB-A244-C23778C23BD2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698" creationId="{6D9FEC18-BC71-4BCC-830F-509720F22699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699" creationId="{EF4D4F05-2F50-4788-9126-5B8606B62AB7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00" creationId="{91F44519-C50A-4083-AD88-DEC3654680BF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01" creationId="{C4F557B1-A59D-480E-950A-FB37A0131731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02" creationId="{F1432688-F019-48D2-A3E8-F6D85382F201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03" creationId="{F5DF8D68-EEFA-4A2C-A1EF-0CB54D3902BA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04" creationId="{EE6F6530-9C1A-48CE-8C74-FAE7991387FE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05" creationId="{4756B628-E6C7-4548-9E1C-6CAE2BC695C4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06" creationId="{6DD1139F-EC45-48EA-8821-7809E3DFC289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07" creationId="{3BC631D2-0D0E-427D-AE35-F51CEDFF9762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08" creationId="{70C2DE97-CD77-4AC3-B409-563F588C61B7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09" creationId="{4B1AC3E0-7828-4EB2-9972-B010595DE5D1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10" creationId="{2000B1B6-AE84-4624-9C0D-A7696851AC1C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11" creationId="{2C8F11DD-7372-408A-BDF6-03175FD1DF6F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12" creationId="{D5E81AEB-B611-47BB-9A08-38F2B6F091E4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13" creationId="{E0A7556C-5118-486A-AF7B-CC2985D34439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14" creationId="{5F30B474-D3D7-4E11-BB9F-1248875E487D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15" creationId="{4C3E4D49-4E55-45FF-A9AE-C21983C425DC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16" creationId="{D8B30844-2A58-4625-81A2-346F452DDE55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17" creationId="{7E59C5D2-807E-4261-8E49-E4D961234121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18" creationId="{46CC1216-63A8-47B5-8F0D-9B56898F6222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19" creationId="{F5D70CE9-0A2C-4CFC-90B4-F81109BCA5D3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20" creationId="{2D667C3C-BCF5-4614-B287-2968E164A639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21" creationId="{816EB332-EF57-48A9-B482-2AEEDBBDF28A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22" creationId="{E9F5C7FC-058B-4531-9501-D29638A4E295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23" creationId="{15B28413-B110-40A8-BC0D-A3768A5642AF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24" creationId="{D2AD2672-1078-44BC-88AC-1790077EB766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25" creationId="{C2361528-6DAF-451E-8666-FDDA4FC9793E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26" creationId="{D08E107D-D778-4CA3-9BDE-AF50C7CEE235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27" creationId="{0DE29F36-41A1-4872-B670-3153E43F845E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28" creationId="{140E1FE4-4253-4F1C-B8AF-E9982EC72AC1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29" creationId="{89D8A4AE-9FA9-4BC2-8FD9-EC9709F6FD00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30" creationId="{865069E8-93F6-4E94-9570-35A0C7216F7E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31" creationId="{0C5B21D6-CADB-4BA4-9FED-171EA82733B9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32" creationId="{E3024F65-D7B1-4102-80AC-E26DE76EA8C8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33" creationId="{3FC6C4A9-0C9B-444A-BC89-F0AECCF3A2EE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34" creationId="{4F674812-8585-4287-892C-4823AF620C91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35" creationId="{40C278D9-27E4-46E4-AF4B-72DC2A153853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36" creationId="{2FF39F39-FF6A-4698-AA83-C01792459753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37" creationId="{EC70018B-C252-45EA-9F07-D7A046F7D7FB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38" creationId="{4D1BE711-21AD-424A-827C-B1CD97C263A4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39" creationId="{ADFB083C-B528-4707-9571-19E77C629494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40" creationId="{1157084D-68C4-4187-A57B-1102FE65E623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41" creationId="{CED025F5-B31C-40C2-90F5-F5B587E99D88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42" creationId="{90FAC25A-5A29-48A2-9BE7-A5314847A8B8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43" creationId="{2542A9A6-A61A-44FE-8C63-09EA204396FC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44" creationId="{35551FC8-BCAA-45B4-8012-F89DD5789D58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45" creationId="{EBF1F8D5-0BA4-4A81-9CC2-AA7199BE407E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46" creationId="{48B32477-2515-4D08-B79F-386985A606F7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47" creationId="{1195F3B2-5162-4910-A985-B06088E0662E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48" creationId="{0DD9DA49-A833-4D7D-9BA4-4393E3B711AA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49" creationId="{C09EBF73-2E2D-492F-8E6F-FE11871791DB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50" creationId="{8F50EC5E-1F4B-4476-B4C5-137703A126B0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51" creationId="{5116D656-648B-4C65-8BCE-8D0E9EABF114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52" creationId="{4FBC23C9-3693-4EB9-B6BB-8F6C0B800723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53" creationId="{0567A8DE-77F6-4992-B297-5B2F0130D86C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54" creationId="{BE98F25C-41E3-44F4-AEAB-108D91683296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55" creationId="{D024330C-6A36-46EB-85C4-596AC11B5B9A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56" creationId="{252230E7-B202-4CDD-A372-4461F57EF10A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57" creationId="{B4ED2547-E9C0-486B-846A-3C4569923976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58" creationId="{F2126492-EA9D-4117-9CFD-EAABF7FA4ED5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59" creationId="{22A831FA-6D2F-4257-8A29-43F9ACB07DD8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60" creationId="{95E81430-E7E1-42B4-9076-A9364D3F0F3C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61" creationId="{FF3F6294-57B1-4E09-A2BD-B3E0B19FFC63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62" creationId="{4B2A3433-8E5E-45EF-8ADC-1D717938CA47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63" creationId="{27F88B10-42C6-40F1-BF81-457140E74FEA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64" creationId="{FB62A280-8B27-4457-8D98-B2E983E0BCAB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65" creationId="{67B813BC-57C2-48AE-8F54-2444C3D88F15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66" creationId="{05447C08-0BD3-420B-B828-B1E64A741E71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67" creationId="{8F6E05E3-3D75-4B53-89C0-9017E1CB31C1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68" creationId="{AC4A1E00-1C9F-41C8-A0FA-88FB4B39C941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69" creationId="{01D2ABDC-946F-44DA-B3F7-EECE4A8225D6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70" creationId="{2D4859BA-B889-48DE-BCB4-EB5B0C56389D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71" creationId="{128C3887-D633-4126-8953-313C31DA4C66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72" creationId="{3A39849E-7DF9-4D5E-BBE4-D50F554D21EE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73" creationId="{2523EBBC-85D2-43F0-A954-3084B8B9BC08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74" creationId="{302D5C9C-0525-4764-862C-1F34CFA97FC7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76" creationId="{DF287C01-38CD-4EEB-AAAC-5B1CC268764B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77" creationId="{917380E8-0577-4271-BFC1-B694E2CADF14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78" creationId="{DABD6C80-27BE-416F-83AD-01AAD4BA0EAD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79" creationId="{06BBA1E6-469B-4483-9EF2-BE1EA7235BCD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80" creationId="{CA24F124-D557-420C-B8C7-F394D22A01D2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81" creationId="{42155C8C-311E-4563-AF89-653296DD843A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82" creationId="{8F1B2AD8-5FB2-421D-8340-0D1BC3E7C7F5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83" creationId="{CCA40C48-7990-4E70-980C-89975D48EC19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84" creationId="{BC8320FF-2B67-4302-AC0F-D709C58A8D89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85" creationId="{61BF7396-B5A8-4A3A-8992-31D12F1F4106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87" creationId="{07188592-655F-4A41-BAC9-82FABE2C8C86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88" creationId="{41376F5A-8885-4E6E-8157-23A4664D95A2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89" creationId="{2DD04FF3-47BA-40B5-BBE2-0B27FA014384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90" creationId="{2E96AACD-9A30-4987-8F84-602E2DD508BE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91" creationId="{4264228B-0DF7-4617-8DF9-4346C58D5E1A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92" creationId="{5983EAE7-CE17-4F1D-B976-11BCCD127B07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93" creationId="{BFA826FA-4F2A-4D70-B80A-3B9336F80156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94" creationId="{96AACF8E-EB74-402A-A10C-0B7346B59E0C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95" creationId="{D84D271A-A2F8-468F-907E-74C35D47AACB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96" creationId="{DC108762-927F-47CE-9BB0-30F4F712CE42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98" creationId="{D276A7AC-2FD8-4309-95F4-A9FDB3D1D2A4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799" creationId="{5333EC69-FFF8-43DD-B5F2-86615FCA644A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800" creationId="{EE4285EE-5B9E-4331-8925-796F61BC5A54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801" creationId="{ADEB7BC6-7F26-45F8-AA1B-4217817C5B14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802" creationId="{2CE0D397-E86C-49CE-9EA0-A56D4105EA03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803" creationId="{2DC1F89F-1417-4A7B-89A3-FF8F566B98C8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804" creationId="{52D9EAEB-6CA0-4C36-B0C1-1F2B38720643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805" creationId="{0E838B79-0E9E-4AEE-B20C-669A82CF00DC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806" creationId="{8679F5D2-69B4-45C4-BB4B-0FA2F86C24EA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807" creationId="{39203B75-0A23-4342-9AA6-E285E4BD5B2D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809" creationId="{14882CF1-A5E5-4F28-BF35-52C170B58C3B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810" creationId="{BDBF68AE-00F8-4ABA-8F4C-90A94E9D997E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811" creationId="{324DA50C-2D23-4802-9555-DF3EAEE5C4FB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812" creationId="{6488C096-900C-4198-82E6-88B6DDB66EDB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813" creationId="{398FABA7-1FB7-48F6-8396-8CED686F74BA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814" creationId="{317521C7-EB39-42C5-84CA-173F783EE5A7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815" creationId="{CA58CEB7-62D1-4D37-B5B5-74880B3DE08D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816" creationId="{97FD5876-16E2-4F1B-878B-2A0398C6BA15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817" creationId="{377CB0D1-2E0B-4ABE-9ED8-68DD63A03386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818" creationId="{3654D034-F049-489F-8B8D-4E2DBF8D9699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820" creationId="{1F9F85D2-80A6-4CD3-83A9-EC694F754108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821" creationId="{B2804D2D-76C2-4A2C-A877-D388F905F83F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822" creationId="{DDF9B07C-E6FE-4DAB-8D17-C11C81DC8C16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823" creationId="{A1BF9E86-C1A6-4217-8484-BB30BDF8A85F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824" creationId="{CF710128-2C80-4BF0-A1B5-A4E71ADD76E2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825" creationId="{596C6886-9DA0-4748-B53E-911C6438CB42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826" creationId="{854B78B6-0744-435A-81D2-2DF92E8D98DB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827" creationId="{6D67956D-5F13-49A6-A617-3D365BD1D57B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828" creationId="{C624BB9A-EF54-41F4-8D83-80E979B68F91}"/>
          </ac:spMkLst>
        </pc:spChg>
        <pc:spChg chg="mod">
          <ac:chgData name="NGUYEN PHAM ANH THU" userId="baf72463-252b-4d5f-a6ca-5a6327a9888d" providerId="ADAL" clId="{A230E93B-D9B0-4DCB-AA16-381D18A8938B}" dt="2022-01-08T10:17:33.658" v="8200"/>
          <ac:spMkLst>
            <pc:docMk/>
            <pc:sldMk cId="1969012749" sldId="315"/>
            <ac:spMk id="829" creationId="{64E84D12-0619-46E7-8FD2-006B6ED93DEE}"/>
          </ac:spMkLst>
        </pc:spChg>
        <pc:spChg chg="mod">
          <ac:chgData name="NGUYEN PHAM ANH THU" userId="baf72463-252b-4d5f-a6ca-5a6327a9888d" providerId="ADAL" clId="{A230E93B-D9B0-4DCB-AA16-381D18A8938B}" dt="2022-01-08T10:17:47.741" v="8202"/>
          <ac:spMkLst>
            <pc:docMk/>
            <pc:sldMk cId="1969012749" sldId="315"/>
            <ac:spMk id="831" creationId="{A7184586-4D47-4B64-B1FE-463A5118017F}"/>
          </ac:spMkLst>
        </pc:spChg>
        <pc:spChg chg="mod">
          <ac:chgData name="NGUYEN PHAM ANH THU" userId="baf72463-252b-4d5f-a6ca-5a6327a9888d" providerId="ADAL" clId="{A230E93B-D9B0-4DCB-AA16-381D18A8938B}" dt="2022-01-08T10:17:47.741" v="8202"/>
          <ac:spMkLst>
            <pc:docMk/>
            <pc:sldMk cId="1969012749" sldId="315"/>
            <ac:spMk id="832" creationId="{5DD86FCF-FBC3-4D4B-96A9-1EF8A66C5206}"/>
          </ac:spMkLst>
        </pc:spChg>
        <pc:spChg chg="mod">
          <ac:chgData name="NGUYEN PHAM ANH THU" userId="baf72463-252b-4d5f-a6ca-5a6327a9888d" providerId="ADAL" clId="{A230E93B-D9B0-4DCB-AA16-381D18A8938B}" dt="2022-01-08T10:17:47.741" v="8202"/>
          <ac:spMkLst>
            <pc:docMk/>
            <pc:sldMk cId="1969012749" sldId="315"/>
            <ac:spMk id="833" creationId="{610D39CB-9B43-48CA-9504-19E7DA6BEE39}"/>
          </ac:spMkLst>
        </pc:spChg>
        <pc:spChg chg="mod">
          <ac:chgData name="NGUYEN PHAM ANH THU" userId="baf72463-252b-4d5f-a6ca-5a6327a9888d" providerId="ADAL" clId="{A230E93B-D9B0-4DCB-AA16-381D18A8938B}" dt="2022-01-08T10:17:47.741" v="8202"/>
          <ac:spMkLst>
            <pc:docMk/>
            <pc:sldMk cId="1969012749" sldId="315"/>
            <ac:spMk id="834" creationId="{96B5DC3B-D432-45F0-848E-90A4916F2F4F}"/>
          </ac:spMkLst>
        </pc:spChg>
        <pc:spChg chg="mod">
          <ac:chgData name="NGUYEN PHAM ANH THU" userId="baf72463-252b-4d5f-a6ca-5a6327a9888d" providerId="ADAL" clId="{A230E93B-D9B0-4DCB-AA16-381D18A8938B}" dt="2022-01-08T10:17:47.741" v="8202"/>
          <ac:spMkLst>
            <pc:docMk/>
            <pc:sldMk cId="1969012749" sldId="315"/>
            <ac:spMk id="835" creationId="{375B912D-8D46-41E2-9C17-93FBB37B063E}"/>
          </ac:spMkLst>
        </pc:spChg>
        <pc:spChg chg="mod">
          <ac:chgData name="NGUYEN PHAM ANH THU" userId="baf72463-252b-4d5f-a6ca-5a6327a9888d" providerId="ADAL" clId="{A230E93B-D9B0-4DCB-AA16-381D18A8938B}" dt="2022-01-08T10:17:47.741" v="8202"/>
          <ac:spMkLst>
            <pc:docMk/>
            <pc:sldMk cId="1969012749" sldId="315"/>
            <ac:spMk id="836" creationId="{38C0BEC2-5D6A-4FF5-A1D5-770B576420A5}"/>
          </ac:spMkLst>
        </pc:spChg>
        <pc:spChg chg="mod">
          <ac:chgData name="NGUYEN PHAM ANH THU" userId="baf72463-252b-4d5f-a6ca-5a6327a9888d" providerId="ADAL" clId="{A230E93B-D9B0-4DCB-AA16-381D18A8938B}" dt="2022-01-08T10:17:47.741" v="8202"/>
          <ac:spMkLst>
            <pc:docMk/>
            <pc:sldMk cId="1969012749" sldId="315"/>
            <ac:spMk id="837" creationId="{E01A48D4-DEED-4F04-B0D9-A20C11CCD657}"/>
          </ac:spMkLst>
        </pc:spChg>
        <pc:spChg chg="mod">
          <ac:chgData name="NGUYEN PHAM ANH THU" userId="baf72463-252b-4d5f-a6ca-5a6327a9888d" providerId="ADAL" clId="{A230E93B-D9B0-4DCB-AA16-381D18A8938B}" dt="2022-01-08T10:17:47.741" v="8202"/>
          <ac:spMkLst>
            <pc:docMk/>
            <pc:sldMk cId="1969012749" sldId="315"/>
            <ac:spMk id="838" creationId="{DF205903-2117-4C14-BB0E-E0DCC1B18C1B}"/>
          </ac:spMkLst>
        </pc:spChg>
        <pc:spChg chg="mod">
          <ac:chgData name="NGUYEN PHAM ANH THU" userId="baf72463-252b-4d5f-a6ca-5a6327a9888d" providerId="ADAL" clId="{A230E93B-D9B0-4DCB-AA16-381D18A8938B}" dt="2022-01-08T10:17:47.741" v="8202"/>
          <ac:spMkLst>
            <pc:docMk/>
            <pc:sldMk cId="1969012749" sldId="315"/>
            <ac:spMk id="839" creationId="{834B28FF-56AA-4C06-B56E-94EE0BC76312}"/>
          </ac:spMkLst>
        </pc:spChg>
        <pc:spChg chg="mod">
          <ac:chgData name="NGUYEN PHAM ANH THU" userId="baf72463-252b-4d5f-a6ca-5a6327a9888d" providerId="ADAL" clId="{A230E93B-D9B0-4DCB-AA16-381D18A8938B}" dt="2022-01-08T10:17:47.741" v="8202"/>
          <ac:spMkLst>
            <pc:docMk/>
            <pc:sldMk cId="1969012749" sldId="315"/>
            <ac:spMk id="840" creationId="{882995AC-B79A-4399-9AA8-A37A30921C38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52" creationId="{3E9B5495-7D52-4212-8DBF-D1006A1BB825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53" creationId="{B9333011-E713-4A96-831C-FE6A3F9286C3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54" creationId="{823DF64F-4667-4343-9F77-60EA300E0433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55" creationId="{4FDF9B8C-E90D-44E7-909C-F46D5ED3062A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56" creationId="{073263C0-0111-4290-9DC4-698326380148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57" creationId="{95C086BD-88EC-4FF9-80D7-0192BF6E153A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58" creationId="{18202F42-3E48-477B-8730-4958CAF221E3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59" creationId="{07BDD13A-BF52-4F89-A838-D98F5A722BE9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60" creationId="{08369446-2143-4145-BB0D-D938065CB122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61" creationId="{BD1B3458-C9CA-4531-8740-E4AFBDCC7D54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62" creationId="{B0824032-164F-4793-B27D-0DCF9537EB91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63" creationId="{50B35FAB-3831-4161-944A-70CB2499CCF3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64" creationId="{9704D4BE-963F-400B-9E58-41B42458D324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65" creationId="{273D7C45-0347-4193-B3C3-B789FE00D56B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66" creationId="{5068C814-3C5A-417C-B475-F6C96D8FD568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67" creationId="{39520885-7A3C-4757-8D54-461CAD57DC42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68" creationId="{2517E049-A25E-4E4F-AE61-C16B86725364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69" creationId="{4910085E-0B7F-4CAA-9571-10CC934DA65F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70" creationId="{EC0AE42E-A7CA-4125-A19F-11D277A3A43A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71" creationId="{7F8B30CD-A42C-4DC5-B04F-FDB194D7684E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72" creationId="{3E95299B-9037-4C0C-AC66-60DC7AABDEC6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73" creationId="{F0CB7F18-0191-4484-9CCC-2B8C5441EF4C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74" creationId="{067407BE-EC37-42AE-A5DA-36F767666051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75" creationId="{2EC8D1F3-B9A1-4404-8C74-8B6804CF1806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76" creationId="{31A26761-2492-45AE-BB6D-0080C2D0AFB7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77" creationId="{1E7F17EC-E7B4-4ADF-BFB9-044DF9A48FE4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78" creationId="{308250F0-D73A-4B35-86E5-FBDFEDA61093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79" creationId="{E2A76679-4133-4328-8384-D53519C184DC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80" creationId="{BD24F09A-7542-47E6-9527-EEE4753A9EE1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81" creationId="{FA235EA9-B6A4-4AAE-8F46-DDD55FAB110A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82" creationId="{C1561003-188B-4E33-B150-C1F7F86DE1C8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83" creationId="{60D2C765-0DCE-4754-8B18-D6BB92146DC3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84" creationId="{72055946-9878-4AC5-ABCC-213F330EDF7C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85" creationId="{60D8F707-16EE-49CF-8E62-AF1D2EE34C9F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86" creationId="{D5B4441B-FB43-4CAE-8C00-E53323197160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87" creationId="{AF473DEE-82E8-4D4B-B244-BA075CC96999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88" creationId="{3B2F5FA4-FFE5-4C08-8FCF-146AAB01DC38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89" creationId="{460755F8-5601-4221-8868-AA0A9A3ED0CC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90" creationId="{F8B03655-D690-4733-AB43-982DC45D8379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91" creationId="{D7D86955-9258-437F-AEC3-618ECC3A5022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92" creationId="{5B90287F-B73E-43F0-9C23-508BDE30688A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93" creationId="{EF344B54-5104-4232-A428-BC8A59C6A336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94" creationId="{8CE5C847-3B1F-496E-90A6-53A2B1F5366E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95" creationId="{57EA77E1-9898-4AD1-83A3-513C1B1A1C04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96" creationId="{22AE4BAC-DABB-42BC-BE14-55DFBC5B737F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97" creationId="{3C34DFA0-A6C0-4493-BEE2-151ADA5DB90A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98" creationId="{A47BFB5E-091C-4D16-B221-18A60DB4487C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899" creationId="{E3060544-D8C2-469A-9E7C-ADF82D3A563F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00" creationId="{8D2FA6BC-80E5-47CA-9ED7-84B0AF0A7EB4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01" creationId="{0E7DA72E-4AC7-4142-8916-4AF124D2B56A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02" creationId="{C89EDABD-5A70-4C7E-A3A2-887C3871A2AE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03" creationId="{83B6D6D6-668B-4C6A-A40C-1ECD26ADFE47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04" creationId="{7678286E-209D-4AD3-AEFB-4B2A4CD9F58D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05" creationId="{8890DB94-D7C9-416B-A4DD-8858FE4C9E37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06" creationId="{B6E1A3FB-70FF-44C9-8E7E-028605724FBC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07" creationId="{67F5F614-F802-4CEC-8083-B1BA2BBAE558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08" creationId="{E1B76B34-C553-4BB3-BC8B-6E98E078005A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09" creationId="{E33BBFF1-3464-4572-8CD3-50F049EC5DE4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10" creationId="{A247DEFA-CA79-44A1-B33B-B6EEFEA228AA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11" creationId="{35968BF8-E8A1-4638-9419-D05FD703FF2A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12" creationId="{30E0FFF2-2927-4A61-BD5C-D525339A9E42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13" creationId="{FC55BB95-1EF5-467F-994D-0C3B65429BF6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14" creationId="{A628916A-1006-4832-ACCF-6D1965B26D2B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15" creationId="{3962833D-89E2-47F6-8427-BADEC98877E2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16" creationId="{D5D214DC-522B-4C3A-A08B-3469B324738F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17" creationId="{FCC4C94D-E6DF-4529-BFF2-3AB3C4FAA2C1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18" creationId="{3C6073C9-B0D0-408B-B667-6DCF3A26AB9B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19" creationId="{695F9359-89CA-4A9E-BE50-0008A545FE4F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20" creationId="{52312A2A-5C04-40A7-BF78-35D311D61FE7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21" creationId="{18E85896-4E26-45D1-8856-B1BBED44454C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22" creationId="{B616118C-1245-48C5-A26D-B7E6E0D766E1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23" creationId="{8D27BDBD-C24C-4349-AE38-AD0794A58E92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24" creationId="{AE91E473-725C-4378-A511-59B773AD184E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25" creationId="{5DDCB7FF-BB4D-4CA4-83DE-0F6047A79632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26" creationId="{7F75C3E0-D637-4A5A-8F19-FB4FDBA292C8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27" creationId="{42D85F5A-0B83-4A6D-BEA2-E4733B7B73EA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28" creationId="{0C3C8A48-154E-4F6C-9B66-7F9DC481BBEC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29" creationId="{95AAFA36-B5F1-4022-B2DF-31B852915E24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30" creationId="{F1D3C64E-43C6-4056-ACF2-EDD9FB0528DF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31" creationId="{23DEF52E-E677-4C05-8E0D-4A607E92D515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32" creationId="{4F0F4F89-FD45-419D-A312-D4722EF2FF65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33" creationId="{CBDD7473-3200-4FA9-B4AB-89CC33E70564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34" creationId="{C8921A96-BA86-4D37-8D9D-EA80A5AE31CC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35" creationId="{76FB1FE2-CDE9-4CF5-9D64-ACCBCB8A07EB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36" creationId="{76EB5A1E-7322-409B-A7D7-D37D00D213A7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37" creationId="{521D0BEC-6A04-42F6-9187-1ED1B4400923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38" creationId="{7422C5FE-1508-44D2-BEA2-29BF61801063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39" creationId="{FAE61B3F-DAD6-4E5B-BED2-91D7C1ECAE51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40" creationId="{AAE81871-EBCC-439A-B5EF-5BEE84A23B54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41" creationId="{F0072786-62A5-41A3-8BC2-A17138A80672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42" creationId="{D968A53E-CF2E-4A9D-8E0A-C98DAE230070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43" creationId="{AC932883-5628-4A99-9B3D-699606D803F5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44" creationId="{580214E2-F7AD-4465-B0C5-BCB97ECF263B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45" creationId="{3C794C69-3D73-4073-ABB4-B28627F7ECA2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46" creationId="{668ECC72-0E7A-4F18-88C9-353CD932D539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47" creationId="{3365ABB8-CEF9-4C3D-96EF-43143AB1A362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48" creationId="{C794AFCD-8D0C-4D97-9603-CEA85A0411F9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49" creationId="{B25428DB-3977-482C-A9AA-3DB5DA7B1F2F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50" creationId="{B7DE2C7E-9940-43EB-B0CD-566430FD415A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51" creationId="{BB7F226B-4C67-40C0-A152-57D0B24D3841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53" creationId="{BE517BC8-1846-47F0-9973-EB91887D4C9B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54" creationId="{00D17AAE-C860-4AC0-BDEF-931E778818B9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55" creationId="{56A74856-79CA-4D67-AE8F-D312886CA2C4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56" creationId="{BDDDA7D3-0109-4C9B-967D-76121F29143A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57" creationId="{2F3C36D3-5ED0-43CE-B61F-6DEDA8DEDA49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58" creationId="{297C557D-0C7A-46C0-A60C-C69061B53137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59" creationId="{9379461D-0CB6-4C47-A82F-EA77031F26CF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60" creationId="{557E1F47-0BE9-4F2B-9FA3-7DFEEC869641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61" creationId="{47E1A641-C7D1-4F64-B243-910513E4AE6A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62" creationId="{E4B73A99-0A6C-400B-9AD5-4DD2089AEC26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64" creationId="{D673C2DE-E460-465C-8FFD-4A0113907125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65" creationId="{2832920E-D38A-4A8C-A8F0-BCD8F03270D1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66" creationId="{DF43ECC1-7B6E-485E-83CF-2792570D6729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67" creationId="{18829A7D-5558-4B29-9743-CE16318BDCDE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68" creationId="{FFF60CF8-ABE2-45C8-8D2C-DA7C8F4E4A8E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69" creationId="{A58FB59A-8CF5-4DFF-8371-821DDB4DEF95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70" creationId="{8A2F37E1-E23C-4644-AD50-94B42035150E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71" creationId="{4F449F32-76F4-44CE-AB16-BD3C33665E96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72" creationId="{00591A32-DDB0-4CBD-AE79-1A58C6AE3248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73" creationId="{BFF3481A-1A57-4296-8B2D-68E6DEBA4FD2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75" creationId="{A42C8158-7909-45AD-A691-7A55342DFC19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76" creationId="{F54C3952-F8C0-4A16-89B2-3BECE4584ACC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77" creationId="{E229ABBD-81B9-4F8F-991F-1774308E4091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78" creationId="{0FADE9FF-B486-4913-BBE5-DB44F23A7678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79" creationId="{A35DE38C-E070-4945-A28B-F3837DCC5EF4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80" creationId="{B2D4D1FB-8DF6-404C-9B50-F13B58EB2338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81" creationId="{3A8B6D55-07D1-4D5A-BE30-24CADA120C25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82" creationId="{51D046E9-DC1B-4897-B6BC-1D99900FAFE7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83" creationId="{859230B4-2231-4C63-A825-0EBACDE04132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84" creationId="{D2088229-BC11-4F15-97D1-1B95BCE09516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86" creationId="{C7D93F18-FA84-4CCE-B097-C948BA6AD400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87" creationId="{31E5F7F1-2EA2-47D2-BE53-3F3DD0E5E296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88" creationId="{93BF5BDC-31EC-483A-A282-1B13A8988CB3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89" creationId="{B93837F6-9F3E-40DA-B974-5D1517FE708B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90" creationId="{8F5D8A15-16B9-4425-A4EB-7AE06DA98C6E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91" creationId="{2D19BFA7-8845-4126-AF0E-93A7CC803524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92" creationId="{1D36F799-3BFB-4892-99B6-4965865647A2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93" creationId="{5C0E33E1-DD60-43C8-A6B4-3B2AC48D2905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94" creationId="{8056AFCC-2011-485C-908E-D578C306C673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95" creationId="{ACCC12E4-B623-44AC-A6AF-18BE3C825A8F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97" creationId="{2A904DF3-F7FB-4F96-A2C6-3096512A76DA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98" creationId="{21E9EB8C-8636-4632-B91C-3D5AE315CB04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999" creationId="{CB673B49-5C10-4755-A891-647DA65FC398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1000" creationId="{1B1B480F-E113-44DA-87C9-62C9E57556DB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1001" creationId="{BCEFD911-5EE7-4CD7-AADD-61E2060ACDBA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1002" creationId="{0638B294-6619-45EC-9A48-DA9D10CBBCE0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1003" creationId="{07D6A834-1253-4BB0-A519-4F79455FF6DD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1004" creationId="{0C54AD9D-F03F-4A25-B712-42295C14C975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1005" creationId="{FCD19ADC-8B1E-477C-9C9C-818EC4B704B5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1006" creationId="{E948D73D-E292-442B-8D08-13C1302A1548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1008" creationId="{75619DC9-6E16-4C0B-BCCB-CB65443A769E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1009" creationId="{56BFC58A-A59E-4602-8932-D9290959F308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1010" creationId="{25DD58E4-3DBD-4825-A779-5B1BA49478CD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1011" creationId="{282EAB61-EB9F-4CCA-8CFF-346086E89B42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1012" creationId="{605F39EA-B3B2-4DCA-BD85-3CAFDF33DC3A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1013" creationId="{A18A07D3-6E87-4070-AD85-07C2C736BFF0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1014" creationId="{66280FDA-3758-424F-AD04-B734113CD0FA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1015" creationId="{FA659BC9-6CB7-4680-A50B-AC0F14B822DC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1016" creationId="{B478980E-1C61-47DA-BA74-D05C9C44F3B1}"/>
          </ac:spMkLst>
        </pc:spChg>
        <pc:spChg chg="mod">
          <ac:chgData name="NGUYEN PHAM ANH THU" userId="baf72463-252b-4d5f-a6ca-5a6327a9888d" providerId="ADAL" clId="{A230E93B-D9B0-4DCB-AA16-381D18A8938B}" dt="2022-01-08T10:18:00.526" v="8204"/>
          <ac:spMkLst>
            <pc:docMk/>
            <pc:sldMk cId="1969012749" sldId="315"/>
            <ac:spMk id="1017" creationId="{7C7FA68D-BC57-4D43-881E-DAC47FBF7A46}"/>
          </ac:spMkLst>
        </pc:spChg>
        <pc:spChg chg="mod">
          <ac:chgData name="NGUYEN PHAM ANH THU" userId="baf72463-252b-4d5f-a6ca-5a6327a9888d" providerId="ADAL" clId="{A230E93B-D9B0-4DCB-AA16-381D18A8938B}" dt="2022-01-08T10:18:23.675" v="8207"/>
          <ac:spMkLst>
            <pc:docMk/>
            <pc:sldMk cId="1969012749" sldId="315"/>
            <ac:spMk id="1019" creationId="{10CE8D57-7294-47EC-9F63-0773FA20CCE1}"/>
          </ac:spMkLst>
        </pc:spChg>
        <pc:spChg chg="mod">
          <ac:chgData name="NGUYEN PHAM ANH THU" userId="baf72463-252b-4d5f-a6ca-5a6327a9888d" providerId="ADAL" clId="{A230E93B-D9B0-4DCB-AA16-381D18A8938B}" dt="2022-01-08T10:18:23.675" v="8207"/>
          <ac:spMkLst>
            <pc:docMk/>
            <pc:sldMk cId="1969012749" sldId="315"/>
            <ac:spMk id="1020" creationId="{07E30168-0BC6-4CF6-BC49-FCB1106B3446}"/>
          </ac:spMkLst>
        </pc:spChg>
        <pc:spChg chg="mod">
          <ac:chgData name="NGUYEN PHAM ANH THU" userId="baf72463-252b-4d5f-a6ca-5a6327a9888d" providerId="ADAL" clId="{A230E93B-D9B0-4DCB-AA16-381D18A8938B}" dt="2022-01-08T10:18:23.675" v="8207"/>
          <ac:spMkLst>
            <pc:docMk/>
            <pc:sldMk cId="1969012749" sldId="315"/>
            <ac:spMk id="1021" creationId="{95BD845F-39E5-4490-8DE2-6FFA74368419}"/>
          </ac:spMkLst>
        </pc:spChg>
        <pc:spChg chg="mod">
          <ac:chgData name="NGUYEN PHAM ANH THU" userId="baf72463-252b-4d5f-a6ca-5a6327a9888d" providerId="ADAL" clId="{A230E93B-D9B0-4DCB-AA16-381D18A8938B}" dt="2022-01-08T10:18:23.675" v="8207"/>
          <ac:spMkLst>
            <pc:docMk/>
            <pc:sldMk cId="1969012749" sldId="315"/>
            <ac:spMk id="1022" creationId="{667B1365-322B-450E-8AFB-0A3981BAA690}"/>
          </ac:spMkLst>
        </pc:spChg>
        <pc:spChg chg="mod">
          <ac:chgData name="NGUYEN PHAM ANH THU" userId="baf72463-252b-4d5f-a6ca-5a6327a9888d" providerId="ADAL" clId="{A230E93B-D9B0-4DCB-AA16-381D18A8938B}" dt="2022-01-08T10:18:23.675" v="8207"/>
          <ac:spMkLst>
            <pc:docMk/>
            <pc:sldMk cId="1969012749" sldId="315"/>
            <ac:spMk id="1023" creationId="{F9385A22-4E69-4E66-8117-19ADAA76CEF2}"/>
          </ac:spMkLst>
        </pc:spChg>
        <pc:spChg chg="mod">
          <ac:chgData name="NGUYEN PHAM ANH THU" userId="baf72463-252b-4d5f-a6ca-5a6327a9888d" providerId="ADAL" clId="{A230E93B-D9B0-4DCB-AA16-381D18A8938B}" dt="2022-01-08T10:18:23.675" v="8207"/>
          <ac:spMkLst>
            <pc:docMk/>
            <pc:sldMk cId="1969012749" sldId="315"/>
            <ac:spMk id="1024" creationId="{BA92FA2D-27DE-490A-A5F1-98BAB25E2113}"/>
          </ac:spMkLst>
        </pc:spChg>
        <pc:spChg chg="mod">
          <ac:chgData name="NGUYEN PHAM ANH THU" userId="baf72463-252b-4d5f-a6ca-5a6327a9888d" providerId="ADAL" clId="{A230E93B-D9B0-4DCB-AA16-381D18A8938B}" dt="2022-01-08T10:18:23.675" v="8207"/>
          <ac:spMkLst>
            <pc:docMk/>
            <pc:sldMk cId="1969012749" sldId="315"/>
            <ac:spMk id="1025" creationId="{3571D6ED-272E-45C1-9C96-71CFB17B0BC4}"/>
          </ac:spMkLst>
        </pc:spChg>
        <pc:spChg chg="mod">
          <ac:chgData name="NGUYEN PHAM ANH THU" userId="baf72463-252b-4d5f-a6ca-5a6327a9888d" providerId="ADAL" clId="{A230E93B-D9B0-4DCB-AA16-381D18A8938B}" dt="2022-01-08T10:18:23.675" v="8207"/>
          <ac:spMkLst>
            <pc:docMk/>
            <pc:sldMk cId="1969012749" sldId="315"/>
            <ac:spMk id="1026" creationId="{B96A63D3-0459-45E5-861F-C5CE60CD5E1E}"/>
          </ac:spMkLst>
        </pc:spChg>
        <pc:spChg chg="mod">
          <ac:chgData name="NGUYEN PHAM ANH THU" userId="baf72463-252b-4d5f-a6ca-5a6327a9888d" providerId="ADAL" clId="{A230E93B-D9B0-4DCB-AA16-381D18A8938B}" dt="2022-01-08T10:18:23.675" v="8207"/>
          <ac:spMkLst>
            <pc:docMk/>
            <pc:sldMk cId="1969012749" sldId="315"/>
            <ac:spMk id="1027" creationId="{8601A3CD-4BDC-4160-AE51-8BF1B36D6333}"/>
          </ac:spMkLst>
        </pc:spChg>
        <pc:spChg chg="mod">
          <ac:chgData name="NGUYEN PHAM ANH THU" userId="baf72463-252b-4d5f-a6ca-5a6327a9888d" providerId="ADAL" clId="{A230E93B-D9B0-4DCB-AA16-381D18A8938B}" dt="2022-01-08T10:18:23.675" v="8207"/>
          <ac:spMkLst>
            <pc:docMk/>
            <pc:sldMk cId="1969012749" sldId="315"/>
            <ac:spMk id="1028" creationId="{6366AFA8-BB07-45F1-99F3-EA667C613D84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40" creationId="{7C6EACC0-EF5F-43E2-984B-8EBF60237D54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41" creationId="{B1AEED1C-42F3-49B4-B2D8-DDA7345290DA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42" creationId="{D3F25D49-D2DB-401D-8392-A7318ED01D31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43" creationId="{6FD54C2D-9EF0-4515-A18C-809DE829EE09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44" creationId="{906C71A7-F232-46B6-8E4D-3A1F1C94CBC0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45" creationId="{05651B9D-8442-4F86-9704-7297BA874849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46" creationId="{B5D6283F-AC06-4A3F-B0F2-344DB984FDA9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47" creationId="{4A43D74B-D4A4-49E8-9A7C-637E8E043AEC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48" creationId="{773A8B53-0D70-4B70-AFCF-6924690FA8A0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49" creationId="{24562EA9-14A9-4E5B-BC4E-8781732AE8EF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50" creationId="{A7AE5FD5-6C51-4E31-81EC-A00B6B40CC30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51" creationId="{0E87E058-540E-410A-95F2-399EC18F618F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52" creationId="{E4951962-F4DE-42E3-BE36-8A40FC9B19EF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53" creationId="{69B51D88-9A67-4F05-8F88-58852D857FC1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54" creationId="{D7CB6056-8464-45FA-9F26-38910AD6F607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55" creationId="{74869743-E2CF-43EE-AA95-B1DDBC8A8925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56" creationId="{57938C6F-7894-4E73-925E-370B8A521AF4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57" creationId="{001C644D-5A36-4827-B8A0-E718B2B90E9B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58" creationId="{A900045A-386B-4FE5-94FD-E639AE348084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59" creationId="{AC490301-316E-4E66-A1CB-46BC07472E55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60" creationId="{11FC287A-7BCF-408E-B3DA-26EADBB8ECB5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61" creationId="{A9CC6E24-8DBF-4735-94E6-A05071F52929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62" creationId="{A758110A-778A-4C98-B486-6C9ADED17E65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63" creationId="{0C5742A0-E47F-4CE8-B0BD-7890193968F9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64" creationId="{7B2D84AD-13D5-4F6E-BE03-87E863ECD55B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65" creationId="{81280A1C-48DF-42E0-A09D-F4494DEFE6D1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66" creationId="{50B56A4C-B28C-401D-A24E-FC203C73E1D3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67" creationId="{1DB06337-9FA6-4F59-A875-443C67DE2E5B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68" creationId="{7FF6A84B-B949-49D2-A7F7-BEAFE095C1A8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69" creationId="{A1C1ED70-4E9D-4852-B7B8-BCC4BA36E1EC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70" creationId="{D0F99829-1E07-43E1-B768-3DA8882ABEAE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71" creationId="{E717A77E-094E-44DA-9451-165CC7D1B45F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72" creationId="{ED113AE9-69F8-4F7E-A909-8DB625B69DB2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73" creationId="{566536D6-B1C0-48ED-9A71-3CD5D1F54C4D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74" creationId="{B8D65B60-2272-440B-9442-42D9F1CA94F7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75" creationId="{605EFB8B-63E1-40DD-A393-ABA329CBE6C1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76" creationId="{CBDF57D5-2443-4783-B9B2-2D77F5B3E511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77" creationId="{1029A913-3A20-4AA9-AE17-AF0050D8504C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78" creationId="{F8E38454-DE8D-4731-AA29-FE73BF21D828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79" creationId="{A7C0A70C-907E-40EF-AF30-A5DE0B1E311E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80" creationId="{8167EAD2-CA7B-487D-8A4F-A4B4C2EF9BDF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81" creationId="{0E02C487-D761-4440-8890-9978ACC4AF3F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82" creationId="{B8E7709C-E4C5-467C-9BEA-80DB49CD0C28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83" creationId="{E196308C-DC28-4BDE-89C8-C67EC8CCA22F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84" creationId="{6CDB4011-B1C1-4895-ADF1-825A1A852AD5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85" creationId="{E80613CE-E0C3-482D-BF49-027DDF8940D2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86" creationId="{8886CDAE-EC45-4C3D-A3CE-0DBF40C4A2AA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87" creationId="{8D8DE82E-D690-4829-AE36-99A90A8B16F5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88" creationId="{B16BB2F1-E6FE-4FCC-87E1-CAA6085224BA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89" creationId="{A83E68FC-C45E-4BF8-8090-D756F7E65F89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90" creationId="{A0C5CF6F-D786-464F-B658-B18E53784A82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91" creationId="{AFEF0E80-6B3B-4B3F-84AE-47D1EC63D8ED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92" creationId="{987EFEB2-7F8A-459F-9A39-2106430881F2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93" creationId="{2BE4C74F-2506-4AED-9FC2-30BA5D93BED7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94" creationId="{9087C6F6-62F0-42BF-85E0-91F5BC70F18E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95" creationId="{81A5E174-96A3-4C48-928D-E1BB79D9E84C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96" creationId="{FD2C7489-D23E-4AAD-BC3D-3B09C10F99F2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97" creationId="{127AA4AA-7722-4A79-82EA-64A20951923A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98" creationId="{C93532AE-BEAE-412A-8EA2-D3665635CE40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099" creationId="{DC13192E-7658-49E0-BD35-CC2E268BC119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00" creationId="{254E0B06-293E-40DC-B8F3-B98C56A45D7C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01" creationId="{5381FE65-9DAF-4434-9D39-4916525D813B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02" creationId="{44FEB392-7BDE-4275-97EE-EBA27B2A3884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03" creationId="{65B9F1F7-71E3-455C-8168-6204F0B1A2CE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04" creationId="{74E050C3-2AC8-4298-A5CB-DE9DC6D6DCB5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05" creationId="{AA8C9ED3-5498-443C-A553-55FFD2968D71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06" creationId="{5F344ADF-1B1D-4D85-AC7C-7EDB367674AE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07" creationId="{C917E4D0-F459-479D-A551-4C6A03AEFBF7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08" creationId="{4555EDD4-B7C4-4325-8489-251F43D64FAE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09" creationId="{CF609228-0504-49D0-9E41-6F96C8A1D71D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10" creationId="{81A7222B-7641-4DBF-8625-FD9C37301D32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11" creationId="{311D1C29-7391-4385-8180-8F9AD2B3B244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12" creationId="{6AC98CB5-A6E0-4E8C-9AA5-DD74757C8277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13" creationId="{19571795-21A7-4D00-9971-0255ADB4D1A3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14" creationId="{FA05193B-FCE2-4485-BA18-40AEEAB68A21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15" creationId="{524361D9-DD7B-44F8-A2DC-BA0AD3CBDD7F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16" creationId="{5171A97A-A7F9-4B25-8A6B-373FAE450921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17" creationId="{4C0959B5-B376-44A9-A3DE-6039C167E741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18" creationId="{84AA3326-25D2-4F3B-9855-2B00FB1E3CDE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19" creationId="{243FF457-D084-43ED-8BCE-15FFD6F4F021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20" creationId="{57CF8734-BB6A-4B75-ACBB-661609C1578C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21" creationId="{EC0AFE78-3251-4C7E-B910-255AC1D51F36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22" creationId="{C660B08F-E9D1-4744-A56B-68E0EA44D2B0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23" creationId="{B00F1808-BB52-4D2A-801F-769D75C87EB3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24" creationId="{7779F26A-80B0-4F91-A570-6FE3250573D9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25" creationId="{533A05C6-3FA6-4337-8153-3B3527C36254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26" creationId="{8A9AD8B9-9D74-4BE8-9867-A6D3A0A97381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27" creationId="{7A534448-D895-4B9F-85DE-86D265B9FC59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28" creationId="{30B9CD8F-6605-46F0-90A8-8180E660DC45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29" creationId="{2CC8DE6B-A55E-438A-9DCD-53D41A970580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30" creationId="{567D915C-525C-4418-8D13-FD6B3DB63B07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31" creationId="{9E115DC8-A5AA-40FD-A84B-BF617F36EE52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32" creationId="{4020B131-208D-48B5-8BB6-EA6B64BCF00F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33" creationId="{6BD6C3E0-6C17-460B-9B74-C8D97E21DF69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34" creationId="{E5BC4D62-A8B4-4244-AE20-1FFA06A49788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35" creationId="{0157ACAB-156B-45D1-8134-AE8B7BF4D945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36" creationId="{001A6A71-8578-4952-B06A-D0BFF22D83BD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37" creationId="{0BAC4AFD-CA42-4732-85B1-99BD35E28CC4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38" creationId="{25844323-2CAA-4892-93AB-2248379B22DE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39" creationId="{87277D80-0D6D-4709-9B59-6E2A86B0054E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41" creationId="{AC54C8FF-8715-4EC3-A72F-A1CBEC9C79CA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42" creationId="{C4221046-A285-49D1-91E8-C86412155EF2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43" creationId="{C060608E-EA8B-4BF6-9B12-339B7954A64C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44" creationId="{4313719B-3A28-40DB-802E-CDC39834232B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45" creationId="{0F3F2F6E-A4D0-4F15-A6C8-3981BE79FC3B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46" creationId="{255A4E7F-3CC3-434C-A2F6-C37AE0702327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47" creationId="{8632EC65-0273-4318-AF58-1B7B62DE335F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48" creationId="{CA292FEC-C609-4C86-9606-CCA7257D1D36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49" creationId="{18E2B72F-811A-42B4-B179-9BB0E8F42E7B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50" creationId="{28040468-33E7-4D45-8C1B-511638FFEE37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52" creationId="{C31ABC9A-888F-4DB4-AE71-0906848A0804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53" creationId="{C41145E9-95C3-45C1-9D7B-8B06543A2BE3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54" creationId="{74553074-F571-41AF-8404-4A7C76DF3C01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55" creationId="{3A83A898-9765-4116-BE15-B4A83846B438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56" creationId="{B3ABB655-61E0-40B7-AE03-688320F11D67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57" creationId="{47296668-EFBC-47B7-A69D-7FC7659E82A7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58" creationId="{F5F31513-EF7F-4BA5-A15A-D12D00AD7BBF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59" creationId="{F1FAC48C-DF1B-4189-9B19-F8525D3406E0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60" creationId="{A4FB2B23-D561-4EBA-8BA4-C9219BA278B5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61" creationId="{79F9D16F-44BC-49FD-A451-673CE68FD58E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63" creationId="{5D677181-DC60-4909-A261-372C8B53B7B4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64" creationId="{805C57C6-E584-40E1-886D-3C66A710AB80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65" creationId="{83102637-F41A-4A63-A8CE-3402BB4FA632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66" creationId="{3CEDE93F-3140-4472-998C-2493B031003D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67" creationId="{C2631071-CEDC-4FF7-8243-5F070B0E25E1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68" creationId="{F2D4F8C4-7DBA-4CD4-8B2D-32ECFD3397A7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69" creationId="{51C2B2EE-EB95-4E09-8E7F-AA6C7E5B525B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70" creationId="{B3B22F45-F424-4409-AF81-89F720496BE4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71" creationId="{2BA40990-9E13-4AEB-B0F2-FECB17806FAD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72" creationId="{20AA7BD4-F0CA-427E-AF56-F08D5EE409EA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74" creationId="{C02B7289-B744-4454-B986-8E63D368048E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75" creationId="{26586398-5ED4-43D9-A61A-F8CC82E5D8BF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76" creationId="{48F14F28-80E4-40EC-9966-788B905B455D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77" creationId="{6D765675-FCB3-4E85-BCBF-51456CCF2780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78" creationId="{A5787FCA-E198-494B-96E2-5DF25A05F991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79" creationId="{1C1252D4-7D6B-456D-B8F6-E9626957E96A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80" creationId="{CD42C7BB-52EC-46A1-AFB0-DA6BD764C782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81" creationId="{43785D8C-1B51-4F62-B738-15D79F645380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82" creationId="{68F6C3D1-90AA-4875-B2C9-B51457CDA41C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83" creationId="{0A313915-1FBE-4A75-8CBF-B627D3EB17B5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85" creationId="{E586B7C7-027F-4CF4-8586-8A8619F5F24B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86" creationId="{74F52E73-3414-43DA-A0D4-3F64547F1D03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87" creationId="{3B99C4FC-AE49-448E-AA39-09BB188728CE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88" creationId="{761BFCA4-1E69-479B-ABF7-C928415038A2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89" creationId="{918A8AFD-2C3A-4038-B07A-D86589BFEF94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90" creationId="{431E3012-173E-45C9-88CC-04DDD3494BAC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91" creationId="{B1DE9710-D445-4360-AB3D-204F30696389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92" creationId="{42EBD919-5882-4013-BAB1-87D288870B2A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93" creationId="{B406EDA8-32A6-4AC7-A737-35512AB4ED35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94" creationId="{75DA1C5B-DADF-487D-8EDF-A418942031C5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96" creationId="{0C225D6A-CC46-48B7-9A1C-20B49EE872C9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97" creationId="{FC2F1577-3D3E-4BDE-A0B0-72D610B2C147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98" creationId="{B1CF12AD-DD99-4BFD-BC2C-6C543EDEF00F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199" creationId="{5AE4F969-B3EB-4B6B-A635-4A7B94C4DFA1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200" creationId="{F5167392-3A59-4980-9317-F2F233F6EB27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201" creationId="{E1E77374-904B-4EB9-8773-C2E5B8C436A3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202" creationId="{B5DA7769-4ABF-4BF8-8C59-A8DA1E3891AE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203" creationId="{72DBB757-4EFA-4ACF-ABAB-DEA516C5038C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204" creationId="{F2A5A871-3FDB-48EC-98FF-594BC61FA69F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205" creationId="{B9920ED7-6C7A-4062-9F9A-9F481D9ECFB6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207" creationId="{2220AFB5-443A-472E-81BB-129CC0520E0F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208" creationId="{C2F0A81F-C182-42A0-A0A6-8FFD6E8C4817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209" creationId="{4A3E1D1F-F597-41D3-95DA-70A534BB94E6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210" creationId="{55960F9E-98F8-4C13-B03A-6A2A6C93F5F2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211" creationId="{980FF280-077C-430C-A514-9C886CA2DE1B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212" creationId="{2D69BADA-2112-4E99-891E-327A61C074F7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213" creationId="{60537FF9-9B48-433F-9E6E-5FFCFFED0512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214" creationId="{30AE47D1-438C-4936-89EB-B27B048ECF43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215" creationId="{FD44AE8F-FF60-4B74-8C5A-787DD3110F6B}"/>
          </ac:spMkLst>
        </pc:spChg>
        <pc:spChg chg="mod">
          <ac:chgData name="NGUYEN PHAM ANH THU" userId="baf72463-252b-4d5f-a6ca-5a6327a9888d" providerId="ADAL" clId="{A230E93B-D9B0-4DCB-AA16-381D18A8938B}" dt="2022-01-08T10:19:00.136" v="8211"/>
          <ac:spMkLst>
            <pc:docMk/>
            <pc:sldMk cId="1969012749" sldId="315"/>
            <ac:spMk id="1216" creationId="{30556CBD-88F9-4B8B-9E0F-44FEAD8F340B}"/>
          </ac:spMkLst>
        </pc:spChg>
        <pc:spChg chg="mod">
          <ac:chgData name="NGUYEN PHAM ANH THU" userId="baf72463-252b-4d5f-a6ca-5a6327a9888d" providerId="ADAL" clId="{A230E93B-D9B0-4DCB-AA16-381D18A8938B}" dt="2022-01-08T10:19:31.403" v="8214"/>
          <ac:spMkLst>
            <pc:docMk/>
            <pc:sldMk cId="1969012749" sldId="315"/>
            <ac:spMk id="1218" creationId="{42E244AC-33A8-4E79-8237-D75AE9B5CBFC}"/>
          </ac:spMkLst>
        </pc:spChg>
        <pc:spChg chg="mod">
          <ac:chgData name="NGUYEN PHAM ANH THU" userId="baf72463-252b-4d5f-a6ca-5a6327a9888d" providerId="ADAL" clId="{A230E93B-D9B0-4DCB-AA16-381D18A8938B}" dt="2022-01-08T10:19:31.403" v="8214"/>
          <ac:spMkLst>
            <pc:docMk/>
            <pc:sldMk cId="1969012749" sldId="315"/>
            <ac:spMk id="1219" creationId="{AFC1DB17-5B08-4EF2-B277-5CB4923D903D}"/>
          </ac:spMkLst>
        </pc:spChg>
        <pc:spChg chg="mod">
          <ac:chgData name="NGUYEN PHAM ANH THU" userId="baf72463-252b-4d5f-a6ca-5a6327a9888d" providerId="ADAL" clId="{A230E93B-D9B0-4DCB-AA16-381D18A8938B}" dt="2022-01-08T10:19:31.403" v="8214"/>
          <ac:spMkLst>
            <pc:docMk/>
            <pc:sldMk cId="1969012749" sldId="315"/>
            <ac:spMk id="1220" creationId="{B36E1E83-0908-418F-BB6B-0F4DE0E1D9A7}"/>
          </ac:spMkLst>
        </pc:spChg>
        <pc:spChg chg="mod">
          <ac:chgData name="NGUYEN PHAM ANH THU" userId="baf72463-252b-4d5f-a6ca-5a6327a9888d" providerId="ADAL" clId="{A230E93B-D9B0-4DCB-AA16-381D18A8938B}" dt="2022-01-08T10:19:31.403" v="8214"/>
          <ac:spMkLst>
            <pc:docMk/>
            <pc:sldMk cId="1969012749" sldId="315"/>
            <ac:spMk id="1221" creationId="{BC72CD99-E60B-4B8F-930E-24F6C64D9F07}"/>
          </ac:spMkLst>
        </pc:spChg>
        <pc:spChg chg="mod">
          <ac:chgData name="NGUYEN PHAM ANH THU" userId="baf72463-252b-4d5f-a6ca-5a6327a9888d" providerId="ADAL" clId="{A230E93B-D9B0-4DCB-AA16-381D18A8938B}" dt="2022-01-08T10:19:31.403" v="8214"/>
          <ac:spMkLst>
            <pc:docMk/>
            <pc:sldMk cId="1969012749" sldId="315"/>
            <ac:spMk id="1222" creationId="{9566E93F-2E84-497A-912C-71746249AA77}"/>
          </ac:spMkLst>
        </pc:spChg>
        <pc:spChg chg="mod">
          <ac:chgData name="NGUYEN PHAM ANH THU" userId="baf72463-252b-4d5f-a6ca-5a6327a9888d" providerId="ADAL" clId="{A230E93B-D9B0-4DCB-AA16-381D18A8938B}" dt="2022-01-08T10:19:31.403" v="8214"/>
          <ac:spMkLst>
            <pc:docMk/>
            <pc:sldMk cId="1969012749" sldId="315"/>
            <ac:spMk id="1223" creationId="{8568AF86-D8EE-446F-B57C-894970060C55}"/>
          </ac:spMkLst>
        </pc:spChg>
        <pc:spChg chg="mod">
          <ac:chgData name="NGUYEN PHAM ANH THU" userId="baf72463-252b-4d5f-a6ca-5a6327a9888d" providerId="ADAL" clId="{A230E93B-D9B0-4DCB-AA16-381D18A8938B}" dt="2022-01-08T10:19:31.403" v="8214"/>
          <ac:spMkLst>
            <pc:docMk/>
            <pc:sldMk cId="1969012749" sldId="315"/>
            <ac:spMk id="1224" creationId="{A6E23FC4-28D7-46EE-B8EC-AD98F5020C2A}"/>
          </ac:spMkLst>
        </pc:spChg>
        <pc:spChg chg="mod">
          <ac:chgData name="NGUYEN PHAM ANH THU" userId="baf72463-252b-4d5f-a6ca-5a6327a9888d" providerId="ADAL" clId="{A230E93B-D9B0-4DCB-AA16-381D18A8938B}" dt="2022-01-08T10:19:31.403" v="8214"/>
          <ac:spMkLst>
            <pc:docMk/>
            <pc:sldMk cId="1969012749" sldId="315"/>
            <ac:spMk id="1225" creationId="{713B516B-1536-4965-B98D-E0D2E584D920}"/>
          </ac:spMkLst>
        </pc:spChg>
        <pc:spChg chg="mod">
          <ac:chgData name="NGUYEN PHAM ANH THU" userId="baf72463-252b-4d5f-a6ca-5a6327a9888d" providerId="ADAL" clId="{A230E93B-D9B0-4DCB-AA16-381D18A8938B}" dt="2022-01-08T10:19:31.403" v="8214"/>
          <ac:spMkLst>
            <pc:docMk/>
            <pc:sldMk cId="1969012749" sldId="315"/>
            <ac:spMk id="1226" creationId="{F4FDDFE4-1E61-4EA1-B288-D479BA1286EE}"/>
          </ac:spMkLst>
        </pc:spChg>
        <pc:spChg chg="mod">
          <ac:chgData name="NGUYEN PHAM ANH THU" userId="baf72463-252b-4d5f-a6ca-5a6327a9888d" providerId="ADAL" clId="{A230E93B-D9B0-4DCB-AA16-381D18A8938B}" dt="2022-01-08T10:19:31.403" v="8214"/>
          <ac:spMkLst>
            <pc:docMk/>
            <pc:sldMk cId="1969012749" sldId="315"/>
            <ac:spMk id="1227" creationId="{E22D44D2-3584-42CC-B1DB-9F26A273D108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39" creationId="{3FF08886-088F-4AF3-8E09-DC17B1E08B61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40" creationId="{2AFCADF6-305A-46E7-8EE4-120605671165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41" creationId="{D5B671E5-50D0-424B-BC23-ABDB215B3863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42" creationId="{846A532A-F8C5-42E0-87D9-046DE441060F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43" creationId="{492EE0FF-63E6-4E92-9374-064E1F0383B8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44" creationId="{8E4CC1E6-59F1-487B-BEF2-E65497693AF8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45" creationId="{BEC6A73F-32AE-477C-92D8-2C2E25A9C7F7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46" creationId="{F5CE00CE-C321-4AFB-99E9-BB897A0DE9FE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47" creationId="{BB4A23A3-80DE-48CE-8B2C-79A484AB0CD1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48" creationId="{D4D97A97-3583-4164-A21B-BF897B70EF56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49" creationId="{821E8816-AC78-4FAD-97A6-2230F07B56AA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50" creationId="{32D8DAF0-2871-4A2D-BF6B-EF9406BC718E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51" creationId="{792450A7-15BC-46A5-AA3A-0381A2805302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52" creationId="{6184CB9C-9266-445F-80E6-B374CA8A1028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53" creationId="{9FB69DB7-A3B0-4198-A5D1-18BE4EA0411E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54" creationId="{8B4C717A-D0E4-430C-BEB8-F35669859549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55" creationId="{331AF194-F300-4826-9376-429F2F2D7361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56" creationId="{0123D835-CFDD-4043-B575-7BCEF5F95A97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57" creationId="{0ED2133B-26D9-4B06-91FB-B6E90ED03065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58" creationId="{F2E72061-AEF0-4B06-BCCF-906349236CA9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59" creationId="{C9172DB4-77D6-45B0-B12D-5F9B783A6A61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60" creationId="{15BCC0FB-4B27-4EF0-A8A3-089150560EA3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61" creationId="{E7D0C04E-C1ED-4186-896D-80288BF4A301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62" creationId="{F8708F8E-77FA-4C1E-873A-373C64150048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63" creationId="{BFD5735F-CD88-48FD-BA71-33E46C927DAD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64" creationId="{DAA5B725-9C24-44DF-AFB2-D962B9F4BC1B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65" creationId="{9CCFA710-F224-424D-BD8A-E88326B12BFD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66" creationId="{B048E952-E2F5-4C5F-BC67-7F3CC0E213F0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67" creationId="{88EF0485-21BB-4F72-B0C1-36607737F637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68" creationId="{60CC4EB4-367A-4E4C-80DB-D4752822F6B4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69" creationId="{C395141F-B0B4-4FAB-B132-1DDE80E8619B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70" creationId="{8466916B-6177-4E69-8882-F6D10CA95B69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71" creationId="{2816A4A5-2753-4841-99B9-42370B24460E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72" creationId="{4D71044C-989F-4484-8B6B-A75EC5728A7C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73" creationId="{BBBB36BC-5CC7-4434-99F1-562743D3413E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74" creationId="{7AFEF128-CB48-41BD-A6A8-199B2530CF7B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75" creationId="{E16F8D09-49BB-40E5-8053-C76C61FE50C6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76" creationId="{0E18DA28-7908-4B9F-A5FA-9338AF64C1C3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77" creationId="{4B155518-D722-45AC-AF42-344503E6D99E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78" creationId="{43760755-3CA4-4951-A04C-1AF0C82193E8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79" creationId="{EA1B7933-1940-4DCB-9049-1939AD78D1C3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80" creationId="{CC3C5F19-D317-4A8B-A45A-F43367FDE328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81" creationId="{1B6FD830-E256-4709-8DA5-827158B12DFB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82" creationId="{E3A6C927-91CD-464D-B203-1B00B27CBE43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83" creationId="{41C2A457-B297-480F-847D-CBEC2567694F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84" creationId="{11F1431C-5E32-45C1-8E7E-66FDBC705D61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85" creationId="{313EBCD6-7E46-4C54-AAF5-5D54B73FBD98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86" creationId="{285696DC-78AF-4BD8-AAD3-4F936849A389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87" creationId="{E7DEE1A5-17E7-479E-A257-0400E370AE82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88" creationId="{1C9E9483-AB26-4CB8-AFC7-C91406D8C0C3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89" creationId="{8BA9716E-841E-4FD9-B85F-90362047244D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90" creationId="{8E119F4A-ACCC-418D-A09C-B5520CB5FA74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91" creationId="{C0963576-E928-479E-8B49-CED876610456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92" creationId="{C4684262-29E4-42B4-A9E1-44F053689903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93" creationId="{E0597186-7D14-4FDC-B92F-AD29FD60A31B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94" creationId="{94FF6FFF-CC83-445D-8B7D-38218A62E994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95" creationId="{BED5A602-D6EC-496B-8BDF-1BBB2CDA4FF8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96" creationId="{CBAEB0FB-D2F7-4E8F-BF97-CF28A9EBF1F1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97" creationId="{CF510D0D-9855-4325-B722-BDF46B1E202A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98" creationId="{53C99C06-B304-4CF1-A0E8-C13887164CC0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299" creationId="{CD9385A8-ECED-4A5E-8220-B3561F15AC80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00" creationId="{D7BF727F-C0B7-4994-9160-0F0DE6C96B9D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01" creationId="{6AC18129-E394-416E-B94F-EC7D5A38189E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02" creationId="{A00731EB-4424-4B0B-A917-2C1932371893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03" creationId="{99755F5A-91A6-4919-BD25-487BEDFE398A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04" creationId="{0CF6EDDD-078E-490F-8033-577464959AA8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05" creationId="{99EFD5DE-9912-4D3D-930E-183FCC8AEB4F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06" creationId="{CF3E52DC-8904-4D43-9BC4-4D793F900BC9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07" creationId="{57855178-666B-43A9-AF0C-C3437F678102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08" creationId="{8C0292E5-356D-4BFF-BFF3-0258A9DDF603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09" creationId="{8F31CA27-6B0D-41E5-B2EA-B5D7618E2AEB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10" creationId="{75000B60-9E5E-4842-8A1B-549A518E2290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11" creationId="{06B06238-E970-4963-9E7E-A4DE7C4FFD45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12" creationId="{A1B4EA4F-EF5A-4729-9506-6A6C0284AAE4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13" creationId="{E7AD9614-8652-4F19-AA9E-9C4E43C1E417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14" creationId="{26D677D2-FD8F-45E6-9B1B-594839C61138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15" creationId="{5E30D931-9767-4E96-ADD2-0E2C1092B550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16" creationId="{DC64669F-4525-4AE0-B635-C6CF483F1D07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17" creationId="{063915E9-F5E3-4C90-B722-E3EA5724DA16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18" creationId="{27CF535B-B8E5-4C65-90A4-F55607E43CE5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19" creationId="{F5E9F4F1-3172-48BE-9774-EBE201DAA8AB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20" creationId="{76E152AA-06E6-4DD3-BF4A-7AA089E9D4FA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21" creationId="{9940F4FC-ED32-4235-A5C9-004B249A1030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22" creationId="{68C6FCC4-16A9-4412-9FC6-38A5419D73C5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23" creationId="{76B0DA88-31C2-4698-9BFF-86156F51A9AC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24" creationId="{1C63A735-75A0-4F4D-93DA-C39AB1BF4FF3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25" creationId="{31A2FD99-C814-4319-82EA-262DAF6493E6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26" creationId="{61DF6555-31BF-45F7-8402-19544979FF05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27" creationId="{701A3A19-CF8A-4F12-BFAB-66C049465CCD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28" creationId="{CACC0901-2C83-4A95-84F4-92A8AEFB7E64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29" creationId="{AFE6D5FC-A02B-4A9D-9093-6D6BBA637B46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30" creationId="{E8C4B0C2-DD6E-4E6C-A8E9-4484C2DD3071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31" creationId="{06D02459-AEFA-47BA-83E0-CEEA3FE3FA53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32" creationId="{8FA0E9FA-43C0-4E72-A948-F8348359C8E3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33" creationId="{5B057657-4496-4A85-8A40-154FE9A6498D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34" creationId="{7A951BF0-A732-4AE3-A94F-31FA5F636E05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35" creationId="{9B091A0B-C37E-4AA9-91D4-EE731616BA8B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36" creationId="{A80C537F-88B9-4459-B9C1-8FB2AE1F9844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37" creationId="{32086412-FA8C-4E0B-9E74-F935742464F1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38" creationId="{C0C18B81-2D81-439D-ADAD-1090D1389E5B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40" creationId="{A7AE27EE-7BF4-4A2A-A05D-11892C83753E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41" creationId="{2E7C88ED-7029-4907-92AA-2F6CCFB2021E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42" creationId="{20994AD4-6E0B-4A25-912E-950C37B02D33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43" creationId="{967A9C44-1AD2-4AE3-A1CA-14DAE4704124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44" creationId="{6CE908E1-B529-484C-A763-2F4B7F6F9CF3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45" creationId="{12ECEEF3-6051-4777-A75A-7CFE3ED692E6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46" creationId="{97229DDB-E6C9-4B8F-8CF3-B0A6F9C01711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47" creationId="{9A4D95AA-3C83-4E4C-AFC8-C81CEF602D74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48" creationId="{7519D558-CACC-452E-BDAB-961E13AE36C5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49" creationId="{F1D1B542-9326-45DD-9BCE-3C5B63AEFD1B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51" creationId="{4970CA26-FD41-4A27-92E4-3D460FD457E1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52" creationId="{7600E911-0002-488C-B0B2-9371C00A04B1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53" creationId="{7A07E483-0A29-4BDB-A88B-344C3642760A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54" creationId="{594D8AD0-6C5F-4DBE-A4E6-2C802678310D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55" creationId="{7BA4A8E1-B819-4A1E-9802-CC992955C752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56" creationId="{F723F51C-5691-4D40-9322-261D3F9DB689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57" creationId="{7F465609-C358-49D4-B6E0-14909C0CE36D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58" creationId="{8D53792B-99C6-455B-9A36-E04546887C99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59" creationId="{DE9897F0-1F5E-44E0-BB8F-0FD10F80176D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60" creationId="{2F131F55-919A-42DB-B593-0C3D7DF18373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62" creationId="{350F5157-F753-41A4-8FF4-916C3918222B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63" creationId="{2F75DF43-9EB3-4535-9D38-2B1543DFBCF9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64" creationId="{5F7421B0-1810-4295-B605-277BB65CD814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65" creationId="{681C844E-B4D6-4E98-ABAA-69FD6F126E1C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66" creationId="{032D68BC-3047-431F-B701-C72F19CDA64B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67" creationId="{5C466922-B99F-4A90-9679-A79AFFE94429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68" creationId="{D728DC0A-113F-4741-AFCC-BB29009CE3F4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69" creationId="{1EDD671F-F68A-46FE-A879-4F950A458416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70" creationId="{B47A250D-418C-4320-AEF5-3CACA4A2B874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71" creationId="{C6D2CB9D-9321-411C-89A9-674932ACFCCF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73" creationId="{699479A5-CA5E-45CE-A238-1006A0D331F3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74" creationId="{59C95E59-39E0-4135-A498-1CC9F2DF5FC0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75" creationId="{4EC2250E-CCCF-486A-830F-16A890A1FE54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76" creationId="{107843C3-7633-4785-9B19-310E7E726AC2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77" creationId="{3FD23FBA-241A-424E-8C15-33E40A66B754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78" creationId="{7402C38D-A0FB-4370-9A37-5A230164765F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79" creationId="{94D282D4-970A-47EC-AC8B-88948FF8C73F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80" creationId="{7AAE4F3E-31E9-4372-9D5B-DAE7864E3A2E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81" creationId="{C532EDAB-9025-4F8C-AA7A-F26E09C63715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82" creationId="{5707DEF1-9F77-4AFD-A17A-B8348BEA1141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84" creationId="{227EFD64-1513-4B6B-8C5A-28135FC2FF00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85" creationId="{F68F6645-EAD2-420A-951B-A0B130CC4D9B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86" creationId="{7ADAD587-F0AC-4481-B398-77F092711442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87" creationId="{9B1E700D-C238-48E6-A69A-07245BFB0291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88" creationId="{9AE8E2D6-3C06-4802-9649-1B176243FB29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89" creationId="{CE1EA144-03CC-4967-9E2C-62D19B7E0644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90" creationId="{509222C2-A632-45EB-9712-6D7BB99CFA2B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91" creationId="{E6AC9503-AEEC-455F-9021-A4B894B9CD85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92" creationId="{96F174E0-0357-4418-9A44-6642B54FCFD3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93" creationId="{579A2E4C-3E02-494C-B36A-F2D069A56CEB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95" creationId="{5D828EFC-6BD4-4D25-A5B7-59888EF0CA25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96" creationId="{B4062A0B-D770-4CCA-88A2-9FADADA30064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97" creationId="{2C8A8E4C-06DF-49CE-98B7-B673550AB1FC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98" creationId="{E5F49C36-0898-4FD9-A80C-617505F265EC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399" creationId="{5D79280A-6345-47BF-A045-342502E42A03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400" creationId="{549D1D55-9CCC-4609-AE09-1D8A6828A8CF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401" creationId="{D0E30F76-3AC6-4611-AB0E-483773BC0466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402" creationId="{6E5ED955-B0FA-48FE-BB01-3D76E8A8128A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403" creationId="{AE51E72C-3EA3-43EF-AF36-8F6A8FFE6536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404" creationId="{2814E3F8-B6B4-49C1-9E83-C8DFAC425A09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406" creationId="{F0B46AA7-0AC4-4ABB-AF0B-28C330F6C95D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407" creationId="{85067B9E-CE13-439B-8391-F8E83E7EA9B8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408" creationId="{8BAE3A59-C6FB-4054-B26F-4357FF6F2D96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409" creationId="{720332D0-300E-4636-99F7-65551CD9ED93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410" creationId="{3E4BD761-CAC5-4276-BEAC-13B9E6D6F41D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411" creationId="{9EA05FB2-FED2-4A43-AE4C-D43ABB17E085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412" creationId="{367D4554-7604-49BD-926E-4A51A4FB25AF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413" creationId="{8057632C-BFBE-492D-A907-C468D9CB8839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414" creationId="{5FE0747F-A9CB-4E12-85A5-2A8E1E4D06F3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415" creationId="{C6E1D6C6-0F18-49E8-B6E0-ADF6B8B7BF8E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417" creationId="{9F81A748-362F-48F9-B6E2-4B15CE178E63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418" creationId="{6AF66894-4ABD-4489-8FB3-EFCB3BEA0621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419" creationId="{09595D47-43CF-4716-904F-6084F843FD50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420" creationId="{30754F41-F2B6-4DE4-9CCC-F8E79BE86E5E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421" creationId="{8975ED6E-06E8-4DDA-B6C3-2EAD7B05EEE7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422" creationId="{8C0F8ED0-B0BD-4519-83C1-39AFB53B31D2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423" creationId="{C51E0BA2-8F87-4AFA-8980-E51B95BBAD72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424" creationId="{B983574A-6693-4055-AAE4-49AFD1CB0ED7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425" creationId="{512053E3-36EC-492B-BFA2-E4C64F4157F6}"/>
          </ac:spMkLst>
        </pc:spChg>
        <pc:spChg chg="mod">
          <ac:chgData name="NGUYEN PHAM ANH THU" userId="baf72463-252b-4d5f-a6ca-5a6327a9888d" providerId="ADAL" clId="{A230E93B-D9B0-4DCB-AA16-381D18A8938B}" dt="2022-01-08T10:19:39.765" v="8216"/>
          <ac:spMkLst>
            <pc:docMk/>
            <pc:sldMk cId="1969012749" sldId="315"/>
            <ac:spMk id="1426" creationId="{626A6B18-824B-4738-961D-1F4FF1511E93}"/>
          </ac:spMkLst>
        </pc:spChg>
        <pc:spChg chg="mod">
          <ac:chgData name="NGUYEN PHAM ANH THU" userId="baf72463-252b-4d5f-a6ca-5a6327a9888d" providerId="ADAL" clId="{A230E93B-D9B0-4DCB-AA16-381D18A8938B}" dt="2022-01-08T10:19:50.532" v="8218"/>
          <ac:spMkLst>
            <pc:docMk/>
            <pc:sldMk cId="1969012749" sldId="315"/>
            <ac:spMk id="1428" creationId="{B61330BF-13C8-42D8-8E7C-07CBF8FC3A77}"/>
          </ac:spMkLst>
        </pc:spChg>
        <pc:spChg chg="mod">
          <ac:chgData name="NGUYEN PHAM ANH THU" userId="baf72463-252b-4d5f-a6ca-5a6327a9888d" providerId="ADAL" clId="{A230E93B-D9B0-4DCB-AA16-381D18A8938B}" dt="2022-01-08T10:19:50.532" v="8218"/>
          <ac:spMkLst>
            <pc:docMk/>
            <pc:sldMk cId="1969012749" sldId="315"/>
            <ac:spMk id="1429" creationId="{6972F892-F76A-4ACB-97AB-85B0066C7DC8}"/>
          </ac:spMkLst>
        </pc:spChg>
        <pc:spChg chg="mod">
          <ac:chgData name="NGUYEN PHAM ANH THU" userId="baf72463-252b-4d5f-a6ca-5a6327a9888d" providerId="ADAL" clId="{A230E93B-D9B0-4DCB-AA16-381D18A8938B}" dt="2022-01-08T10:19:50.532" v="8218"/>
          <ac:spMkLst>
            <pc:docMk/>
            <pc:sldMk cId="1969012749" sldId="315"/>
            <ac:spMk id="1430" creationId="{F6550EAC-037A-4E43-89F6-427AD2666396}"/>
          </ac:spMkLst>
        </pc:spChg>
        <pc:spChg chg="mod">
          <ac:chgData name="NGUYEN PHAM ANH THU" userId="baf72463-252b-4d5f-a6ca-5a6327a9888d" providerId="ADAL" clId="{A230E93B-D9B0-4DCB-AA16-381D18A8938B}" dt="2022-01-08T10:19:50.532" v="8218"/>
          <ac:spMkLst>
            <pc:docMk/>
            <pc:sldMk cId="1969012749" sldId="315"/>
            <ac:spMk id="1431" creationId="{A122B123-B62B-4BBA-AF4A-85FEF8D14F08}"/>
          </ac:spMkLst>
        </pc:spChg>
        <pc:spChg chg="mod">
          <ac:chgData name="NGUYEN PHAM ANH THU" userId="baf72463-252b-4d5f-a6ca-5a6327a9888d" providerId="ADAL" clId="{A230E93B-D9B0-4DCB-AA16-381D18A8938B}" dt="2022-01-08T10:19:50.532" v="8218"/>
          <ac:spMkLst>
            <pc:docMk/>
            <pc:sldMk cId="1969012749" sldId="315"/>
            <ac:spMk id="1432" creationId="{129AB70E-5D7C-46B2-8B68-069E7A52C294}"/>
          </ac:spMkLst>
        </pc:spChg>
        <pc:spChg chg="mod">
          <ac:chgData name="NGUYEN PHAM ANH THU" userId="baf72463-252b-4d5f-a6ca-5a6327a9888d" providerId="ADAL" clId="{A230E93B-D9B0-4DCB-AA16-381D18A8938B}" dt="2022-01-08T10:19:50.532" v="8218"/>
          <ac:spMkLst>
            <pc:docMk/>
            <pc:sldMk cId="1969012749" sldId="315"/>
            <ac:spMk id="1433" creationId="{B6B727B3-C092-40DB-857A-30210FE43BBF}"/>
          </ac:spMkLst>
        </pc:spChg>
        <pc:spChg chg="mod">
          <ac:chgData name="NGUYEN PHAM ANH THU" userId="baf72463-252b-4d5f-a6ca-5a6327a9888d" providerId="ADAL" clId="{A230E93B-D9B0-4DCB-AA16-381D18A8938B}" dt="2022-01-08T10:19:50.532" v="8218"/>
          <ac:spMkLst>
            <pc:docMk/>
            <pc:sldMk cId="1969012749" sldId="315"/>
            <ac:spMk id="1434" creationId="{7298FC00-48F4-4B53-870C-7844BECA190D}"/>
          </ac:spMkLst>
        </pc:spChg>
        <pc:spChg chg="mod">
          <ac:chgData name="NGUYEN PHAM ANH THU" userId="baf72463-252b-4d5f-a6ca-5a6327a9888d" providerId="ADAL" clId="{A230E93B-D9B0-4DCB-AA16-381D18A8938B}" dt="2022-01-08T10:19:50.532" v="8218"/>
          <ac:spMkLst>
            <pc:docMk/>
            <pc:sldMk cId="1969012749" sldId="315"/>
            <ac:spMk id="1435" creationId="{ED2F7975-2FAA-4FD9-850A-4912BC8CA944}"/>
          </ac:spMkLst>
        </pc:spChg>
        <pc:spChg chg="mod">
          <ac:chgData name="NGUYEN PHAM ANH THU" userId="baf72463-252b-4d5f-a6ca-5a6327a9888d" providerId="ADAL" clId="{A230E93B-D9B0-4DCB-AA16-381D18A8938B}" dt="2022-01-08T10:19:50.532" v="8218"/>
          <ac:spMkLst>
            <pc:docMk/>
            <pc:sldMk cId="1969012749" sldId="315"/>
            <ac:spMk id="1436" creationId="{28E466FD-B937-4AF0-A229-44573BA19577}"/>
          </ac:spMkLst>
        </pc:spChg>
        <pc:spChg chg="mod">
          <ac:chgData name="NGUYEN PHAM ANH THU" userId="baf72463-252b-4d5f-a6ca-5a6327a9888d" providerId="ADAL" clId="{A230E93B-D9B0-4DCB-AA16-381D18A8938B}" dt="2022-01-08T10:19:50.532" v="8218"/>
          <ac:spMkLst>
            <pc:docMk/>
            <pc:sldMk cId="1969012749" sldId="315"/>
            <ac:spMk id="1437" creationId="{E12F4E79-1528-4BC9-8832-C54366CCDF9F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49" creationId="{A889D916-D36A-42D9-B858-0065527AA10E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50" creationId="{4A3F644F-42E3-430A-9CB0-B15F98B51665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51" creationId="{9459565A-E70B-40DA-82BD-B39CFBB45634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52" creationId="{510C2015-2001-4A9E-8152-A450739EF162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53" creationId="{29E2BF98-25E5-4365-BDE7-AC2690DDC44A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54" creationId="{5EB16B28-35EF-4602-8470-75E381396661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55" creationId="{3460CF60-3121-424A-B158-C9D7B6F689A1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56" creationId="{004F3844-BB26-4B66-93CE-EDCE2B45FCA7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57" creationId="{398F324A-DC56-417F-832F-CAA809CAD1DA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58" creationId="{6DE6513D-D5BA-452C-8BA1-34482D0573C6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59" creationId="{5B4F827A-68E1-4E6C-B574-852EE9E77219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60" creationId="{1133C240-87E2-4819-9E0A-0D1D87BCD28A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61" creationId="{18F75C0C-7597-48F9-A500-EDD9F7F1677F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62" creationId="{3EFF077B-1575-4308-9CCA-7C724FA99A7E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63" creationId="{C3EF00E1-8097-4D96-9350-362DBD391B41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64" creationId="{2BB3FEFD-60EB-4C80-9EA0-0A8F489EF3C2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65" creationId="{8D9DBA94-EDEC-4D1D-9AC4-E973E3B6E2F4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66" creationId="{01ED03DE-E98D-49D0-A9B4-9799D20DB55D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67" creationId="{192D4BDF-B6B8-4D79-9508-A9E88A6C0D97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68" creationId="{22880744-7F25-485D-872B-6A43B400E7AF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69" creationId="{503821ED-93E8-4B3F-87F5-8411841425D6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70" creationId="{74749B02-A55E-4075-9CD3-5A46DAAA6A63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71" creationId="{DB31A4BD-76FE-49DC-B05F-CD11FA3E28C4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72" creationId="{EC9D2884-73D7-4FAD-9043-F4E6B6381F0C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73" creationId="{62EAF3D9-95F0-44B1-819A-BA2FF8A77FD3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74" creationId="{D0FE50A1-AF51-47D9-86D0-B1F747CC8719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75" creationId="{72D54368-DCB6-4F5E-98BC-D29CC0C58FA5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76" creationId="{8C08BFDD-3227-45CB-A2EB-E31937933D3D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77" creationId="{CAD6E74C-C99D-4733-8478-854F0BBAE1A9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78" creationId="{6576CF44-A06A-47F3-97E8-B2B76CA09BD7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79" creationId="{18E5E6C3-2C20-4698-A0B2-80B3C7FBF111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80" creationId="{503690BB-CF5E-4C4C-8501-EF9E0C37054F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81" creationId="{93AEBCAB-2ADB-4D89-8D60-8E46C636C17C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82" creationId="{6E33AA16-B229-4E51-9C2D-BF3CB5ADF49E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83" creationId="{EF7CE69A-6EA8-47C4-AAA3-61552057DFEE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84" creationId="{EC40BE54-AE94-4A5C-80B6-5309C0CFE087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85" creationId="{83B0F6D4-0AB9-47C9-9C1B-49167CA63D95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86" creationId="{240F460E-2E98-463B-BD7B-3C4BCBB1D7A6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87" creationId="{0AEB0F9D-2237-4270-8461-75CBFC6EE632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88" creationId="{1D66CB18-91D5-4FCB-8FCD-ABFC120657D1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89" creationId="{F9220E67-40BB-40D1-968A-B4AFE82FB566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90" creationId="{1D07CF91-1DCC-4C4A-AC55-CB17E9490EB0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91" creationId="{349F4F37-4C48-4706-974B-C2A76DA2C823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92" creationId="{BE3A3098-66B5-4943-B5B6-58A13B8F7287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93" creationId="{143158B9-821D-4B40-9C1A-8ED1B1850A16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94" creationId="{2EECD266-A2EB-45EC-8995-CC363146C8C5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95" creationId="{0338C5D3-7789-4CA5-A7C5-1B1061975155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96" creationId="{9AD2EA9F-1C5D-46E3-8DD2-1686B68B0153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97" creationId="{C3B8BFF9-CEF3-4447-B755-5A317D035DBD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98" creationId="{4001BEDE-F243-440D-867A-D1140B669F94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499" creationId="{F42430CD-BAD1-4ADE-8D1A-BCFEEC9A5EE4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00" creationId="{ECCAD679-7CC4-4655-92FE-8A48D1A061E6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01" creationId="{7305FD87-EA2E-41B0-AB4F-F045CB31ECDB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02" creationId="{1660BAD2-D77D-46C5-BB9E-011BFB22FB7D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03" creationId="{CD0451FC-CF47-416B-B518-ECFF2B322E67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04" creationId="{ADCFDEC7-08CB-4A32-9FD3-D2B3E8136130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05" creationId="{8CB558BB-669E-4A73-80C4-DCF75396596F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06" creationId="{32D156C0-394F-4561-BD38-388D844E1AD9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07" creationId="{D4DDD306-D998-490D-B4F9-E050A29B112A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08" creationId="{C6729C14-914D-48F8-B5D6-0F5445D36651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09" creationId="{84632D9F-F3A3-412A-BC16-4C8818028B21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10" creationId="{567D2A55-8147-402D-821F-AD1B46BED6AA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11" creationId="{A0A0830C-FC84-4558-A246-ABAEDCCC7B8B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12" creationId="{4A7FEB69-9402-4AA8-9E1E-8BA9C94EBB88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13" creationId="{B46BA81D-4479-45F0-9C49-83D44ABED5FE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14" creationId="{BD68E486-6D73-4990-9DA3-841341A1CD5A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15" creationId="{02BDA270-72CF-4549-8F93-755FF22EFD37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16" creationId="{DB6597CF-B697-460B-84BE-9BD9915AC686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17" creationId="{0D0D8144-D499-4C9B-B598-2F943329FAD8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18" creationId="{02F518FB-03CA-473E-B4F9-C2DA61A5298F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19" creationId="{47F295C1-A620-43B6-AE0B-DE140B10FCED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20" creationId="{E7074DCA-E547-441C-84CC-002781FD2933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21" creationId="{D26C721D-BFC9-42B8-A038-C417892B6AC2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22" creationId="{0DFE23DC-A0F3-41AA-879F-9BC413FCEBF0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23" creationId="{74AC9AAD-0B6A-45D3-9E39-C2DE712F6AB6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24" creationId="{40108B9D-A8B9-47C1-A81B-134B75A27AED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25" creationId="{2A6298D5-34FE-418C-9420-B12C49DEE1A3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26" creationId="{61B3D5B2-86A8-4FFF-95D7-12F35A4A7694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27" creationId="{5F4B303E-72EC-4F43-ACE9-ADEE28094495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28" creationId="{E9CF3FB0-38D2-4748-B896-51F371C3EE74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29" creationId="{1BC232C1-CC55-4484-9A7A-ED157314BC11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30" creationId="{8361E5E6-E7FC-4C18-A1BB-482811F5A35E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31" creationId="{163340CF-86E8-4381-BD5F-D7B9BBD7DA4F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32" creationId="{EFA97A16-A5FB-4598-8866-B45306508A92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33" creationId="{CA972122-E865-4F82-9D24-E08AAE2797DD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34" creationId="{84F0F10B-FFAD-4A06-BD18-558924FB1B4B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35" creationId="{306FD8C6-F546-46C3-B32E-706D4D74D63B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36" creationId="{939CB00D-F23E-4988-9776-713C401E5DB4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37" creationId="{AD38D3A8-E5D5-40C3-B965-3129E2F3D182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38" creationId="{B818A267-93DD-4A0E-A59E-A16AB0D8399E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39" creationId="{ACDB74F3-5F01-4F85-854B-D9BED5C979B7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40" creationId="{1EED5348-BCD7-4184-BEAB-DA4FD3C05E56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41" creationId="{64888C5B-3F5E-4C95-9C6F-3F8EDE27EB27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42" creationId="{6DDA36CE-DA79-49FF-A7D4-347A3857EE03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43" creationId="{8F9C7CA6-2D2B-4B04-997C-ECC95E614EA2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44" creationId="{AA0AAB52-AE8B-45AF-8C8B-71EF24E32397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45" creationId="{809A8C14-5D2A-4559-BF25-844D88AA2920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46" creationId="{CB12279B-B37A-4066-9EA0-1172498BD8E9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47" creationId="{9E91CB48-0C97-4B75-8130-015BF3040DC3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48" creationId="{488D220D-E7CB-4F2C-98BA-13DFEDEB64EE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50" creationId="{91D20C0C-CE3A-448C-ACF7-66ED01798518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51" creationId="{FE1AE753-3AE4-47E8-AEEF-F71D5FE73CB1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52" creationId="{0CACD69E-1112-4B8A-AD0F-9822E6DC84E0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53" creationId="{A732CDFB-D761-4BD9-B834-6F33EF1E335D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54" creationId="{BC3A9BBA-5716-4562-A755-D8586EFF30A2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55" creationId="{9767A735-7170-4FE1-8DFA-DE2C08028B3A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56" creationId="{8521EDD2-C7F8-4E9C-95B1-8EABBA475DEF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57" creationId="{A9FE24DA-BFE3-44BD-845E-87B0DF72A4C0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58" creationId="{30BD4E5E-C310-4A02-86F6-57F9FF5FAB1F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59" creationId="{3631D250-2B7A-49A4-B69D-7A1CC1AEA7DE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61" creationId="{4B3439AE-2E0B-41DF-B608-DF037A936780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62" creationId="{24494821-62B5-4222-AFED-60DE5FB7951B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63" creationId="{9B6508C8-9971-4870-9FEF-A13AB4868F2B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64" creationId="{AF15D370-8C30-4445-B920-DA904A35CDBD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65" creationId="{CC5F9DF3-9012-42A4-A0B0-324CD5096A8C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66" creationId="{A14DAEC6-650B-4D3E-84D9-625ABA4CADE9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67" creationId="{08CE9396-AE2B-4EBB-8884-D5E65D2E8EE5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68" creationId="{8E8FAFDF-3634-45CD-859D-63496CAB35E4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69" creationId="{5F59F0F0-4D4C-4A9C-B774-D5B006950A7E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70" creationId="{987BF4D2-A643-42C1-B2E3-A661F58726F0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72" creationId="{3F52C0C7-E8A9-420C-B87C-EDD0A3BFCCF0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73" creationId="{A245DFAC-2DB4-481B-B50A-D88AE89873E7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74" creationId="{EB62D159-564F-4089-8F4B-A4473AAF331A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75" creationId="{8BFB2D27-E44C-4194-8760-B21282EA79EA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76" creationId="{F17D1008-8163-432D-BFF4-9AC67896204C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77" creationId="{998D49D8-EB6F-4077-A66E-3F3C218FE14E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78" creationId="{D033207D-A6CE-41CE-AD3B-79D87773B131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79" creationId="{E178E0FA-C107-4DDF-8BB0-A607A9795880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80" creationId="{B5DF267E-3708-4379-86CA-2FF34D9B87C6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81" creationId="{57DBFF4D-A409-4B6B-A102-0ABF558D706E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83" creationId="{8D3A395B-AE8A-40F0-B172-63C192F3F189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84" creationId="{E3012FE1-A32E-4C04-9CAA-8C24C21A13DD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85" creationId="{02EA551C-EA1D-4694-87FF-2C2136C695A2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86" creationId="{051E5B27-4949-44D7-8FCA-DA6FFCE5FC39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87" creationId="{CC590D89-6857-4602-94B9-A4F3446C3382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88" creationId="{3FF4DB33-281A-4795-867F-743CE7516727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89" creationId="{5BBC6541-4AD4-47C5-8FB3-C83D845E3925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90" creationId="{A55F5DEF-F75C-4FBD-A10D-DE6F79699B4F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91" creationId="{3CD383D5-6AE0-4436-8871-48544F6885A4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92" creationId="{5895AA12-06F5-403D-9E2D-E43102DAA6A1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94" creationId="{A2FAC781-6B2B-4690-AB4D-C68B13C91802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95" creationId="{E13CD3E1-DCFD-49CE-A3AE-D8CB54DC83E9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96" creationId="{8E4B6BDE-995E-40BD-B5BD-B3DAEAFFE576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97" creationId="{5C8CC294-F87E-400F-B245-2EE9A4B2E8F4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98" creationId="{7F19BD64-5564-4318-BA2A-076E4167399E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599" creationId="{87EE0FC8-5022-45C1-9137-6C80BC220D14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00" creationId="{61D03341-9F3C-4B68-851C-FA236E3D0FE6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01" creationId="{9A9C11BC-262F-43F5-91C0-F3395F16F7D4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02" creationId="{F77E9045-1CE0-4597-A26A-515A379E627C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03" creationId="{1E844FF6-28AB-4B22-ADD3-E25172CF3D1F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05" creationId="{0C9D5BD5-A1BA-452F-851B-EF2F29486E4B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06" creationId="{8EFC4EDB-1E28-4337-82EC-275F82B4B3FC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07" creationId="{F3FC30FD-0856-491A-9F6E-E16D42D08B01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08" creationId="{C0986E2F-1DE7-4068-85EB-196A2D24FA51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09" creationId="{0FEF407C-2722-42FE-8D3C-6BE68C851DCF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10" creationId="{9EA46447-5715-4AFE-91E3-7469C8063A7E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11" creationId="{66C73D9C-A531-40DB-BE14-3B2359A509D4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12" creationId="{80FAE767-61D9-4735-B5AB-6D308D6890FD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13" creationId="{A73CFDE6-17F6-4A81-99C2-5A571F2072EA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14" creationId="{6A52B666-FB92-4D7D-972B-8A0328300DFD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16" creationId="{77C3A2CB-9659-4FCF-9C6F-600B89CB1697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17" creationId="{166BB6D4-51EF-4FF3-ADD8-AA9E33F00390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18" creationId="{B5E1409E-05D5-4CD7-B2A2-5A40E042D4C3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19" creationId="{2ED6F025-05C5-4C5F-BCC8-502901F11F0C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20" creationId="{ED291F6E-809C-470B-971B-4AA264FC480A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21" creationId="{C87C276F-D1B6-4B32-8370-796C7FB465CA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22" creationId="{68714031-6F4E-4426-B999-67BAB0F8E250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23" creationId="{9575E9F1-E4D5-48E2-9B6C-E72CEDC29223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24" creationId="{F7785504-C6FB-4719-A0D1-46B7A5E7B093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25" creationId="{5EE67FDD-2C8A-461A-90AC-1201E879FA17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27" creationId="{B90612BD-8D6B-43BD-971C-7F62BCCBD375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28" creationId="{35BFCD28-C3C5-49BE-820E-7C1131AD3A5B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29" creationId="{F536F4B8-E468-4051-BC47-236099BF98B4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30" creationId="{FABD3BB1-D0AA-424F-B387-A0C13437FFFA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31" creationId="{954082EC-B875-4BCF-8335-B342DDA6A622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32" creationId="{F377D8F3-F09A-4973-9100-3FAD15E6C369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33" creationId="{8CF5CFDA-410E-457B-9E36-58A76EC24082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34" creationId="{9FEC0BCD-5BAC-4411-BB8E-5D8585CF7416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35" creationId="{9AC8736C-BF38-4003-9CBC-279AD54397BD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36" creationId="{42F87E6E-E4E6-4AFB-85C3-299478BAD2D5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38" creationId="{2CFB8487-E2FF-4567-B309-7F58EB73DED9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39" creationId="{B1471141-F5E7-42A0-B046-DEB68286D1D1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40" creationId="{4328CFCD-4C55-4EF7-8B3D-E30204B586A3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41" creationId="{1F63F272-3279-45B2-A0B8-2B9A925D8A3C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42" creationId="{4C856582-309B-4DF7-8A55-09B94C408437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43" creationId="{8A1AB5A7-5207-4B21-95CA-EBDF32FB470D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44" creationId="{B21BB8A6-F3DA-4EE5-BB79-4DE655FE1EB1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45" creationId="{A5A3F4DD-2BF3-48A2-9405-70F14543EBBA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46" creationId="{C1A6E336-CB08-4A1D-85C2-066B111110DD}"/>
          </ac:spMkLst>
        </pc:spChg>
        <pc:spChg chg="mod">
          <ac:chgData name="NGUYEN PHAM ANH THU" userId="baf72463-252b-4d5f-a6ca-5a6327a9888d" providerId="ADAL" clId="{A230E93B-D9B0-4DCB-AA16-381D18A8938B}" dt="2022-01-08T10:20:11.906" v="8220"/>
          <ac:spMkLst>
            <pc:docMk/>
            <pc:sldMk cId="1969012749" sldId="315"/>
            <ac:spMk id="1647" creationId="{4F886D20-3D20-4634-A267-D2E2488EE3B2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59" creationId="{B2C9BD5B-F602-4A08-89A4-4FBF1574BEF9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60" creationId="{6446AA1B-2B71-4529-A677-E159016909FD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61" creationId="{47B8172D-150D-416A-B7E7-169E2281C1BE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62" creationId="{B0D40EB5-5808-4D72-9042-E24E3C47DDEE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63" creationId="{1133C97C-A375-4FD8-AB5E-91C3E526EFF8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64" creationId="{217B6B0D-DC34-442B-B9CB-0EF2F56CDF07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65" creationId="{C0314F6D-5027-4A72-954C-06AA41D7750F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66" creationId="{30A07585-9DA6-4DC6-A7E6-D7FF646D4C09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67" creationId="{9FD5DCA6-F0DE-42BB-9367-89D91655C1F8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68" creationId="{605E4993-3FF5-40A3-A8F2-15CFCF263AFB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69" creationId="{F7E1384B-F931-47A0-9A1B-12AF76E78C44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70" creationId="{3080A12E-964E-45AE-8C52-814997D82A9F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71" creationId="{55C55136-406C-42A0-BC19-76DC2B9A789C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72" creationId="{6E9E8EFD-0D32-4454-95D6-C5A828D953B0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73" creationId="{512C7B66-9D84-4BA2-968F-D6D3D5CBB553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74" creationId="{96CCBDC2-EDDD-4031-8103-6E506A96BBC4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75" creationId="{8450E5D4-ACB8-4424-BF11-923F9507AC9F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76" creationId="{F79B3513-F17F-4E20-9761-5D92662FC7CE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77" creationId="{8B58E9A0-B207-4518-96DA-2958610CC47E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78" creationId="{9EA07E70-CBAB-47DE-8E55-F7819CC0A013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79" creationId="{67D16213-89D6-4BE0-BF76-C8AE7620D1EE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80" creationId="{BF051EC6-B70E-4965-917C-2F8021EC8F20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81" creationId="{F91D1EC8-F313-48A2-9CD9-BAE95CDA9303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82" creationId="{52A96D3A-53DD-4961-896E-9B18C5B5001C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83" creationId="{1179EA42-68EB-474F-AD96-D91D8CAE00EC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84" creationId="{65E1EF7A-E5EF-4997-B657-0192FD6168CA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85" creationId="{8311712A-2BBF-4E8A-83DD-5DF4839B6E2F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86" creationId="{D6D8E093-0A34-4F0A-8965-C783DC97BA50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87" creationId="{016E81BE-0DF0-4EC9-95B0-F668124867B2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88" creationId="{74E27500-797B-4774-8AD5-04E39AC6B182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89" creationId="{E621C3C9-0BD0-4702-AF52-5C80C18858E4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90" creationId="{5D94CF9E-4CB9-490D-9A03-DFCF34FE4EAD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91" creationId="{D1438F52-3EAD-4E49-AA90-65D04E96FFAD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92" creationId="{F526CB37-6B1E-47B8-86EB-7CCE2B059C4F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93" creationId="{5228C0BF-FED2-46BC-92F9-344B53EA3EC3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94" creationId="{C1FB0A24-1E9C-4320-91A7-638F675DC43E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95" creationId="{5049F834-C92F-4194-83A2-69E4912D7CE8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96" creationId="{458D9336-981C-4044-A406-3CA84CD154E3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97" creationId="{11ADC95F-CC96-4C59-BFEA-02C47DCC7657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98" creationId="{9A307DC2-3082-41C5-A668-C086134CB7D6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699" creationId="{809E9D66-9BE6-4115-A3C4-BEC14DD04882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00" creationId="{F9D46A55-8B4C-4F6B-B34B-C59095EC0DBA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01" creationId="{336A8299-980B-48AD-B11F-046C31A9A80F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02" creationId="{AD964300-F17B-4F83-9F61-12A078B88234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03" creationId="{D4148ADE-2861-4388-8CF0-B07A33750922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04" creationId="{064D6C84-F1DA-4543-B57C-9917AAF232EC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05" creationId="{85E44C49-31EB-4CFD-A1D9-A0C0ADD2C51B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06" creationId="{3D217B71-D2B1-4A35-9D3B-35C66956C3B1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07" creationId="{84779E9A-A9DE-49FF-85F6-C7BD9B7FD4D2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08" creationId="{F1C93A17-B275-4161-9852-53943747ACBE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09" creationId="{008A3DEB-5557-40E3-9935-42395AC27C46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10" creationId="{6F5D9921-A11E-4876-A976-9867733CCFA6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11" creationId="{214636DD-F4A3-4D48-A94C-0727CFD46B8E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12" creationId="{C351533E-0AC5-4CEE-9A32-33A59EAC861A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13" creationId="{239A2ED6-5641-4CF1-8092-2254FE20A071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14" creationId="{2B9234B3-D59C-451D-B249-153F4EE2BEB5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15" creationId="{D5FB7FCC-FCD9-40B5-AAD5-3B84CB185BB2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16" creationId="{59FBEFA4-190A-4101-84F8-0E35F8B3A77E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17" creationId="{3B02A719-357E-470D-A060-59E600170A70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18" creationId="{65E14A08-4CCC-4E1B-8E63-02138B0069E7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19" creationId="{A47BCEF6-1F15-47BB-8000-9DDB1792F99B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20" creationId="{3C7B6E70-A950-4FED-B961-CDF396407E40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21" creationId="{FB3C5923-EA4D-4085-B67E-CAF03C426844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22" creationId="{2476082C-9BEF-4D89-BCFE-EDEF3A21336B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23" creationId="{AB8EDAAB-C890-4C28-AEC7-AD09EB3F0890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24" creationId="{12B9C25F-B7CD-415D-A9DE-6516223E7939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25" creationId="{5702C3AC-0C6B-4CED-8D59-13250F9D6A83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26" creationId="{B359391B-B164-4F8B-8F42-60E0830583DA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27" creationId="{E5E869A7-A686-4A30-BE45-997BC3E0FA43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28" creationId="{AD9E280B-0F49-442F-A4D0-E7E0C91C5E3F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29" creationId="{6230E0C4-60F8-470D-82F3-A20B05361EB7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30" creationId="{A1C2F0B6-05E9-4391-B0A1-75B688C3EE65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31" creationId="{1739AEDE-BB2C-40BB-8491-5B9AD78D78D9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32" creationId="{4500F6F2-3C96-4207-8073-9D1384135232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33" creationId="{BB3B7928-DC99-4945-8DC1-F8F750037BB9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34" creationId="{720CEBF7-2442-469A-8439-1841D38E7B8F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35" creationId="{DDC42F9F-2DE6-4507-B205-183B2E5E2D41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36" creationId="{D36D7327-6746-4AF5-A413-139EAA86427A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37" creationId="{EAE8B412-AB76-4E89-AED4-B189C6C95098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38" creationId="{903A18F9-209B-4876-B6A4-6A0B2CF1F287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39" creationId="{28AFD09B-2EDF-4D91-91CA-62EA9C1BEC2C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40" creationId="{8809808E-B6BE-4E0C-B39C-23688BE42506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41" creationId="{79591B92-C072-4F81-9210-E2221BA20163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42" creationId="{FDF67FBA-8A62-41BE-B38A-8D6004EE9805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43" creationId="{3203CB86-A32F-4429-9383-4FBB984806EB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44" creationId="{E5D1B342-5AC0-4E76-A0DC-122FACD45135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45" creationId="{E451C387-0F79-4598-9F3E-7E7EE24AC624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46" creationId="{09748A13-0544-47FC-8DC6-8E16DCF33B36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47" creationId="{6F4D76A2-8C28-48DB-A9D1-E43B0A8AC19F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48" creationId="{D927D9FB-F6C6-40F7-8705-FDA60AC09AAF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49" creationId="{C1E718CE-7452-4232-A163-5F9EDD45C22E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50" creationId="{3A446195-5263-4669-9E6C-CF1D93A84784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51" creationId="{E1811A44-130F-409D-8391-8F5F1F7C06DA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52" creationId="{B1A0D152-D65C-42AE-ADDA-F6C640956E0A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53" creationId="{8EACEF8C-0104-4945-BF48-50B96A6FBFE8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54" creationId="{D7933815-BD43-4180-BC60-029B30784AE0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55" creationId="{B15024CD-45A6-44BD-A757-B8C1AE1E553B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56" creationId="{E291EA6E-A2EA-4429-8656-E90F48269B27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57" creationId="{D73EB110-9FCC-494E-9C0E-FCFC88588D75}"/>
          </ac:spMkLst>
        </pc:spChg>
        <pc:spChg chg="mod">
          <ac:chgData name="NGUYEN PHAM ANH THU" userId="baf72463-252b-4d5f-a6ca-5a6327a9888d" providerId="ADAL" clId="{A230E93B-D9B0-4DCB-AA16-381D18A8938B}" dt="2022-01-08T10:21:57.764" v="8223"/>
          <ac:spMkLst>
            <pc:docMk/>
            <pc:sldMk cId="1969012749" sldId="315"/>
            <ac:spMk id="1758" creationId="{08B4CCF8-15E7-4E6F-90A5-AAB784CAB736}"/>
          </ac:spMkLst>
        </pc:spChg>
        <pc:spChg chg="add mod">
          <ac:chgData name="NGUYEN PHAM ANH THU" userId="baf72463-252b-4d5f-a6ca-5a6327a9888d" providerId="ADAL" clId="{A230E93B-D9B0-4DCB-AA16-381D18A8938B}" dt="2022-01-08T10:28:40.202" v="8398" actId="14100"/>
          <ac:spMkLst>
            <pc:docMk/>
            <pc:sldMk cId="1969012749" sldId="315"/>
            <ac:spMk id="1766" creationId="{8B3AC2D5-52DF-4EC1-93F8-7194210F77CA}"/>
          </ac:spMkLst>
        </pc:spChg>
        <pc:spChg chg="add mod">
          <ac:chgData name="NGUYEN PHAM ANH THU" userId="baf72463-252b-4d5f-a6ca-5a6327a9888d" providerId="ADAL" clId="{A230E93B-D9B0-4DCB-AA16-381D18A8938B}" dt="2022-01-08T10:29:10.599" v="8404" actId="14100"/>
          <ac:spMkLst>
            <pc:docMk/>
            <pc:sldMk cId="1969012749" sldId="315"/>
            <ac:spMk id="1767" creationId="{1AC344B4-3CB9-4F3E-A895-D4251DABFCEF}"/>
          </ac:spMkLst>
        </pc:spChg>
        <pc:spChg chg="add mod">
          <ac:chgData name="NGUYEN PHAM ANH THU" userId="baf72463-252b-4d5f-a6ca-5a6327a9888d" providerId="ADAL" clId="{A230E93B-D9B0-4DCB-AA16-381D18A8938B}" dt="2022-01-08T10:29:54.120" v="8419" actId="14100"/>
          <ac:spMkLst>
            <pc:docMk/>
            <pc:sldMk cId="1969012749" sldId="315"/>
            <ac:spMk id="1768" creationId="{08E90EAF-37F1-42CA-8A9A-4944E82D7062}"/>
          </ac:spMkLst>
        </pc:spChg>
        <pc:spChg chg="add mod">
          <ac:chgData name="NGUYEN PHAM ANH THU" userId="baf72463-252b-4d5f-a6ca-5a6327a9888d" providerId="ADAL" clId="{A230E93B-D9B0-4DCB-AA16-381D18A8938B}" dt="2022-01-08T10:29:28.858" v="8414" actId="14100"/>
          <ac:spMkLst>
            <pc:docMk/>
            <pc:sldMk cId="1969012749" sldId="315"/>
            <ac:spMk id="1769" creationId="{FDABB10D-37F8-48CF-9E5E-C7022A08172B}"/>
          </ac:spMkLst>
        </pc:spChg>
        <pc:spChg chg="mod topLvl">
          <ac:chgData name="NGUYEN PHAM ANH THU" userId="baf72463-252b-4d5f-a6ca-5a6327a9888d" providerId="ADAL" clId="{A230E93B-D9B0-4DCB-AA16-381D18A8938B}" dt="2022-01-08T10:37:00.630" v="8488" actId="164"/>
          <ac:spMkLst>
            <pc:docMk/>
            <pc:sldMk cId="1969012749" sldId="315"/>
            <ac:spMk id="1772" creationId="{302E8C2A-5958-47AB-A4BB-E846E0BF73A6}"/>
          </ac:spMkLst>
        </pc:spChg>
        <pc:spChg chg="add mod">
          <ac:chgData name="NGUYEN PHAM ANH THU" userId="baf72463-252b-4d5f-a6ca-5a6327a9888d" providerId="ADAL" clId="{A230E93B-D9B0-4DCB-AA16-381D18A8938B}" dt="2022-01-08T11:08:12.201" v="8544" actId="20577"/>
          <ac:spMkLst>
            <pc:docMk/>
            <pc:sldMk cId="1969012749" sldId="315"/>
            <ac:spMk id="1773" creationId="{1377D48E-4989-4701-82D7-BF75D22522A6}"/>
          </ac:spMkLst>
        </pc:spChg>
        <pc:spChg chg="add mod">
          <ac:chgData name="NGUYEN PHAM ANH THU" userId="baf72463-252b-4d5f-a6ca-5a6327a9888d" providerId="ADAL" clId="{A230E93B-D9B0-4DCB-AA16-381D18A8938B}" dt="2022-01-08T11:07:58.994" v="8535" actId="555"/>
          <ac:spMkLst>
            <pc:docMk/>
            <pc:sldMk cId="1969012749" sldId="315"/>
            <ac:spMk id="1774" creationId="{EC32EDE8-89BB-4AA4-9540-B26190DF2B4D}"/>
          </ac:spMkLst>
        </pc:spChg>
        <pc:spChg chg="add mod">
          <ac:chgData name="NGUYEN PHAM ANH THU" userId="baf72463-252b-4d5f-a6ca-5a6327a9888d" providerId="ADAL" clId="{A230E93B-D9B0-4DCB-AA16-381D18A8938B}" dt="2022-01-08T11:08:03.921" v="8536" actId="20577"/>
          <ac:spMkLst>
            <pc:docMk/>
            <pc:sldMk cId="1969012749" sldId="315"/>
            <ac:spMk id="1775" creationId="{07127472-E130-41E3-81F0-A82246A9C33B}"/>
          </ac:spMkLst>
        </pc:spChg>
        <pc:spChg chg="add mod">
          <ac:chgData name="NGUYEN PHAM ANH THU" userId="baf72463-252b-4d5f-a6ca-5a6327a9888d" providerId="ADAL" clId="{A230E93B-D9B0-4DCB-AA16-381D18A8938B}" dt="2022-01-08T11:07:58.994" v="8535" actId="555"/>
          <ac:spMkLst>
            <pc:docMk/>
            <pc:sldMk cId="1969012749" sldId="315"/>
            <ac:spMk id="1776" creationId="{CAF3EEA5-D509-4F6C-9B9B-DB57DEFCB0E2}"/>
          </ac:spMkLst>
        </pc:spChg>
        <pc:spChg chg="add mod">
          <ac:chgData name="NGUYEN PHAM ANH THU" userId="baf72463-252b-4d5f-a6ca-5a6327a9888d" providerId="ADAL" clId="{A230E93B-D9B0-4DCB-AA16-381D18A8938B}" dt="2022-01-08T11:08:07.766" v="8537" actId="20577"/>
          <ac:spMkLst>
            <pc:docMk/>
            <pc:sldMk cId="1969012749" sldId="315"/>
            <ac:spMk id="1777" creationId="{8498CA6E-3BA0-4D35-82F6-64CE19672C9A}"/>
          </ac:spMkLst>
        </pc:spChg>
        <pc:spChg chg="add mod">
          <ac:chgData name="NGUYEN PHAM ANH THU" userId="baf72463-252b-4d5f-a6ca-5a6327a9888d" providerId="ADAL" clId="{A230E93B-D9B0-4DCB-AA16-381D18A8938B}" dt="2022-01-08T11:09:26.908" v="8560" actId="20577"/>
          <ac:spMkLst>
            <pc:docMk/>
            <pc:sldMk cId="1969012749" sldId="315"/>
            <ac:spMk id="1778" creationId="{10B39079-6B9E-4842-8110-3A5EC5228DDF}"/>
          </ac:spMkLst>
        </pc:spChg>
        <pc:spChg chg="add mod">
          <ac:chgData name="NGUYEN PHAM ANH THU" userId="baf72463-252b-4d5f-a6ca-5a6327a9888d" providerId="ADAL" clId="{A230E93B-D9B0-4DCB-AA16-381D18A8938B}" dt="2022-01-08T11:09:17.578" v="8551" actId="1076"/>
          <ac:spMkLst>
            <pc:docMk/>
            <pc:sldMk cId="1969012749" sldId="315"/>
            <ac:spMk id="1779" creationId="{2E0A7611-4EF7-4AAC-A34C-43E3E82D7A60}"/>
          </ac:spMkLst>
        </pc:spChg>
        <pc:spChg chg="add mod">
          <ac:chgData name="NGUYEN PHAM ANH THU" userId="baf72463-252b-4d5f-a6ca-5a6327a9888d" providerId="ADAL" clId="{A230E93B-D9B0-4DCB-AA16-381D18A8938B}" dt="2022-01-08T11:09:19.437" v="8552" actId="20577"/>
          <ac:spMkLst>
            <pc:docMk/>
            <pc:sldMk cId="1969012749" sldId="315"/>
            <ac:spMk id="1780" creationId="{E2F3DFB4-3DB1-4289-AABE-CA592A7F571E}"/>
          </ac:spMkLst>
        </pc:spChg>
        <pc:spChg chg="add mod">
          <ac:chgData name="NGUYEN PHAM ANH THU" userId="baf72463-252b-4d5f-a6ca-5a6327a9888d" providerId="ADAL" clId="{A230E93B-D9B0-4DCB-AA16-381D18A8938B}" dt="2022-01-08T11:09:17.578" v="8551" actId="1076"/>
          <ac:spMkLst>
            <pc:docMk/>
            <pc:sldMk cId="1969012749" sldId="315"/>
            <ac:spMk id="1781" creationId="{9A336D98-E66F-44A8-A873-C1C51DF7D625}"/>
          </ac:spMkLst>
        </pc:spChg>
        <pc:spChg chg="add mod">
          <ac:chgData name="NGUYEN PHAM ANH THU" userId="baf72463-252b-4d5f-a6ca-5a6327a9888d" providerId="ADAL" clId="{A230E93B-D9B0-4DCB-AA16-381D18A8938B}" dt="2022-01-08T11:09:23.989" v="8553" actId="20577"/>
          <ac:spMkLst>
            <pc:docMk/>
            <pc:sldMk cId="1969012749" sldId="315"/>
            <ac:spMk id="1782" creationId="{0E030CEA-880B-4479-8B04-789DE779C776}"/>
          </ac:spMkLst>
        </pc:spChg>
        <pc:spChg chg="add mod">
          <ac:chgData name="NGUYEN PHAM ANH THU" userId="baf72463-252b-4d5f-a6ca-5a6327a9888d" providerId="ADAL" clId="{A230E93B-D9B0-4DCB-AA16-381D18A8938B}" dt="2022-01-08T11:10:40.887" v="8572" actId="20577"/>
          <ac:spMkLst>
            <pc:docMk/>
            <pc:sldMk cId="1969012749" sldId="315"/>
            <ac:spMk id="1783" creationId="{E9FA56A5-8D86-49B1-AF14-1428E798596F}"/>
          </ac:spMkLst>
        </pc:spChg>
        <pc:spChg chg="add mod">
          <ac:chgData name="NGUYEN PHAM ANH THU" userId="baf72463-252b-4d5f-a6ca-5a6327a9888d" providerId="ADAL" clId="{A230E93B-D9B0-4DCB-AA16-381D18A8938B}" dt="2022-01-08T11:10:28.463" v="8565" actId="1076"/>
          <ac:spMkLst>
            <pc:docMk/>
            <pc:sldMk cId="1969012749" sldId="315"/>
            <ac:spMk id="1784" creationId="{28D9DB1D-5412-4E92-9E42-6EBC7556AE3C}"/>
          </ac:spMkLst>
        </pc:spChg>
        <pc:spChg chg="add mod">
          <ac:chgData name="NGUYEN PHAM ANH THU" userId="baf72463-252b-4d5f-a6ca-5a6327a9888d" providerId="ADAL" clId="{A230E93B-D9B0-4DCB-AA16-381D18A8938B}" dt="2022-01-08T11:10:34.078" v="8566" actId="20577"/>
          <ac:spMkLst>
            <pc:docMk/>
            <pc:sldMk cId="1969012749" sldId="315"/>
            <ac:spMk id="1785" creationId="{0F298809-D3BF-4B81-B446-17ACFAB61AC1}"/>
          </ac:spMkLst>
        </pc:spChg>
        <pc:spChg chg="add mod">
          <ac:chgData name="NGUYEN PHAM ANH THU" userId="baf72463-252b-4d5f-a6ca-5a6327a9888d" providerId="ADAL" clId="{A230E93B-D9B0-4DCB-AA16-381D18A8938B}" dt="2022-01-08T11:10:28.463" v="8565" actId="1076"/>
          <ac:spMkLst>
            <pc:docMk/>
            <pc:sldMk cId="1969012749" sldId="315"/>
            <ac:spMk id="1786" creationId="{7CF1B72B-F7CE-4FF8-8A2C-4814DD2ACF69}"/>
          </ac:spMkLst>
        </pc:spChg>
        <pc:spChg chg="add mod">
          <ac:chgData name="NGUYEN PHAM ANH THU" userId="baf72463-252b-4d5f-a6ca-5a6327a9888d" providerId="ADAL" clId="{A230E93B-D9B0-4DCB-AA16-381D18A8938B}" dt="2022-01-08T11:10:36.332" v="8567" actId="20577"/>
          <ac:spMkLst>
            <pc:docMk/>
            <pc:sldMk cId="1969012749" sldId="315"/>
            <ac:spMk id="1787" creationId="{01448201-F76A-45A3-A1BA-B2B952486C72}"/>
          </ac:spMkLst>
        </pc:spChg>
        <pc:spChg chg="add mod">
          <ac:chgData name="NGUYEN PHAM ANH THU" userId="baf72463-252b-4d5f-a6ca-5a6327a9888d" providerId="ADAL" clId="{A230E93B-D9B0-4DCB-AA16-381D18A8938B}" dt="2022-01-08T11:12:56.288" v="8593" actId="20577"/>
          <ac:spMkLst>
            <pc:docMk/>
            <pc:sldMk cId="1969012749" sldId="315"/>
            <ac:spMk id="1788" creationId="{F054BB88-0FC3-4A53-B89A-FC794A12E3CE}"/>
          </ac:spMkLst>
        </pc:spChg>
        <pc:spChg chg="add mod">
          <ac:chgData name="NGUYEN PHAM ANH THU" userId="baf72463-252b-4d5f-a6ca-5a6327a9888d" providerId="ADAL" clId="{A230E93B-D9B0-4DCB-AA16-381D18A8938B}" dt="2022-01-08T11:12:45.655" v="8586" actId="1076"/>
          <ac:spMkLst>
            <pc:docMk/>
            <pc:sldMk cId="1969012749" sldId="315"/>
            <ac:spMk id="1789" creationId="{3E3765F8-0AFC-47E1-B7C2-3B4962CBF62A}"/>
          </ac:spMkLst>
        </pc:spChg>
        <pc:spChg chg="add mod">
          <ac:chgData name="NGUYEN PHAM ANH THU" userId="baf72463-252b-4d5f-a6ca-5a6327a9888d" providerId="ADAL" clId="{A230E93B-D9B0-4DCB-AA16-381D18A8938B}" dt="2022-01-08T11:12:48.156" v="8587" actId="20577"/>
          <ac:spMkLst>
            <pc:docMk/>
            <pc:sldMk cId="1969012749" sldId="315"/>
            <ac:spMk id="1790" creationId="{CAED2191-3359-4418-92CC-43941B362E0D}"/>
          </ac:spMkLst>
        </pc:spChg>
        <pc:spChg chg="add mod">
          <ac:chgData name="NGUYEN PHAM ANH THU" userId="baf72463-252b-4d5f-a6ca-5a6327a9888d" providerId="ADAL" clId="{A230E93B-D9B0-4DCB-AA16-381D18A8938B}" dt="2022-01-08T11:12:45.655" v="8586" actId="1076"/>
          <ac:spMkLst>
            <pc:docMk/>
            <pc:sldMk cId="1969012749" sldId="315"/>
            <ac:spMk id="1791" creationId="{AA4A56C5-3627-47E7-80FA-86B62D50661A}"/>
          </ac:spMkLst>
        </pc:spChg>
        <pc:spChg chg="add mod">
          <ac:chgData name="NGUYEN PHAM ANH THU" userId="baf72463-252b-4d5f-a6ca-5a6327a9888d" providerId="ADAL" clId="{A230E93B-D9B0-4DCB-AA16-381D18A8938B}" dt="2022-01-08T11:12:52.199" v="8588" actId="20577"/>
          <ac:spMkLst>
            <pc:docMk/>
            <pc:sldMk cId="1969012749" sldId="315"/>
            <ac:spMk id="1792" creationId="{59817CE2-6C4C-4841-9A79-163B46656583}"/>
          </ac:spMkLst>
        </pc:spChg>
        <pc:spChg chg="add mod">
          <ac:chgData name="NGUYEN PHAM ANH THU" userId="baf72463-252b-4d5f-a6ca-5a6327a9888d" providerId="ADAL" clId="{A230E93B-D9B0-4DCB-AA16-381D18A8938B}" dt="2022-01-08T11:13:34.003" v="8604" actId="20577"/>
          <ac:spMkLst>
            <pc:docMk/>
            <pc:sldMk cId="1969012749" sldId="315"/>
            <ac:spMk id="1793" creationId="{230A2E92-6DAF-4CB9-92EA-6C0A4E130FF1}"/>
          </ac:spMkLst>
        </pc:spChg>
        <pc:spChg chg="add mod">
          <ac:chgData name="NGUYEN PHAM ANH THU" userId="baf72463-252b-4d5f-a6ca-5a6327a9888d" providerId="ADAL" clId="{A230E93B-D9B0-4DCB-AA16-381D18A8938B}" dt="2022-01-08T11:13:23.169" v="8596" actId="1076"/>
          <ac:spMkLst>
            <pc:docMk/>
            <pc:sldMk cId="1969012749" sldId="315"/>
            <ac:spMk id="1794" creationId="{641DC38C-DFDA-4EB8-BF39-D792E55B0074}"/>
          </ac:spMkLst>
        </pc:spChg>
        <pc:spChg chg="add mod">
          <ac:chgData name="NGUYEN PHAM ANH THU" userId="baf72463-252b-4d5f-a6ca-5a6327a9888d" providerId="ADAL" clId="{A230E93B-D9B0-4DCB-AA16-381D18A8938B}" dt="2022-01-08T11:13:25.750" v="8597" actId="20577"/>
          <ac:spMkLst>
            <pc:docMk/>
            <pc:sldMk cId="1969012749" sldId="315"/>
            <ac:spMk id="1795" creationId="{2C9BB9B1-A1CA-4AAC-80E5-80A31B20DD89}"/>
          </ac:spMkLst>
        </pc:spChg>
        <pc:spChg chg="add mod">
          <ac:chgData name="NGUYEN PHAM ANH THU" userId="baf72463-252b-4d5f-a6ca-5a6327a9888d" providerId="ADAL" clId="{A230E93B-D9B0-4DCB-AA16-381D18A8938B}" dt="2022-01-08T11:13:23.169" v="8596" actId="1076"/>
          <ac:spMkLst>
            <pc:docMk/>
            <pc:sldMk cId="1969012749" sldId="315"/>
            <ac:spMk id="1796" creationId="{EC82A273-8535-4381-8C45-C82B0A894D08}"/>
          </ac:spMkLst>
        </pc:spChg>
        <pc:spChg chg="add mod">
          <ac:chgData name="NGUYEN PHAM ANH THU" userId="baf72463-252b-4d5f-a6ca-5a6327a9888d" providerId="ADAL" clId="{A230E93B-D9B0-4DCB-AA16-381D18A8938B}" dt="2022-01-08T11:13:29.598" v="8598" actId="20577"/>
          <ac:spMkLst>
            <pc:docMk/>
            <pc:sldMk cId="1969012749" sldId="315"/>
            <ac:spMk id="1797" creationId="{8BD76BBE-5FCA-495C-8790-72AD121935AC}"/>
          </ac:spMkLst>
        </pc:spChg>
        <pc:spChg chg="add mod">
          <ac:chgData name="NGUYEN PHAM ANH THU" userId="baf72463-252b-4d5f-a6ca-5a6327a9888d" providerId="ADAL" clId="{A230E93B-D9B0-4DCB-AA16-381D18A8938B}" dt="2022-01-08T11:14:50.292" v="8632" actId="20577"/>
          <ac:spMkLst>
            <pc:docMk/>
            <pc:sldMk cId="1969012749" sldId="315"/>
            <ac:spMk id="1798" creationId="{202E8138-CF9E-46C4-880D-1F7C20CF4DA3}"/>
          </ac:spMkLst>
        </pc:spChg>
        <pc:spChg chg="add mod">
          <ac:chgData name="NGUYEN PHAM ANH THU" userId="baf72463-252b-4d5f-a6ca-5a6327a9888d" providerId="ADAL" clId="{A230E93B-D9B0-4DCB-AA16-381D18A8938B}" dt="2022-01-08T11:14:37.088" v="8610" actId="20577"/>
          <ac:spMkLst>
            <pc:docMk/>
            <pc:sldMk cId="1969012749" sldId="315"/>
            <ac:spMk id="1799" creationId="{28AEBB68-CE39-4669-8767-2ECDB2EF6F00}"/>
          </ac:spMkLst>
        </pc:spChg>
        <pc:spChg chg="add mod">
          <ac:chgData name="NGUYEN PHAM ANH THU" userId="baf72463-252b-4d5f-a6ca-5a6327a9888d" providerId="ADAL" clId="{A230E93B-D9B0-4DCB-AA16-381D18A8938B}" dt="2022-01-08T11:14:39.635" v="8611" actId="20577"/>
          <ac:spMkLst>
            <pc:docMk/>
            <pc:sldMk cId="1969012749" sldId="315"/>
            <ac:spMk id="1800" creationId="{4026F38D-DCBC-4422-96A0-157B5C334A6B}"/>
          </ac:spMkLst>
        </pc:spChg>
        <pc:spChg chg="add mod">
          <ac:chgData name="NGUYEN PHAM ANH THU" userId="baf72463-252b-4d5f-a6ca-5a6327a9888d" providerId="ADAL" clId="{A230E93B-D9B0-4DCB-AA16-381D18A8938B}" dt="2022-01-08T11:14:31.937" v="8607" actId="1076"/>
          <ac:spMkLst>
            <pc:docMk/>
            <pc:sldMk cId="1969012749" sldId="315"/>
            <ac:spMk id="1801" creationId="{BB25A1F1-834D-4B40-AD7E-B5E8AF26F22D}"/>
          </ac:spMkLst>
        </pc:spChg>
        <pc:spChg chg="add mod">
          <ac:chgData name="NGUYEN PHAM ANH THU" userId="baf72463-252b-4d5f-a6ca-5a6327a9888d" providerId="ADAL" clId="{A230E93B-D9B0-4DCB-AA16-381D18A8938B}" dt="2022-01-08T11:14:57.431" v="8634" actId="20577"/>
          <ac:spMkLst>
            <pc:docMk/>
            <pc:sldMk cId="1969012749" sldId="315"/>
            <ac:spMk id="1802" creationId="{0CB95E47-4CF5-4BD9-8899-8FE7C8F3FBAE}"/>
          </ac:spMkLst>
        </pc:spChg>
        <pc:grpChg chg="add del mod">
          <ac:chgData name="NGUYEN PHAM ANH THU" userId="baf72463-252b-4d5f-a6ca-5a6327a9888d" providerId="ADAL" clId="{A230E93B-D9B0-4DCB-AA16-381D18A8938B}" dt="2022-01-08T10:16:20.229" v="8183" actId="165"/>
          <ac:grpSpMkLst>
            <pc:docMk/>
            <pc:sldMk cId="1969012749" sldId="315"/>
            <ac:grpSpMk id="2" creationId="{2FB25C27-348C-41E2-A07F-D473288C7245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3" creationId="{ABD0FFFE-EB52-4240-BA79-4EB3E7A8DB7A}"/>
          </ac:grpSpMkLst>
        </pc:grpChg>
        <pc:grpChg chg="add mod">
          <ac:chgData name="NGUYEN PHAM ANH THU" userId="baf72463-252b-4d5f-a6ca-5a6327a9888d" providerId="ADAL" clId="{A230E93B-D9B0-4DCB-AA16-381D18A8938B}" dt="2022-01-08T14:22:55.263" v="9449" actId="1076"/>
          <ac:grpSpMkLst>
            <pc:docMk/>
            <pc:sldMk cId="1969012749" sldId="315"/>
            <ac:grpSpMk id="7" creationId="{533C54ED-C016-4150-9534-EAC974496343}"/>
          </ac:grpSpMkLst>
        </pc:grpChg>
        <pc:grpChg chg="mod">
          <ac:chgData name="NGUYEN PHAM ANH THU" userId="baf72463-252b-4d5f-a6ca-5a6327a9888d" providerId="ADAL" clId="{A230E93B-D9B0-4DCB-AA16-381D18A8938B}" dt="2022-01-08T10:15:09.096" v="8170" actId="1076"/>
          <ac:grpSpMkLst>
            <pc:docMk/>
            <pc:sldMk cId="1969012749" sldId="315"/>
            <ac:grpSpMk id="13" creationId="{884A6269-0972-42C4-AF6D-991BD27DB58A}"/>
          </ac:grpSpMkLst>
        </pc:grpChg>
        <pc:grpChg chg="del">
          <ac:chgData name="NGUYEN PHAM ANH THU" userId="baf72463-252b-4d5f-a6ca-5a6327a9888d" providerId="ADAL" clId="{A230E93B-D9B0-4DCB-AA16-381D18A8938B}" dt="2022-01-08T10:12:29.074" v="8132" actId="478"/>
          <ac:grpSpMkLst>
            <pc:docMk/>
            <pc:sldMk cId="1969012749" sldId="315"/>
            <ac:grpSpMk id="165" creationId="{F045F352-906D-48C5-B464-31BD7F41AD49}"/>
          </ac:grpSpMkLst>
        </pc:grpChg>
        <pc:grpChg chg="del">
          <ac:chgData name="NGUYEN PHAM ANH THU" userId="baf72463-252b-4d5f-a6ca-5a6327a9888d" providerId="ADAL" clId="{A230E93B-D9B0-4DCB-AA16-381D18A8938B}" dt="2022-01-08T10:12:29.074" v="8132" actId="478"/>
          <ac:grpSpMkLst>
            <pc:docMk/>
            <pc:sldMk cId="1969012749" sldId="315"/>
            <ac:grpSpMk id="168" creationId="{FD9A9664-6D0C-4167-ADAD-62A4F3C5C77E}"/>
          </ac:grpSpMkLst>
        </pc:grpChg>
        <pc:grpChg chg="add mod topLvl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178" creationId="{F8582994-2789-4E25-81E2-60E3817FD3A7}"/>
          </ac:grpSpMkLst>
        </pc:grpChg>
        <pc:grpChg chg="mod">
          <ac:chgData name="NGUYEN PHAM ANH THU" userId="baf72463-252b-4d5f-a6ca-5a6327a9888d" providerId="ADAL" clId="{A230E93B-D9B0-4DCB-AA16-381D18A8938B}" dt="2022-01-08T10:16:20.229" v="8183" actId="165"/>
          <ac:grpSpMkLst>
            <pc:docMk/>
            <pc:sldMk cId="1969012749" sldId="315"/>
            <ac:grpSpMk id="179" creationId="{57D4F456-FA23-466A-9DD0-B43ADCE58597}"/>
          </ac:grpSpMkLst>
        </pc:grpChg>
        <pc:grpChg chg="mod">
          <ac:chgData name="NGUYEN PHAM ANH THU" userId="baf72463-252b-4d5f-a6ca-5a6327a9888d" providerId="ADAL" clId="{A230E93B-D9B0-4DCB-AA16-381D18A8938B}" dt="2022-01-08T10:16:20.229" v="8183" actId="165"/>
          <ac:grpSpMkLst>
            <pc:docMk/>
            <pc:sldMk cId="1969012749" sldId="315"/>
            <ac:grpSpMk id="180" creationId="{9428E73E-5C58-417E-8BCD-07424BD120B4}"/>
          </ac:grpSpMkLst>
        </pc:grpChg>
        <pc:grpChg chg="mod">
          <ac:chgData name="NGUYEN PHAM ANH THU" userId="baf72463-252b-4d5f-a6ca-5a6327a9888d" providerId="ADAL" clId="{A230E93B-D9B0-4DCB-AA16-381D18A8938B}" dt="2022-01-08T10:16:20.229" v="8183" actId="165"/>
          <ac:grpSpMkLst>
            <pc:docMk/>
            <pc:sldMk cId="1969012749" sldId="315"/>
            <ac:grpSpMk id="181" creationId="{59786698-A6E3-48E1-BBB3-2359194FCAD0}"/>
          </ac:grpSpMkLst>
        </pc:grpChg>
        <pc:grpChg chg="mod">
          <ac:chgData name="NGUYEN PHAM ANH THU" userId="baf72463-252b-4d5f-a6ca-5a6327a9888d" providerId="ADAL" clId="{A230E93B-D9B0-4DCB-AA16-381D18A8938B}" dt="2022-01-08T10:16:20.229" v="8183" actId="165"/>
          <ac:grpSpMkLst>
            <pc:docMk/>
            <pc:sldMk cId="1969012749" sldId="315"/>
            <ac:grpSpMk id="182" creationId="{B161A52A-4E25-431C-A817-A3593A675316}"/>
          </ac:grpSpMkLst>
        </pc:grpChg>
        <pc:grpChg chg="mod">
          <ac:chgData name="NGUYEN PHAM ANH THU" userId="baf72463-252b-4d5f-a6ca-5a6327a9888d" providerId="ADAL" clId="{A230E93B-D9B0-4DCB-AA16-381D18A8938B}" dt="2022-01-08T10:16:20.229" v="8183" actId="165"/>
          <ac:grpSpMkLst>
            <pc:docMk/>
            <pc:sldMk cId="1969012749" sldId="315"/>
            <ac:grpSpMk id="183" creationId="{016A5A72-144D-4A73-A4DC-E143445D3942}"/>
          </ac:grpSpMkLst>
        </pc:grpChg>
        <pc:grpChg chg="mod">
          <ac:chgData name="NGUYEN PHAM ANH THU" userId="baf72463-252b-4d5f-a6ca-5a6327a9888d" providerId="ADAL" clId="{A230E93B-D9B0-4DCB-AA16-381D18A8938B}" dt="2022-01-08T10:16:20.229" v="8183" actId="165"/>
          <ac:grpSpMkLst>
            <pc:docMk/>
            <pc:sldMk cId="1969012749" sldId="315"/>
            <ac:grpSpMk id="184" creationId="{D68B450A-4039-4F3C-BD68-7417A8E3BF0A}"/>
          </ac:grpSpMkLst>
        </pc:grpChg>
        <pc:grpChg chg="mod">
          <ac:chgData name="NGUYEN PHAM ANH THU" userId="baf72463-252b-4d5f-a6ca-5a6327a9888d" providerId="ADAL" clId="{A230E93B-D9B0-4DCB-AA16-381D18A8938B}" dt="2022-01-08T10:16:20.229" v="8183" actId="165"/>
          <ac:grpSpMkLst>
            <pc:docMk/>
            <pc:sldMk cId="1969012749" sldId="315"/>
            <ac:grpSpMk id="185" creationId="{59C871C1-08AF-4553-8ACC-BF67CC2C682F}"/>
          </ac:grpSpMkLst>
        </pc:grpChg>
        <pc:grpChg chg="mod">
          <ac:chgData name="NGUYEN PHAM ANH THU" userId="baf72463-252b-4d5f-a6ca-5a6327a9888d" providerId="ADAL" clId="{A230E93B-D9B0-4DCB-AA16-381D18A8938B}" dt="2022-01-08T10:16:20.229" v="8183" actId="165"/>
          <ac:grpSpMkLst>
            <pc:docMk/>
            <pc:sldMk cId="1969012749" sldId="315"/>
            <ac:grpSpMk id="186" creationId="{E3F04D30-83C3-4950-ACDF-EAC3314B94B1}"/>
          </ac:grpSpMkLst>
        </pc:grpChg>
        <pc:grpChg chg="mod">
          <ac:chgData name="NGUYEN PHAM ANH THU" userId="baf72463-252b-4d5f-a6ca-5a6327a9888d" providerId="ADAL" clId="{A230E93B-D9B0-4DCB-AA16-381D18A8938B}" dt="2022-01-08T10:16:20.229" v="8183" actId="165"/>
          <ac:grpSpMkLst>
            <pc:docMk/>
            <pc:sldMk cId="1969012749" sldId="315"/>
            <ac:grpSpMk id="187" creationId="{D37E6B1F-A6E4-4F99-A63E-6517B996B062}"/>
          </ac:grpSpMkLst>
        </pc:grpChg>
        <pc:grpChg chg="mod">
          <ac:chgData name="NGUYEN PHAM ANH THU" userId="baf72463-252b-4d5f-a6ca-5a6327a9888d" providerId="ADAL" clId="{A230E93B-D9B0-4DCB-AA16-381D18A8938B}" dt="2022-01-08T10:16:20.229" v="8183" actId="165"/>
          <ac:grpSpMkLst>
            <pc:docMk/>
            <pc:sldMk cId="1969012749" sldId="315"/>
            <ac:grpSpMk id="188" creationId="{0F15F459-B637-48A1-8940-060D94BEFCB3}"/>
          </ac:grpSpMkLst>
        </pc:grpChg>
        <pc:grpChg chg="del">
          <ac:chgData name="NGUYEN PHAM ANH THU" userId="baf72463-252b-4d5f-a6ca-5a6327a9888d" providerId="ADAL" clId="{A230E93B-D9B0-4DCB-AA16-381D18A8938B}" dt="2022-01-08T10:12:29.074" v="8132" actId="478"/>
          <ac:grpSpMkLst>
            <pc:docMk/>
            <pc:sldMk cId="1969012749" sldId="315"/>
            <ac:grpSpMk id="195" creationId="{4399AC13-502D-4CEF-9D89-F73AE0028C4E}"/>
          </ac:grpSpMkLst>
        </pc:grpChg>
        <pc:grpChg chg="del">
          <ac:chgData name="NGUYEN PHAM ANH THU" userId="baf72463-252b-4d5f-a6ca-5a6327a9888d" providerId="ADAL" clId="{A230E93B-D9B0-4DCB-AA16-381D18A8938B}" dt="2022-01-08T10:12:29.074" v="8132" actId="478"/>
          <ac:grpSpMkLst>
            <pc:docMk/>
            <pc:sldMk cId="1969012749" sldId="315"/>
            <ac:grpSpMk id="198" creationId="{2BBFE91C-9164-43C3-89C2-DB47CA0A1C6D}"/>
          </ac:grpSpMkLst>
        </pc:grpChg>
        <pc:grpChg chg="del">
          <ac:chgData name="NGUYEN PHAM ANH THU" userId="baf72463-252b-4d5f-a6ca-5a6327a9888d" providerId="ADAL" clId="{A230E93B-D9B0-4DCB-AA16-381D18A8938B}" dt="2022-01-08T10:12:29.074" v="8132" actId="478"/>
          <ac:grpSpMkLst>
            <pc:docMk/>
            <pc:sldMk cId="1969012749" sldId="315"/>
            <ac:grpSpMk id="201" creationId="{8CF1424F-C9B1-4FAF-B19F-1ADD7F546D22}"/>
          </ac:grpSpMkLst>
        </pc:grpChg>
        <pc:grpChg chg="del">
          <ac:chgData name="NGUYEN PHAM ANH THU" userId="baf72463-252b-4d5f-a6ca-5a6327a9888d" providerId="ADAL" clId="{A230E93B-D9B0-4DCB-AA16-381D18A8938B}" dt="2022-01-08T10:12:29.074" v="8132" actId="478"/>
          <ac:grpSpMkLst>
            <pc:docMk/>
            <pc:sldMk cId="1969012749" sldId="315"/>
            <ac:grpSpMk id="204" creationId="{F441F764-8A22-40B4-840F-5E81FC60D91A}"/>
          </ac:grpSpMkLst>
        </pc:grpChg>
        <pc:grpChg chg="del">
          <ac:chgData name="NGUYEN PHAM ANH THU" userId="baf72463-252b-4d5f-a6ca-5a6327a9888d" providerId="ADAL" clId="{A230E93B-D9B0-4DCB-AA16-381D18A8938B}" dt="2022-01-08T10:12:29.074" v="8132" actId="478"/>
          <ac:grpSpMkLst>
            <pc:docMk/>
            <pc:sldMk cId="1969012749" sldId="315"/>
            <ac:grpSpMk id="207" creationId="{0E4B0085-53B9-4903-9040-1D02E5DB972E}"/>
          </ac:grpSpMkLst>
        </pc:grpChg>
        <pc:grpChg chg="del">
          <ac:chgData name="NGUYEN PHAM ANH THU" userId="baf72463-252b-4d5f-a6ca-5a6327a9888d" providerId="ADAL" clId="{A230E93B-D9B0-4DCB-AA16-381D18A8938B}" dt="2022-01-08T10:12:29.074" v="8132" actId="478"/>
          <ac:grpSpMkLst>
            <pc:docMk/>
            <pc:sldMk cId="1969012749" sldId="315"/>
            <ac:grpSpMk id="210" creationId="{7CB9BE63-522B-4157-A574-2D455D389F9B}"/>
          </ac:grpSpMkLst>
        </pc:grpChg>
        <pc:grpChg chg="del">
          <ac:chgData name="NGUYEN PHAM ANH THU" userId="baf72463-252b-4d5f-a6ca-5a6327a9888d" providerId="ADAL" clId="{A230E93B-D9B0-4DCB-AA16-381D18A8938B}" dt="2022-01-08T10:12:29.074" v="8132" actId="478"/>
          <ac:grpSpMkLst>
            <pc:docMk/>
            <pc:sldMk cId="1969012749" sldId="315"/>
            <ac:grpSpMk id="321" creationId="{B59C3237-8F3D-4B24-8063-950C3E88D66B}"/>
          </ac:grpSpMkLst>
        </pc:grpChg>
        <pc:grpChg chg="del">
          <ac:chgData name="NGUYEN PHAM ANH THU" userId="baf72463-252b-4d5f-a6ca-5a6327a9888d" providerId="ADAL" clId="{A230E93B-D9B0-4DCB-AA16-381D18A8938B}" dt="2022-01-08T10:12:29.074" v="8132" actId="478"/>
          <ac:grpSpMkLst>
            <pc:docMk/>
            <pc:sldMk cId="1969012749" sldId="315"/>
            <ac:grpSpMk id="332" creationId="{8D4BF559-403E-4249-8870-48A771A4753E}"/>
          </ac:grpSpMkLst>
        </pc:grpChg>
        <pc:grpChg chg="del">
          <ac:chgData name="NGUYEN PHAM ANH THU" userId="baf72463-252b-4d5f-a6ca-5a6327a9888d" providerId="ADAL" clId="{A230E93B-D9B0-4DCB-AA16-381D18A8938B}" dt="2022-01-08T10:12:29.074" v="8132" actId="478"/>
          <ac:grpSpMkLst>
            <pc:docMk/>
            <pc:sldMk cId="1969012749" sldId="315"/>
            <ac:grpSpMk id="343" creationId="{C2951470-E061-4441-84B1-BD9670B9685C}"/>
          </ac:grpSpMkLst>
        </pc:grpChg>
        <pc:grpChg chg="add mod topLvl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449" creationId="{84DBE309-BBA5-4525-94DF-C759D341C728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465" creationId="{6093A61E-7220-49D6-A0D9-8E89B86D1A13}"/>
          </ac:grpSpMkLst>
        </pc:grpChg>
        <pc:grpChg chg="mod">
          <ac:chgData name="NGUYEN PHAM ANH THU" userId="baf72463-252b-4d5f-a6ca-5a6327a9888d" providerId="ADAL" clId="{A230E93B-D9B0-4DCB-AA16-381D18A8938B}" dt="2022-01-08T10:16:25.724" v="8184"/>
          <ac:grpSpMkLst>
            <pc:docMk/>
            <pc:sldMk cId="1969012749" sldId="315"/>
            <ac:grpSpMk id="466" creationId="{84BE01E8-D1DD-4C81-AFA4-C8720F0D8863}"/>
          </ac:grpSpMkLst>
        </pc:grpChg>
        <pc:grpChg chg="mod">
          <ac:chgData name="NGUYEN PHAM ANH THU" userId="baf72463-252b-4d5f-a6ca-5a6327a9888d" providerId="ADAL" clId="{A230E93B-D9B0-4DCB-AA16-381D18A8938B}" dt="2022-01-08T10:16:25.724" v="8184"/>
          <ac:grpSpMkLst>
            <pc:docMk/>
            <pc:sldMk cId="1969012749" sldId="315"/>
            <ac:grpSpMk id="467" creationId="{40D07414-46F4-4CB7-82B0-AFA611F25729}"/>
          </ac:grpSpMkLst>
        </pc:grpChg>
        <pc:grpChg chg="mod">
          <ac:chgData name="NGUYEN PHAM ANH THU" userId="baf72463-252b-4d5f-a6ca-5a6327a9888d" providerId="ADAL" clId="{A230E93B-D9B0-4DCB-AA16-381D18A8938B}" dt="2022-01-08T10:16:25.724" v="8184"/>
          <ac:grpSpMkLst>
            <pc:docMk/>
            <pc:sldMk cId="1969012749" sldId="315"/>
            <ac:grpSpMk id="468" creationId="{B96B26B2-CF21-4014-B5BA-73A39B0E24D5}"/>
          </ac:grpSpMkLst>
        </pc:grpChg>
        <pc:grpChg chg="mod">
          <ac:chgData name="NGUYEN PHAM ANH THU" userId="baf72463-252b-4d5f-a6ca-5a6327a9888d" providerId="ADAL" clId="{A230E93B-D9B0-4DCB-AA16-381D18A8938B}" dt="2022-01-08T10:16:25.724" v="8184"/>
          <ac:grpSpMkLst>
            <pc:docMk/>
            <pc:sldMk cId="1969012749" sldId="315"/>
            <ac:grpSpMk id="469" creationId="{E6CADC4A-4182-4FE7-90C6-62D31AD03216}"/>
          </ac:grpSpMkLst>
        </pc:grpChg>
        <pc:grpChg chg="mod">
          <ac:chgData name="NGUYEN PHAM ANH THU" userId="baf72463-252b-4d5f-a6ca-5a6327a9888d" providerId="ADAL" clId="{A230E93B-D9B0-4DCB-AA16-381D18A8938B}" dt="2022-01-08T10:16:25.724" v="8184"/>
          <ac:grpSpMkLst>
            <pc:docMk/>
            <pc:sldMk cId="1969012749" sldId="315"/>
            <ac:grpSpMk id="470" creationId="{400171CB-7954-45D5-A3BB-62DEDC01525B}"/>
          </ac:grpSpMkLst>
        </pc:grpChg>
        <pc:grpChg chg="mod">
          <ac:chgData name="NGUYEN PHAM ANH THU" userId="baf72463-252b-4d5f-a6ca-5a6327a9888d" providerId="ADAL" clId="{A230E93B-D9B0-4DCB-AA16-381D18A8938B}" dt="2022-01-08T10:16:25.724" v="8184"/>
          <ac:grpSpMkLst>
            <pc:docMk/>
            <pc:sldMk cId="1969012749" sldId="315"/>
            <ac:grpSpMk id="471" creationId="{10BC4E63-50E3-4B92-842F-27015D701245}"/>
          </ac:grpSpMkLst>
        </pc:grpChg>
        <pc:grpChg chg="mod">
          <ac:chgData name="NGUYEN PHAM ANH THU" userId="baf72463-252b-4d5f-a6ca-5a6327a9888d" providerId="ADAL" clId="{A230E93B-D9B0-4DCB-AA16-381D18A8938B}" dt="2022-01-08T10:16:25.724" v="8184"/>
          <ac:grpSpMkLst>
            <pc:docMk/>
            <pc:sldMk cId="1969012749" sldId="315"/>
            <ac:grpSpMk id="472" creationId="{C923EDCD-4EA9-4E4D-B42C-FC33EE525847}"/>
          </ac:grpSpMkLst>
        </pc:grpChg>
        <pc:grpChg chg="mod">
          <ac:chgData name="NGUYEN PHAM ANH THU" userId="baf72463-252b-4d5f-a6ca-5a6327a9888d" providerId="ADAL" clId="{A230E93B-D9B0-4DCB-AA16-381D18A8938B}" dt="2022-01-08T10:16:25.724" v="8184"/>
          <ac:grpSpMkLst>
            <pc:docMk/>
            <pc:sldMk cId="1969012749" sldId="315"/>
            <ac:grpSpMk id="473" creationId="{5EF2AECF-2A59-4F68-8704-7588401DB33E}"/>
          </ac:grpSpMkLst>
        </pc:grpChg>
        <pc:grpChg chg="mod">
          <ac:chgData name="NGUYEN PHAM ANH THU" userId="baf72463-252b-4d5f-a6ca-5a6327a9888d" providerId="ADAL" clId="{A230E93B-D9B0-4DCB-AA16-381D18A8938B}" dt="2022-01-08T10:16:25.724" v="8184"/>
          <ac:grpSpMkLst>
            <pc:docMk/>
            <pc:sldMk cId="1969012749" sldId="315"/>
            <ac:grpSpMk id="474" creationId="{36130048-2A8A-45C8-B812-FD4042C4E94E}"/>
          </ac:grpSpMkLst>
        </pc:grpChg>
        <pc:grpChg chg="mod">
          <ac:chgData name="NGUYEN PHAM ANH THU" userId="baf72463-252b-4d5f-a6ca-5a6327a9888d" providerId="ADAL" clId="{A230E93B-D9B0-4DCB-AA16-381D18A8938B}" dt="2022-01-08T10:16:25.724" v="8184"/>
          <ac:grpSpMkLst>
            <pc:docMk/>
            <pc:sldMk cId="1969012749" sldId="315"/>
            <ac:grpSpMk id="475" creationId="{1C6A0F27-7805-4FC2-B146-2CCFC8C61F01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576" creationId="{8B2C7A63-DE3F-4019-900B-B914BEFC9EA8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587" creationId="{D825337C-BEC5-42E6-9117-FF9047D07B10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598" creationId="{FD99BBE6-25BD-471E-8332-EF7E1E908079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609" creationId="{0675D96E-046B-4D9C-82B7-14D5164BDAE2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620" creationId="{2469AF1E-28E0-4AF3-99FE-63C428949740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631" creationId="{BD2E9BD2-2493-4297-AE7A-EF0B582A777C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642" creationId="{E6813846-DB0F-4E45-858B-099D6B791D16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653" creationId="{44F69F0A-B70A-4794-A37A-23FE48CAE897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664" creationId="{36C45BE9-0118-4ADA-BF8A-C8371964D495}"/>
          </ac:grpSpMkLst>
        </pc:grpChg>
        <pc:grpChg chg="mod">
          <ac:chgData name="NGUYEN PHAM ANH THU" userId="baf72463-252b-4d5f-a6ca-5a6327a9888d" providerId="ADAL" clId="{A230E93B-D9B0-4DCB-AA16-381D18A8938B}" dt="2022-01-08T10:17:33.658" v="8200"/>
          <ac:grpSpMkLst>
            <pc:docMk/>
            <pc:sldMk cId="1969012749" sldId="315"/>
            <ac:grpSpMk id="665" creationId="{3B284F87-C590-45F5-97F9-851BEA9C6CB8}"/>
          </ac:grpSpMkLst>
        </pc:grpChg>
        <pc:grpChg chg="mod">
          <ac:chgData name="NGUYEN PHAM ANH THU" userId="baf72463-252b-4d5f-a6ca-5a6327a9888d" providerId="ADAL" clId="{A230E93B-D9B0-4DCB-AA16-381D18A8938B}" dt="2022-01-08T10:17:33.658" v="8200"/>
          <ac:grpSpMkLst>
            <pc:docMk/>
            <pc:sldMk cId="1969012749" sldId="315"/>
            <ac:grpSpMk id="666" creationId="{31534C6D-50B2-4631-83FE-91163EBD43A4}"/>
          </ac:grpSpMkLst>
        </pc:grpChg>
        <pc:grpChg chg="mod">
          <ac:chgData name="NGUYEN PHAM ANH THU" userId="baf72463-252b-4d5f-a6ca-5a6327a9888d" providerId="ADAL" clId="{A230E93B-D9B0-4DCB-AA16-381D18A8938B}" dt="2022-01-08T10:17:33.658" v="8200"/>
          <ac:grpSpMkLst>
            <pc:docMk/>
            <pc:sldMk cId="1969012749" sldId="315"/>
            <ac:grpSpMk id="667" creationId="{912B794B-B9D5-4C03-B5BB-0CB2BDF61B8E}"/>
          </ac:grpSpMkLst>
        </pc:grpChg>
        <pc:grpChg chg="mod">
          <ac:chgData name="NGUYEN PHAM ANH THU" userId="baf72463-252b-4d5f-a6ca-5a6327a9888d" providerId="ADAL" clId="{A230E93B-D9B0-4DCB-AA16-381D18A8938B}" dt="2022-01-08T10:17:33.658" v="8200"/>
          <ac:grpSpMkLst>
            <pc:docMk/>
            <pc:sldMk cId="1969012749" sldId="315"/>
            <ac:grpSpMk id="668" creationId="{AC07FD6F-1D1C-4E91-BA06-E76DF16DEA8F}"/>
          </ac:grpSpMkLst>
        </pc:grpChg>
        <pc:grpChg chg="mod">
          <ac:chgData name="NGUYEN PHAM ANH THU" userId="baf72463-252b-4d5f-a6ca-5a6327a9888d" providerId="ADAL" clId="{A230E93B-D9B0-4DCB-AA16-381D18A8938B}" dt="2022-01-08T10:17:33.658" v="8200"/>
          <ac:grpSpMkLst>
            <pc:docMk/>
            <pc:sldMk cId="1969012749" sldId="315"/>
            <ac:grpSpMk id="669" creationId="{CA18E0C6-22CB-4A29-96DE-C1125585CF39}"/>
          </ac:grpSpMkLst>
        </pc:grpChg>
        <pc:grpChg chg="mod">
          <ac:chgData name="NGUYEN PHAM ANH THU" userId="baf72463-252b-4d5f-a6ca-5a6327a9888d" providerId="ADAL" clId="{A230E93B-D9B0-4DCB-AA16-381D18A8938B}" dt="2022-01-08T10:17:33.658" v="8200"/>
          <ac:grpSpMkLst>
            <pc:docMk/>
            <pc:sldMk cId="1969012749" sldId="315"/>
            <ac:grpSpMk id="670" creationId="{119F7BFB-6C91-4483-98D8-7D2FCD9001C1}"/>
          </ac:grpSpMkLst>
        </pc:grpChg>
        <pc:grpChg chg="mod">
          <ac:chgData name="NGUYEN PHAM ANH THU" userId="baf72463-252b-4d5f-a6ca-5a6327a9888d" providerId="ADAL" clId="{A230E93B-D9B0-4DCB-AA16-381D18A8938B}" dt="2022-01-08T10:17:33.658" v="8200"/>
          <ac:grpSpMkLst>
            <pc:docMk/>
            <pc:sldMk cId="1969012749" sldId="315"/>
            <ac:grpSpMk id="671" creationId="{465F9EB5-F611-44A7-91F5-FCD36D21F42C}"/>
          </ac:grpSpMkLst>
        </pc:grpChg>
        <pc:grpChg chg="mod">
          <ac:chgData name="NGUYEN PHAM ANH THU" userId="baf72463-252b-4d5f-a6ca-5a6327a9888d" providerId="ADAL" clId="{A230E93B-D9B0-4DCB-AA16-381D18A8938B}" dt="2022-01-08T10:17:33.658" v="8200"/>
          <ac:grpSpMkLst>
            <pc:docMk/>
            <pc:sldMk cId="1969012749" sldId="315"/>
            <ac:grpSpMk id="672" creationId="{3E12A697-30B2-46D6-9548-BF35DB692A46}"/>
          </ac:grpSpMkLst>
        </pc:grpChg>
        <pc:grpChg chg="mod">
          <ac:chgData name="NGUYEN PHAM ANH THU" userId="baf72463-252b-4d5f-a6ca-5a6327a9888d" providerId="ADAL" clId="{A230E93B-D9B0-4DCB-AA16-381D18A8938B}" dt="2022-01-08T10:17:33.658" v="8200"/>
          <ac:grpSpMkLst>
            <pc:docMk/>
            <pc:sldMk cId="1969012749" sldId="315"/>
            <ac:grpSpMk id="673" creationId="{70A477AF-F792-4818-9113-F4EFCB24269A}"/>
          </ac:grpSpMkLst>
        </pc:grpChg>
        <pc:grpChg chg="mod">
          <ac:chgData name="NGUYEN PHAM ANH THU" userId="baf72463-252b-4d5f-a6ca-5a6327a9888d" providerId="ADAL" clId="{A230E93B-D9B0-4DCB-AA16-381D18A8938B}" dt="2022-01-08T10:17:33.658" v="8200"/>
          <ac:grpSpMkLst>
            <pc:docMk/>
            <pc:sldMk cId="1969012749" sldId="315"/>
            <ac:grpSpMk id="674" creationId="{D7F73D38-5CBC-481D-B02E-854B68258D17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775" creationId="{6F6F4A9D-98E4-48AE-9975-64AFDA8FD879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786" creationId="{C10ED998-176E-4555-AF3B-7D767A4C9991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797" creationId="{A9A5439F-8589-4593-A16C-F9C1BC8D0716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808" creationId="{3624439B-DB04-4434-86E3-D1E34E9AC0E1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819" creationId="{663FDFF5-B863-4288-BB08-9639EDB0C2FE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830" creationId="{881D7319-888B-4900-A9D9-3A68DCA5FA18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841" creationId="{18F0F13F-15C2-4667-977A-537CC6C77796}"/>
          </ac:grpSpMkLst>
        </pc:grpChg>
        <pc:grpChg chg="mod">
          <ac:chgData name="NGUYEN PHAM ANH THU" userId="baf72463-252b-4d5f-a6ca-5a6327a9888d" providerId="ADAL" clId="{A230E93B-D9B0-4DCB-AA16-381D18A8938B}" dt="2022-01-08T10:18:00.526" v="8204"/>
          <ac:grpSpMkLst>
            <pc:docMk/>
            <pc:sldMk cId="1969012749" sldId="315"/>
            <ac:grpSpMk id="842" creationId="{9126E417-61D7-4DAD-8831-CA3C20557727}"/>
          </ac:grpSpMkLst>
        </pc:grpChg>
        <pc:grpChg chg="mod">
          <ac:chgData name="NGUYEN PHAM ANH THU" userId="baf72463-252b-4d5f-a6ca-5a6327a9888d" providerId="ADAL" clId="{A230E93B-D9B0-4DCB-AA16-381D18A8938B}" dt="2022-01-08T10:18:00.526" v="8204"/>
          <ac:grpSpMkLst>
            <pc:docMk/>
            <pc:sldMk cId="1969012749" sldId="315"/>
            <ac:grpSpMk id="843" creationId="{625B1245-A2FA-4EFC-B268-5773E7A6952E}"/>
          </ac:grpSpMkLst>
        </pc:grpChg>
        <pc:grpChg chg="mod">
          <ac:chgData name="NGUYEN PHAM ANH THU" userId="baf72463-252b-4d5f-a6ca-5a6327a9888d" providerId="ADAL" clId="{A230E93B-D9B0-4DCB-AA16-381D18A8938B}" dt="2022-01-08T10:18:00.526" v="8204"/>
          <ac:grpSpMkLst>
            <pc:docMk/>
            <pc:sldMk cId="1969012749" sldId="315"/>
            <ac:grpSpMk id="844" creationId="{86DF531A-9739-4433-AB31-78F059459CF5}"/>
          </ac:grpSpMkLst>
        </pc:grpChg>
        <pc:grpChg chg="mod">
          <ac:chgData name="NGUYEN PHAM ANH THU" userId="baf72463-252b-4d5f-a6ca-5a6327a9888d" providerId="ADAL" clId="{A230E93B-D9B0-4DCB-AA16-381D18A8938B}" dt="2022-01-08T10:18:00.526" v="8204"/>
          <ac:grpSpMkLst>
            <pc:docMk/>
            <pc:sldMk cId="1969012749" sldId="315"/>
            <ac:grpSpMk id="845" creationId="{70157173-62AF-49C9-9D64-CC43C764B498}"/>
          </ac:grpSpMkLst>
        </pc:grpChg>
        <pc:grpChg chg="mod">
          <ac:chgData name="NGUYEN PHAM ANH THU" userId="baf72463-252b-4d5f-a6ca-5a6327a9888d" providerId="ADAL" clId="{A230E93B-D9B0-4DCB-AA16-381D18A8938B}" dt="2022-01-08T10:18:00.526" v="8204"/>
          <ac:grpSpMkLst>
            <pc:docMk/>
            <pc:sldMk cId="1969012749" sldId="315"/>
            <ac:grpSpMk id="846" creationId="{5C7497ED-6CC7-49AE-8A86-F038AF85425F}"/>
          </ac:grpSpMkLst>
        </pc:grpChg>
        <pc:grpChg chg="mod">
          <ac:chgData name="NGUYEN PHAM ANH THU" userId="baf72463-252b-4d5f-a6ca-5a6327a9888d" providerId="ADAL" clId="{A230E93B-D9B0-4DCB-AA16-381D18A8938B}" dt="2022-01-08T10:18:00.526" v="8204"/>
          <ac:grpSpMkLst>
            <pc:docMk/>
            <pc:sldMk cId="1969012749" sldId="315"/>
            <ac:grpSpMk id="847" creationId="{BD95107D-3E20-4568-BF73-B3B413F4EA33}"/>
          </ac:grpSpMkLst>
        </pc:grpChg>
        <pc:grpChg chg="mod">
          <ac:chgData name="NGUYEN PHAM ANH THU" userId="baf72463-252b-4d5f-a6ca-5a6327a9888d" providerId="ADAL" clId="{A230E93B-D9B0-4DCB-AA16-381D18A8938B}" dt="2022-01-08T10:18:00.526" v="8204"/>
          <ac:grpSpMkLst>
            <pc:docMk/>
            <pc:sldMk cId="1969012749" sldId="315"/>
            <ac:grpSpMk id="848" creationId="{2A370899-F6E7-4063-90B2-CE5D75863C70}"/>
          </ac:grpSpMkLst>
        </pc:grpChg>
        <pc:grpChg chg="mod">
          <ac:chgData name="NGUYEN PHAM ANH THU" userId="baf72463-252b-4d5f-a6ca-5a6327a9888d" providerId="ADAL" clId="{A230E93B-D9B0-4DCB-AA16-381D18A8938B}" dt="2022-01-08T10:18:00.526" v="8204"/>
          <ac:grpSpMkLst>
            <pc:docMk/>
            <pc:sldMk cId="1969012749" sldId="315"/>
            <ac:grpSpMk id="849" creationId="{216D96F8-E09C-4A56-A1D5-3E0024586687}"/>
          </ac:grpSpMkLst>
        </pc:grpChg>
        <pc:grpChg chg="mod">
          <ac:chgData name="NGUYEN PHAM ANH THU" userId="baf72463-252b-4d5f-a6ca-5a6327a9888d" providerId="ADAL" clId="{A230E93B-D9B0-4DCB-AA16-381D18A8938B}" dt="2022-01-08T10:18:00.526" v="8204"/>
          <ac:grpSpMkLst>
            <pc:docMk/>
            <pc:sldMk cId="1969012749" sldId="315"/>
            <ac:grpSpMk id="850" creationId="{DBB25F1F-BD8A-449E-9E62-9931F049ED1A}"/>
          </ac:grpSpMkLst>
        </pc:grpChg>
        <pc:grpChg chg="mod">
          <ac:chgData name="NGUYEN PHAM ANH THU" userId="baf72463-252b-4d5f-a6ca-5a6327a9888d" providerId="ADAL" clId="{A230E93B-D9B0-4DCB-AA16-381D18A8938B}" dt="2022-01-08T10:18:00.526" v="8204"/>
          <ac:grpSpMkLst>
            <pc:docMk/>
            <pc:sldMk cId="1969012749" sldId="315"/>
            <ac:grpSpMk id="851" creationId="{E33C0F60-733A-4983-B452-9B4DEE64D7FA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952" creationId="{0C8CF220-164D-4006-B5CF-EE34977B41BD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963" creationId="{368BB2A0-0552-410A-8CB8-79EC84B76F48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974" creationId="{DDEDFC70-EEC3-4E76-96BA-68ED66BAB4AC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985" creationId="{EDA7B712-5061-4336-B214-97C06C2CEB1F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996" creationId="{57A33485-1CB6-47AE-9E32-6C4FD21FBF48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1007" creationId="{71037BE1-4FBD-48FF-A759-7D22F8AB372F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1018" creationId="{45C45270-2C79-44A9-9DDA-D4D783447428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1029" creationId="{3AC8D811-7DAB-47D9-9DD2-6E280E1CF310}"/>
          </ac:grpSpMkLst>
        </pc:grpChg>
        <pc:grpChg chg="mod">
          <ac:chgData name="NGUYEN PHAM ANH THU" userId="baf72463-252b-4d5f-a6ca-5a6327a9888d" providerId="ADAL" clId="{A230E93B-D9B0-4DCB-AA16-381D18A8938B}" dt="2022-01-08T10:19:00.136" v="8211"/>
          <ac:grpSpMkLst>
            <pc:docMk/>
            <pc:sldMk cId="1969012749" sldId="315"/>
            <ac:grpSpMk id="1030" creationId="{260C55BE-A8D5-42D2-A2B0-5496A09D2DDA}"/>
          </ac:grpSpMkLst>
        </pc:grpChg>
        <pc:grpChg chg="mod">
          <ac:chgData name="NGUYEN PHAM ANH THU" userId="baf72463-252b-4d5f-a6ca-5a6327a9888d" providerId="ADAL" clId="{A230E93B-D9B0-4DCB-AA16-381D18A8938B}" dt="2022-01-08T10:19:00.136" v="8211"/>
          <ac:grpSpMkLst>
            <pc:docMk/>
            <pc:sldMk cId="1969012749" sldId="315"/>
            <ac:grpSpMk id="1031" creationId="{95202D48-7269-4ABF-90ED-5A6B31471F87}"/>
          </ac:grpSpMkLst>
        </pc:grpChg>
        <pc:grpChg chg="mod">
          <ac:chgData name="NGUYEN PHAM ANH THU" userId="baf72463-252b-4d5f-a6ca-5a6327a9888d" providerId="ADAL" clId="{A230E93B-D9B0-4DCB-AA16-381D18A8938B}" dt="2022-01-08T10:19:00.136" v="8211"/>
          <ac:grpSpMkLst>
            <pc:docMk/>
            <pc:sldMk cId="1969012749" sldId="315"/>
            <ac:grpSpMk id="1032" creationId="{07A047D4-8A23-4999-8431-420386973CF5}"/>
          </ac:grpSpMkLst>
        </pc:grpChg>
        <pc:grpChg chg="mod">
          <ac:chgData name="NGUYEN PHAM ANH THU" userId="baf72463-252b-4d5f-a6ca-5a6327a9888d" providerId="ADAL" clId="{A230E93B-D9B0-4DCB-AA16-381D18A8938B}" dt="2022-01-08T10:19:00.136" v="8211"/>
          <ac:grpSpMkLst>
            <pc:docMk/>
            <pc:sldMk cId="1969012749" sldId="315"/>
            <ac:grpSpMk id="1033" creationId="{5C8A6739-A7FC-441B-8AB7-440740ACE03B}"/>
          </ac:grpSpMkLst>
        </pc:grpChg>
        <pc:grpChg chg="mod">
          <ac:chgData name="NGUYEN PHAM ANH THU" userId="baf72463-252b-4d5f-a6ca-5a6327a9888d" providerId="ADAL" clId="{A230E93B-D9B0-4DCB-AA16-381D18A8938B}" dt="2022-01-08T10:19:00.136" v="8211"/>
          <ac:grpSpMkLst>
            <pc:docMk/>
            <pc:sldMk cId="1969012749" sldId="315"/>
            <ac:grpSpMk id="1034" creationId="{422FCA1B-4E52-4396-847C-EF2CC0CC210E}"/>
          </ac:grpSpMkLst>
        </pc:grpChg>
        <pc:grpChg chg="mod">
          <ac:chgData name="NGUYEN PHAM ANH THU" userId="baf72463-252b-4d5f-a6ca-5a6327a9888d" providerId="ADAL" clId="{A230E93B-D9B0-4DCB-AA16-381D18A8938B}" dt="2022-01-08T10:19:00.136" v="8211"/>
          <ac:grpSpMkLst>
            <pc:docMk/>
            <pc:sldMk cId="1969012749" sldId="315"/>
            <ac:grpSpMk id="1035" creationId="{906EE6F6-E6A7-4B87-9FC6-0268C0BB6AF4}"/>
          </ac:grpSpMkLst>
        </pc:grpChg>
        <pc:grpChg chg="mod">
          <ac:chgData name="NGUYEN PHAM ANH THU" userId="baf72463-252b-4d5f-a6ca-5a6327a9888d" providerId="ADAL" clId="{A230E93B-D9B0-4DCB-AA16-381D18A8938B}" dt="2022-01-08T10:19:00.136" v="8211"/>
          <ac:grpSpMkLst>
            <pc:docMk/>
            <pc:sldMk cId="1969012749" sldId="315"/>
            <ac:grpSpMk id="1036" creationId="{AF934CD1-F451-4191-BC98-78517DC1DF18}"/>
          </ac:grpSpMkLst>
        </pc:grpChg>
        <pc:grpChg chg="mod">
          <ac:chgData name="NGUYEN PHAM ANH THU" userId="baf72463-252b-4d5f-a6ca-5a6327a9888d" providerId="ADAL" clId="{A230E93B-D9B0-4DCB-AA16-381D18A8938B}" dt="2022-01-08T10:19:00.136" v="8211"/>
          <ac:grpSpMkLst>
            <pc:docMk/>
            <pc:sldMk cId="1969012749" sldId="315"/>
            <ac:grpSpMk id="1037" creationId="{47907478-4CAA-4920-8F22-0BBDE6C769B0}"/>
          </ac:grpSpMkLst>
        </pc:grpChg>
        <pc:grpChg chg="mod">
          <ac:chgData name="NGUYEN PHAM ANH THU" userId="baf72463-252b-4d5f-a6ca-5a6327a9888d" providerId="ADAL" clId="{A230E93B-D9B0-4DCB-AA16-381D18A8938B}" dt="2022-01-08T10:19:00.136" v="8211"/>
          <ac:grpSpMkLst>
            <pc:docMk/>
            <pc:sldMk cId="1969012749" sldId="315"/>
            <ac:grpSpMk id="1038" creationId="{6D61B703-20D3-4C99-A990-375254476293}"/>
          </ac:grpSpMkLst>
        </pc:grpChg>
        <pc:grpChg chg="mod">
          <ac:chgData name="NGUYEN PHAM ANH THU" userId="baf72463-252b-4d5f-a6ca-5a6327a9888d" providerId="ADAL" clId="{A230E93B-D9B0-4DCB-AA16-381D18A8938B}" dt="2022-01-08T10:19:00.136" v="8211"/>
          <ac:grpSpMkLst>
            <pc:docMk/>
            <pc:sldMk cId="1969012749" sldId="315"/>
            <ac:grpSpMk id="1039" creationId="{F44D3863-D871-4E33-9A32-6CDA215E1CEC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1140" creationId="{B774A623-F2C0-460D-AF45-B8FB5DBD9EB5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1151" creationId="{B4B02D71-11E3-49D1-92C0-02E8414775AA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1162" creationId="{2F592309-7B6A-4DB3-8E3D-CCEA9F6A9CDD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1173" creationId="{19B6624A-E5C2-41C9-A02E-23D1D3A66426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1184" creationId="{5C258769-485E-4F5F-B284-ABC2F976E4E7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1195" creationId="{B6B40667-1C43-4D52-BAE8-97FD430CC767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1206" creationId="{D942AFEC-0776-4D0F-BE85-3E10E4A8DAEE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1217" creationId="{6B97B88F-F5F0-4F23-A20E-D0CA521D1606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1228" creationId="{DE2E75E5-F5B3-49EB-9869-F14128EB3623}"/>
          </ac:grpSpMkLst>
        </pc:grpChg>
        <pc:grpChg chg="mod">
          <ac:chgData name="NGUYEN PHAM ANH THU" userId="baf72463-252b-4d5f-a6ca-5a6327a9888d" providerId="ADAL" clId="{A230E93B-D9B0-4DCB-AA16-381D18A8938B}" dt="2022-01-08T10:19:39.765" v="8216"/>
          <ac:grpSpMkLst>
            <pc:docMk/>
            <pc:sldMk cId="1969012749" sldId="315"/>
            <ac:grpSpMk id="1229" creationId="{EA7F2934-4A10-46BD-9855-044A8AA7C3BC}"/>
          </ac:grpSpMkLst>
        </pc:grpChg>
        <pc:grpChg chg="mod">
          <ac:chgData name="NGUYEN PHAM ANH THU" userId="baf72463-252b-4d5f-a6ca-5a6327a9888d" providerId="ADAL" clId="{A230E93B-D9B0-4DCB-AA16-381D18A8938B}" dt="2022-01-08T10:19:39.765" v="8216"/>
          <ac:grpSpMkLst>
            <pc:docMk/>
            <pc:sldMk cId="1969012749" sldId="315"/>
            <ac:grpSpMk id="1230" creationId="{8B2D8D88-3D6A-44CF-9986-84669D3C9F34}"/>
          </ac:grpSpMkLst>
        </pc:grpChg>
        <pc:grpChg chg="mod">
          <ac:chgData name="NGUYEN PHAM ANH THU" userId="baf72463-252b-4d5f-a6ca-5a6327a9888d" providerId="ADAL" clId="{A230E93B-D9B0-4DCB-AA16-381D18A8938B}" dt="2022-01-08T10:19:39.765" v="8216"/>
          <ac:grpSpMkLst>
            <pc:docMk/>
            <pc:sldMk cId="1969012749" sldId="315"/>
            <ac:grpSpMk id="1231" creationId="{9A278873-DA34-48CD-8751-68D950A65B81}"/>
          </ac:grpSpMkLst>
        </pc:grpChg>
        <pc:grpChg chg="mod">
          <ac:chgData name="NGUYEN PHAM ANH THU" userId="baf72463-252b-4d5f-a6ca-5a6327a9888d" providerId="ADAL" clId="{A230E93B-D9B0-4DCB-AA16-381D18A8938B}" dt="2022-01-08T10:19:39.765" v="8216"/>
          <ac:grpSpMkLst>
            <pc:docMk/>
            <pc:sldMk cId="1969012749" sldId="315"/>
            <ac:grpSpMk id="1232" creationId="{7E7766FD-0E2C-471A-854C-8FBE8CD8ECAE}"/>
          </ac:grpSpMkLst>
        </pc:grpChg>
        <pc:grpChg chg="mod">
          <ac:chgData name="NGUYEN PHAM ANH THU" userId="baf72463-252b-4d5f-a6ca-5a6327a9888d" providerId="ADAL" clId="{A230E93B-D9B0-4DCB-AA16-381D18A8938B}" dt="2022-01-08T10:19:39.765" v="8216"/>
          <ac:grpSpMkLst>
            <pc:docMk/>
            <pc:sldMk cId="1969012749" sldId="315"/>
            <ac:grpSpMk id="1233" creationId="{91349BDA-2CD0-4736-82BE-8C35B7A9C97F}"/>
          </ac:grpSpMkLst>
        </pc:grpChg>
        <pc:grpChg chg="mod">
          <ac:chgData name="NGUYEN PHAM ANH THU" userId="baf72463-252b-4d5f-a6ca-5a6327a9888d" providerId="ADAL" clId="{A230E93B-D9B0-4DCB-AA16-381D18A8938B}" dt="2022-01-08T10:19:39.765" v="8216"/>
          <ac:grpSpMkLst>
            <pc:docMk/>
            <pc:sldMk cId="1969012749" sldId="315"/>
            <ac:grpSpMk id="1234" creationId="{C0B11CEA-7520-4E95-94FD-8E9197BE5884}"/>
          </ac:grpSpMkLst>
        </pc:grpChg>
        <pc:grpChg chg="mod">
          <ac:chgData name="NGUYEN PHAM ANH THU" userId="baf72463-252b-4d5f-a6ca-5a6327a9888d" providerId="ADAL" clId="{A230E93B-D9B0-4DCB-AA16-381D18A8938B}" dt="2022-01-08T10:19:39.765" v="8216"/>
          <ac:grpSpMkLst>
            <pc:docMk/>
            <pc:sldMk cId="1969012749" sldId="315"/>
            <ac:grpSpMk id="1235" creationId="{B806FEF1-4C61-40AB-A6FA-0A7DA932BC16}"/>
          </ac:grpSpMkLst>
        </pc:grpChg>
        <pc:grpChg chg="mod">
          <ac:chgData name="NGUYEN PHAM ANH THU" userId="baf72463-252b-4d5f-a6ca-5a6327a9888d" providerId="ADAL" clId="{A230E93B-D9B0-4DCB-AA16-381D18A8938B}" dt="2022-01-08T10:19:39.765" v="8216"/>
          <ac:grpSpMkLst>
            <pc:docMk/>
            <pc:sldMk cId="1969012749" sldId="315"/>
            <ac:grpSpMk id="1236" creationId="{D7866EEB-77B1-43D1-8B6E-0B1E45B25E9D}"/>
          </ac:grpSpMkLst>
        </pc:grpChg>
        <pc:grpChg chg="mod">
          <ac:chgData name="NGUYEN PHAM ANH THU" userId="baf72463-252b-4d5f-a6ca-5a6327a9888d" providerId="ADAL" clId="{A230E93B-D9B0-4DCB-AA16-381D18A8938B}" dt="2022-01-08T10:19:39.765" v="8216"/>
          <ac:grpSpMkLst>
            <pc:docMk/>
            <pc:sldMk cId="1969012749" sldId="315"/>
            <ac:grpSpMk id="1237" creationId="{C22F2D66-9089-4BC4-9D60-439020B59C5C}"/>
          </ac:grpSpMkLst>
        </pc:grpChg>
        <pc:grpChg chg="mod">
          <ac:chgData name="NGUYEN PHAM ANH THU" userId="baf72463-252b-4d5f-a6ca-5a6327a9888d" providerId="ADAL" clId="{A230E93B-D9B0-4DCB-AA16-381D18A8938B}" dt="2022-01-08T10:19:39.765" v="8216"/>
          <ac:grpSpMkLst>
            <pc:docMk/>
            <pc:sldMk cId="1969012749" sldId="315"/>
            <ac:grpSpMk id="1238" creationId="{A30F4717-A5FC-46A9-AB7E-46B90AE4D7C8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1339" creationId="{DBF1B38F-041D-460B-A841-6540F2C973D1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1350" creationId="{06E29D9B-8534-413A-9166-786AE44E62D7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1361" creationId="{2B1F336C-4951-4A99-82FD-3909AFDEEAC2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1372" creationId="{2E2EA178-44D6-4C27-9D92-56EB800596D2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1383" creationId="{9AA04B86-7C72-47A3-862E-C27A85EFA775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1394" creationId="{AEE10453-933D-44A6-ADF1-78C54F681EB8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1405" creationId="{61B71CBE-2708-4327-B9AD-FD6C8D0F0854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1416" creationId="{B467C6E9-BB0D-436C-9C5D-7FB8B809C2B3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1427" creationId="{21888368-E589-476E-A58C-01C81E5F9B73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1438" creationId="{C4093F27-B824-404D-951B-326C96C64602}"/>
          </ac:grpSpMkLst>
        </pc:grpChg>
        <pc:grpChg chg="mod">
          <ac:chgData name="NGUYEN PHAM ANH THU" userId="baf72463-252b-4d5f-a6ca-5a6327a9888d" providerId="ADAL" clId="{A230E93B-D9B0-4DCB-AA16-381D18A8938B}" dt="2022-01-08T10:20:11.906" v="8220"/>
          <ac:grpSpMkLst>
            <pc:docMk/>
            <pc:sldMk cId="1969012749" sldId="315"/>
            <ac:grpSpMk id="1439" creationId="{029A2CEF-98D1-498A-885D-C0FCF28E87C8}"/>
          </ac:grpSpMkLst>
        </pc:grpChg>
        <pc:grpChg chg="mod">
          <ac:chgData name="NGUYEN PHAM ANH THU" userId="baf72463-252b-4d5f-a6ca-5a6327a9888d" providerId="ADAL" clId="{A230E93B-D9B0-4DCB-AA16-381D18A8938B}" dt="2022-01-08T10:20:11.906" v="8220"/>
          <ac:grpSpMkLst>
            <pc:docMk/>
            <pc:sldMk cId="1969012749" sldId="315"/>
            <ac:grpSpMk id="1440" creationId="{9336FAA2-8B4B-4E54-B619-D7FAD90BAFD9}"/>
          </ac:grpSpMkLst>
        </pc:grpChg>
        <pc:grpChg chg="mod">
          <ac:chgData name="NGUYEN PHAM ANH THU" userId="baf72463-252b-4d5f-a6ca-5a6327a9888d" providerId="ADAL" clId="{A230E93B-D9B0-4DCB-AA16-381D18A8938B}" dt="2022-01-08T10:20:11.906" v="8220"/>
          <ac:grpSpMkLst>
            <pc:docMk/>
            <pc:sldMk cId="1969012749" sldId="315"/>
            <ac:grpSpMk id="1441" creationId="{7E38FB92-6BF7-4284-B7CD-1D833A08A3D9}"/>
          </ac:grpSpMkLst>
        </pc:grpChg>
        <pc:grpChg chg="mod">
          <ac:chgData name="NGUYEN PHAM ANH THU" userId="baf72463-252b-4d5f-a6ca-5a6327a9888d" providerId="ADAL" clId="{A230E93B-D9B0-4DCB-AA16-381D18A8938B}" dt="2022-01-08T10:20:11.906" v="8220"/>
          <ac:grpSpMkLst>
            <pc:docMk/>
            <pc:sldMk cId="1969012749" sldId="315"/>
            <ac:grpSpMk id="1442" creationId="{9B0383CF-F719-45FA-A6C3-4A85B4EE87D2}"/>
          </ac:grpSpMkLst>
        </pc:grpChg>
        <pc:grpChg chg="mod">
          <ac:chgData name="NGUYEN PHAM ANH THU" userId="baf72463-252b-4d5f-a6ca-5a6327a9888d" providerId="ADAL" clId="{A230E93B-D9B0-4DCB-AA16-381D18A8938B}" dt="2022-01-08T10:20:11.906" v="8220"/>
          <ac:grpSpMkLst>
            <pc:docMk/>
            <pc:sldMk cId="1969012749" sldId="315"/>
            <ac:grpSpMk id="1443" creationId="{96FD0A04-9D58-4CDB-AFB7-2DBC158DCA51}"/>
          </ac:grpSpMkLst>
        </pc:grpChg>
        <pc:grpChg chg="mod">
          <ac:chgData name="NGUYEN PHAM ANH THU" userId="baf72463-252b-4d5f-a6ca-5a6327a9888d" providerId="ADAL" clId="{A230E93B-D9B0-4DCB-AA16-381D18A8938B}" dt="2022-01-08T10:20:11.906" v="8220"/>
          <ac:grpSpMkLst>
            <pc:docMk/>
            <pc:sldMk cId="1969012749" sldId="315"/>
            <ac:grpSpMk id="1444" creationId="{40168954-98BD-4209-8783-B3081C607757}"/>
          </ac:grpSpMkLst>
        </pc:grpChg>
        <pc:grpChg chg="mod">
          <ac:chgData name="NGUYEN PHAM ANH THU" userId="baf72463-252b-4d5f-a6ca-5a6327a9888d" providerId="ADAL" clId="{A230E93B-D9B0-4DCB-AA16-381D18A8938B}" dt="2022-01-08T10:20:11.906" v="8220"/>
          <ac:grpSpMkLst>
            <pc:docMk/>
            <pc:sldMk cId="1969012749" sldId="315"/>
            <ac:grpSpMk id="1445" creationId="{2485073C-8145-4060-ACEE-41BB0B315804}"/>
          </ac:grpSpMkLst>
        </pc:grpChg>
        <pc:grpChg chg="mod">
          <ac:chgData name="NGUYEN PHAM ANH THU" userId="baf72463-252b-4d5f-a6ca-5a6327a9888d" providerId="ADAL" clId="{A230E93B-D9B0-4DCB-AA16-381D18A8938B}" dt="2022-01-08T10:20:11.906" v="8220"/>
          <ac:grpSpMkLst>
            <pc:docMk/>
            <pc:sldMk cId="1969012749" sldId="315"/>
            <ac:grpSpMk id="1446" creationId="{01BF6CC0-0EFB-496F-AD84-F00EFD76ED13}"/>
          </ac:grpSpMkLst>
        </pc:grpChg>
        <pc:grpChg chg="mod">
          <ac:chgData name="NGUYEN PHAM ANH THU" userId="baf72463-252b-4d5f-a6ca-5a6327a9888d" providerId="ADAL" clId="{A230E93B-D9B0-4DCB-AA16-381D18A8938B}" dt="2022-01-08T10:20:11.906" v="8220"/>
          <ac:grpSpMkLst>
            <pc:docMk/>
            <pc:sldMk cId="1969012749" sldId="315"/>
            <ac:grpSpMk id="1447" creationId="{454D6D2F-0C7A-419D-B16A-643AD56D7064}"/>
          </ac:grpSpMkLst>
        </pc:grpChg>
        <pc:grpChg chg="mod">
          <ac:chgData name="NGUYEN PHAM ANH THU" userId="baf72463-252b-4d5f-a6ca-5a6327a9888d" providerId="ADAL" clId="{A230E93B-D9B0-4DCB-AA16-381D18A8938B}" dt="2022-01-08T10:20:11.906" v="8220"/>
          <ac:grpSpMkLst>
            <pc:docMk/>
            <pc:sldMk cId="1969012749" sldId="315"/>
            <ac:grpSpMk id="1448" creationId="{5C9DFBC2-DCB1-4A97-B663-42B63D42311A}"/>
          </ac:grpSpMkLst>
        </pc:grpChg>
        <pc:grpChg chg="add del mod">
          <ac:chgData name="NGUYEN PHAM ANH THU" userId="baf72463-252b-4d5f-a6ca-5a6327a9888d" providerId="ADAL" clId="{A230E93B-D9B0-4DCB-AA16-381D18A8938B}" dt="2022-01-08T10:21:53.269" v="8222" actId="478"/>
          <ac:grpSpMkLst>
            <pc:docMk/>
            <pc:sldMk cId="1969012749" sldId="315"/>
            <ac:grpSpMk id="1549" creationId="{8D8F4644-80F9-48F1-ADCE-7DAF076C6C45}"/>
          </ac:grpSpMkLst>
        </pc:grpChg>
        <pc:grpChg chg="add del mod">
          <ac:chgData name="NGUYEN PHAM ANH THU" userId="baf72463-252b-4d5f-a6ca-5a6327a9888d" providerId="ADAL" clId="{A230E93B-D9B0-4DCB-AA16-381D18A8938B}" dt="2022-01-08T10:21:53.269" v="8222" actId="478"/>
          <ac:grpSpMkLst>
            <pc:docMk/>
            <pc:sldMk cId="1969012749" sldId="315"/>
            <ac:grpSpMk id="1560" creationId="{1E06A849-6CEF-404E-9093-88D6D292FB1E}"/>
          </ac:grpSpMkLst>
        </pc:grpChg>
        <pc:grpChg chg="add del mod">
          <ac:chgData name="NGUYEN PHAM ANH THU" userId="baf72463-252b-4d5f-a6ca-5a6327a9888d" providerId="ADAL" clId="{A230E93B-D9B0-4DCB-AA16-381D18A8938B}" dt="2022-01-08T10:21:53.269" v="8222" actId="478"/>
          <ac:grpSpMkLst>
            <pc:docMk/>
            <pc:sldMk cId="1969012749" sldId="315"/>
            <ac:grpSpMk id="1571" creationId="{DC935483-3123-475F-8DC1-072BE48A9DAE}"/>
          </ac:grpSpMkLst>
        </pc:grpChg>
        <pc:grpChg chg="add del mod">
          <ac:chgData name="NGUYEN PHAM ANH THU" userId="baf72463-252b-4d5f-a6ca-5a6327a9888d" providerId="ADAL" clId="{A230E93B-D9B0-4DCB-AA16-381D18A8938B}" dt="2022-01-08T10:21:53.269" v="8222" actId="478"/>
          <ac:grpSpMkLst>
            <pc:docMk/>
            <pc:sldMk cId="1969012749" sldId="315"/>
            <ac:grpSpMk id="1582" creationId="{71D0D901-A83D-4035-9DF1-DEBBDEC2860A}"/>
          </ac:grpSpMkLst>
        </pc:grpChg>
        <pc:grpChg chg="add del mod">
          <ac:chgData name="NGUYEN PHAM ANH THU" userId="baf72463-252b-4d5f-a6ca-5a6327a9888d" providerId="ADAL" clId="{A230E93B-D9B0-4DCB-AA16-381D18A8938B}" dt="2022-01-08T10:21:53.269" v="8222" actId="478"/>
          <ac:grpSpMkLst>
            <pc:docMk/>
            <pc:sldMk cId="1969012749" sldId="315"/>
            <ac:grpSpMk id="1593" creationId="{BCB0E973-48B5-4CF5-806B-DB22EAF3DD8B}"/>
          </ac:grpSpMkLst>
        </pc:grpChg>
        <pc:grpChg chg="add del mod">
          <ac:chgData name="NGUYEN PHAM ANH THU" userId="baf72463-252b-4d5f-a6ca-5a6327a9888d" providerId="ADAL" clId="{A230E93B-D9B0-4DCB-AA16-381D18A8938B}" dt="2022-01-08T10:21:53.269" v="8222" actId="478"/>
          <ac:grpSpMkLst>
            <pc:docMk/>
            <pc:sldMk cId="1969012749" sldId="315"/>
            <ac:grpSpMk id="1604" creationId="{1FE04D01-A347-4C96-A0FB-579A78491D0F}"/>
          </ac:grpSpMkLst>
        </pc:grpChg>
        <pc:grpChg chg="add del mod">
          <ac:chgData name="NGUYEN PHAM ANH THU" userId="baf72463-252b-4d5f-a6ca-5a6327a9888d" providerId="ADAL" clId="{A230E93B-D9B0-4DCB-AA16-381D18A8938B}" dt="2022-01-08T10:21:53.269" v="8222" actId="478"/>
          <ac:grpSpMkLst>
            <pc:docMk/>
            <pc:sldMk cId="1969012749" sldId="315"/>
            <ac:grpSpMk id="1615" creationId="{5597CE75-67DB-49F6-9E76-D53B428C0101}"/>
          </ac:grpSpMkLst>
        </pc:grpChg>
        <pc:grpChg chg="add del mod">
          <ac:chgData name="NGUYEN PHAM ANH THU" userId="baf72463-252b-4d5f-a6ca-5a6327a9888d" providerId="ADAL" clId="{A230E93B-D9B0-4DCB-AA16-381D18A8938B}" dt="2022-01-08T10:21:53.269" v="8222" actId="478"/>
          <ac:grpSpMkLst>
            <pc:docMk/>
            <pc:sldMk cId="1969012749" sldId="315"/>
            <ac:grpSpMk id="1626" creationId="{F099D700-83A4-4F26-B447-55CC8B20F01B}"/>
          </ac:grpSpMkLst>
        </pc:grpChg>
        <pc:grpChg chg="add del mod">
          <ac:chgData name="NGUYEN PHAM ANH THU" userId="baf72463-252b-4d5f-a6ca-5a6327a9888d" providerId="ADAL" clId="{A230E93B-D9B0-4DCB-AA16-381D18A8938B}" dt="2022-01-08T10:21:53.269" v="8222" actId="478"/>
          <ac:grpSpMkLst>
            <pc:docMk/>
            <pc:sldMk cId="1969012749" sldId="315"/>
            <ac:grpSpMk id="1637" creationId="{0A2CFFF3-7DBB-4629-A71E-DC9EDA040CBB}"/>
          </ac:grpSpMkLst>
        </pc:grpChg>
        <pc:grpChg chg="add mod">
          <ac:chgData name="NGUYEN PHAM ANH THU" userId="baf72463-252b-4d5f-a6ca-5a6327a9888d" providerId="ADAL" clId="{A230E93B-D9B0-4DCB-AA16-381D18A8938B}" dt="2022-01-08T10:22:40.267" v="8228" actId="164"/>
          <ac:grpSpMkLst>
            <pc:docMk/>
            <pc:sldMk cId="1969012749" sldId="315"/>
            <ac:grpSpMk id="1648" creationId="{6F925AD1-6282-4EE3-9733-6E709E67E76F}"/>
          </ac:grpSpMkLst>
        </pc:grpChg>
        <pc:grpChg chg="mod">
          <ac:chgData name="NGUYEN PHAM ANH THU" userId="baf72463-252b-4d5f-a6ca-5a6327a9888d" providerId="ADAL" clId="{A230E93B-D9B0-4DCB-AA16-381D18A8938B}" dt="2022-01-08T10:21:57.764" v="8223"/>
          <ac:grpSpMkLst>
            <pc:docMk/>
            <pc:sldMk cId="1969012749" sldId="315"/>
            <ac:grpSpMk id="1649" creationId="{C4181CEB-86E5-4922-B75E-545D793AE5C5}"/>
          </ac:grpSpMkLst>
        </pc:grpChg>
        <pc:grpChg chg="mod">
          <ac:chgData name="NGUYEN PHAM ANH THU" userId="baf72463-252b-4d5f-a6ca-5a6327a9888d" providerId="ADAL" clId="{A230E93B-D9B0-4DCB-AA16-381D18A8938B}" dt="2022-01-08T10:21:57.764" v="8223"/>
          <ac:grpSpMkLst>
            <pc:docMk/>
            <pc:sldMk cId="1969012749" sldId="315"/>
            <ac:grpSpMk id="1650" creationId="{5FAE2696-7D46-4D42-A6BF-FF9E7BBC7163}"/>
          </ac:grpSpMkLst>
        </pc:grpChg>
        <pc:grpChg chg="mod">
          <ac:chgData name="NGUYEN PHAM ANH THU" userId="baf72463-252b-4d5f-a6ca-5a6327a9888d" providerId="ADAL" clId="{A230E93B-D9B0-4DCB-AA16-381D18A8938B}" dt="2022-01-08T10:21:57.764" v="8223"/>
          <ac:grpSpMkLst>
            <pc:docMk/>
            <pc:sldMk cId="1969012749" sldId="315"/>
            <ac:grpSpMk id="1651" creationId="{0CA15D07-148F-405E-AD0A-D27D595064C9}"/>
          </ac:grpSpMkLst>
        </pc:grpChg>
        <pc:grpChg chg="mod">
          <ac:chgData name="NGUYEN PHAM ANH THU" userId="baf72463-252b-4d5f-a6ca-5a6327a9888d" providerId="ADAL" clId="{A230E93B-D9B0-4DCB-AA16-381D18A8938B}" dt="2022-01-08T10:21:57.764" v="8223"/>
          <ac:grpSpMkLst>
            <pc:docMk/>
            <pc:sldMk cId="1969012749" sldId="315"/>
            <ac:grpSpMk id="1652" creationId="{3BF05EF1-8273-4928-BD74-11E84B2B0D70}"/>
          </ac:grpSpMkLst>
        </pc:grpChg>
        <pc:grpChg chg="mod">
          <ac:chgData name="NGUYEN PHAM ANH THU" userId="baf72463-252b-4d5f-a6ca-5a6327a9888d" providerId="ADAL" clId="{A230E93B-D9B0-4DCB-AA16-381D18A8938B}" dt="2022-01-08T10:21:57.764" v="8223"/>
          <ac:grpSpMkLst>
            <pc:docMk/>
            <pc:sldMk cId="1969012749" sldId="315"/>
            <ac:grpSpMk id="1653" creationId="{D5E94943-B7A3-4939-B003-3656B890D2B9}"/>
          </ac:grpSpMkLst>
        </pc:grpChg>
        <pc:grpChg chg="mod">
          <ac:chgData name="NGUYEN PHAM ANH THU" userId="baf72463-252b-4d5f-a6ca-5a6327a9888d" providerId="ADAL" clId="{A230E93B-D9B0-4DCB-AA16-381D18A8938B}" dt="2022-01-08T10:21:57.764" v="8223"/>
          <ac:grpSpMkLst>
            <pc:docMk/>
            <pc:sldMk cId="1969012749" sldId="315"/>
            <ac:grpSpMk id="1654" creationId="{08E3D3B2-84B6-45E1-BE38-9D83E9890DE9}"/>
          </ac:grpSpMkLst>
        </pc:grpChg>
        <pc:grpChg chg="mod">
          <ac:chgData name="NGUYEN PHAM ANH THU" userId="baf72463-252b-4d5f-a6ca-5a6327a9888d" providerId="ADAL" clId="{A230E93B-D9B0-4DCB-AA16-381D18A8938B}" dt="2022-01-08T10:21:57.764" v="8223"/>
          <ac:grpSpMkLst>
            <pc:docMk/>
            <pc:sldMk cId="1969012749" sldId="315"/>
            <ac:grpSpMk id="1655" creationId="{A7A47DA4-2B73-4B59-9694-10351F061C45}"/>
          </ac:grpSpMkLst>
        </pc:grpChg>
        <pc:grpChg chg="mod">
          <ac:chgData name="NGUYEN PHAM ANH THU" userId="baf72463-252b-4d5f-a6ca-5a6327a9888d" providerId="ADAL" clId="{A230E93B-D9B0-4DCB-AA16-381D18A8938B}" dt="2022-01-08T10:21:57.764" v="8223"/>
          <ac:grpSpMkLst>
            <pc:docMk/>
            <pc:sldMk cId="1969012749" sldId="315"/>
            <ac:grpSpMk id="1656" creationId="{56AA0160-C6F1-456E-AA22-8A31CAE9DD48}"/>
          </ac:grpSpMkLst>
        </pc:grpChg>
        <pc:grpChg chg="mod">
          <ac:chgData name="NGUYEN PHAM ANH THU" userId="baf72463-252b-4d5f-a6ca-5a6327a9888d" providerId="ADAL" clId="{A230E93B-D9B0-4DCB-AA16-381D18A8938B}" dt="2022-01-08T10:21:57.764" v="8223"/>
          <ac:grpSpMkLst>
            <pc:docMk/>
            <pc:sldMk cId="1969012749" sldId="315"/>
            <ac:grpSpMk id="1657" creationId="{AA1235A8-FE01-4373-94AE-9F3AD98CEA8F}"/>
          </ac:grpSpMkLst>
        </pc:grpChg>
        <pc:grpChg chg="mod">
          <ac:chgData name="NGUYEN PHAM ANH THU" userId="baf72463-252b-4d5f-a6ca-5a6327a9888d" providerId="ADAL" clId="{A230E93B-D9B0-4DCB-AA16-381D18A8938B}" dt="2022-01-08T10:21:57.764" v="8223"/>
          <ac:grpSpMkLst>
            <pc:docMk/>
            <pc:sldMk cId="1969012749" sldId="315"/>
            <ac:grpSpMk id="1658" creationId="{621FECD4-454D-442E-9004-3B9DE1CEE1C8}"/>
          </ac:grpSpMkLst>
        </pc:grpChg>
        <pc:grpChg chg="add del mod">
          <ac:chgData name="NGUYEN PHAM ANH THU" userId="baf72463-252b-4d5f-a6ca-5a6327a9888d" providerId="ADAL" clId="{A230E93B-D9B0-4DCB-AA16-381D18A8938B}" dt="2022-01-08T10:36:25.801" v="8483" actId="478"/>
          <ac:grpSpMkLst>
            <pc:docMk/>
            <pc:sldMk cId="1969012749" sldId="315"/>
            <ac:grpSpMk id="1770" creationId="{63A46271-B536-4C3F-A74D-D525B6BB85F9}"/>
          </ac:grpSpMkLst>
        </pc:grpChg>
        <pc:graphicFrameChg chg="add mod modGraphic">
          <ac:chgData name="NGUYEN PHAM ANH THU" userId="baf72463-252b-4d5f-a6ca-5a6327a9888d" providerId="ADAL" clId="{A230E93B-D9B0-4DCB-AA16-381D18A8938B}" dt="2022-01-08T10:27:07.005" v="8380"/>
          <ac:graphicFrameMkLst>
            <pc:docMk/>
            <pc:sldMk cId="1969012749" sldId="315"/>
            <ac:graphicFrameMk id="176" creationId="{EBD30443-FC04-4911-A8A8-6BEF59F00E2D}"/>
          </ac:graphicFrameMkLst>
        </pc:graphicFrameChg>
        <pc:picChg chg="mod">
          <ac:chgData name="NGUYEN PHAM ANH THU" userId="baf72463-252b-4d5f-a6ca-5a6327a9888d" providerId="ADAL" clId="{A230E93B-D9B0-4DCB-AA16-381D18A8938B}" dt="2022-01-08T10:16:08.975" v="8180" actId="1076"/>
          <ac:picMkLst>
            <pc:docMk/>
            <pc:sldMk cId="1969012749" sldId="315"/>
            <ac:picMk id="36" creationId="{8AD3495A-843E-4F19-BF65-1D2AB4E5D649}"/>
          </ac:picMkLst>
        </pc:picChg>
        <pc:picChg chg="mod">
          <ac:chgData name="NGUYEN PHAM ANH THU" userId="baf72463-252b-4d5f-a6ca-5a6327a9888d" providerId="ADAL" clId="{A230E93B-D9B0-4DCB-AA16-381D18A8938B}" dt="2022-01-08T10:16:07.598" v="8179" actId="1076"/>
          <ac:picMkLst>
            <pc:docMk/>
            <pc:sldMk cId="1969012749" sldId="315"/>
            <ac:picMk id="37" creationId="{5B668911-A1C2-4773-84AC-84CC2248D910}"/>
          </ac:picMkLst>
        </pc:picChg>
        <pc:picChg chg="mod">
          <ac:chgData name="NGUYEN PHAM ANH THU" userId="baf72463-252b-4d5f-a6ca-5a6327a9888d" providerId="ADAL" clId="{A230E93B-D9B0-4DCB-AA16-381D18A8938B}" dt="2022-01-08T10:15:13.425" v="8172" actId="1076"/>
          <ac:picMkLst>
            <pc:docMk/>
            <pc:sldMk cId="1969012749" sldId="315"/>
            <ac:picMk id="42" creationId="{E2B0F7AB-0705-4695-8DDA-DAB640D2005B}"/>
          </ac:picMkLst>
        </pc:picChg>
        <pc:picChg chg="del">
          <ac:chgData name="NGUYEN PHAM ANH THU" userId="baf72463-252b-4d5f-a6ca-5a6327a9888d" providerId="ADAL" clId="{A230E93B-D9B0-4DCB-AA16-381D18A8938B}" dt="2022-01-08T10:12:29.074" v="8132" actId="478"/>
          <ac:picMkLst>
            <pc:docMk/>
            <pc:sldMk cId="1969012749" sldId="315"/>
            <ac:picMk id="177" creationId="{1D58FDF7-9BA3-47E9-8930-207F3BF59FCD}"/>
          </ac:picMkLst>
        </pc:picChg>
        <pc:picChg chg="del">
          <ac:chgData name="NGUYEN PHAM ANH THU" userId="baf72463-252b-4d5f-a6ca-5a6327a9888d" providerId="ADAL" clId="{A230E93B-D9B0-4DCB-AA16-381D18A8938B}" dt="2022-01-08T10:12:29.074" v="8132" actId="478"/>
          <ac:picMkLst>
            <pc:docMk/>
            <pc:sldMk cId="1969012749" sldId="315"/>
            <ac:picMk id="194" creationId="{47B08D58-4514-43D7-8974-D302FCAC1209}"/>
          </ac:picMkLst>
        </pc:picChg>
        <pc:picChg chg="add mod">
          <ac:chgData name="NGUYEN PHAM ANH THU" userId="baf72463-252b-4d5f-a6ca-5a6327a9888d" providerId="ADAL" clId="{A230E93B-D9B0-4DCB-AA16-381D18A8938B}" dt="2022-01-08T11:15:35.793" v="8638"/>
          <ac:picMkLst>
            <pc:docMk/>
            <pc:sldMk cId="1969012749" sldId="315"/>
            <ac:picMk id="1759" creationId="{57ADE220-9D01-4275-8A9A-B5D9CA0637C3}"/>
          </ac:picMkLst>
        </pc:picChg>
        <pc:picChg chg="add mod">
          <ac:chgData name="NGUYEN PHAM ANH THU" userId="baf72463-252b-4d5f-a6ca-5a6327a9888d" providerId="ADAL" clId="{A230E93B-D9B0-4DCB-AA16-381D18A8938B}" dt="2022-01-08T10:38:18.067" v="8497"/>
          <ac:picMkLst>
            <pc:docMk/>
            <pc:sldMk cId="1969012749" sldId="315"/>
            <ac:picMk id="1760" creationId="{D2870146-EC66-480A-A8CB-4D440DD5E25B}"/>
          </ac:picMkLst>
        </pc:picChg>
        <pc:picChg chg="add mod">
          <ac:chgData name="NGUYEN PHAM ANH THU" userId="baf72463-252b-4d5f-a6ca-5a6327a9888d" providerId="ADAL" clId="{A230E93B-D9B0-4DCB-AA16-381D18A8938B}" dt="2022-01-08T11:15:41.395" v="8639"/>
          <ac:picMkLst>
            <pc:docMk/>
            <pc:sldMk cId="1969012749" sldId="315"/>
            <ac:picMk id="1761" creationId="{976851CC-BC9B-4806-90BE-20C18A585C1E}"/>
          </ac:picMkLst>
        </pc:picChg>
        <pc:picChg chg="add mod">
          <ac:chgData name="NGUYEN PHAM ANH THU" userId="baf72463-252b-4d5f-a6ca-5a6327a9888d" providerId="ADAL" clId="{A230E93B-D9B0-4DCB-AA16-381D18A8938B}" dt="2022-01-08T10:38:10.513" v="8496"/>
          <ac:picMkLst>
            <pc:docMk/>
            <pc:sldMk cId="1969012749" sldId="315"/>
            <ac:picMk id="1762" creationId="{DBB043DE-0FA7-48B8-B7BD-4EBA21177EE0}"/>
          </ac:picMkLst>
        </pc:picChg>
        <pc:picChg chg="add mod">
          <ac:chgData name="NGUYEN PHAM ANH THU" userId="baf72463-252b-4d5f-a6ca-5a6327a9888d" providerId="ADAL" clId="{A230E93B-D9B0-4DCB-AA16-381D18A8938B}" dt="2022-01-08T11:15:25.060" v="8636"/>
          <ac:picMkLst>
            <pc:docMk/>
            <pc:sldMk cId="1969012749" sldId="315"/>
            <ac:picMk id="1763" creationId="{F9D45C02-F72B-4EF4-A7F9-BCCFB8D4E8A7}"/>
          </ac:picMkLst>
        </pc:picChg>
        <pc:picChg chg="add mod">
          <ac:chgData name="NGUYEN PHAM ANH THU" userId="baf72463-252b-4d5f-a6ca-5a6327a9888d" providerId="ADAL" clId="{A230E93B-D9B0-4DCB-AA16-381D18A8938B}" dt="2022-01-08T11:15:18.605" v="8635"/>
          <ac:picMkLst>
            <pc:docMk/>
            <pc:sldMk cId="1969012749" sldId="315"/>
            <ac:picMk id="1764" creationId="{E4939487-EE2D-4847-9935-B0E4617C848F}"/>
          </ac:picMkLst>
        </pc:picChg>
        <pc:picChg chg="add mod">
          <ac:chgData name="NGUYEN PHAM ANH THU" userId="baf72463-252b-4d5f-a6ca-5a6327a9888d" providerId="ADAL" clId="{A230E93B-D9B0-4DCB-AA16-381D18A8938B}" dt="2022-01-08T11:15:30.672" v="8637"/>
          <ac:picMkLst>
            <pc:docMk/>
            <pc:sldMk cId="1969012749" sldId="315"/>
            <ac:picMk id="1765" creationId="{EEDF6A55-4C6D-438F-83D9-80A60771CF61}"/>
          </ac:picMkLst>
        </pc:picChg>
        <pc:picChg chg="del mod topLvl">
          <ac:chgData name="NGUYEN PHAM ANH THU" userId="baf72463-252b-4d5f-a6ca-5a6327a9888d" providerId="ADAL" clId="{A230E93B-D9B0-4DCB-AA16-381D18A8938B}" dt="2022-01-08T10:36:25.801" v="8483" actId="478"/>
          <ac:picMkLst>
            <pc:docMk/>
            <pc:sldMk cId="1969012749" sldId="315"/>
            <ac:picMk id="1771" creationId="{2613B996-0709-47D1-9392-8F62C9DDC58F}"/>
          </ac:picMkLst>
        </pc:picChg>
      </pc:sldChg>
      <pc:sldChg chg="addSp delSp modSp add mod ord delAnim modAnim modNotesTx">
        <pc:chgData name="NGUYEN PHAM ANH THU" userId="baf72463-252b-4d5f-a6ca-5a6327a9888d" providerId="ADAL" clId="{A230E93B-D9B0-4DCB-AA16-381D18A8938B}" dt="2022-01-10T11:14:09.653" v="12106" actId="20577"/>
        <pc:sldMkLst>
          <pc:docMk/>
          <pc:sldMk cId="1881327466" sldId="316"/>
        </pc:sldMkLst>
        <pc:spChg chg="add mod">
          <ac:chgData name="NGUYEN PHAM ANH THU" userId="baf72463-252b-4d5f-a6ca-5a6327a9888d" providerId="ADAL" clId="{A230E93B-D9B0-4DCB-AA16-381D18A8938B}" dt="2022-01-08T10:36:04.021" v="8480"/>
          <ac:spMkLst>
            <pc:docMk/>
            <pc:sldMk cId="1881327466" sldId="316"/>
            <ac:spMk id="2" creationId="{5CD49D54-F3A2-4714-9D42-16EAE351A7BB}"/>
          </ac:spMkLst>
        </pc:spChg>
        <pc:spChg chg="add mod">
          <ac:chgData name="NGUYEN PHAM ANH THU" userId="baf72463-252b-4d5f-a6ca-5a6327a9888d" providerId="ADAL" clId="{A230E93B-D9B0-4DCB-AA16-381D18A8938B}" dt="2022-01-08T15:58:27.789" v="11840"/>
          <ac:spMkLst>
            <pc:docMk/>
            <pc:sldMk cId="1881327466" sldId="316"/>
            <ac:spMk id="44" creationId="{0954FFF7-0179-4635-9B7D-C95BED369698}"/>
          </ac:spMkLst>
        </pc:spChg>
        <pc:picChg chg="mod ord">
          <ac:chgData name="NGUYEN PHAM ANH THU" userId="baf72463-252b-4d5f-a6ca-5a6327a9888d" providerId="ADAL" clId="{A230E93B-D9B0-4DCB-AA16-381D18A8938B}" dt="2022-01-08T10:33:07.719" v="8450" actId="1076"/>
          <ac:picMkLst>
            <pc:docMk/>
            <pc:sldMk cId="1881327466" sldId="316"/>
            <ac:picMk id="14" creationId="{B308E374-9559-4778-A798-325278523F65}"/>
          </ac:picMkLst>
        </pc:picChg>
        <pc:picChg chg="ord">
          <ac:chgData name="NGUYEN PHAM ANH THU" userId="baf72463-252b-4d5f-a6ca-5a6327a9888d" providerId="ADAL" clId="{A230E93B-D9B0-4DCB-AA16-381D18A8938B}" dt="2022-01-08T10:32:43.421" v="8448" actId="13244"/>
          <ac:picMkLst>
            <pc:docMk/>
            <pc:sldMk cId="1881327466" sldId="316"/>
            <ac:picMk id="16" creationId="{9FAF148A-5A56-483A-A4C9-3BBCD600ADC2}"/>
          </ac:picMkLst>
        </pc:picChg>
        <pc:picChg chg="add del">
          <ac:chgData name="NGUYEN PHAM ANH THU" userId="baf72463-252b-4d5f-a6ca-5a6327a9888d" providerId="ADAL" clId="{A230E93B-D9B0-4DCB-AA16-381D18A8938B}" dt="2022-01-08T11:12:03.282" v="8580" actId="478"/>
          <ac:picMkLst>
            <pc:docMk/>
            <pc:sldMk cId="1881327466" sldId="316"/>
            <ac:picMk id="50" creationId="{AC4BDE03-49B8-4D65-AD66-ED1DA939DDB8}"/>
          </ac:picMkLst>
        </pc:picChg>
        <pc:picChg chg="del mod">
          <ac:chgData name="NGUYEN PHAM ANH THU" userId="baf72463-252b-4d5f-a6ca-5a6327a9888d" providerId="ADAL" clId="{A230E93B-D9B0-4DCB-AA16-381D18A8938B}" dt="2022-01-08T11:11:57.825" v="8577" actId="478"/>
          <ac:picMkLst>
            <pc:docMk/>
            <pc:sldMk cId="1881327466" sldId="316"/>
            <ac:picMk id="53" creationId="{E534F3D4-CBC7-4C08-968B-1EAC17F9678E}"/>
          </ac:picMkLst>
        </pc:picChg>
        <pc:picChg chg="del">
          <ac:chgData name="NGUYEN PHAM ANH THU" userId="baf72463-252b-4d5f-a6ca-5a6327a9888d" providerId="ADAL" clId="{A230E93B-D9B0-4DCB-AA16-381D18A8938B}" dt="2022-01-08T11:12:00.663" v="8578" actId="478"/>
          <ac:picMkLst>
            <pc:docMk/>
            <pc:sldMk cId="1881327466" sldId="316"/>
            <ac:picMk id="56" creationId="{0F66853B-965F-4922-BB1B-83311343F836}"/>
          </ac:picMkLst>
        </pc:picChg>
        <pc:picChg chg="del mod">
          <ac:chgData name="NGUYEN PHAM ANH THU" userId="baf72463-252b-4d5f-a6ca-5a6327a9888d" providerId="ADAL" clId="{A230E93B-D9B0-4DCB-AA16-381D18A8938B}" dt="2022-01-08T10:31:34.006" v="8438" actId="478"/>
          <ac:picMkLst>
            <pc:docMk/>
            <pc:sldMk cId="1881327466" sldId="316"/>
            <ac:picMk id="62" creationId="{AECA2393-D71A-4B3D-8C49-C2093F861820}"/>
          </ac:picMkLst>
        </pc:picChg>
        <pc:picChg chg="del">
          <ac:chgData name="NGUYEN PHAM ANH THU" userId="baf72463-252b-4d5f-a6ca-5a6327a9888d" providerId="ADAL" clId="{A230E93B-D9B0-4DCB-AA16-381D18A8938B}" dt="2022-01-08T10:30:26.566" v="8426" actId="478"/>
          <ac:picMkLst>
            <pc:docMk/>
            <pc:sldMk cId="1881327466" sldId="316"/>
            <ac:picMk id="64" creationId="{7F8B3F90-D626-4767-9C4A-4872E8832869}"/>
          </ac:picMkLst>
        </pc:picChg>
        <pc:picChg chg="del">
          <ac:chgData name="NGUYEN PHAM ANH THU" userId="baf72463-252b-4d5f-a6ca-5a6327a9888d" providerId="ADAL" clId="{A230E93B-D9B0-4DCB-AA16-381D18A8938B}" dt="2022-01-08T11:12:06.503" v="8583" actId="478"/>
          <ac:picMkLst>
            <pc:docMk/>
            <pc:sldMk cId="1881327466" sldId="316"/>
            <ac:picMk id="67" creationId="{1A910B25-7753-4C76-A9A5-A684D02E4C10}"/>
          </ac:picMkLst>
        </pc:picChg>
        <pc:picChg chg="del">
          <ac:chgData name="NGUYEN PHAM ANH THU" userId="baf72463-252b-4d5f-a6ca-5a6327a9888d" providerId="ADAL" clId="{A230E93B-D9B0-4DCB-AA16-381D18A8938B}" dt="2022-01-08T11:12:04.303" v="8581" actId="478"/>
          <ac:picMkLst>
            <pc:docMk/>
            <pc:sldMk cId="1881327466" sldId="316"/>
            <ac:picMk id="71" creationId="{F3ECF8BF-C5BF-4B1A-B549-900B4577AE5C}"/>
          </ac:picMkLst>
        </pc:picChg>
        <pc:picChg chg="del">
          <ac:chgData name="NGUYEN PHAM ANH THU" userId="baf72463-252b-4d5f-a6ca-5a6327a9888d" providerId="ADAL" clId="{A230E93B-D9B0-4DCB-AA16-381D18A8938B}" dt="2022-01-08T11:12:05.528" v="8582" actId="478"/>
          <ac:picMkLst>
            <pc:docMk/>
            <pc:sldMk cId="1881327466" sldId="316"/>
            <ac:picMk id="74" creationId="{F9610134-9396-4DAA-AF61-C52B5F31076A}"/>
          </ac:picMkLst>
        </pc:picChg>
      </pc:sldChg>
      <pc:sldChg chg="modSp add mod ord">
        <pc:chgData name="NGUYEN PHAM ANH THU" userId="baf72463-252b-4d5f-a6ca-5a6327a9888d" providerId="ADAL" clId="{A230E93B-D9B0-4DCB-AA16-381D18A8938B}" dt="2022-01-08T11:25:18.379" v="8720" actId="20577"/>
        <pc:sldMkLst>
          <pc:docMk/>
          <pc:sldMk cId="3121812998" sldId="317"/>
        </pc:sldMkLst>
        <pc:spChg chg="mod">
          <ac:chgData name="NGUYEN PHAM ANH THU" userId="baf72463-252b-4d5f-a6ca-5a6327a9888d" providerId="ADAL" clId="{A230E93B-D9B0-4DCB-AA16-381D18A8938B}" dt="2022-01-08T11:25:18.379" v="8720" actId="20577"/>
          <ac:spMkLst>
            <pc:docMk/>
            <pc:sldMk cId="3121812998" sldId="317"/>
            <ac:spMk id="2" creationId="{7F2025D6-6676-4FA1-B420-6C0A0AE215A0}"/>
          </ac:spMkLst>
        </pc:spChg>
      </pc:sldChg>
      <pc:sldChg chg="modSp add mod ord modAnim">
        <pc:chgData name="NGUYEN PHAM ANH THU" userId="baf72463-252b-4d5f-a6ca-5a6327a9888d" providerId="ADAL" clId="{A230E93B-D9B0-4DCB-AA16-381D18A8938B}" dt="2022-01-08T15:40:57.737" v="10962"/>
        <pc:sldMkLst>
          <pc:docMk/>
          <pc:sldMk cId="834205501" sldId="318"/>
        </pc:sldMkLst>
        <pc:spChg chg="mod">
          <ac:chgData name="NGUYEN PHAM ANH THU" userId="baf72463-252b-4d5f-a6ca-5a6327a9888d" providerId="ADAL" clId="{A230E93B-D9B0-4DCB-AA16-381D18A8938B}" dt="2022-01-08T11:49:39.038" v="9000" actId="20577"/>
          <ac:spMkLst>
            <pc:docMk/>
            <pc:sldMk cId="834205501" sldId="318"/>
            <ac:spMk id="2" creationId="{2414879C-05A8-453C-887A-F0C5AF7BA0EF}"/>
          </ac:spMkLst>
        </pc:spChg>
        <pc:spChg chg="mod">
          <ac:chgData name="NGUYEN PHAM ANH THU" userId="baf72463-252b-4d5f-a6ca-5a6327a9888d" providerId="ADAL" clId="{A230E93B-D9B0-4DCB-AA16-381D18A8938B}" dt="2022-01-08T11:49:45.591" v="9030" actId="20577"/>
          <ac:spMkLst>
            <pc:docMk/>
            <pc:sldMk cId="834205501" sldId="318"/>
            <ac:spMk id="49" creationId="{58707804-9398-4803-9D4A-64A2C7326A3D}"/>
          </ac:spMkLst>
        </pc:spChg>
      </pc:sldChg>
      <pc:sldChg chg="modSp add mod ord modAnim">
        <pc:chgData name="NGUYEN PHAM ANH THU" userId="baf72463-252b-4d5f-a6ca-5a6327a9888d" providerId="ADAL" clId="{A230E93B-D9B0-4DCB-AA16-381D18A8938B}" dt="2022-01-08T15:42:48.450" v="11116"/>
        <pc:sldMkLst>
          <pc:docMk/>
          <pc:sldMk cId="3187316418" sldId="319"/>
        </pc:sldMkLst>
        <pc:spChg chg="mod">
          <ac:chgData name="NGUYEN PHAM ANH THU" userId="baf72463-252b-4d5f-a6ca-5a6327a9888d" providerId="ADAL" clId="{A230E93B-D9B0-4DCB-AA16-381D18A8938B}" dt="2022-01-08T11:49:51.794" v="9032" actId="20577"/>
          <ac:spMkLst>
            <pc:docMk/>
            <pc:sldMk cId="3187316418" sldId="319"/>
            <ac:spMk id="2" creationId="{2414879C-05A8-453C-887A-F0C5AF7BA0EF}"/>
          </ac:spMkLst>
        </pc:spChg>
        <pc:spChg chg="mod">
          <ac:chgData name="NGUYEN PHAM ANH THU" userId="baf72463-252b-4d5f-a6ca-5a6327a9888d" providerId="ADAL" clId="{A230E93B-D9B0-4DCB-AA16-381D18A8938B}" dt="2022-01-08T11:49:59.929" v="9070" actId="20577"/>
          <ac:spMkLst>
            <pc:docMk/>
            <pc:sldMk cId="3187316418" sldId="319"/>
            <ac:spMk id="49" creationId="{58707804-9398-4803-9D4A-64A2C7326A3D}"/>
          </ac:spMkLst>
        </pc:spChg>
      </pc:sldChg>
      <pc:sldChg chg="addSp delSp modSp add mod addAnim delAnim modAnim">
        <pc:chgData name="NGUYEN PHAM ANH THU" userId="baf72463-252b-4d5f-a6ca-5a6327a9888d" providerId="ADAL" clId="{A230E93B-D9B0-4DCB-AA16-381D18A8938B}" dt="2022-01-08T15:59:42.747" v="11842"/>
        <pc:sldMkLst>
          <pc:docMk/>
          <pc:sldMk cId="3514394675" sldId="320"/>
        </pc:sldMkLst>
        <pc:spChg chg="del mod">
          <ac:chgData name="NGUYEN PHAM ANH THU" userId="baf72463-252b-4d5f-a6ca-5a6327a9888d" providerId="ADAL" clId="{A230E93B-D9B0-4DCB-AA16-381D18A8938B}" dt="2022-01-08T15:34:16.444" v="10510" actId="478"/>
          <ac:spMkLst>
            <pc:docMk/>
            <pc:sldMk cId="3514394675" sldId="320"/>
            <ac:spMk id="2" creationId="{2414879C-05A8-453C-887A-F0C5AF7BA0EF}"/>
          </ac:spMkLst>
        </pc:spChg>
        <pc:spChg chg="add mod ord">
          <ac:chgData name="NGUYEN PHAM ANH THU" userId="baf72463-252b-4d5f-a6ca-5a6327a9888d" providerId="ADAL" clId="{A230E93B-D9B0-4DCB-AA16-381D18A8938B}" dt="2022-01-08T15:38:44.162" v="10956" actId="14100"/>
          <ac:spMkLst>
            <pc:docMk/>
            <pc:sldMk cId="3514394675" sldId="320"/>
            <ac:spMk id="3" creationId="{49DA281A-B1E5-41DC-A132-98A0632DC62B}"/>
          </ac:spMkLst>
        </pc:spChg>
        <pc:spChg chg="add mod">
          <ac:chgData name="NGUYEN PHAM ANH THU" userId="baf72463-252b-4d5f-a6ca-5a6327a9888d" providerId="ADAL" clId="{A230E93B-D9B0-4DCB-AA16-381D18A8938B}" dt="2022-01-08T15:38:39.541" v="10955" actId="1076"/>
          <ac:spMkLst>
            <pc:docMk/>
            <pc:sldMk cId="3514394675" sldId="320"/>
            <ac:spMk id="4" creationId="{32817516-9894-43D2-B927-B252C2B01EE1}"/>
          </ac:spMkLst>
        </pc:spChg>
        <pc:spChg chg="add del">
          <ac:chgData name="NGUYEN PHAM ANH THU" userId="baf72463-252b-4d5f-a6ca-5a6327a9888d" providerId="ADAL" clId="{A230E93B-D9B0-4DCB-AA16-381D18A8938B}" dt="2022-01-08T15:34:20.918" v="10513" actId="478"/>
          <ac:spMkLst>
            <pc:docMk/>
            <pc:sldMk cId="3514394675" sldId="320"/>
            <ac:spMk id="49" creationId="{58707804-9398-4803-9D4A-64A2C7326A3D}"/>
          </ac:spMkLst>
        </pc:spChg>
        <pc:picChg chg="add mod">
          <ac:chgData name="NGUYEN PHAM ANH THU" userId="baf72463-252b-4d5f-a6ca-5a6327a9888d" providerId="ADAL" clId="{A230E93B-D9B0-4DCB-AA16-381D18A8938B}" dt="2022-01-08T15:38:31.892" v="10953" actId="1076"/>
          <ac:picMkLst>
            <pc:docMk/>
            <pc:sldMk cId="3514394675" sldId="320"/>
            <ac:picMk id="16" creationId="{4C05D325-E652-4AA8-9F90-F23920FD10CA}"/>
          </ac:picMkLst>
        </pc:picChg>
        <pc:picChg chg="add mod">
          <ac:chgData name="NGUYEN PHAM ANH THU" userId="baf72463-252b-4d5f-a6ca-5a6327a9888d" providerId="ADAL" clId="{A230E93B-D9B0-4DCB-AA16-381D18A8938B}" dt="2022-01-08T15:38:11.602" v="10948" actId="1076"/>
          <ac:picMkLst>
            <pc:docMk/>
            <pc:sldMk cId="3514394675" sldId="320"/>
            <ac:picMk id="17" creationId="{29DA940B-3605-45B1-96F9-BFB3AE6D0C4E}"/>
          </ac:picMkLst>
        </pc:picChg>
        <pc:picChg chg="add del">
          <ac:chgData name="NGUYEN PHAM ANH THU" userId="baf72463-252b-4d5f-a6ca-5a6327a9888d" providerId="ADAL" clId="{A230E93B-D9B0-4DCB-AA16-381D18A8938B}" dt="2022-01-08T15:34:19.179" v="10512" actId="478"/>
          <ac:picMkLst>
            <pc:docMk/>
            <pc:sldMk cId="3514394675" sldId="320"/>
            <ac:picMk id="32" creationId="{68F1CC2B-7157-491C-AB19-9D501DFCA060}"/>
          </ac:picMkLst>
        </pc:picChg>
        <pc:picChg chg="del">
          <ac:chgData name="NGUYEN PHAM ANH THU" userId="baf72463-252b-4d5f-a6ca-5a6327a9888d" providerId="ADAL" clId="{A230E93B-D9B0-4DCB-AA16-381D18A8938B}" dt="2022-01-08T15:34:14.094" v="10509" actId="478"/>
          <ac:picMkLst>
            <pc:docMk/>
            <pc:sldMk cId="3514394675" sldId="320"/>
            <ac:picMk id="39" creationId="{CEA5C366-64F3-4D49-BB13-6ADBFB1BE4D8}"/>
          </ac:picMkLst>
        </pc:picChg>
        <pc:picChg chg="add del">
          <ac:chgData name="NGUYEN PHAM ANH THU" userId="baf72463-252b-4d5f-a6ca-5a6327a9888d" providerId="ADAL" clId="{A230E93B-D9B0-4DCB-AA16-381D18A8938B}" dt="2022-01-08T15:34:20.918" v="10513" actId="478"/>
          <ac:picMkLst>
            <pc:docMk/>
            <pc:sldMk cId="3514394675" sldId="320"/>
            <ac:picMk id="41" creationId="{66D766F2-383E-4803-8629-1D2AF587392B}"/>
          </ac:picMkLst>
        </pc:picChg>
        <pc:picChg chg="add del">
          <ac:chgData name="NGUYEN PHAM ANH THU" userId="baf72463-252b-4d5f-a6ca-5a6327a9888d" providerId="ADAL" clId="{A230E93B-D9B0-4DCB-AA16-381D18A8938B}" dt="2022-01-08T15:34:20.918" v="10513" actId="478"/>
          <ac:picMkLst>
            <pc:docMk/>
            <pc:sldMk cId="3514394675" sldId="320"/>
            <ac:picMk id="47" creationId="{254487A9-352E-4260-8D27-DFC3211223C1}"/>
          </ac:picMkLst>
        </pc:picChg>
        <pc:picChg chg="add del">
          <ac:chgData name="NGUYEN PHAM ANH THU" userId="baf72463-252b-4d5f-a6ca-5a6327a9888d" providerId="ADAL" clId="{A230E93B-D9B0-4DCB-AA16-381D18A8938B}" dt="2022-01-08T15:34:20.918" v="10513" actId="478"/>
          <ac:picMkLst>
            <pc:docMk/>
            <pc:sldMk cId="3514394675" sldId="320"/>
            <ac:picMk id="48" creationId="{4F3C7359-E244-44F7-AFF4-A49199937C20}"/>
          </ac:picMkLst>
        </pc:picChg>
        <pc:picChg chg="add del">
          <ac:chgData name="NGUYEN PHAM ANH THU" userId="baf72463-252b-4d5f-a6ca-5a6327a9888d" providerId="ADAL" clId="{A230E93B-D9B0-4DCB-AA16-381D18A8938B}" dt="2022-01-08T15:34:20.918" v="10513" actId="478"/>
          <ac:picMkLst>
            <pc:docMk/>
            <pc:sldMk cId="3514394675" sldId="320"/>
            <ac:picMk id="50" creationId="{2DD0DCB9-E731-4540-99E0-8D22AE6A0B96}"/>
          </ac:picMkLst>
        </pc:picChg>
        <pc:picChg chg="add del">
          <ac:chgData name="NGUYEN PHAM ANH THU" userId="baf72463-252b-4d5f-a6ca-5a6327a9888d" providerId="ADAL" clId="{A230E93B-D9B0-4DCB-AA16-381D18A8938B}" dt="2022-01-08T15:34:20.918" v="10513" actId="478"/>
          <ac:picMkLst>
            <pc:docMk/>
            <pc:sldMk cId="3514394675" sldId="320"/>
            <ac:picMk id="51" creationId="{991E2545-63EE-4E6A-862E-C83EE11FB104}"/>
          </ac:picMkLst>
        </pc:picChg>
      </pc:sldChg>
      <pc:sldChg chg="modSp add mod ord modAnim">
        <pc:chgData name="NGUYEN PHAM ANH THU" userId="baf72463-252b-4d5f-a6ca-5a6327a9888d" providerId="ADAL" clId="{A230E93B-D9B0-4DCB-AA16-381D18A8938B}" dt="2022-01-08T15:45:49.632" v="11227"/>
        <pc:sldMkLst>
          <pc:docMk/>
          <pc:sldMk cId="915659607" sldId="321"/>
        </pc:sldMkLst>
        <pc:spChg chg="mod">
          <ac:chgData name="NGUYEN PHAM ANH THU" userId="baf72463-252b-4d5f-a6ca-5a6327a9888d" providerId="ADAL" clId="{A230E93B-D9B0-4DCB-AA16-381D18A8938B}" dt="2022-01-08T11:55:05.263" v="9074" actId="20577"/>
          <ac:spMkLst>
            <pc:docMk/>
            <pc:sldMk cId="915659607" sldId="321"/>
            <ac:spMk id="2" creationId="{2414879C-05A8-453C-887A-F0C5AF7BA0EF}"/>
          </ac:spMkLst>
        </pc:spChg>
        <pc:spChg chg="mod">
          <ac:chgData name="NGUYEN PHAM ANH THU" userId="baf72463-252b-4d5f-a6ca-5a6327a9888d" providerId="ADAL" clId="{A230E93B-D9B0-4DCB-AA16-381D18A8938B}" dt="2022-01-08T11:55:32.456" v="9132" actId="1076"/>
          <ac:spMkLst>
            <pc:docMk/>
            <pc:sldMk cId="915659607" sldId="321"/>
            <ac:spMk id="49" creationId="{58707804-9398-4803-9D4A-64A2C7326A3D}"/>
          </ac:spMkLst>
        </pc:spChg>
      </pc:sldChg>
      <pc:sldChg chg="modSp add mod ord modTransition modAnim">
        <pc:chgData name="NGUYEN PHAM ANH THU" userId="baf72463-252b-4d5f-a6ca-5a6327a9888d" providerId="ADAL" clId="{A230E93B-D9B0-4DCB-AA16-381D18A8938B}" dt="2022-01-08T16:06:11.152" v="11847"/>
        <pc:sldMkLst>
          <pc:docMk/>
          <pc:sldMk cId="1412453689" sldId="322"/>
        </pc:sldMkLst>
        <pc:spChg chg="mod">
          <ac:chgData name="NGUYEN PHAM ANH THU" userId="baf72463-252b-4d5f-a6ca-5a6327a9888d" providerId="ADAL" clId="{A230E93B-D9B0-4DCB-AA16-381D18A8938B}" dt="2022-01-08T11:56:26.744" v="9200" actId="1076"/>
          <ac:spMkLst>
            <pc:docMk/>
            <pc:sldMk cId="1412453689" sldId="322"/>
            <ac:spMk id="49" creationId="{58707804-9398-4803-9D4A-64A2C7326A3D}"/>
          </ac:spMkLst>
        </pc:spChg>
        <pc:picChg chg="mod">
          <ac:chgData name="NGUYEN PHAM ANH THU" userId="baf72463-252b-4d5f-a6ca-5a6327a9888d" providerId="ADAL" clId="{A230E93B-D9B0-4DCB-AA16-381D18A8938B}" dt="2022-01-08T11:56:30.992" v="9202" actId="1076"/>
          <ac:picMkLst>
            <pc:docMk/>
            <pc:sldMk cId="1412453689" sldId="322"/>
            <ac:picMk id="41" creationId="{66D766F2-383E-4803-8629-1D2AF587392B}"/>
          </ac:picMkLst>
        </pc:picChg>
        <pc:picChg chg="mod">
          <ac:chgData name="NGUYEN PHAM ANH THU" userId="baf72463-252b-4d5f-a6ca-5a6327a9888d" providerId="ADAL" clId="{A230E93B-D9B0-4DCB-AA16-381D18A8938B}" dt="2022-01-08T11:56:29.641" v="9201" actId="1076"/>
          <ac:picMkLst>
            <pc:docMk/>
            <pc:sldMk cId="1412453689" sldId="322"/>
            <ac:picMk id="47" creationId="{254487A9-352E-4260-8D27-DFC3211223C1}"/>
          </ac:picMkLst>
        </pc:picChg>
        <pc:picChg chg="mod">
          <ac:chgData name="NGUYEN PHAM ANH THU" userId="baf72463-252b-4d5f-a6ca-5a6327a9888d" providerId="ADAL" clId="{A230E93B-D9B0-4DCB-AA16-381D18A8938B}" dt="2022-01-08T11:56:22.586" v="9199" actId="1076"/>
          <ac:picMkLst>
            <pc:docMk/>
            <pc:sldMk cId="1412453689" sldId="322"/>
            <ac:picMk id="48" creationId="{4F3C7359-E244-44F7-AFF4-A49199937C20}"/>
          </ac:picMkLst>
        </pc:picChg>
      </pc:sldChg>
      <pc:sldChg chg="addSp delSp modSp add mod delAnim modAnim">
        <pc:chgData name="NGUYEN PHAM ANH THU" userId="baf72463-252b-4d5f-a6ca-5a6327a9888d" providerId="ADAL" clId="{A230E93B-D9B0-4DCB-AA16-381D18A8938B}" dt="2022-01-08T15:54:31.611" v="11812"/>
        <pc:sldMkLst>
          <pc:docMk/>
          <pc:sldMk cId="316510754" sldId="323"/>
        </pc:sldMkLst>
        <pc:spChg chg="del">
          <ac:chgData name="NGUYEN PHAM ANH THU" userId="baf72463-252b-4d5f-a6ca-5a6327a9888d" providerId="ADAL" clId="{A230E93B-D9B0-4DCB-AA16-381D18A8938B}" dt="2022-01-08T14:16:26.836" v="9217" actId="478"/>
          <ac:spMkLst>
            <pc:docMk/>
            <pc:sldMk cId="316510754" sldId="323"/>
            <ac:spMk id="2" creationId="{5CD49D54-F3A2-4714-9D42-16EAE351A7BB}"/>
          </ac:spMkLst>
        </pc:spChg>
        <pc:spChg chg="add mod">
          <ac:chgData name="NGUYEN PHAM ANH THU" userId="baf72463-252b-4d5f-a6ca-5a6327a9888d" providerId="ADAL" clId="{A230E93B-D9B0-4DCB-AA16-381D18A8938B}" dt="2022-01-08T14:21:14.756" v="9440" actId="164"/>
          <ac:spMkLst>
            <pc:docMk/>
            <pc:sldMk cId="316510754" sldId="323"/>
            <ac:spMk id="3" creationId="{9734C14A-6C99-4581-98D2-B51A3EF6C6A2}"/>
          </ac:spMkLst>
        </pc:spChg>
        <pc:spChg chg="add mod">
          <ac:chgData name="NGUYEN PHAM ANH THU" userId="baf72463-252b-4d5f-a6ca-5a6327a9888d" providerId="ADAL" clId="{A230E93B-D9B0-4DCB-AA16-381D18A8938B}" dt="2022-01-08T14:21:14.756" v="9440" actId="164"/>
          <ac:spMkLst>
            <pc:docMk/>
            <pc:sldMk cId="316510754" sldId="323"/>
            <ac:spMk id="4" creationId="{3735FC83-2614-416C-9744-1B500324407E}"/>
          </ac:spMkLst>
        </pc:spChg>
        <pc:grpChg chg="add mod">
          <ac:chgData name="NGUYEN PHAM ANH THU" userId="baf72463-252b-4d5f-a6ca-5a6327a9888d" providerId="ADAL" clId="{A230E93B-D9B0-4DCB-AA16-381D18A8938B}" dt="2022-01-08T14:21:33.512" v="9444" actId="1076"/>
          <ac:grpSpMkLst>
            <pc:docMk/>
            <pc:sldMk cId="316510754" sldId="323"/>
            <ac:grpSpMk id="5" creationId="{FA786200-D3BD-4047-8260-19E39117CF4F}"/>
          </ac:grpSpMkLst>
        </pc:grpChg>
        <pc:grpChg chg="mod">
          <ac:chgData name="NGUYEN PHAM ANH THU" userId="baf72463-252b-4d5f-a6ca-5a6327a9888d" providerId="ADAL" clId="{A230E93B-D9B0-4DCB-AA16-381D18A8938B}" dt="2022-01-08T14:21:19.777" v="9441" actId="1076"/>
          <ac:grpSpMkLst>
            <pc:docMk/>
            <pc:sldMk cId="316510754" sldId="323"/>
            <ac:grpSpMk id="39" creationId="{DA16DAD0-BCEF-48D6-8EC8-D7836AB7C18E}"/>
          </ac:grpSpMkLst>
        </pc:grpChg>
        <pc:grpChg chg="mod">
          <ac:chgData name="NGUYEN PHAM ANH THU" userId="baf72463-252b-4d5f-a6ca-5a6327a9888d" providerId="ADAL" clId="{A230E93B-D9B0-4DCB-AA16-381D18A8938B}" dt="2022-01-08T14:21:26.634" v="9443" actId="1076"/>
          <ac:grpSpMkLst>
            <pc:docMk/>
            <pc:sldMk cId="316510754" sldId="323"/>
            <ac:grpSpMk id="69" creationId="{46DA9EDB-A3C8-4E30-ABA5-00B5C348EDD0}"/>
          </ac:grpSpMkLst>
        </pc:grpChg>
        <pc:picChg chg="del">
          <ac:chgData name="NGUYEN PHAM ANH THU" userId="baf72463-252b-4d5f-a6ca-5a6327a9888d" providerId="ADAL" clId="{A230E93B-D9B0-4DCB-AA16-381D18A8938B}" dt="2022-01-08T14:20:55.935" v="9385" actId="478"/>
          <ac:picMkLst>
            <pc:docMk/>
            <pc:sldMk cId="316510754" sldId="323"/>
            <ac:picMk id="14" creationId="{B308E374-9559-4778-A798-325278523F65}"/>
          </ac:picMkLst>
        </pc:picChg>
        <pc:picChg chg="del">
          <ac:chgData name="NGUYEN PHAM ANH THU" userId="baf72463-252b-4d5f-a6ca-5a6327a9888d" providerId="ADAL" clId="{A230E93B-D9B0-4DCB-AA16-381D18A8938B}" dt="2022-01-08T14:20:57.056" v="9386" actId="478"/>
          <ac:picMkLst>
            <pc:docMk/>
            <pc:sldMk cId="316510754" sldId="323"/>
            <ac:picMk id="16" creationId="{9FAF148A-5A56-483A-A4C9-3BBCD600ADC2}"/>
          </ac:picMkLst>
        </pc:picChg>
        <pc:picChg chg="del">
          <ac:chgData name="NGUYEN PHAM ANH THU" userId="baf72463-252b-4d5f-a6ca-5a6327a9888d" providerId="ADAL" clId="{A230E93B-D9B0-4DCB-AA16-381D18A8938B}" dt="2022-01-08T14:16:22.864" v="9215" actId="478"/>
          <ac:picMkLst>
            <pc:docMk/>
            <pc:sldMk cId="316510754" sldId="323"/>
            <ac:picMk id="45" creationId="{8E5C7BBF-68D1-4C19-826F-36FF80ED669A}"/>
          </ac:picMkLst>
        </pc:picChg>
        <pc:picChg chg="del">
          <ac:chgData name="NGUYEN PHAM ANH THU" userId="baf72463-252b-4d5f-a6ca-5a6327a9888d" providerId="ADAL" clId="{A230E93B-D9B0-4DCB-AA16-381D18A8938B}" dt="2022-01-08T14:16:21.868" v="9214" actId="478"/>
          <ac:picMkLst>
            <pc:docMk/>
            <pc:sldMk cId="316510754" sldId="323"/>
            <ac:picMk id="50" creationId="{AC4BDE03-49B8-4D65-AD66-ED1DA939DDB8}"/>
          </ac:picMkLst>
        </pc:picChg>
        <pc:picChg chg="del">
          <ac:chgData name="NGUYEN PHAM ANH THU" userId="baf72463-252b-4d5f-a6ca-5a6327a9888d" providerId="ADAL" clId="{A230E93B-D9B0-4DCB-AA16-381D18A8938B}" dt="2022-01-08T14:16:21.868" v="9214" actId="478"/>
          <ac:picMkLst>
            <pc:docMk/>
            <pc:sldMk cId="316510754" sldId="323"/>
            <ac:picMk id="59" creationId="{0DB823AB-AC3D-45C8-827F-26AB9304739A}"/>
          </ac:picMkLst>
        </pc:picChg>
        <pc:picChg chg="del">
          <ac:chgData name="NGUYEN PHAM ANH THU" userId="baf72463-252b-4d5f-a6ca-5a6327a9888d" providerId="ADAL" clId="{A230E93B-D9B0-4DCB-AA16-381D18A8938B}" dt="2022-01-08T14:16:21.868" v="9214" actId="478"/>
          <ac:picMkLst>
            <pc:docMk/>
            <pc:sldMk cId="316510754" sldId="323"/>
            <ac:picMk id="65" creationId="{D1997C61-BC3D-4772-A64D-925C8383DA0D}"/>
          </ac:picMkLst>
        </pc:picChg>
        <pc:picChg chg="del">
          <ac:chgData name="NGUYEN PHAM ANH THU" userId="baf72463-252b-4d5f-a6ca-5a6327a9888d" providerId="ADAL" clId="{A230E93B-D9B0-4DCB-AA16-381D18A8938B}" dt="2022-01-08T14:16:23.383" v="9216" actId="478"/>
          <ac:picMkLst>
            <pc:docMk/>
            <pc:sldMk cId="316510754" sldId="323"/>
            <ac:picMk id="66" creationId="{FF8E9256-FC7E-4A9B-BB04-2AFA5C042125}"/>
          </ac:picMkLst>
        </pc:picChg>
        <pc:picChg chg="del">
          <ac:chgData name="NGUYEN PHAM ANH THU" userId="baf72463-252b-4d5f-a6ca-5a6327a9888d" providerId="ADAL" clId="{A230E93B-D9B0-4DCB-AA16-381D18A8938B}" dt="2022-01-08T14:16:21.868" v="9214" actId="478"/>
          <ac:picMkLst>
            <pc:docMk/>
            <pc:sldMk cId="316510754" sldId="323"/>
            <ac:picMk id="68" creationId="{AC6C5738-922D-4634-BE3D-D8520E6A5DF3}"/>
          </ac:picMkLst>
        </pc:picChg>
        <pc:picChg chg="del">
          <ac:chgData name="NGUYEN PHAM ANH THU" userId="baf72463-252b-4d5f-a6ca-5a6327a9888d" providerId="ADAL" clId="{A230E93B-D9B0-4DCB-AA16-381D18A8938B}" dt="2022-01-08T14:16:21.868" v="9214" actId="478"/>
          <ac:picMkLst>
            <pc:docMk/>
            <pc:sldMk cId="316510754" sldId="323"/>
            <ac:picMk id="72" creationId="{DAECAEED-9F61-4114-A635-3B86271ABD64}"/>
          </ac:picMkLst>
        </pc:picChg>
        <pc:picChg chg="mod">
          <ac:chgData name="NGUYEN PHAM ANH THU" userId="baf72463-252b-4d5f-a6ca-5a6327a9888d" providerId="ADAL" clId="{A230E93B-D9B0-4DCB-AA16-381D18A8938B}" dt="2022-01-08T14:21:19.777" v="9441" actId="1076"/>
          <ac:picMkLst>
            <pc:docMk/>
            <pc:sldMk cId="316510754" sldId="323"/>
            <ac:picMk id="73" creationId="{F39ACC1B-B1DB-490D-B3ED-C6EB1D20804F}"/>
          </ac:picMkLst>
        </pc:picChg>
      </pc:sldChg>
      <pc:sldChg chg="addSp delSp modSp add mod ord delAnim modAnim">
        <pc:chgData name="NGUYEN PHAM ANH THU" userId="baf72463-252b-4d5f-a6ca-5a6327a9888d" providerId="ADAL" clId="{A230E93B-D9B0-4DCB-AA16-381D18A8938B}" dt="2022-01-08T14:29:47.831" v="9704"/>
        <pc:sldMkLst>
          <pc:docMk/>
          <pc:sldMk cId="4121066680" sldId="324"/>
        </pc:sldMkLst>
        <pc:spChg chg="add mod">
          <ac:chgData name="NGUYEN PHAM ANH THU" userId="baf72463-252b-4d5f-a6ca-5a6327a9888d" providerId="ADAL" clId="{A230E93B-D9B0-4DCB-AA16-381D18A8938B}" dt="2022-01-08T14:27:55.543" v="9547" actId="1076"/>
          <ac:spMkLst>
            <pc:docMk/>
            <pc:sldMk cId="4121066680" sldId="324"/>
            <ac:spMk id="2" creationId="{CC5DD810-5731-4858-8EBE-D3EBD924EA86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4" creationId="{C210BE8B-2572-45E6-A016-3D7CC3E33E61}"/>
          </ac:spMkLst>
        </pc:spChg>
        <pc:spChg chg="add mod">
          <ac:chgData name="NGUYEN PHAM ANH THU" userId="baf72463-252b-4d5f-a6ca-5a6327a9888d" providerId="ADAL" clId="{A230E93B-D9B0-4DCB-AA16-381D18A8938B}" dt="2022-01-08T14:29:43.487" v="9703" actId="20577"/>
          <ac:spMkLst>
            <pc:docMk/>
            <pc:sldMk cId="4121066680" sldId="324"/>
            <ac:spMk id="5" creationId="{265E371F-2C9D-4D5E-A7D0-49F5D5445D7C}"/>
          </ac:spMkLst>
        </pc:spChg>
        <pc:spChg chg="add mod">
          <ac:chgData name="NGUYEN PHAM ANH THU" userId="baf72463-252b-4d5f-a6ca-5a6327a9888d" providerId="ADAL" clId="{A230E93B-D9B0-4DCB-AA16-381D18A8938B}" dt="2022-01-08T14:27:55.543" v="9547" actId="1076"/>
          <ac:spMkLst>
            <pc:docMk/>
            <pc:sldMk cId="4121066680" sldId="324"/>
            <ac:spMk id="1549" creationId="{96F264C3-5883-4BD2-8ABE-3378E0A3BFBE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766" creationId="{8B3AC2D5-52DF-4EC1-93F8-7194210F77CA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767" creationId="{1AC344B4-3CB9-4F3E-A895-D4251DABFCEF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768" creationId="{08E90EAF-37F1-42CA-8A9A-4944E82D7062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769" creationId="{FDABB10D-37F8-48CF-9E5E-C7022A08172B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773" creationId="{1377D48E-4989-4701-82D7-BF75D22522A6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774" creationId="{EC32EDE8-89BB-4AA4-9540-B26190DF2B4D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775" creationId="{07127472-E130-41E3-81F0-A82246A9C33B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776" creationId="{CAF3EEA5-D509-4F6C-9B9B-DB57DEFCB0E2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777" creationId="{8498CA6E-3BA0-4D35-82F6-64CE19672C9A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778" creationId="{10B39079-6B9E-4842-8110-3A5EC5228DDF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779" creationId="{2E0A7611-4EF7-4AAC-A34C-43E3E82D7A60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780" creationId="{E2F3DFB4-3DB1-4289-AABE-CA592A7F571E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781" creationId="{9A336D98-E66F-44A8-A873-C1C51DF7D625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782" creationId="{0E030CEA-880B-4479-8B04-789DE779C776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783" creationId="{E9FA56A5-8D86-49B1-AF14-1428E798596F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784" creationId="{28D9DB1D-5412-4E92-9E42-6EBC7556AE3C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785" creationId="{0F298809-D3BF-4B81-B446-17ACFAB61AC1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786" creationId="{7CF1B72B-F7CE-4FF8-8A2C-4814DD2ACF69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787" creationId="{01448201-F76A-45A3-A1BA-B2B952486C72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788" creationId="{F054BB88-0FC3-4A53-B89A-FC794A12E3CE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789" creationId="{3E3765F8-0AFC-47E1-B7C2-3B4962CBF62A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790" creationId="{CAED2191-3359-4418-92CC-43941B362E0D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791" creationId="{AA4A56C5-3627-47E7-80FA-86B62D50661A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792" creationId="{59817CE2-6C4C-4841-9A79-163B46656583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793" creationId="{230A2E92-6DAF-4CB9-92EA-6C0A4E130FF1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794" creationId="{641DC38C-DFDA-4EB8-BF39-D792E55B0074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795" creationId="{2C9BB9B1-A1CA-4AAC-80E5-80A31B20DD89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796" creationId="{EC82A273-8535-4381-8C45-C82B0A894D08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797" creationId="{8BD76BBE-5FCA-495C-8790-72AD121935AC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798" creationId="{202E8138-CF9E-46C4-880D-1F7C20CF4DA3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799" creationId="{28AEBB68-CE39-4669-8767-2ECDB2EF6F00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800" creationId="{4026F38D-DCBC-4422-96A0-157B5C334A6B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801" creationId="{BB25A1F1-834D-4B40-AD7E-B5E8AF26F22D}"/>
          </ac:spMkLst>
        </pc:spChg>
        <pc:spChg chg="del">
          <ac:chgData name="NGUYEN PHAM ANH THU" userId="baf72463-252b-4d5f-a6ca-5a6327a9888d" providerId="ADAL" clId="{A230E93B-D9B0-4DCB-AA16-381D18A8938B}" dt="2022-01-08T14:22:46.799" v="9448" actId="478"/>
          <ac:spMkLst>
            <pc:docMk/>
            <pc:sldMk cId="4121066680" sldId="324"/>
            <ac:spMk id="1802" creationId="{0CB95E47-4CF5-4BD9-8899-8FE7C8F3FBAE}"/>
          </ac:spMkLst>
        </pc:spChg>
        <pc:grpChg chg="del">
          <ac:chgData name="NGUYEN PHAM ANH THU" userId="baf72463-252b-4d5f-a6ca-5a6327a9888d" providerId="ADAL" clId="{A230E93B-D9B0-4DCB-AA16-381D18A8938B}" dt="2022-01-08T14:22:46.799" v="9448" actId="478"/>
          <ac:grpSpMkLst>
            <pc:docMk/>
            <pc:sldMk cId="4121066680" sldId="324"/>
            <ac:grpSpMk id="3" creationId="{ABD0FFFE-EB52-4240-BA79-4EB3E7A8DB7A}"/>
          </ac:grpSpMkLst>
        </pc:grpChg>
        <pc:grpChg chg="del">
          <ac:chgData name="NGUYEN PHAM ANH THU" userId="baf72463-252b-4d5f-a6ca-5a6327a9888d" providerId="ADAL" clId="{A230E93B-D9B0-4DCB-AA16-381D18A8938B}" dt="2022-01-08T14:25:59.684" v="9509" actId="478"/>
          <ac:grpSpMkLst>
            <pc:docMk/>
            <pc:sldMk cId="4121066680" sldId="324"/>
            <ac:grpSpMk id="7" creationId="{533C54ED-C016-4150-9534-EAC974496343}"/>
          </ac:grpSpMkLst>
        </pc:grpChg>
        <pc:graphicFrameChg chg="del">
          <ac:chgData name="NGUYEN PHAM ANH THU" userId="baf72463-252b-4d5f-a6ca-5a6327a9888d" providerId="ADAL" clId="{A230E93B-D9B0-4DCB-AA16-381D18A8938B}" dt="2022-01-08T14:22:46.799" v="9448" actId="478"/>
          <ac:graphicFrameMkLst>
            <pc:docMk/>
            <pc:sldMk cId="4121066680" sldId="324"/>
            <ac:graphicFrameMk id="176" creationId="{EBD30443-FC04-4911-A8A8-6BEF59F00E2D}"/>
          </ac:graphicFrameMkLst>
        </pc:graphicFrameChg>
        <pc:picChg chg="del">
          <ac:chgData name="NGUYEN PHAM ANH THU" userId="baf72463-252b-4d5f-a6ca-5a6327a9888d" providerId="ADAL" clId="{A230E93B-D9B0-4DCB-AA16-381D18A8938B}" dt="2022-01-08T14:22:46.799" v="9448" actId="478"/>
          <ac:picMkLst>
            <pc:docMk/>
            <pc:sldMk cId="4121066680" sldId="324"/>
            <ac:picMk id="1759" creationId="{57ADE220-9D01-4275-8A9A-B5D9CA0637C3}"/>
          </ac:picMkLst>
        </pc:picChg>
        <pc:picChg chg="del">
          <ac:chgData name="NGUYEN PHAM ANH THU" userId="baf72463-252b-4d5f-a6ca-5a6327a9888d" providerId="ADAL" clId="{A230E93B-D9B0-4DCB-AA16-381D18A8938B}" dt="2022-01-08T14:22:46.799" v="9448" actId="478"/>
          <ac:picMkLst>
            <pc:docMk/>
            <pc:sldMk cId="4121066680" sldId="324"/>
            <ac:picMk id="1760" creationId="{D2870146-EC66-480A-A8CB-4D440DD5E25B}"/>
          </ac:picMkLst>
        </pc:picChg>
        <pc:picChg chg="del">
          <ac:chgData name="NGUYEN PHAM ANH THU" userId="baf72463-252b-4d5f-a6ca-5a6327a9888d" providerId="ADAL" clId="{A230E93B-D9B0-4DCB-AA16-381D18A8938B}" dt="2022-01-08T14:22:46.799" v="9448" actId="478"/>
          <ac:picMkLst>
            <pc:docMk/>
            <pc:sldMk cId="4121066680" sldId="324"/>
            <ac:picMk id="1761" creationId="{976851CC-BC9B-4806-90BE-20C18A585C1E}"/>
          </ac:picMkLst>
        </pc:picChg>
        <pc:picChg chg="del">
          <ac:chgData name="NGUYEN PHAM ANH THU" userId="baf72463-252b-4d5f-a6ca-5a6327a9888d" providerId="ADAL" clId="{A230E93B-D9B0-4DCB-AA16-381D18A8938B}" dt="2022-01-08T14:22:46.799" v="9448" actId="478"/>
          <ac:picMkLst>
            <pc:docMk/>
            <pc:sldMk cId="4121066680" sldId="324"/>
            <ac:picMk id="1762" creationId="{DBB043DE-0FA7-48B8-B7BD-4EBA21177EE0}"/>
          </ac:picMkLst>
        </pc:picChg>
        <pc:picChg chg="del">
          <ac:chgData name="NGUYEN PHAM ANH THU" userId="baf72463-252b-4d5f-a6ca-5a6327a9888d" providerId="ADAL" clId="{A230E93B-D9B0-4DCB-AA16-381D18A8938B}" dt="2022-01-08T14:22:46.799" v="9448" actId="478"/>
          <ac:picMkLst>
            <pc:docMk/>
            <pc:sldMk cId="4121066680" sldId="324"/>
            <ac:picMk id="1763" creationId="{F9D45C02-F72B-4EF4-A7F9-BCCFB8D4E8A7}"/>
          </ac:picMkLst>
        </pc:picChg>
        <pc:picChg chg="del">
          <ac:chgData name="NGUYEN PHAM ANH THU" userId="baf72463-252b-4d5f-a6ca-5a6327a9888d" providerId="ADAL" clId="{A230E93B-D9B0-4DCB-AA16-381D18A8938B}" dt="2022-01-08T14:22:46.799" v="9448" actId="478"/>
          <ac:picMkLst>
            <pc:docMk/>
            <pc:sldMk cId="4121066680" sldId="324"/>
            <ac:picMk id="1764" creationId="{E4939487-EE2D-4847-9935-B0E4617C848F}"/>
          </ac:picMkLst>
        </pc:picChg>
        <pc:picChg chg="del">
          <ac:chgData name="NGUYEN PHAM ANH THU" userId="baf72463-252b-4d5f-a6ca-5a6327a9888d" providerId="ADAL" clId="{A230E93B-D9B0-4DCB-AA16-381D18A8938B}" dt="2022-01-08T14:22:46.799" v="9448" actId="478"/>
          <ac:picMkLst>
            <pc:docMk/>
            <pc:sldMk cId="4121066680" sldId="324"/>
            <ac:picMk id="1765" creationId="{EEDF6A55-4C6D-438F-83D9-80A60771CF61}"/>
          </ac:picMkLst>
        </pc:picChg>
      </pc:sldChg>
      <pc:sldChg chg="addSp delSp modSp add mod modTransition">
        <pc:chgData name="NGUYEN PHAM ANH THU" userId="baf72463-252b-4d5f-a6ca-5a6327a9888d" providerId="ADAL" clId="{A230E93B-D9B0-4DCB-AA16-381D18A8938B}" dt="2022-01-08T16:06:11.152" v="11847"/>
        <pc:sldMkLst>
          <pc:docMk/>
          <pc:sldMk cId="3733841130" sldId="325"/>
        </pc:sldMkLst>
        <pc:spChg chg="del">
          <ac:chgData name="NGUYEN PHAM ANH THU" userId="baf72463-252b-4d5f-a6ca-5a6327a9888d" providerId="ADAL" clId="{A230E93B-D9B0-4DCB-AA16-381D18A8938B}" dt="2022-01-08T14:34:25.929" v="9713" actId="478"/>
          <ac:spMkLst>
            <pc:docMk/>
            <pc:sldMk cId="3733841130" sldId="325"/>
            <ac:spMk id="2" creationId="{2414879C-05A8-453C-887A-F0C5AF7BA0EF}"/>
          </ac:spMkLst>
        </pc:spChg>
        <pc:spChg chg="add del mod">
          <ac:chgData name="NGUYEN PHAM ANH THU" userId="baf72463-252b-4d5f-a6ca-5a6327a9888d" providerId="ADAL" clId="{A230E93B-D9B0-4DCB-AA16-381D18A8938B}" dt="2022-01-08T14:37:33.281" v="9947" actId="478"/>
          <ac:spMkLst>
            <pc:docMk/>
            <pc:sldMk cId="3733841130" sldId="325"/>
            <ac:spMk id="3" creationId="{BAE2DF7F-0785-4C67-B2B8-A501A0CB6A5B}"/>
          </ac:spMkLst>
        </pc:spChg>
        <pc:spChg chg="add mod">
          <ac:chgData name="NGUYEN PHAM ANH THU" userId="baf72463-252b-4d5f-a6ca-5a6327a9888d" providerId="ADAL" clId="{A230E93B-D9B0-4DCB-AA16-381D18A8938B}" dt="2022-01-08T14:37:13.886" v="9943" actId="1076"/>
          <ac:spMkLst>
            <pc:docMk/>
            <pc:sldMk cId="3733841130" sldId="325"/>
            <ac:spMk id="4" creationId="{B0FD87AF-9310-4C90-ACC5-9664D374F230}"/>
          </ac:spMkLst>
        </pc:spChg>
        <pc:spChg chg="add mod ord">
          <ac:chgData name="NGUYEN PHAM ANH THU" userId="baf72463-252b-4d5f-a6ca-5a6327a9888d" providerId="ADAL" clId="{A230E93B-D9B0-4DCB-AA16-381D18A8938B}" dt="2022-01-08T14:37:52.261" v="9954" actId="14100"/>
          <ac:spMkLst>
            <pc:docMk/>
            <pc:sldMk cId="3733841130" sldId="325"/>
            <ac:spMk id="5" creationId="{ED517B0A-D431-4842-A07E-958109578B38}"/>
          </ac:spMkLst>
        </pc:spChg>
        <pc:spChg chg="mod">
          <ac:chgData name="NGUYEN PHAM ANH THU" userId="baf72463-252b-4d5f-a6ca-5a6327a9888d" providerId="ADAL" clId="{A230E93B-D9B0-4DCB-AA16-381D18A8938B}" dt="2022-01-08T14:34:21.009" v="9710"/>
          <ac:spMkLst>
            <pc:docMk/>
            <pc:sldMk cId="3733841130" sldId="325"/>
            <ac:spMk id="25" creationId="{49806664-1976-4217-BF9E-C19D0878F5E1}"/>
          </ac:spMkLst>
        </pc:spChg>
        <pc:spChg chg="mod">
          <ac:chgData name="NGUYEN PHAM ANH THU" userId="baf72463-252b-4d5f-a6ca-5a6327a9888d" providerId="ADAL" clId="{A230E93B-D9B0-4DCB-AA16-381D18A8938B}" dt="2022-01-08T14:34:21.009" v="9710"/>
          <ac:spMkLst>
            <pc:docMk/>
            <pc:sldMk cId="3733841130" sldId="325"/>
            <ac:spMk id="26" creationId="{892803A1-2462-447E-A61A-2A5B608359CE}"/>
          </ac:spMkLst>
        </pc:spChg>
        <pc:spChg chg="mod">
          <ac:chgData name="NGUYEN PHAM ANH THU" userId="baf72463-252b-4d5f-a6ca-5a6327a9888d" providerId="ADAL" clId="{A230E93B-D9B0-4DCB-AA16-381D18A8938B}" dt="2022-01-08T14:34:21.009" v="9710"/>
          <ac:spMkLst>
            <pc:docMk/>
            <pc:sldMk cId="3733841130" sldId="325"/>
            <ac:spMk id="28" creationId="{6485B282-E79A-4933-85CF-4AD821C2B541}"/>
          </ac:spMkLst>
        </pc:spChg>
        <pc:spChg chg="mod">
          <ac:chgData name="NGUYEN PHAM ANH THU" userId="baf72463-252b-4d5f-a6ca-5a6327a9888d" providerId="ADAL" clId="{A230E93B-D9B0-4DCB-AA16-381D18A8938B}" dt="2022-01-08T14:34:21.009" v="9710"/>
          <ac:spMkLst>
            <pc:docMk/>
            <pc:sldMk cId="3733841130" sldId="325"/>
            <ac:spMk id="33" creationId="{BF21DFFC-6FCF-4DF4-B2FF-1798B6125C19}"/>
          </ac:spMkLst>
        </pc:spChg>
        <pc:spChg chg="mod">
          <ac:chgData name="NGUYEN PHAM ANH THU" userId="baf72463-252b-4d5f-a6ca-5a6327a9888d" providerId="ADAL" clId="{A230E93B-D9B0-4DCB-AA16-381D18A8938B}" dt="2022-01-08T14:34:21.009" v="9710"/>
          <ac:spMkLst>
            <pc:docMk/>
            <pc:sldMk cId="3733841130" sldId="325"/>
            <ac:spMk id="34" creationId="{F96B0493-1436-4B96-85AF-A19023002E59}"/>
          </ac:spMkLst>
        </pc:spChg>
        <pc:spChg chg="mod">
          <ac:chgData name="NGUYEN PHAM ANH THU" userId="baf72463-252b-4d5f-a6ca-5a6327a9888d" providerId="ADAL" clId="{A230E93B-D9B0-4DCB-AA16-381D18A8938B}" dt="2022-01-08T14:34:21.009" v="9710"/>
          <ac:spMkLst>
            <pc:docMk/>
            <pc:sldMk cId="3733841130" sldId="325"/>
            <ac:spMk id="36" creationId="{BC715072-5869-444D-B693-84C666A7E5EB}"/>
          </ac:spMkLst>
        </pc:spChg>
        <pc:spChg chg="del">
          <ac:chgData name="NGUYEN PHAM ANH THU" userId="baf72463-252b-4d5f-a6ca-5a6327a9888d" providerId="ADAL" clId="{A230E93B-D9B0-4DCB-AA16-381D18A8938B}" dt="2022-01-08T14:31:46.783" v="9707" actId="478"/>
          <ac:spMkLst>
            <pc:docMk/>
            <pc:sldMk cId="3733841130" sldId="325"/>
            <ac:spMk id="49" creationId="{58707804-9398-4803-9D4A-64A2C7326A3D}"/>
          </ac:spMkLst>
        </pc:spChg>
        <pc:spChg chg="mod">
          <ac:chgData name="NGUYEN PHAM ANH THU" userId="baf72463-252b-4d5f-a6ca-5a6327a9888d" providerId="ADAL" clId="{A230E93B-D9B0-4DCB-AA16-381D18A8938B}" dt="2022-01-08T14:34:21.009" v="9710"/>
          <ac:spMkLst>
            <pc:docMk/>
            <pc:sldMk cId="3733841130" sldId="325"/>
            <ac:spMk id="52" creationId="{60F666FF-C240-4707-A2B3-CAC394700A8B}"/>
          </ac:spMkLst>
        </pc:spChg>
        <pc:spChg chg="mod">
          <ac:chgData name="NGUYEN PHAM ANH THU" userId="baf72463-252b-4d5f-a6ca-5a6327a9888d" providerId="ADAL" clId="{A230E93B-D9B0-4DCB-AA16-381D18A8938B}" dt="2022-01-08T14:34:21.009" v="9710"/>
          <ac:spMkLst>
            <pc:docMk/>
            <pc:sldMk cId="3733841130" sldId="325"/>
            <ac:spMk id="53" creationId="{ECA20BEF-72CD-4C4F-9EF9-3A9CDD28FA1B}"/>
          </ac:spMkLst>
        </pc:spChg>
        <pc:spChg chg="mod">
          <ac:chgData name="NGUYEN PHAM ANH THU" userId="baf72463-252b-4d5f-a6ca-5a6327a9888d" providerId="ADAL" clId="{A230E93B-D9B0-4DCB-AA16-381D18A8938B}" dt="2022-01-08T14:34:21.009" v="9710"/>
          <ac:spMkLst>
            <pc:docMk/>
            <pc:sldMk cId="3733841130" sldId="325"/>
            <ac:spMk id="55" creationId="{9C22ABA6-0098-43CC-A27B-AFAC77114387}"/>
          </ac:spMkLst>
        </pc:spChg>
        <pc:spChg chg="mod">
          <ac:chgData name="NGUYEN PHAM ANH THU" userId="baf72463-252b-4d5f-a6ca-5a6327a9888d" providerId="ADAL" clId="{A230E93B-D9B0-4DCB-AA16-381D18A8938B}" dt="2022-01-08T14:34:21.009" v="9710"/>
          <ac:spMkLst>
            <pc:docMk/>
            <pc:sldMk cId="3733841130" sldId="325"/>
            <ac:spMk id="56" creationId="{884CEBF9-9344-4873-A7AC-43924DC7826C}"/>
          </ac:spMkLst>
        </pc:spChg>
        <pc:spChg chg="mod">
          <ac:chgData name="NGUYEN PHAM ANH THU" userId="baf72463-252b-4d5f-a6ca-5a6327a9888d" providerId="ADAL" clId="{A230E93B-D9B0-4DCB-AA16-381D18A8938B}" dt="2022-01-08T14:34:21.009" v="9710"/>
          <ac:spMkLst>
            <pc:docMk/>
            <pc:sldMk cId="3733841130" sldId="325"/>
            <ac:spMk id="57" creationId="{CB6B686E-B76E-4BEB-B214-353720145BB7}"/>
          </ac:spMkLst>
        </pc:spChg>
        <pc:spChg chg="mod">
          <ac:chgData name="NGUYEN PHAM ANH THU" userId="baf72463-252b-4d5f-a6ca-5a6327a9888d" providerId="ADAL" clId="{A230E93B-D9B0-4DCB-AA16-381D18A8938B}" dt="2022-01-08T14:34:21.009" v="9710"/>
          <ac:spMkLst>
            <pc:docMk/>
            <pc:sldMk cId="3733841130" sldId="325"/>
            <ac:spMk id="58" creationId="{FAA609D0-FFD0-471D-9694-F21BC6E6B7E1}"/>
          </ac:spMkLst>
        </pc:spChg>
        <pc:grpChg chg="add mod ord">
          <ac:chgData name="NGUYEN PHAM ANH THU" userId="baf72463-252b-4d5f-a6ca-5a6327a9888d" providerId="ADAL" clId="{A230E93B-D9B0-4DCB-AA16-381D18A8938B}" dt="2022-01-08T14:38:00.806" v="9956" actId="13244"/>
          <ac:grpSpMkLst>
            <pc:docMk/>
            <pc:sldMk cId="3733841130" sldId="325"/>
            <ac:grpSpMk id="16" creationId="{D057D3DD-4FE3-466F-9D5E-EF8FD0D2CC0B}"/>
          </ac:grpSpMkLst>
        </pc:grpChg>
        <pc:grpChg chg="mod">
          <ac:chgData name="NGUYEN PHAM ANH THU" userId="baf72463-252b-4d5f-a6ca-5a6327a9888d" providerId="ADAL" clId="{A230E93B-D9B0-4DCB-AA16-381D18A8938B}" dt="2022-01-08T14:34:21.009" v="9710"/>
          <ac:grpSpMkLst>
            <pc:docMk/>
            <pc:sldMk cId="3733841130" sldId="325"/>
            <ac:grpSpMk id="20" creationId="{A1CAA9E0-58E0-42F7-B822-A4A2A7353D25}"/>
          </ac:grpSpMkLst>
        </pc:grpChg>
        <pc:grpChg chg="mod">
          <ac:chgData name="NGUYEN PHAM ANH THU" userId="baf72463-252b-4d5f-a6ca-5a6327a9888d" providerId="ADAL" clId="{A230E93B-D9B0-4DCB-AA16-381D18A8938B}" dt="2022-01-08T14:34:21.009" v="9710"/>
          <ac:grpSpMkLst>
            <pc:docMk/>
            <pc:sldMk cId="3733841130" sldId="325"/>
            <ac:grpSpMk id="27" creationId="{9532EC2F-AF44-48F4-9294-90600C60F4C5}"/>
          </ac:grpSpMkLst>
        </pc:grpChg>
        <pc:grpChg chg="add mod">
          <ac:chgData name="NGUYEN PHAM ANH THU" userId="baf72463-252b-4d5f-a6ca-5a6327a9888d" providerId="ADAL" clId="{A230E93B-D9B0-4DCB-AA16-381D18A8938B}" dt="2022-01-08T14:35:09.743" v="9714" actId="1076"/>
          <ac:grpSpMkLst>
            <pc:docMk/>
            <pc:sldMk cId="3733841130" sldId="325"/>
            <ac:grpSpMk id="38" creationId="{5B838BCC-D158-4CD9-B937-72486B695871}"/>
          </ac:grpSpMkLst>
        </pc:grpChg>
        <pc:grpChg chg="mod">
          <ac:chgData name="NGUYEN PHAM ANH THU" userId="baf72463-252b-4d5f-a6ca-5a6327a9888d" providerId="ADAL" clId="{A230E93B-D9B0-4DCB-AA16-381D18A8938B}" dt="2022-01-08T14:34:21.009" v="9710"/>
          <ac:grpSpMkLst>
            <pc:docMk/>
            <pc:sldMk cId="3733841130" sldId="325"/>
            <ac:grpSpMk id="44" creationId="{EF1896E5-18C2-4A54-9DB3-FDBFBE051A39}"/>
          </ac:grpSpMkLst>
        </pc:grpChg>
        <pc:grpChg chg="mod">
          <ac:chgData name="NGUYEN PHAM ANH THU" userId="baf72463-252b-4d5f-a6ca-5a6327a9888d" providerId="ADAL" clId="{A230E93B-D9B0-4DCB-AA16-381D18A8938B}" dt="2022-01-08T14:34:21.009" v="9710"/>
          <ac:grpSpMkLst>
            <pc:docMk/>
            <pc:sldMk cId="3733841130" sldId="325"/>
            <ac:grpSpMk id="54" creationId="{AEA6D130-677B-4654-BE6F-7AB91815B8BD}"/>
          </ac:grpSpMkLst>
        </pc:grpChg>
        <pc:picChg chg="mod">
          <ac:chgData name="NGUYEN PHAM ANH THU" userId="baf72463-252b-4d5f-a6ca-5a6327a9888d" providerId="ADAL" clId="{A230E93B-D9B0-4DCB-AA16-381D18A8938B}" dt="2022-01-08T14:34:21.009" v="9710"/>
          <ac:picMkLst>
            <pc:docMk/>
            <pc:sldMk cId="3733841130" sldId="325"/>
            <ac:picMk id="17" creationId="{6926D101-C935-40D9-B9E6-F956CB772E87}"/>
          </ac:picMkLst>
        </pc:picChg>
        <pc:picChg chg="mod">
          <ac:chgData name="NGUYEN PHAM ANH THU" userId="baf72463-252b-4d5f-a6ca-5a6327a9888d" providerId="ADAL" clId="{A230E93B-D9B0-4DCB-AA16-381D18A8938B}" dt="2022-01-08T14:34:21.009" v="9710"/>
          <ac:picMkLst>
            <pc:docMk/>
            <pc:sldMk cId="3733841130" sldId="325"/>
            <ac:picMk id="18" creationId="{141AC4B3-8211-4F0D-9168-6C3A1954A68A}"/>
          </ac:picMkLst>
        </pc:picChg>
        <pc:picChg chg="mod">
          <ac:chgData name="NGUYEN PHAM ANH THU" userId="baf72463-252b-4d5f-a6ca-5a6327a9888d" providerId="ADAL" clId="{A230E93B-D9B0-4DCB-AA16-381D18A8938B}" dt="2022-01-08T14:34:21.009" v="9710"/>
          <ac:picMkLst>
            <pc:docMk/>
            <pc:sldMk cId="3733841130" sldId="325"/>
            <ac:picMk id="19" creationId="{8598E031-8BDC-430B-A616-B2210EC397DC}"/>
          </ac:picMkLst>
        </pc:picChg>
        <pc:picChg chg="mod">
          <ac:chgData name="NGUYEN PHAM ANH THU" userId="baf72463-252b-4d5f-a6ca-5a6327a9888d" providerId="ADAL" clId="{A230E93B-D9B0-4DCB-AA16-381D18A8938B}" dt="2022-01-08T14:34:21.009" v="9710"/>
          <ac:picMkLst>
            <pc:docMk/>
            <pc:sldMk cId="3733841130" sldId="325"/>
            <ac:picMk id="21" creationId="{A220BACC-C1BA-4576-80E6-69E123BDDCB8}"/>
          </ac:picMkLst>
        </pc:picChg>
        <pc:picChg chg="mod">
          <ac:chgData name="NGUYEN PHAM ANH THU" userId="baf72463-252b-4d5f-a6ca-5a6327a9888d" providerId="ADAL" clId="{A230E93B-D9B0-4DCB-AA16-381D18A8938B}" dt="2022-01-08T14:34:21.009" v="9710"/>
          <ac:picMkLst>
            <pc:docMk/>
            <pc:sldMk cId="3733841130" sldId="325"/>
            <ac:picMk id="22" creationId="{6C72AB41-068F-4949-8919-3970A0541627}"/>
          </ac:picMkLst>
        </pc:picChg>
        <pc:picChg chg="mod">
          <ac:chgData name="NGUYEN PHAM ANH THU" userId="baf72463-252b-4d5f-a6ca-5a6327a9888d" providerId="ADAL" clId="{A230E93B-D9B0-4DCB-AA16-381D18A8938B}" dt="2022-01-08T14:34:21.009" v="9710"/>
          <ac:picMkLst>
            <pc:docMk/>
            <pc:sldMk cId="3733841130" sldId="325"/>
            <ac:picMk id="23" creationId="{F278410F-0B86-4FD0-8C12-1F7E4672C4F9}"/>
          </ac:picMkLst>
        </pc:picChg>
        <pc:picChg chg="mod">
          <ac:chgData name="NGUYEN PHAM ANH THU" userId="baf72463-252b-4d5f-a6ca-5a6327a9888d" providerId="ADAL" clId="{A230E93B-D9B0-4DCB-AA16-381D18A8938B}" dt="2022-01-08T14:34:21.009" v="9710"/>
          <ac:picMkLst>
            <pc:docMk/>
            <pc:sldMk cId="3733841130" sldId="325"/>
            <ac:picMk id="24" creationId="{5E20CD5D-F3E2-48ED-BDF0-C547051C9DAF}"/>
          </ac:picMkLst>
        </pc:picChg>
        <pc:picChg chg="del">
          <ac:chgData name="NGUYEN PHAM ANH THU" userId="baf72463-252b-4d5f-a6ca-5a6327a9888d" providerId="ADAL" clId="{A230E93B-D9B0-4DCB-AA16-381D18A8938B}" dt="2022-01-08T14:34:24.167" v="9712" actId="478"/>
          <ac:picMkLst>
            <pc:docMk/>
            <pc:sldMk cId="3733841130" sldId="325"/>
            <ac:picMk id="39" creationId="{CEA5C366-64F3-4D49-BB13-6ADBFB1BE4D8}"/>
          </ac:picMkLst>
        </pc:picChg>
        <pc:picChg chg="mod">
          <ac:chgData name="NGUYEN PHAM ANH THU" userId="baf72463-252b-4d5f-a6ca-5a6327a9888d" providerId="ADAL" clId="{A230E93B-D9B0-4DCB-AA16-381D18A8938B}" dt="2022-01-08T14:34:21.009" v="9710"/>
          <ac:picMkLst>
            <pc:docMk/>
            <pc:sldMk cId="3733841130" sldId="325"/>
            <ac:picMk id="40" creationId="{E482D41C-2858-4012-BAD3-74B7864123FC}"/>
          </ac:picMkLst>
        </pc:picChg>
        <pc:picChg chg="del">
          <ac:chgData name="NGUYEN PHAM ANH THU" userId="baf72463-252b-4d5f-a6ca-5a6327a9888d" providerId="ADAL" clId="{A230E93B-D9B0-4DCB-AA16-381D18A8938B}" dt="2022-01-08T14:31:46.783" v="9707" actId="478"/>
          <ac:picMkLst>
            <pc:docMk/>
            <pc:sldMk cId="3733841130" sldId="325"/>
            <ac:picMk id="41" creationId="{66D766F2-383E-4803-8629-1D2AF587392B}"/>
          </ac:picMkLst>
        </pc:picChg>
        <pc:picChg chg="mod">
          <ac:chgData name="NGUYEN PHAM ANH THU" userId="baf72463-252b-4d5f-a6ca-5a6327a9888d" providerId="ADAL" clId="{A230E93B-D9B0-4DCB-AA16-381D18A8938B}" dt="2022-01-08T14:34:21.009" v="9710"/>
          <ac:picMkLst>
            <pc:docMk/>
            <pc:sldMk cId="3733841130" sldId="325"/>
            <ac:picMk id="42" creationId="{E961BC2E-9B4D-46F4-A662-84EEAACF76D3}"/>
          </ac:picMkLst>
        </pc:picChg>
        <pc:picChg chg="mod">
          <ac:chgData name="NGUYEN PHAM ANH THU" userId="baf72463-252b-4d5f-a6ca-5a6327a9888d" providerId="ADAL" clId="{A230E93B-D9B0-4DCB-AA16-381D18A8938B}" dt="2022-01-08T14:34:21.009" v="9710"/>
          <ac:picMkLst>
            <pc:docMk/>
            <pc:sldMk cId="3733841130" sldId="325"/>
            <ac:picMk id="43" creationId="{F113C859-B0D4-4773-9D4C-06B573C00C8A}"/>
          </ac:picMkLst>
        </pc:picChg>
        <pc:picChg chg="mod">
          <ac:chgData name="NGUYEN PHAM ANH THU" userId="baf72463-252b-4d5f-a6ca-5a6327a9888d" providerId="ADAL" clId="{A230E93B-D9B0-4DCB-AA16-381D18A8938B}" dt="2022-01-08T14:34:21.009" v="9710"/>
          <ac:picMkLst>
            <pc:docMk/>
            <pc:sldMk cId="3733841130" sldId="325"/>
            <ac:picMk id="45" creationId="{57949772-7BED-49F3-BFBF-B7267165D02C}"/>
          </ac:picMkLst>
        </pc:picChg>
        <pc:picChg chg="mod">
          <ac:chgData name="NGUYEN PHAM ANH THU" userId="baf72463-252b-4d5f-a6ca-5a6327a9888d" providerId="ADAL" clId="{A230E93B-D9B0-4DCB-AA16-381D18A8938B}" dt="2022-01-08T14:34:21.009" v="9710"/>
          <ac:picMkLst>
            <pc:docMk/>
            <pc:sldMk cId="3733841130" sldId="325"/>
            <ac:picMk id="46" creationId="{9AE48379-51A5-4DC8-9C46-A95054994137}"/>
          </ac:picMkLst>
        </pc:picChg>
        <pc:picChg chg="del">
          <ac:chgData name="NGUYEN PHAM ANH THU" userId="baf72463-252b-4d5f-a6ca-5a6327a9888d" providerId="ADAL" clId="{A230E93B-D9B0-4DCB-AA16-381D18A8938B}" dt="2022-01-08T14:31:46.783" v="9707" actId="478"/>
          <ac:picMkLst>
            <pc:docMk/>
            <pc:sldMk cId="3733841130" sldId="325"/>
            <ac:picMk id="47" creationId="{254487A9-352E-4260-8D27-DFC3211223C1}"/>
          </ac:picMkLst>
        </pc:picChg>
        <pc:picChg chg="del">
          <ac:chgData name="NGUYEN PHAM ANH THU" userId="baf72463-252b-4d5f-a6ca-5a6327a9888d" providerId="ADAL" clId="{A230E93B-D9B0-4DCB-AA16-381D18A8938B}" dt="2022-01-08T14:31:47.686" v="9708" actId="478"/>
          <ac:picMkLst>
            <pc:docMk/>
            <pc:sldMk cId="3733841130" sldId="325"/>
            <ac:picMk id="48" creationId="{4F3C7359-E244-44F7-AFF4-A49199937C20}"/>
          </ac:picMkLst>
        </pc:picChg>
        <pc:picChg chg="del">
          <ac:chgData name="NGUYEN PHAM ANH THU" userId="baf72463-252b-4d5f-a6ca-5a6327a9888d" providerId="ADAL" clId="{A230E93B-D9B0-4DCB-AA16-381D18A8938B}" dt="2022-01-08T14:31:46.783" v="9707" actId="478"/>
          <ac:picMkLst>
            <pc:docMk/>
            <pc:sldMk cId="3733841130" sldId="325"/>
            <ac:picMk id="50" creationId="{2DD0DCB9-E731-4540-99E0-8D22AE6A0B96}"/>
          </ac:picMkLst>
        </pc:picChg>
        <pc:picChg chg="del">
          <ac:chgData name="NGUYEN PHAM ANH THU" userId="baf72463-252b-4d5f-a6ca-5a6327a9888d" providerId="ADAL" clId="{A230E93B-D9B0-4DCB-AA16-381D18A8938B}" dt="2022-01-08T14:31:48.185" v="9709" actId="478"/>
          <ac:picMkLst>
            <pc:docMk/>
            <pc:sldMk cId="3733841130" sldId="325"/>
            <ac:picMk id="51" creationId="{991E2545-63EE-4E6A-862E-C83EE11FB104}"/>
          </ac:picMkLst>
        </pc:picChg>
        <pc:picChg chg="add mod ord">
          <ac:chgData name="NGUYEN PHAM ANH THU" userId="baf72463-252b-4d5f-a6ca-5a6327a9888d" providerId="ADAL" clId="{A230E93B-D9B0-4DCB-AA16-381D18A8938B}" dt="2022-01-08T14:37:57.918" v="9955" actId="13244"/>
          <ac:picMkLst>
            <pc:docMk/>
            <pc:sldMk cId="3733841130" sldId="325"/>
            <ac:picMk id="59" creationId="{84799301-D005-4D63-ABFE-97DF0DC3B162}"/>
          </ac:picMkLst>
        </pc:picChg>
      </pc:sldChg>
      <pc:sldChg chg="addSp delSp modSp add mod modAnim">
        <pc:chgData name="NGUYEN PHAM ANH THU" userId="baf72463-252b-4d5f-a6ca-5a6327a9888d" providerId="ADAL" clId="{A230E93B-D9B0-4DCB-AA16-381D18A8938B}" dt="2022-01-10T10:48:11.595" v="11870" actId="20577"/>
        <pc:sldMkLst>
          <pc:docMk/>
          <pc:sldMk cId="2635024503" sldId="326"/>
        </pc:sldMkLst>
        <pc:spChg chg="add mod">
          <ac:chgData name="NGUYEN PHAM ANH THU" userId="baf72463-252b-4d5f-a6ca-5a6327a9888d" providerId="ADAL" clId="{A230E93B-D9B0-4DCB-AA16-381D18A8938B}" dt="2022-01-08T14:41:01.012" v="10399" actId="1076"/>
          <ac:spMkLst>
            <pc:docMk/>
            <pc:sldMk cId="2635024503" sldId="326"/>
            <ac:spMk id="2" creationId="{242C95DB-A019-4B84-B449-76117C5C1D29}"/>
          </ac:spMkLst>
        </pc:spChg>
        <pc:spChg chg="del">
          <ac:chgData name="NGUYEN PHAM ANH THU" userId="baf72463-252b-4d5f-a6ca-5a6327a9888d" providerId="ADAL" clId="{A230E93B-D9B0-4DCB-AA16-381D18A8938B}" dt="2022-01-08T14:38:27.521" v="9960" actId="478"/>
          <ac:spMkLst>
            <pc:docMk/>
            <pc:sldMk cId="2635024503" sldId="326"/>
            <ac:spMk id="4" creationId="{B0FD87AF-9310-4C90-ACC5-9664D374F230}"/>
          </ac:spMkLst>
        </pc:spChg>
        <pc:spChg chg="del">
          <ac:chgData name="NGUYEN PHAM ANH THU" userId="baf72463-252b-4d5f-a6ca-5a6327a9888d" providerId="ADAL" clId="{A230E93B-D9B0-4DCB-AA16-381D18A8938B}" dt="2022-01-08T14:38:25.055" v="9959" actId="478"/>
          <ac:spMkLst>
            <pc:docMk/>
            <pc:sldMk cId="2635024503" sldId="326"/>
            <ac:spMk id="5" creationId="{ED517B0A-D431-4842-A07E-958109578B38}"/>
          </ac:spMkLst>
        </pc:spChg>
        <pc:spChg chg="mod">
          <ac:chgData name="NGUYEN PHAM ANH THU" userId="baf72463-252b-4d5f-a6ca-5a6327a9888d" providerId="ADAL" clId="{A230E93B-D9B0-4DCB-AA16-381D18A8938B}" dt="2022-01-08T14:39:44.807" v="10237" actId="1076"/>
          <ac:spMkLst>
            <pc:docMk/>
            <pc:sldMk cId="2635024503" sldId="326"/>
            <ac:spMk id="48" creationId="{F579A3B3-7915-4798-9DB3-5400B47F65AE}"/>
          </ac:spMkLst>
        </pc:spChg>
        <pc:spChg chg="mod">
          <ac:chgData name="NGUYEN PHAM ANH THU" userId="baf72463-252b-4d5f-a6ca-5a6327a9888d" providerId="ADAL" clId="{A230E93B-D9B0-4DCB-AA16-381D18A8938B}" dt="2022-01-10T10:48:11.595" v="11870" actId="20577"/>
          <ac:spMkLst>
            <pc:docMk/>
            <pc:sldMk cId="2635024503" sldId="326"/>
            <ac:spMk id="51" creationId="{DB93C05B-6CEE-46CD-9667-CE9D4493F562}"/>
          </ac:spMkLst>
        </pc:spChg>
        <pc:grpChg chg="del">
          <ac:chgData name="NGUYEN PHAM ANH THU" userId="baf72463-252b-4d5f-a6ca-5a6327a9888d" providerId="ADAL" clId="{A230E93B-D9B0-4DCB-AA16-381D18A8938B}" dt="2022-01-08T14:38:23.112" v="9958" actId="478"/>
          <ac:grpSpMkLst>
            <pc:docMk/>
            <pc:sldMk cId="2635024503" sldId="326"/>
            <ac:grpSpMk id="16" creationId="{D057D3DD-4FE3-466F-9D5E-EF8FD0D2CC0B}"/>
          </ac:grpSpMkLst>
        </pc:grpChg>
        <pc:grpChg chg="del">
          <ac:chgData name="NGUYEN PHAM ANH THU" userId="baf72463-252b-4d5f-a6ca-5a6327a9888d" providerId="ADAL" clId="{A230E93B-D9B0-4DCB-AA16-381D18A8938B}" dt="2022-01-08T14:38:23.112" v="9958" actId="478"/>
          <ac:grpSpMkLst>
            <pc:docMk/>
            <pc:sldMk cId="2635024503" sldId="326"/>
            <ac:grpSpMk id="38" creationId="{5B838BCC-D158-4CD9-B937-72486B695871}"/>
          </ac:grpSpMkLst>
        </pc:grpChg>
        <pc:grpChg chg="add mod">
          <ac:chgData name="NGUYEN PHAM ANH THU" userId="baf72463-252b-4d5f-a6ca-5a6327a9888d" providerId="ADAL" clId="{A230E93B-D9B0-4DCB-AA16-381D18A8938B}" dt="2022-01-08T14:40:04.445" v="10241" actId="1076"/>
          <ac:grpSpMkLst>
            <pc:docMk/>
            <pc:sldMk cId="2635024503" sldId="326"/>
            <ac:grpSpMk id="41" creationId="{BEF8FD9A-3965-4326-9B8A-39DF1C0E0D07}"/>
          </ac:grpSpMkLst>
        </pc:grpChg>
        <pc:grpChg chg="add mod">
          <ac:chgData name="NGUYEN PHAM ANH THU" userId="baf72463-252b-4d5f-a6ca-5a6327a9888d" providerId="ADAL" clId="{A230E93B-D9B0-4DCB-AA16-381D18A8938B}" dt="2022-01-08T14:46:25.563" v="10438" actId="14100"/>
          <ac:grpSpMkLst>
            <pc:docMk/>
            <pc:sldMk cId="2635024503" sldId="326"/>
            <ac:grpSpMk id="49" creationId="{54DD27AC-5619-4BB3-9EF9-218F16EC2DF5}"/>
          </ac:grpSpMkLst>
        </pc:grpChg>
        <pc:picChg chg="mod">
          <ac:chgData name="NGUYEN PHAM ANH THU" userId="baf72463-252b-4d5f-a6ca-5a6327a9888d" providerId="ADAL" clId="{A230E93B-D9B0-4DCB-AA16-381D18A8938B}" dt="2022-01-08T14:39:59.604" v="10240" actId="1076"/>
          <ac:picMkLst>
            <pc:docMk/>
            <pc:sldMk cId="2635024503" sldId="326"/>
            <ac:picMk id="37" creationId="{5B668911-A1C2-4773-84AC-84CC2248D910}"/>
          </ac:picMkLst>
        </pc:picChg>
        <pc:picChg chg="mod">
          <ac:chgData name="NGUYEN PHAM ANH THU" userId="baf72463-252b-4d5f-a6ca-5a6327a9888d" providerId="ADAL" clId="{A230E93B-D9B0-4DCB-AA16-381D18A8938B}" dt="2022-01-08T14:39:48.318" v="10238" actId="14100"/>
          <ac:picMkLst>
            <pc:docMk/>
            <pc:sldMk cId="2635024503" sldId="326"/>
            <ac:picMk id="47" creationId="{043BC4E3-49C6-4356-A51C-FE3493F6451A}"/>
          </ac:picMkLst>
        </pc:picChg>
        <pc:picChg chg="mod">
          <ac:chgData name="NGUYEN PHAM ANH THU" userId="baf72463-252b-4d5f-a6ca-5a6327a9888d" providerId="ADAL" clId="{A230E93B-D9B0-4DCB-AA16-381D18A8938B}" dt="2022-01-08T14:46:07.016" v="10436" actId="1076"/>
          <ac:picMkLst>
            <pc:docMk/>
            <pc:sldMk cId="2635024503" sldId="326"/>
            <ac:picMk id="50" creationId="{F27CBFA5-8EA7-40DE-B39F-DE6D4DFFB604}"/>
          </ac:picMkLst>
        </pc:picChg>
        <pc:picChg chg="del">
          <ac:chgData name="NGUYEN PHAM ANH THU" userId="baf72463-252b-4d5f-a6ca-5a6327a9888d" providerId="ADAL" clId="{A230E93B-D9B0-4DCB-AA16-381D18A8938B}" dt="2022-01-08T14:38:23.112" v="9958" actId="478"/>
          <ac:picMkLst>
            <pc:docMk/>
            <pc:sldMk cId="2635024503" sldId="326"/>
            <ac:picMk id="59" creationId="{84799301-D005-4D63-ABFE-97DF0DC3B162}"/>
          </ac:picMkLst>
        </pc:picChg>
      </pc:sldChg>
      <pc:sldChg chg="modSp add mod ord modAnim">
        <pc:chgData name="NGUYEN PHAM ANH THU" userId="baf72463-252b-4d5f-a6ca-5a6327a9888d" providerId="ADAL" clId="{A230E93B-D9B0-4DCB-AA16-381D18A8938B}" dt="2022-01-10T11:18:51.067" v="12183" actId="1076"/>
        <pc:sldMkLst>
          <pc:docMk/>
          <pc:sldMk cId="1034658555" sldId="327"/>
        </pc:sldMkLst>
        <pc:spChg chg="mod">
          <ac:chgData name="NGUYEN PHAM ANH THU" userId="baf72463-252b-4d5f-a6ca-5a6327a9888d" providerId="ADAL" clId="{A230E93B-D9B0-4DCB-AA16-381D18A8938B}" dt="2022-01-10T11:18:51.067" v="12183" actId="1076"/>
          <ac:spMkLst>
            <pc:docMk/>
            <pc:sldMk cId="1034658555" sldId="327"/>
            <ac:spMk id="4" creationId="{A2474EAA-5D4F-4DF4-816D-6ED31D49359E}"/>
          </ac:spMkLst>
        </pc:spChg>
      </pc:sldChg>
      <pc:sldMasterChg chg="modTransition modSldLayout">
        <pc:chgData name="NGUYEN PHAM ANH THU" userId="baf72463-252b-4d5f-a6ca-5a6327a9888d" providerId="ADAL" clId="{A230E93B-D9B0-4DCB-AA16-381D18A8938B}" dt="2022-01-10T11:14:34.004" v="12109" actId="1076"/>
        <pc:sldMasterMkLst>
          <pc:docMk/>
          <pc:sldMasterMk cId="1604179468" sldId="2147483648"/>
        </pc:sldMasterMkLst>
        <pc:sldLayoutChg chg="modTransition">
          <pc:chgData name="NGUYEN PHAM ANH THU" userId="baf72463-252b-4d5f-a6ca-5a6327a9888d" providerId="ADAL" clId="{A230E93B-D9B0-4DCB-AA16-381D18A8938B}" dt="2022-01-07T01:53:40.093" v="181"/>
          <pc:sldLayoutMkLst>
            <pc:docMk/>
            <pc:sldMasterMk cId="1604179468" sldId="2147483648"/>
            <pc:sldLayoutMk cId="647855471" sldId="2147483649"/>
          </pc:sldLayoutMkLst>
        </pc:sldLayoutChg>
        <pc:sldLayoutChg chg="modTransition">
          <pc:chgData name="NGUYEN PHAM ANH THU" userId="baf72463-252b-4d5f-a6ca-5a6327a9888d" providerId="ADAL" clId="{A230E93B-D9B0-4DCB-AA16-381D18A8938B}" dt="2022-01-07T01:53:40.093" v="181"/>
          <pc:sldLayoutMkLst>
            <pc:docMk/>
            <pc:sldMasterMk cId="1604179468" sldId="2147483648"/>
            <pc:sldLayoutMk cId="2652210547" sldId="2147483652"/>
          </pc:sldLayoutMkLst>
        </pc:sldLayoutChg>
        <pc:sldLayoutChg chg="addSp modSp mod modTransition">
          <pc:chgData name="NGUYEN PHAM ANH THU" userId="baf72463-252b-4d5f-a6ca-5a6327a9888d" providerId="ADAL" clId="{A230E93B-D9B0-4DCB-AA16-381D18A8938B}" dt="2022-01-10T11:11:15.714" v="11882" actId="1076"/>
          <pc:sldLayoutMkLst>
            <pc:docMk/>
            <pc:sldMasterMk cId="1604179468" sldId="2147483648"/>
            <pc:sldLayoutMk cId="3400627408" sldId="2147483653"/>
          </pc:sldLayoutMkLst>
          <pc:picChg chg="add mod">
            <ac:chgData name="NGUYEN PHAM ANH THU" userId="baf72463-252b-4d5f-a6ca-5a6327a9888d" providerId="ADAL" clId="{A230E93B-D9B0-4DCB-AA16-381D18A8938B}" dt="2022-01-10T11:11:15.714" v="11882" actId="1076"/>
            <ac:picMkLst>
              <pc:docMk/>
              <pc:sldMasterMk cId="1604179468" sldId="2147483648"/>
              <pc:sldLayoutMk cId="3400627408" sldId="2147483653"/>
              <ac:picMk id="3" creationId="{9CB7A0AA-5A35-4531-AC36-A010942EEF8E}"/>
            </ac:picMkLst>
          </pc:picChg>
        </pc:sldLayoutChg>
        <pc:sldLayoutChg chg="modTransition">
          <pc:chgData name="NGUYEN PHAM ANH THU" userId="baf72463-252b-4d5f-a6ca-5a6327a9888d" providerId="ADAL" clId="{A230E93B-D9B0-4DCB-AA16-381D18A8938B}" dt="2022-01-07T01:53:40.093" v="181"/>
          <pc:sldLayoutMkLst>
            <pc:docMk/>
            <pc:sldMasterMk cId="1604179468" sldId="2147483648"/>
            <pc:sldLayoutMk cId="3975589446" sldId="2147483654"/>
          </pc:sldLayoutMkLst>
        </pc:sldLayoutChg>
        <pc:sldLayoutChg chg="addSp delSp modSp mod modTransition">
          <pc:chgData name="NGUYEN PHAM ANH THU" userId="baf72463-252b-4d5f-a6ca-5a6327a9888d" providerId="ADAL" clId="{A230E93B-D9B0-4DCB-AA16-381D18A8938B}" dt="2022-01-10T11:14:34.004" v="12109" actId="1076"/>
          <pc:sldLayoutMkLst>
            <pc:docMk/>
            <pc:sldMasterMk cId="1604179468" sldId="2147483648"/>
            <pc:sldLayoutMk cId="1563829253" sldId="2147483655"/>
          </pc:sldLayoutMkLst>
          <pc:picChg chg="add del mod">
            <ac:chgData name="NGUYEN PHAM ANH THU" userId="baf72463-252b-4d5f-a6ca-5a6327a9888d" providerId="ADAL" clId="{A230E93B-D9B0-4DCB-AA16-381D18A8938B}" dt="2022-01-10T11:12:06.655" v="11883" actId="478"/>
            <ac:picMkLst>
              <pc:docMk/>
              <pc:sldMasterMk cId="1604179468" sldId="2147483648"/>
              <pc:sldLayoutMk cId="1563829253" sldId="2147483655"/>
              <ac:picMk id="5" creationId="{BD9FC725-ECD8-4485-AED5-5916845B171F}"/>
            </ac:picMkLst>
          </pc:picChg>
          <pc:picChg chg="add mod">
            <ac:chgData name="NGUYEN PHAM ANH THU" userId="baf72463-252b-4d5f-a6ca-5a6327a9888d" providerId="ADAL" clId="{A230E93B-D9B0-4DCB-AA16-381D18A8938B}" dt="2022-01-10T11:14:34.004" v="12109" actId="1076"/>
            <ac:picMkLst>
              <pc:docMk/>
              <pc:sldMasterMk cId="1604179468" sldId="2147483648"/>
              <pc:sldLayoutMk cId="1563829253" sldId="2147483655"/>
              <ac:picMk id="6" creationId="{DAD9B7F8-BA58-40A5-9A71-409F3FF0F4D3}"/>
            </ac:picMkLst>
          </pc:picChg>
        </pc:sldLayoutChg>
        <pc:sldLayoutChg chg="modTransition">
          <pc:chgData name="NGUYEN PHAM ANH THU" userId="baf72463-252b-4d5f-a6ca-5a6327a9888d" providerId="ADAL" clId="{A230E93B-D9B0-4DCB-AA16-381D18A8938B}" dt="2022-01-07T01:53:40.093" v="181"/>
          <pc:sldLayoutMkLst>
            <pc:docMk/>
            <pc:sldMasterMk cId="1604179468" sldId="2147483648"/>
            <pc:sldLayoutMk cId="1085285101" sldId="2147483656"/>
          </pc:sldLayoutMkLst>
        </pc:sldLayoutChg>
        <pc:sldLayoutChg chg="modTransition">
          <pc:chgData name="NGUYEN PHAM ANH THU" userId="baf72463-252b-4d5f-a6ca-5a6327a9888d" providerId="ADAL" clId="{A230E93B-D9B0-4DCB-AA16-381D18A8938B}" dt="2022-01-07T01:53:40.093" v="181"/>
          <pc:sldLayoutMkLst>
            <pc:docMk/>
            <pc:sldMasterMk cId="1604179468" sldId="2147483648"/>
            <pc:sldLayoutMk cId="1004789434" sldId="2147483657"/>
          </pc:sldLayoutMkLst>
        </pc:sldLayoutChg>
        <pc:sldLayoutChg chg="modTransition">
          <pc:chgData name="NGUYEN PHAM ANH THU" userId="baf72463-252b-4d5f-a6ca-5a6327a9888d" providerId="ADAL" clId="{A230E93B-D9B0-4DCB-AA16-381D18A8938B}" dt="2022-01-07T01:53:40.093" v="181"/>
          <pc:sldLayoutMkLst>
            <pc:docMk/>
            <pc:sldMasterMk cId="1604179468" sldId="2147483648"/>
            <pc:sldLayoutMk cId="2573908176" sldId="2147483658"/>
          </pc:sldLayoutMkLst>
        </pc:sldLayoutChg>
        <pc:sldLayoutChg chg="modTransition">
          <pc:chgData name="NGUYEN PHAM ANH THU" userId="baf72463-252b-4d5f-a6ca-5a6327a9888d" providerId="ADAL" clId="{A230E93B-D9B0-4DCB-AA16-381D18A8938B}" dt="2022-01-07T01:53:40.093" v="181"/>
          <pc:sldLayoutMkLst>
            <pc:docMk/>
            <pc:sldMasterMk cId="1604179468" sldId="2147483648"/>
            <pc:sldLayoutMk cId="3503257924" sldId="2147483659"/>
          </pc:sldLayoutMkLst>
        </pc:sldLayoutChg>
        <pc:sldLayoutChg chg="addSp modSp mod modTransition">
          <pc:chgData name="NGUYEN PHAM ANH THU" userId="baf72463-252b-4d5f-a6ca-5a6327a9888d" providerId="ADAL" clId="{A230E93B-D9B0-4DCB-AA16-381D18A8938B}" dt="2022-01-10T11:12:16.264" v="11886" actId="1076"/>
          <pc:sldLayoutMkLst>
            <pc:docMk/>
            <pc:sldMasterMk cId="1604179468" sldId="2147483648"/>
            <pc:sldLayoutMk cId="884521932" sldId="2147483660"/>
          </pc:sldLayoutMkLst>
          <pc:picChg chg="add mod">
            <ac:chgData name="NGUYEN PHAM ANH THU" userId="baf72463-252b-4d5f-a6ca-5a6327a9888d" providerId="ADAL" clId="{A230E93B-D9B0-4DCB-AA16-381D18A8938B}" dt="2022-01-10T11:12:16.264" v="11886" actId="1076"/>
            <ac:picMkLst>
              <pc:docMk/>
              <pc:sldMasterMk cId="1604179468" sldId="2147483648"/>
              <pc:sldLayoutMk cId="884521932" sldId="2147483660"/>
              <ac:picMk id="7" creationId="{C596F781-ED6C-4F37-9EF1-BA0BA68AE2FC}"/>
            </ac:picMkLst>
          </pc:picChg>
        </pc:sldLayoutChg>
        <pc:sldLayoutChg chg="modTransition">
          <pc:chgData name="NGUYEN PHAM ANH THU" userId="baf72463-252b-4d5f-a6ca-5a6327a9888d" providerId="ADAL" clId="{A230E93B-D9B0-4DCB-AA16-381D18A8938B}" dt="2022-01-07T01:53:40.093" v="181"/>
          <pc:sldLayoutMkLst>
            <pc:docMk/>
            <pc:sldMasterMk cId="1604179468" sldId="2147483648"/>
            <pc:sldLayoutMk cId="102936317" sldId="2147483661"/>
          </pc:sldLayoutMkLst>
        </pc:sldLayoutChg>
        <pc:sldLayoutChg chg="modTransition">
          <pc:chgData name="NGUYEN PHAM ANH THU" userId="baf72463-252b-4d5f-a6ca-5a6327a9888d" providerId="ADAL" clId="{A230E93B-D9B0-4DCB-AA16-381D18A8938B}" dt="2022-01-07T01:53:40.093" v="181"/>
          <pc:sldLayoutMkLst>
            <pc:docMk/>
            <pc:sldMasterMk cId="1604179468" sldId="2147483648"/>
            <pc:sldLayoutMk cId="2903245372" sldId="2147483662"/>
          </pc:sldLayoutMkLst>
        </pc:sldLayoutChg>
      </pc:sldMasterChg>
      <pc:sldMasterChg chg="modTransition modSldLayout">
        <pc:chgData name="NGUYEN PHAM ANH THU" userId="baf72463-252b-4d5f-a6ca-5a6327a9888d" providerId="ADAL" clId="{A230E93B-D9B0-4DCB-AA16-381D18A8938B}" dt="2022-01-07T01:53:40.093" v="181"/>
        <pc:sldMasterMkLst>
          <pc:docMk/>
          <pc:sldMasterMk cId="3007255246" sldId="2147483663"/>
        </pc:sldMasterMkLst>
        <pc:sldLayoutChg chg="modTransition">
          <pc:chgData name="NGUYEN PHAM ANH THU" userId="baf72463-252b-4d5f-a6ca-5a6327a9888d" providerId="ADAL" clId="{A230E93B-D9B0-4DCB-AA16-381D18A8938B}" dt="2022-01-07T01:53:40.093" v="181"/>
          <pc:sldLayoutMkLst>
            <pc:docMk/>
            <pc:sldMasterMk cId="3007255246" sldId="2147483663"/>
            <pc:sldLayoutMk cId="2138279473" sldId="2147483664"/>
          </pc:sldLayoutMkLst>
        </pc:sldLayoutChg>
        <pc:sldLayoutChg chg="modTransition">
          <pc:chgData name="NGUYEN PHAM ANH THU" userId="baf72463-252b-4d5f-a6ca-5a6327a9888d" providerId="ADAL" clId="{A230E93B-D9B0-4DCB-AA16-381D18A8938B}" dt="2022-01-07T01:53:40.093" v="181"/>
          <pc:sldLayoutMkLst>
            <pc:docMk/>
            <pc:sldMasterMk cId="3007255246" sldId="2147483663"/>
            <pc:sldLayoutMk cId="1683248540" sldId="2147483665"/>
          </pc:sldLayoutMkLst>
        </pc:sldLayoutChg>
        <pc:sldLayoutChg chg="modTransition">
          <pc:chgData name="NGUYEN PHAM ANH THU" userId="baf72463-252b-4d5f-a6ca-5a6327a9888d" providerId="ADAL" clId="{A230E93B-D9B0-4DCB-AA16-381D18A8938B}" dt="2022-01-07T01:53:40.093" v="181"/>
          <pc:sldLayoutMkLst>
            <pc:docMk/>
            <pc:sldMasterMk cId="3007255246" sldId="2147483663"/>
            <pc:sldLayoutMk cId="2128139551" sldId="214748366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B40CA-86A6-4239-A5A2-527AC284977D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148856-C0B6-4D71-80BF-27FACA1489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661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329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752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GV CLICK CHUỘT VÀO CÁC DỤNG CỤ </a:t>
            </a:r>
            <a:r>
              <a:rPr lang="en-US" altLang="zh-CN" b="1" dirty="0">
                <a:sym typeface="Wingdings" panose="05000000000000000000" pitchFamily="2" charset="2"/>
              </a:rPr>
              <a:t> HIỆN ĐÁP ÁN  DỤNG CỤ ĐƯỢC TRANG BỊ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7279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773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GV CLICK CHUỘT VÀO DẤU CHẤM HỎI </a:t>
            </a:r>
            <a:r>
              <a:rPr lang="en-US" altLang="zh-CN" b="1" dirty="0">
                <a:sym typeface="Wingdings" panose="05000000000000000000" pitchFamily="2" charset="2"/>
              </a:rPr>
              <a:t> XUẤT HIỆN ĐÁP ÁN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902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214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/>
              <a:t>GV CLICK CHUỘT BẤT KÌ ĐỂ QUA SLIDE TIẾP THEO</a:t>
            </a:r>
            <a:endParaRPr lang="zh-CN" altLang="en-US" b="1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822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/>
              <a:t>SAU KHI HS TRẢ LỜI XONG, GV CLICK CHUỘT VÀO RÁC THẢI ĐỂ DỌN.</a:t>
            </a:r>
            <a:endParaRPr lang="zh-CN" altLang="en-US" b="1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256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SAU MỖI CÂU TRẢ LỜI ĐÚNG, GV CLICK CHUỘT VÀO RÁC THẢI BÊN GÓC TRÁI ĐỂ THU DỌN.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604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731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5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203952-ED7A-4242-AF86-63AB78A14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01F606-ADFA-4D98-9598-5F1A60778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198DD0-5658-41D0-A670-6FA22956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A1E3B3-155D-49DF-A501-FF8450EC7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CC7196-B6BD-46A0-A14C-402862551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90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78597F2-8919-4D85-A51A-A79C9AE498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0BCD205-690E-43BC-A9C6-8E68C4C33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4A64D9-9C09-441D-8FDF-DDBF11D6C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65124F-2113-4647-AD50-9B49C1B52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60B111-1235-4AEB-A5A2-194F9AFB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25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96F781-ED6C-4F37-9EF1-BA0BA68AE2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2799" y="-34636"/>
            <a:ext cx="1060363" cy="10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2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2024/3/8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27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2024/3/8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4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13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1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B7A0AA-5A35-4531-AC36-A010942EEF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344" y="-143653"/>
            <a:ext cx="1337454" cy="133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2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37483D-FFBD-49EA-ADC7-3BDE8529D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8419D0-3631-4FD9-B186-88903E3E5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4A2BB5B-5F72-4AFD-A373-7974108E2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23AA907-3ADC-421C-BA66-316967FB4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58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834E16B-F213-4737-B904-5ADC97963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A42DB65-CB16-4D13-A0EF-99F3B9155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8458E6-21C7-4E72-BA55-EA5212765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D9B7F8-BA58-40A5-9A71-409F3FF0F4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617" y="0"/>
            <a:ext cx="1088072" cy="108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2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19E933-4C67-473F-B458-40034DC52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E248A0-C292-4EC2-B6AF-A4EB44904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E449F7-F82A-45AF-B931-D9B53FC6E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0AC1EA-5D9C-44A1-8EB3-B8C15EFED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3AB8538-F1C5-4951-B0B2-2A30B350E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6A4BD5-72E2-49B2-985E-349F6A537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28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19E933-4C67-473F-B458-40034DC52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E248A0-C292-4EC2-B6AF-A4EB44904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E449F7-F82A-45AF-B931-D9B53FC6E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0AC1EA-5D9C-44A1-8EB3-B8C15EFED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3AB8538-F1C5-4951-B0B2-2A30B350E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6A4BD5-72E2-49B2-985E-349F6A537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199805" y="6721454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324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157AC5-0AD7-4E9B-8619-D155CED28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33E48CF-B8E1-428B-8199-C4503FEE1C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EFA15A-10CD-48A5-846F-408FEEC0B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AB8B793-2521-4CCC-B968-A70BA4FE7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0AB98A-532C-4866-80A4-157439A88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4B4C7-D5AB-41E2-BA16-CFCA19E40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78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81CD653-F88D-472B-B904-D621876D1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CB771B-5475-487B-9AC1-20EA61779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58DC7F-D0E7-4DFB-8654-4F4EA4A8A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DB008-BBA3-4CCF-BD23-FD2D6F7801A9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2CB79C-5814-4DE9-BB8F-B466541496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BEC2EB-6F4F-4F1C-BF2A-9F61C08A4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17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62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25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23.png"/><Relationship Id="rId1" Type="http://schemas.openxmlformats.org/officeDocument/2006/relationships/tags" Target="../tags/tag2.xml"/><Relationship Id="rId6" Type="http://schemas.openxmlformats.org/officeDocument/2006/relationships/image" Target="../media/image13.jpg"/><Relationship Id="rId11" Type="http://schemas.openxmlformats.org/officeDocument/2006/relationships/image" Target="../media/image18.sv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notesSlide" Target="../notesSlides/notesSlide10.xml"/><Relationship Id="rId7" Type="http://schemas.microsoft.com/office/2007/relationships/hdphoto" Target="../media/hdphoto2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79.png"/><Relationship Id="rId5" Type="http://schemas.openxmlformats.org/officeDocument/2006/relationships/image" Target="../media/image23.png"/><Relationship Id="rId4" Type="http://schemas.openxmlformats.org/officeDocument/2006/relationships/image" Target="../media/image78.png"/><Relationship Id="rId9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0.png"/><Relationship Id="rId18" Type="http://schemas.openxmlformats.org/officeDocument/2006/relationships/image" Target="../media/image35.svg"/><Relationship Id="rId26" Type="http://schemas.openxmlformats.org/officeDocument/2006/relationships/image" Target="../media/image43.png"/><Relationship Id="rId3" Type="http://schemas.openxmlformats.org/officeDocument/2006/relationships/audio" Target="../media/audio1.wav"/><Relationship Id="rId21" Type="http://schemas.openxmlformats.org/officeDocument/2006/relationships/image" Target="../media/image38.png"/><Relationship Id="rId7" Type="http://schemas.openxmlformats.org/officeDocument/2006/relationships/image" Target="../media/image12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svg"/><Relationship Id="rId20" Type="http://schemas.openxmlformats.org/officeDocument/2006/relationships/image" Target="../media/image37.sv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svg"/><Relationship Id="rId11" Type="http://schemas.openxmlformats.org/officeDocument/2006/relationships/image" Target="../media/image28.png"/><Relationship Id="rId24" Type="http://schemas.openxmlformats.org/officeDocument/2006/relationships/image" Target="../media/image41.svg"/><Relationship Id="rId5" Type="http://schemas.openxmlformats.org/officeDocument/2006/relationships/image" Target="../media/image17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28" Type="http://schemas.openxmlformats.org/officeDocument/2006/relationships/image" Target="../media/image45.png"/><Relationship Id="rId10" Type="http://schemas.openxmlformats.org/officeDocument/2006/relationships/image" Target="../media/image27.svg"/><Relationship Id="rId19" Type="http://schemas.openxmlformats.org/officeDocument/2006/relationships/image" Target="../media/image36.png"/><Relationship Id="rId4" Type="http://schemas.openxmlformats.org/officeDocument/2006/relationships/image" Target="../media/image25.png"/><Relationship Id="rId9" Type="http://schemas.openxmlformats.org/officeDocument/2006/relationships/image" Target="../media/image26.png"/><Relationship Id="rId14" Type="http://schemas.openxmlformats.org/officeDocument/2006/relationships/image" Target="../media/image31.svg"/><Relationship Id="rId22" Type="http://schemas.openxmlformats.org/officeDocument/2006/relationships/image" Target="../media/image39.png"/><Relationship Id="rId27" Type="http://schemas.openxmlformats.org/officeDocument/2006/relationships/image" Target="../media/image44.png"/><Relationship Id="rId30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9.png"/><Relationship Id="rId18" Type="http://schemas.openxmlformats.org/officeDocument/2006/relationships/image" Target="../media/image31.svg"/><Relationship Id="rId3" Type="http://schemas.openxmlformats.org/officeDocument/2006/relationships/image" Target="../media/image22.png"/><Relationship Id="rId21" Type="http://schemas.openxmlformats.org/officeDocument/2006/relationships/image" Target="../media/image38.png"/><Relationship Id="rId7" Type="http://schemas.openxmlformats.org/officeDocument/2006/relationships/image" Target="../media/image26.png"/><Relationship Id="rId12" Type="http://schemas.openxmlformats.org/officeDocument/2006/relationships/image" Target="../media/image35.sv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svg"/><Relationship Id="rId20" Type="http://schemas.openxmlformats.org/officeDocument/2006/relationships/image" Target="../media/image37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image" Target="../media/image34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23" Type="http://schemas.openxmlformats.org/officeDocument/2006/relationships/image" Target="../media/image41.svg"/><Relationship Id="rId10" Type="http://schemas.openxmlformats.org/officeDocument/2006/relationships/image" Target="../media/image33.svg"/><Relationship Id="rId19" Type="http://schemas.openxmlformats.org/officeDocument/2006/relationships/image" Target="../media/image36.png"/><Relationship Id="rId4" Type="http://schemas.openxmlformats.org/officeDocument/2006/relationships/image" Target="../media/image12.png"/><Relationship Id="rId9" Type="http://schemas.openxmlformats.org/officeDocument/2006/relationships/image" Target="../media/image32.png"/><Relationship Id="rId14" Type="http://schemas.openxmlformats.org/officeDocument/2006/relationships/image" Target="../media/image48.png"/><Relationship Id="rId2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22.png"/><Relationship Id="rId9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pn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50.png"/><Relationship Id="rId11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53.png"/><Relationship Id="rId4" Type="http://schemas.openxmlformats.org/officeDocument/2006/relationships/image" Target="../media/image22.png"/><Relationship Id="rId9" Type="http://schemas.openxmlformats.org/officeDocument/2006/relationships/image" Target="../media/image52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image" Target="../media/image32.png"/><Relationship Id="rId26" Type="http://schemas.openxmlformats.org/officeDocument/2006/relationships/image" Target="../media/image62.sv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svg"/><Relationship Id="rId7" Type="http://schemas.openxmlformats.org/officeDocument/2006/relationships/image" Target="../media/image30.png"/><Relationship Id="rId12" Type="http://schemas.openxmlformats.org/officeDocument/2006/relationships/image" Target="../media/image37.svg"/><Relationship Id="rId17" Type="http://schemas.openxmlformats.org/officeDocument/2006/relationships/image" Target="../media/image27.sv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.png"/><Relationship Id="rId20" Type="http://schemas.openxmlformats.org/officeDocument/2006/relationships/image" Target="../media/image39.png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svg"/><Relationship Id="rId11" Type="http://schemas.openxmlformats.org/officeDocument/2006/relationships/image" Target="../media/image36.png"/><Relationship Id="rId24" Type="http://schemas.openxmlformats.org/officeDocument/2006/relationships/image" Target="../media/image60.svg"/><Relationship Id="rId32" Type="http://schemas.openxmlformats.org/officeDocument/2006/relationships/image" Target="../media/image68.svg"/><Relationship Id="rId37" Type="http://schemas.openxmlformats.org/officeDocument/2006/relationships/image" Target="../media/image73.png"/><Relationship Id="rId40" Type="http://schemas.openxmlformats.org/officeDocument/2006/relationships/image" Target="../media/image76.svg"/><Relationship Id="rId5" Type="http://schemas.openxmlformats.org/officeDocument/2006/relationships/image" Target="../media/image28.png"/><Relationship Id="rId15" Type="http://schemas.openxmlformats.org/officeDocument/2006/relationships/image" Target="../media/image41.svg"/><Relationship Id="rId23" Type="http://schemas.openxmlformats.org/officeDocument/2006/relationships/image" Target="../media/image59.png"/><Relationship Id="rId28" Type="http://schemas.openxmlformats.org/officeDocument/2006/relationships/image" Target="../media/image64.svg"/><Relationship Id="rId36" Type="http://schemas.openxmlformats.org/officeDocument/2006/relationships/image" Target="../media/image72.svg"/><Relationship Id="rId10" Type="http://schemas.openxmlformats.org/officeDocument/2006/relationships/image" Target="../media/image35.svg"/><Relationship Id="rId19" Type="http://schemas.openxmlformats.org/officeDocument/2006/relationships/image" Target="../media/image33.svg"/><Relationship Id="rId31" Type="http://schemas.openxmlformats.org/officeDocument/2006/relationships/image" Target="../media/image67.png"/><Relationship Id="rId4" Type="http://schemas.openxmlformats.org/officeDocument/2006/relationships/image" Target="../media/image56.jpeg"/><Relationship Id="rId9" Type="http://schemas.openxmlformats.org/officeDocument/2006/relationships/image" Target="../media/image34.png"/><Relationship Id="rId14" Type="http://schemas.openxmlformats.org/officeDocument/2006/relationships/image" Target="../media/image40.png"/><Relationship Id="rId22" Type="http://schemas.openxmlformats.org/officeDocument/2006/relationships/image" Target="../media/image58.svg"/><Relationship Id="rId27" Type="http://schemas.openxmlformats.org/officeDocument/2006/relationships/image" Target="../media/image63.png"/><Relationship Id="rId30" Type="http://schemas.openxmlformats.org/officeDocument/2006/relationships/image" Target="../media/image66.svg"/><Relationship Id="rId35" Type="http://schemas.openxmlformats.org/officeDocument/2006/relationships/image" Target="../media/image71.png"/><Relationship Id="rId8" Type="http://schemas.openxmlformats.org/officeDocument/2006/relationships/image" Target="../media/image31.svg"/><Relationship Id="rId3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6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5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image" Target="../media/image12.png"/><Relationship Id="rId10" Type="http://schemas.openxmlformats.org/officeDocument/2006/relationships/image" Target="../media/image52.svg"/><Relationship Id="rId4" Type="http://schemas.openxmlformats.org/officeDocument/2006/relationships/image" Target="../media/image22.png"/><Relationship Id="rId9" Type="http://schemas.openxmlformats.org/officeDocument/2006/relationships/image" Target="../media/image51.png"/><Relationship Id="rId14" Type="http://schemas.openxmlformats.org/officeDocument/2006/relationships/image" Target="../media/image7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18" Type="http://schemas.openxmlformats.org/officeDocument/2006/relationships/image" Target="../media/image71.png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74.svg"/><Relationship Id="rId7" Type="http://schemas.openxmlformats.org/officeDocument/2006/relationships/image" Target="../media/image25.png"/><Relationship Id="rId12" Type="http://schemas.openxmlformats.org/officeDocument/2006/relationships/image" Target="../media/image63.png"/><Relationship Id="rId17" Type="http://schemas.openxmlformats.org/officeDocument/2006/relationships/image" Target="../media/image68.sv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67.png"/><Relationship Id="rId20" Type="http://schemas.openxmlformats.org/officeDocument/2006/relationships/image" Target="../media/image73.png"/><Relationship Id="rId1" Type="http://schemas.openxmlformats.org/officeDocument/2006/relationships/tags" Target="../tags/tag5.xml"/><Relationship Id="rId6" Type="http://schemas.openxmlformats.org/officeDocument/2006/relationships/image" Target="../media/image50.png"/><Relationship Id="rId11" Type="http://schemas.openxmlformats.org/officeDocument/2006/relationships/image" Target="../media/image62.svg"/><Relationship Id="rId5" Type="http://schemas.openxmlformats.org/officeDocument/2006/relationships/image" Target="../media/image12.pn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19" Type="http://schemas.openxmlformats.org/officeDocument/2006/relationships/image" Target="../media/image72.svg"/><Relationship Id="rId4" Type="http://schemas.openxmlformats.org/officeDocument/2006/relationships/image" Target="../media/image22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>
            <a:extLst>
              <a:ext uri="{FF2B5EF4-FFF2-40B4-BE49-F238E27FC236}">
                <a16:creationId xmlns:a16="http://schemas.microsoft.com/office/drawing/2014/main" id="{2143E41C-32C1-4410-B79C-092861AD16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6636" y="1742011"/>
            <a:ext cx="4024092" cy="463776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133" y="1076411"/>
            <a:ext cx="1727788" cy="1727788"/>
          </a:xfrm>
          <a:prstGeom prst="rect">
            <a:avLst/>
          </a:prstGeom>
        </p:spPr>
      </p:pic>
      <p:sp>
        <p:nvSpPr>
          <p:cNvPr id="80" name="五角星 44">
            <a:extLst>
              <a:ext uri="{FF2B5EF4-FFF2-40B4-BE49-F238E27FC236}">
                <a16:creationId xmlns:a16="http://schemas.microsoft.com/office/drawing/2014/main" id="{A2F9CDE6-837E-4EE2-8076-2500FC9BEE79}"/>
              </a:ext>
            </a:extLst>
          </p:cNvPr>
          <p:cNvSpPr/>
          <p:nvPr/>
        </p:nvSpPr>
        <p:spPr>
          <a:xfrm rot="19967404">
            <a:off x="8695484" y="2190687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1" name="五角星 45">
            <a:extLst>
              <a:ext uri="{FF2B5EF4-FFF2-40B4-BE49-F238E27FC236}">
                <a16:creationId xmlns:a16="http://schemas.microsoft.com/office/drawing/2014/main" id="{1083D8C4-3FA3-4D26-95F1-E4ED79E7E097}"/>
              </a:ext>
            </a:extLst>
          </p:cNvPr>
          <p:cNvSpPr/>
          <p:nvPr/>
        </p:nvSpPr>
        <p:spPr>
          <a:xfrm>
            <a:off x="9359523" y="1941840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2" name="五角星 46">
            <a:extLst>
              <a:ext uri="{FF2B5EF4-FFF2-40B4-BE49-F238E27FC236}">
                <a16:creationId xmlns:a16="http://schemas.microsoft.com/office/drawing/2014/main" id="{903077AA-E7F0-4386-873C-E3BE5BA20926}"/>
              </a:ext>
            </a:extLst>
          </p:cNvPr>
          <p:cNvSpPr/>
          <p:nvPr/>
        </p:nvSpPr>
        <p:spPr>
          <a:xfrm>
            <a:off x="10510930" y="2615936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五角星 50">
            <a:extLst>
              <a:ext uri="{FF2B5EF4-FFF2-40B4-BE49-F238E27FC236}">
                <a16:creationId xmlns:a16="http://schemas.microsoft.com/office/drawing/2014/main" id="{6B511B5E-2CF9-4D21-B1D9-E40ABAC1D521}"/>
              </a:ext>
            </a:extLst>
          </p:cNvPr>
          <p:cNvSpPr/>
          <p:nvPr/>
        </p:nvSpPr>
        <p:spPr>
          <a:xfrm rot="19922997">
            <a:off x="9785279" y="2567663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6" name="图形 85">
            <a:extLst>
              <a:ext uri="{FF2B5EF4-FFF2-40B4-BE49-F238E27FC236}">
                <a16:creationId xmlns:a16="http://schemas.microsoft.com/office/drawing/2014/main" id="{C69C4A99-2D7C-4571-9EA7-00C525FF3BE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65541" y="84013"/>
            <a:ext cx="1041400" cy="1054100"/>
          </a:xfrm>
          <a:prstGeom prst="rect">
            <a:avLst/>
          </a:prstGeom>
        </p:spPr>
      </p:pic>
      <p:pic>
        <p:nvPicPr>
          <p:cNvPr id="88" name="图片 87">
            <a:extLst>
              <a:ext uri="{FF2B5EF4-FFF2-40B4-BE49-F238E27FC236}">
                <a16:creationId xmlns:a16="http://schemas.microsoft.com/office/drawing/2014/main" id="{096AE016-1CF1-4175-9674-08214C4404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216" y="2464345"/>
            <a:ext cx="833836" cy="964655"/>
          </a:xfrm>
          <a:prstGeom prst="rect">
            <a:avLst/>
          </a:prstGeom>
        </p:spPr>
      </p:pic>
      <p:pic>
        <p:nvPicPr>
          <p:cNvPr id="84" name="Picture 5" descr="C:\Users\Administrator\Desktop\小鸟.png">
            <a:extLst>
              <a:ext uri="{FF2B5EF4-FFF2-40B4-BE49-F238E27FC236}">
                <a16:creationId xmlns:a16="http://schemas.microsoft.com/office/drawing/2014/main" id="{ADD208CA-3C01-444E-9CB0-D3777BCF1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4103" y="587179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4362B3E-3FCC-4263-83FC-99C865D36204}"/>
              </a:ext>
            </a:extLst>
          </p:cNvPr>
          <p:cNvGrpSpPr/>
          <p:nvPr/>
        </p:nvGrpSpPr>
        <p:grpSpPr>
          <a:xfrm>
            <a:off x="3568550" y="1217318"/>
            <a:ext cx="8393218" cy="5684924"/>
            <a:chOff x="3568550" y="1217318"/>
            <a:chExt cx="8393218" cy="5684924"/>
          </a:xfrm>
        </p:grpSpPr>
        <p:pic>
          <p:nvPicPr>
            <p:cNvPr id="76" name="图片 75">
              <a:extLst>
                <a:ext uri="{FF2B5EF4-FFF2-40B4-BE49-F238E27FC236}">
                  <a16:creationId xmlns:a16="http://schemas.microsoft.com/office/drawing/2014/main" id="{4F462C03-C92C-4CA8-94CE-65932A8DE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3568550" y="1217318"/>
              <a:ext cx="8393218" cy="568492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67CD02-C13B-460B-974B-3F4B40293086}"/>
                </a:ext>
              </a:extLst>
            </p:cNvPr>
            <p:cNvSpPr txBox="1"/>
            <p:nvPr/>
          </p:nvSpPr>
          <p:spPr>
            <a:xfrm>
              <a:off x="4888299" y="3635003"/>
              <a:ext cx="60998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53C2E8"/>
                  </a:solidFill>
                  <a:latin typeface="Coiny" panose="02000903060500060000" pitchFamily="2" charset="0"/>
                </a:rPr>
                <a:t>TOÁN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C56F893-03C2-4090-911F-E74633DCBAA9}"/>
                </a:ext>
              </a:extLst>
            </p:cNvPr>
            <p:cNvSpPr txBox="1"/>
            <p:nvPr/>
          </p:nvSpPr>
          <p:spPr>
            <a:xfrm>
              <a:off x="4602790" y="4127137"/>
              <a:ext cx="6670877" cy="1335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200" dirty="0">
                  <a:solidFill>
                    <a:srgbClr val="0070C0"/>
                  </a:solidFill>
                  <a:latin typeface="Coiny" panose="02000903060500060000" pitchFamily="2" charset="0"/>
                </a:rPr>
                <a:t>ĐƠN VỊ, CHỤC, TRĂM, NGHÌN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dirty="0">
                  <a:solidFill>
                    <a:srgbClr val="0070C0"/>
                  </a:solidFill>
                  <a:latin typeface="Coiny" panose="02000903060500060000" pitchFamily="2" charset="0"/>
                </a:rPr>
                <a:t>(TIẾT 2)</a:t>
              </a:r>
            </a:p>
          </p:txBody>
        </p:sp>
      </p:grpSp>
      <p:pic>
        <p:nvPicPr>
          <p:cNvPr id="21" name="图片 35">
            <a:extLst>
              <a:ext uri="{FF2B5EF4-FFF2-40B4-BE49-F238E27FC236}">
                <a16:creationId xmlns:a16="http://schemas.microsoft.com/office/drawing/2014/main" id="{CC3A8347-D735-4639-9D8B-02C554FD0C1F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79" y="-18257"/>
            <a:ext cx="1475295" cy="1475295"/>
          </a:xfrm>
          <a:prstGeom prst="rect">
            <a:avLst/>
          </a:prstGeom>
        </p:spPr>
      </p:pic>
      <p:pic>
        <p:nvPicPr>
          <p:cNvPr id="22" name="图片 36">
            <a:extLst>
              <a:ext uri="{FF2B5EF4-FFF2-40B4-BE49-F238E27FC236}">
                <a16:creationId xmlns:a16="http://schemas.microsoft.com/office/drawing/2014/main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165" y="-126683"/>
            <a:ext cx="1727788" cy="1727788"/>
          </a:xfrm>
          <a:prstGeom prst="rect">
            <a:avLst/>
          </a:prstGeom>
        </p:spPr>
      </p:pic>
      <p:pic>
        <p:nvPicPr>
          <p:cNvPr id="23" name="图片 28">
            <a:extLst>
              <a:ext uri="{FF2B5EF4-FFF2-40B4-BE49-F238E27FC236}">
                <a16:creationId xmlns:a16="http://schemas.microsoft.com/office/drawing/2014/main" id="{AB411A0C-6243-4A33-9951-FB125D0D1ED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0460" y="274082"/>
            <a:ext cx="1609724" cy="1320799"/>
          </a:xfrm>
          <a:prstGeom prst="rect">
            <a:avLst/>
          </a:prstGeom>
        </p:spPr>
      </p:pic>
      <p:pic>
        <p:nvPicPr>
          <p:cNvPr id="24" name="图片 35">
            <a:extLst>
              <a:ext uri="{FF2B5EF4-FFF2-40B4-BE49-F238E27FC236}">
                <a16:creationId xmlns:a16="http://schemas.microsoft.com/office/drawing/2014/main" id="{2B504444-A32E-425C-B941-179B4794723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39563" y="2162520"/>
            <a:ext cx="1430737" cy="156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4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41" dur="6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3" dur="3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5" dur="3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2000" fill="hold"/>
                                            <p:tgtEl>
                                              <p:spTgt spid="8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0" grpId="0" animBg="1"/>
          <p:bldP spid="80" grpId="1" animBg="1"/>
          <p:bldP spid="81" grpId="0" animBg="1"/>
          <p:bldP spid="82" grpId="0" animBg="1"/>
          <p:bldP spid="82" grpId="1" animBg="1"/>
          <p:bldP spid="83" grpId="0" animBg="1"/>
          <p:bldP spid="8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41" dur="6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3" dur="3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5" dur="3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2000" fill="hold"/>
                                            <p:tgtEl>
                                              <p:spTgt spid="8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0" grpId="0" animBg="1"/>
          <p:bldP spid="80" grpId="1" animBg="1"/>
          <p:bldP spid="81" grpId="0" animBg="1"/>
          <p:bldP spid="82" grpId="0" animBg="1"/>
          <p:bldP spid="82" grpId="1" animBg="1"/>
          <p:bldP spid="83" grpId="0" animBg="1"/>
          <p:bldP spid="83" grpId="1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1E39A585-6BF0-42ED-8202-440E5A7E36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99" y="691109"/>
            <a:ext cx="6858000" cy="6858000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C33C61DF-1C69-42B6-8B9D-65C1812C0F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53" y="599311"/>
            <a:ext cx="1609724" cy="1320799"/>
          </a:xfrm>
          <a:prstGeom prst="rect">
            <a:avLst/>
          </a:prstGeom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F79A62F5-ED80-47DA-9A51-CFE501D4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0089245" flipH="1">
            <a:off x="903818" y="2477237"/>
            <a:ext cx="1034732" cy="109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01D62B-2CCF-49E3-AF59-28FED4EFEA65}"/>
              </a:ext>
            </a:extLst>
          </p:cNvPr>
          <p:cNvSpPr txBox="1"/>
          <p:nvPr/>
        </p:nvSpPr>
        <p:spPr>
          <a:xfrm>
            <a:off x="3795138" y="2309374"/>
            <a:ext cx="7162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oiny" panose="02000903060500060000" pitchFamily="2" charset="0"/>
              </a:rPr>
              <a:t>TẠM BIỆT </a:t>
            </a:r>
          </a:p>
          <a:p>
            <a:pPr algn="ctr"/>
            <a:r>
              <a:rPr lang="en-US" sz="8000" dirty="0">
                <a:solidFill>
                  <a:srgbClr val="0070C0"/>
                </a:solidFill>
                <a:latin typeface="Coiny" panose="02000903060500060000" pitchFamily="2" charset="0"/>
              </a:rPr>
              <a:t>VÀ </a:t>
            </a:r>
          </a:p>
          <a:p>
            <a:pPr algn="ctr"/>
            <a:r>
              <a:rPr lang="en-US" sz="8000" dirty="0">
                <a:solidFill>
                  <a:srgbClr val="0070C0"/>
                </a:solidFill>
                <a:latin typeface="Coiny" panose="02000903060500060000" pitchFamily="2" charset="0"/>
              </a:rPr>
              <a:t>HẸN GẶP LẠI</a:t>
            </a:r>
          </a:p>
        </p:txBody>
      </p:sp>
      <p:pic>
        <p:nvPicPr>
          <p:cNvPr id="28" name="PA_图片 11">
            <a:extLst>
              <a:ext uri="{FF2B5EF4-FFF2-40B4-BE49-F238E27FC236}">
                <a16:creationId xmlns:a16="http://schemas.microsoft.com/office/drawing/2014/main" id="{5AF51AAC-1653-4CCF-8574-150C580FE00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8540" y="19061"/>
            <a:ext cx="2098797" cy="2098797"/>
          </a:xfrm>
          <a:prstGeom prst="rect">
            <a:avLst/>
          </a:prstGeom>
        </p:spPr>
      </p:pic>
      <p:pic>
        <p:nvPicPr>
          <p:cNvPr id="29" name="图片 47">
            <a:extLst>
              <a:ext uri="{FF2B5EF4-FFF2-40B4-BE49-F238E27FC236}">
                <a16:creationId xmlns:a16="http://schemas.microsoft.com/office/drawing/2014/main" id="{2C49E90A-58BE-44CC-81A6-EC78A8946C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3460" y="-74336"/>
            <a:ext cx="1849755" cy="12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3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CEA5C366-64F3-4D49-BB13-6ADBFB1BE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7502" y="-160422"/>
            <a:ext cx="5557520" cy="2193758"/>
          </a:xfrm>
          <a:prstGeom prst="rect">
            <a:avLst/>
          </a:prstGeom>
        </p:spPr>
      </p:pic>
      <p:pic>
        <p:nvPicPr>
          <p:cNvPr id="64" name="图形 63">
            <a:extLst>
              <a:ext uri="{FF2B5EF4-FFF2-40B4-BE49-F238E27FC236}">
                <a16:creationId xmlns:a16="http://schemas.microsoft.com/office/drawing/2014/main" id="{A4A92A17-D2B7-4FCA-ACBD-947E19EDAC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21ADDA66-51E0-4928-8AF7-0A310262322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830" y="616437"/>
            <a:ext cx="1727788" cy="1727788"/>
          </a:xfrm>
          <a:prstGeom prst="rect">
            <a:avLst/>
          </a:prstGeom>
        </p:spPr>
      </p:pic>
      <p:pic>
        <p:nvPicPr>
          <p:cNvPr id="21" name="图片 35">
            <a:extLst>
              <a:ext uri="{FF2B5EF4-FFF2-40B4-BE49-F238E27FC236}">
                <a16:creationId xmlns:a16="http://schemas.microsoft.com/office/drawing/2014/main" id="{1B693593-DD5F-4783-9407-8C1DC4C8FC8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992" y="115287"/>
            <a:ext cx="1475295" cy="147529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BD2FB99-8334-44B0-98A0-856029401AB9}"/>
              </a:ext>
            </a:extLst>
          </p:cNvPr>
          <p:cNvSpPr/>
          <p:nvPr/>
        </p:nvSpPr>
        <p:spPr>
          <a:xfrm>
            <a:off x="4647280" y="436404"/>
            <a:ext cx="683415" cy="635311"/>
          </a:xfrm>
          <a:prstGeom prst="ellipse">
            <a:avLst/>
          </a:prstGeom>
          <a:solidFill>
            <a:srgbClr val="5EE6E2"/>
          </a:solidFill>
          <a:ln>
            <a:solidFill>
              <a:srgbClr val="5EE6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iCiel Panton Black" panose="00000A00000000000000" pitchFamily="50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F49851-AA88-4C1F-89B2-3103A3625D77}"/>
              </a:ext>
            </a:extLst>
          </p:cNvPr>
          <p:cNvSpPr txBox="1"/>
          <p:nvPr/>
        </p:nvSpPr>
        <p:spPr>
          <a:xfrm rot="349698">
            <a:off x="5496234" y="822749"/>
            <a:ext cx="2202424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3200" dirty="0">
                <a:latin typeface="Coiny" panose="02000903060500060000" pitchFamily="2" charset="0"/>
              </a:rPr>
              <a:t>LUYỆN TẬP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016FE95-E63A-49D7-BFED-B8C3B512F84D}"/>
              </a:ext>
            </a:extLst>
          </p:cNvPr>
          <p:cNvGrpSpPr/>
          <p:nvPr/>
        </p:nvGrpSpPr>
        <p:grpSpPr>
          <a:xfrm>
            <a:off x="2255390" y="2175252"/>
            <a:ext cx="7681220" cy="898336"/>
            <a:chOff x="2209437" y="5179740"/>
            <a:chExt cx="7681220" cy="898336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17A6B52-5217-44D5-A983-CBDADDD87D8B}"/>
                </a:ext>
              </a:extLst>
            </p:cNvPr>
            <p:cNvCxnSpPr>
              <a:cxnSpLocks/>
            </p:cNvCxnSpPr>
            <p:nvPr/>
          </p:nvCxnSpPr>
          <p:spPr>
            <a:xfrm>
              <a:off x="2272048" y="5363736"/>
              <a:ext cx="755103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538CD5F-52A1-4F28-BF36-471C512C084D}"/>
                </a:ext>
              </a:extLst>
            </p:cNvPr>
            <p:cNvCxnSpPr>
              <a:cxnSpLocks/>
            </p:cNvCxnSpPr>
            <p:nvPr/>
          </p:nvCxnSpPr>
          <p:spPr>
            <a:xfrm>
              <a:off x="2575884" y="5179741"/>
              <a:ext cx="0" cy="3679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8EB1BA8-6EEE-4CD4-965D-23C7306899C9}"/>
                </a:ext>
              </a:extLst>
            </p:cNvPr>
            <p:cNvCxnSpPr>
              <a:cxnSpLocks/>
            </p:cNvCxnSpPr>
            <p:nvPr/>
          </p:nvCxnSpPr>
          <p:spPr>
            <a:xfrm>
              <a:off x="3337952" y="5179741"/>
              <a:ext cx="0" cy="3679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9666D25-8534-4714-B446-6901B89915D9}"/>
                </a:ext>
              </a:extLst>
            </p:cNvPr>
            <p:cNvCxnSpPr>
              <a:cxnSpLocks/>
            </p:cNvCxnSpPr>
            <p:nvPr/>
          </p:nvCxnSpPr>
          <p:spPr>
            <a:xfrm>
              <a:off x="4100020" y="5179741"/>
              <a:ext cx="0" cy="3679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EE89E16-37DD-4DE0-B50D-58E0B5ADFE42}"/>
                </a:ext>
              </a:extLst>
            </p:cNvPr>
            <p:cNvCxnSpPr>
              <a:cxnSpLocks/>
            </p:cNvCxnSpPr>
            <p:nvPr/>
          </p:nvCxnSpPr>
          <p:spPr>
            <a:xfrm>
              <a:off x="4862088" y="5179741"/>
              <a:ext cx="0" cy="3679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DCE0016-1C70-4C6B-8170-EE0C7B5224D4}"/>
                </a:ext>
              </a:extLst>
            </p:cNvPr>
            <p:cNvCxnSpPr>
              <a:cxnSpLocks/>
            </p:cNvCxnSpPr>
            <p:nvPr/>
          </p:nvCxnSpPr>
          <p:spPr>
            <a:xfrm>
              <a:off x="5624156" y="5179741"/>
              <a:ext cx="0" cy="3679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18FDFCD-65F6-43AC-9DF3-B355839A9811}"/>
                </a:ext>
              </a:extLst>
            </p:cNvPr>
            <p:cNvCxnSpPr>
              <a:cxnSpLocks/>
            </p:cNvCxnSpPr>
            <p:nvPr/>
          </p:nvCxnSpPr>
          <p:spPr>
            <a:xfrm>
              <a:off x="6386224" y="5179741"/>
              <a:ext cx="0" cy="3679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84A4633-EAE2-4CF6-B466-1BD0FB89375A}"/>
                </a:ext>
              </a:extLst>
            </p:cNvPr>
            <p:cNvCxnSpPr>
              <a:cxnSpLocks/>
            </p:cNvCxnSpPr>
            <p:nvPr/>
          </p:nvCxnSpPr>
          <p:spPr>
            <a:xfrm>
              <a:off x="7148292" y="5179741"/>
              <a:ext cx="0" cy="3679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E787006-729A-4DD4-AD3E-71047550D437}"/>
                </a:ext>
              </a:extLst>
            </p:cNvPr>
            <p:cNvCxnSpPr>
              <a:cxnSpLocks/>
            </p:cNvCxnSpPr>
            <p:nvPr/>
          </p:nvCxnSpPr>
          <p:spPr>
            <a:xfrm>
              <a:off x="7910360" y="5179741"/>
              <a:ext cx="0" cy="3679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2A0DA50-1180-47BE-AD5E-FAB9F3A870E8}"/>
                </a:ext>
              </a:extLst>
            </p:cNvPr>
            <p:cNvCxnSpPr>
              <a:cxnSpLocks/>
            </p:cNvCxnSpPr>
            <p:nvPr/>
          </p:nvCxnSpPr>
          <p:spPr>
            <a:xfrm>
              <a:off x="8672428" y="5179741"/>
              <a:ext cx="0" cy="3679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63A852C-1D83-41AB-89BA-B7DBE1C6D781}"/>
                </a:ext>
              </a:extLst>
            </p:cNvPr>
            <p:cNvSpPr txBox="1"/>
            <p:nvPr/>
          </p:nvSpPr>
          <p:spPr>
            <a:xfrm>
              <a:off x="2209437" y="5554856"/>
              <a:ext cx="732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5D3769C-EDC5-4C7D-8AF7-E92EB97B107E}"/>
                </a:ext>
              </a:extLst>
            </p:cNvPr>
            <p:cNvSpPr txBox="1"/>
            <p:nvPr/>
          </p:nvSpPr>
          <p:spPr>
            <a:xfrm>
              <a:off x="2971505" y="5554856"/>
              <a:ext cx="732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200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16D605D-DBF3-4574-971C-E48ABA48AD51}"/>
                </a:ext>
              </a:extLst>
            </p:cNvPr>
            <p:cNvCxnSpPr>
              <a:cxnSpLocks/>
            </p:cNvCxnSpPr>
            <p:nvPr/>
          </p:nvCxnSpPr>
          <p:spPr>
            <a:xfrm>
              <a:off x="9434494" y="5179740"/>
              <a:ext cx="0" cy="3679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7F9297B-232E-417A-B6D5-41D2EAC99CE2}"/>
                </a:ext>
              </a:extLst>
            </p:cNvPr>
            <p:cNvSpPr txBox="1"/>
            <p:nvPr/>
          </p:nvSpPr>
          <p:spPr>
            <a:xfrm>
              <a:off x="4495641" y="5554856"/>
              <a:ext cx="732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400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DACA0933-594C-41CF-88A5-3F9C368A244F}"/>
                </a:ext>
              </a:extLst>
            </p:cNvPr>
            <p:cNvSpPr txBox="1"/>
            <p:nvPr/>
          </p:nvSpPr>
          <p:spPr>
            <a:xfrm>
              <a:off x="6781845" y="5554854"/>
              <a:ext cx="732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700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6E8F2842-EA56-4CCA-89D4-B649CD20AA0C}"/>
                </a:ext>
              </a:extLst>
            </p:cNvPr>
            <p:cNvSpPr txBox="1"/>
            <p:nvPr/>
          </p:nvSpPr>
          <p:spPr>
            <a:xfrm>
              <a:off x="8975022" y="5551576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1000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CD8378FD-141B-43A8-A1A9-367ABC28D8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76747" y="3429001"/>
            <a:ext cx="1840830" cy="3337917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7376B7D5-1600-495F-989F-2B2B8987BC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96385" y="3429000"/>
            <a:ext cx="1614865" cy="333791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473A2AB-C4CA-4233-BC0B-1980291F07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7414644" y="5943628"/>
            <a:ext cx="524791" cy="77738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FD1DE2D-D395-447A-864A-C0D0136CED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48992" flipH="1">
            <a:off x="4690681" y="6000685"/>
            <a:ext cx="588322" cy="78165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A2B6E520-6789-421F-A88A-26135284520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778525" flipH="1">
            <a:off x="6873595" y="5893287"/>
            <a:ext cx="367425" cy="901357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973BEAAE-0860-4F17-B680-AD591C93723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flipH="1">
            <a:off x="4005253" y="5971534"/>
            <a:ext cx="364510" cy="813236"/>
          </a:xfrm>
          <a:prstGeom prst="rect">
            <a:avLst/>
          </a:prstGeom>
        </p:spPr>
      </p:pic>
      <p:grpSp>
        <p:nvGrpSpPr>
          <p:cNvPr id="16" name="Graphic 48">
            <a:extLst>
              <a:ext uri="{FF2B5EF4-FFF2-40B4-BE49-F238E27FC236}">
                <a16:creationId xmlns:a16="http://schemas.microsoft.com/office/drawing/2014/main" id="{F9707EAC-F39B-4A1F-A2F3-3D9260AFEEC4}"/>
              </a:ext>
            </a:extLst>
          </p:cNvPr>
          <p:cNvGrpSpPr/>
          <p:nvPr/>
        </p:nvGrpSpPr>
        <p:grpSpPr>
          <a:xfrm rot="21348225" flipH="1">
            <a:off x="4015765" y="4253072"/>
            <a:ext cx="900269" cy="445518"/>
            <a:chOff x="4486476" y="4509041"/>
            <a:chExt cx="854211" cy="40621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073B27-91E5-4555-B813-A49BC34FE393}"/>
                </a:ext>
              </a:extLst>
            </p:cNvPr>
            <p:cNvSpPr/>
            <p:nvPr/>
          </p:nvSpPr>
          <p:spPr>
            <a:xfrm rot="21348225">
              <a:off x="4486476" y="4509041"/>
              <a:ext cx="86582" cy="280168"/>
            </a:xfrm>
            <a:custGeom>
              <a:avLst/>
              <a:gdLst>
                <a:gd name="connsiteX0" fmla="*/ 155014 w 163773"/>
                <a:gd name="connsiteY0" fmla="*/ 289988 h 289988"/>
                <a:gd name="connsiteX1" fmla="*/ 148346 w 163773"/>
                <a:gd name="connsiteY1" fmla="*/ 286683 h 289988"/>
                <a:gd name="connsiteX2" fmla="*/ 1661 w 163773"/>
                <a:gd name="connsiteY2" fmla="*/ 107385 h 289988"/>
                <a:gd name="connsiteX3" fmla="*/ 3566 w 163773"/>
                <a:gd name="connsiteY3" fmla="*/ 97470 h 289988"/>
                <a:gd name="connsiteX4" fmla="*/ 14996 w 163773"/>
                <a:gd name="connsiteY4" fmla="*/ 99123 h 289988"/>
                <a:gd name="connsiteX5" fmla="*/ 142631 w 163773"/>
                <a:gd name="connsiteY5" fmla="*/ 255286 h 289988"/>
                <a:gd name="connsiteX6" fmla="*/ 129296 w 163773"/>
                <a:gd name="connsiteY6" fmla="*/ 171833 h 289988"/>
                <a:gd name="connsiteX7" fmla="*/ 29284 w 163773"/>
                <a:gd name="connsiteY7" fmla="*/ 10713 h 289988"/>
                <a:gd name="connsiteX8" fmla="*/ 33094 w 163773"/>
                <a:gd name="connsiteY8" fmla="*/ 798 h 289988"/>
                <a:gd name="connsiteX9" fmla="*/ 44524 w 163773"/>
                <a:gd name="connsiteY9" fmla="*/ 4103 h 289988"/>
                <a:gd name="connsiteX10" fmla="*/ 144536 w 163773"/>
                <a:gd name="connsiteY10" fmla="*/ 166050 h 289988"/>
                <a:gd name="connsiteX11" fmla="*/ 145489 w 163773"/>
                <a:gd name="connsiteY11" fmla="*/ 168528 h 289988"/>
                <a:gd name="connsiteX12" fmla="*/ 163586 w 163773"/>
                <a:gd name="connsiteY12" fmla="*/ 282552 h 289988"/>
                <a:gd name="connsiteX13" fmla="*/ 158824 w 163773"/>
                <a:gd name="connsiteY13" fmla="*/ 289988 h 289988"/>
                <a:gd name="connsiteX14" fmla="*/ 155014 w 163773"/>
                <a:gd name="connsiteY14" fmla="*/ 289988 h 289988"/>
                <a:gd name="connsiteX0" fmla="*/ 154626 w 163384"/>
                <a:gd name="connsiteY0" fmla="*/ 289988 h 289988"/>
                <a:gd name="connsiteX1" fmla="*/ 147958 w 163384"/>
                <a:gd name="connsiteY1" fmla="*/ 286683 h 289988"/>
                <a:gd name="connsiteX2" fmla="*/ 1273 w 163384"/>
                <a:gd name="connsiteY2" fmla="*/ 107385 h 289988"/>
                <a:gd name="connsiteX3" fmla="*/ 3178 w 163384"/>
                <a:gd name="connsiteY3" fmla="*/ 97470 h 289988"/>
                <a:gd name="connsiteX4" fmla="*/ 14608 w 163384"/>
                <a:gd name="connsiteY4" fmla="*/ 99123 h 289988"/>
                <a:gd name="connsiteX5" fmla="*/ 142243 w 163384"/>
                <a:gd name="connsiteY5" fmla="*/ 255286 h 289988"/>
                <a:gd name="connsiteX6" fmla="*/ 128908 w 163384"/>
                <a:gd name="connsiteY6" fmla="*/ 171833 h 289988"/>
                <a:gd name="connsiteX7" fmla="*/ 28896 w 163384"/>
                <a:gd name="connsiteY7" fmla="*/ 10713 h 289988"/>
                <a:gd name="connsiteX8" fmla="*/ 32706 w 163384"/>
                <a:gd name="connsiteY8" fmla="*/ 798 h 289988"/>
                <a:gd name="connsiteX9" fmla="*/ 44136 w 163384"/>
                <a:gd name="connsiteY9" fmla="*/ 4103 h 289988"/>
                <a:gd name="connsiteX10" fmla="*/ 144148 w 163384"/>
                <a:gd name="connsiteY10" fmla="*/ 166050 h 289988"/>
                <a:gd name="connsiteX11" fmla="*/ 145101 w 163384"/>
                <a:gd name="connsiteY11" fmla="*/ 168528 h 289988"/>
                <a:gd name="connsiteX12" fmla="*/ 163198 w 163384"/>
                <a:gd name="connsiteY12" fmla="*/ 282552 h 289988"/>
                <a:gd name="connsiteX13" fmla="*/ 158436 w 163384"/>
                <a:gd name="connsiteY13" fmla="*/ 289988 h 289988"/>
                <a:gd name="connsiteX14" fmla="*/ 154626 w 163384"/>
                <a:gd name="connsiteY14" fmla="*/ 289988 h 289988"/>
                <a:gd name="connsiteX0" fmla="*/ 151452 w 160210"/>
                <a:gd name="connsiteY0" fmla="*/ 289988 h 289988"/>
                <a:gd name="connsiteX1" fmla="*/ 144784 w 160210"/>
                <a:gd name="connsiteY1" fmla="*/ 286683 h 289988"/>
                <a:gd name="connsiteX2" fmla="*/ 10298 w 160210"/>
                <a:gd name="connsiteY2" fmla="*/ 138331 h 289988"/>
                <a:gd name="connsiteX3" fmla="*/ 4 w 160210"/>
                <a:gd name="connsiteY3" fmla="*/ 97470 h 289988"/>
                <a:gd name="connsiteX4" fmla="*/ 11434 w 160210"/>
                <a:gd name="connsiteY4" fmla="*/ 99123 h 289988"/>
                <a:gd name="connsiteX5" fmla="*/ 139069 w 160210"/>
                <a:gd name="connsiteY5" fmla="*/ 255286 h 289988"/>
                <a:gd name="connsiteX6" fmla="*/ 125734 w 160210"/>
                <a:gd name="connsiteY6" fmla="*/ 171833 h 289988"/>
                <a:gd name="connsiteX7" fmla="*/ 25722 w 160210"/>
                <a:gd name="connsiteY7" fmla="*/ 10713 h 289988"/>
                <a:gd name="connsiteX8" fmla="*/ 29532 w 160210"/>
                <a:gd name="connsiteY8" fmla="*/ 798 h 289988"/>
                <a:gd name="connsiteX9" fmla="*/ 40962 w 160210"/>
                <a:gd name="connsiteY9" fmla="*/ 4103 h 289988"/>
                <a:gd name="connsiteX10" fmla="*/ 140974 w 160210"/>
                <a:gd name="connsiteY10" fmla="*/ 166050 h 289988"/>
                <a:gd name="connsiteX11" fmla="*/ 141927 w 160210"/>
                <a:gd name="connsiteY11" fmla="*/ 168528 h 289988"/>
                <a:gd name="connsiteX12" fmla="*/ 160024 w 160210"/>
                <a:gd name="connsiteY12" fmla="*/ 282552 h 289988"/>
                <a:gd name="connsiteX13" fmla="*/ 155262 w 160210"/>
                <a:gd name="connsiteY13" fmla="*/ 289988 h 289988"/>
                <a:gd name="connsiteX14" fmla="*/ 151452 w 160210"/>
                <a:gd name="connsiteY14" fmla="*/ 289988 h 289988"/>
                <a:gd name="connsiteX0" fmla="*/ 151530 w 160288"/>
                <a:gd name="connsiteY0" fmla="*/ 289988 h 289988"/>
                <a:gd name="connsiteX1" fmla="*/ 144862 w 160288"/>
                <a:gd name="connsiteY1" fmla="*/ 286683 h 289988"/>
                <a:gd name="connsiteX2" fmla="*/ 10376 w 160288"/>
                <a:gd name="connsiteY2" fmla="*/ 138331 h 289988"/>
                <a:gd name="connsiteX3" fmla="*/ 82 w 160288"/>
                <a:gd name="connsiteY3" fmla="*/ 97470 h 289988"/>
                <a:gd name="connsiteX4" fmla="*/ 16392 w 160288"/>
                <a:gd name="connsiteY4" fmla="*/ 130069 h 289988"/>
                <a:gd name="connsiteX5" fmla="*/ 139147 w 160288"/>
                <a:gd name="connsiteY5" fmla="*/ 255286 h 289988"/>
                <a:gd name="connsiteX6" fmla="*/ 125812 w 160288"/>
                <a:gd name="connsiteY6" fmla="*/ 171833 h 289988"/>
                <a:gd name="connsiteX7" fmla="*/ 25800 w 160288"/>
                <a:gd name="connsiteY7" fmla="*/ 10713 h 289988"/>
                <a:gd name="connsiteX8" fmla="*/ 29610 w 160288"/>
                <a:gd name="connsiteY8" fmla="*/ 798 h 289988"/>
                <a:gd name="connsiteX9" fmla="*/ 41040 w 160288"/>
                <a:gd name="connsiteY9" fmla="*/ 4103 h 289988"/>
                <a:gd name="connsiteX10" fmla="*/ 141052 w 160288"/>
                <a:gd name="connsiteY10" fmla="*/ 166050 h 289988"/>
                <a:gd name="connsiteX11" fmla="*/ 142005 w 160288"/>
                <a:gd name="connsiteY11" fmla="*/ 168528 h 289988"/>
                <a:gd name="connsiteX12" fmla="*/ 160102 w 160288"/>
                <a:gd name="connsiteY12" fmla="*/ 282552 h 289988"/>
                <a:gd name="connsiteX13" fmla="*/ 155340 w 160288"/>
                <a:gd name="connsiteY13" fmla="*/ 289988 h 289988"/>
                <a:gd name="connsiteX14" fmla="*/ 151530 w 160288"/>
                <a:gd name="connsiteY14" fmla="*/ 289988 h 289988"/>
                <a:gd name="connsiteX0" fmla="*/ 141423 w 150181"/>
                <a:gd name="connsiteY0" fmla="*/ 289988 h 289988"/>
                <a:gd name="connsiteX1" fmla="*/ 134755 w 150181"/>
                <a:gd name="connsiteY1" fmla="*/ 286683 h 289988"/>
                <a:gd name="connsiteX2" fmla="*/ 269 w 150181"/>
                <a:gd name="connsiteY2" fmla="*/ 138331 h 289988"/>
                <a:gd name="connsiteX3" fmla="*/ 19252 w 150181"/>
                <a:gd name="connsiteY3" fmla="*/ 128415 h 289988"/>
                <a:gd name="connsiteX4" fmla="*/ 6285 w 150181"/>
                <a:gd name="connsiteY4" fmla="*/ 130069 h 289988"/>
                <a:gd name="connsiteX5" fmla="*/ 129040 w 150181"/>
                <a:gd name="connsiteY5" fmla="*/ 255286 h 289988"/>
                <a:gd name="connsiteX6" fmla="*/ 115705 w 150181"/>
                <a:gd name="connsiteY6" fmla="*/ 171833 h 289988"/>
                <a:gd name="connsiteX7" fmla="*/ 15693 w 150181"/>
                <a:gd name="connsiteY7" fmla="*/ 10713 h 289988"/>
                <a:gd name="connsiteX8" fmla="*/ 19503 w 150181"/>
                <a:gd name="connsiteY8" fmla="*/ 798 h 289988"/>
                <a:gd name="connsiteX9" fmla="*/ 30933 w 150181"/>
                <a:gd name="connsiteY9" fmla="*/ 4103 h 289988"/>
                <a:gd name="connsiteX10" fmla="*/ 130945 w 150181"/>
                <a:gd name="connsiteY10" fmla="*/ 166050 h 289988"/>
                <a:gd name="connsiteX11" fmla="*/ 131898 w 150181"/>
                <a:gd name="connsiteY11" fmla="*/ 168528 h 289988"/>
                <a:gd name="connsiteX12" fmla="*/ 149995 w 150181"/>
                <a:gd name="connsiteY12" fmla="*/ 282552 h 289988"/>
                <a:gd name="connsiteX13" fmla="*/ 145233 w 150181"/>
                <a:gd name="connsiteY13" fmla="*/ 289988 h 289988"/>
                <a:gd name="connsiteX14" fmla="*/ 141423 w 150181"/>
                <a:gd name="connsiteY14" fmla="*/ 289988 h 289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181" h="289988">
                  <a:moveTo>
                    <a:pt x="141423" y="289988"/>
                  </a:moveTo>
                  <a:cubicBezTo>
                    <a:pt x="138565" y="289988"/>
                    <a:pt x="136660" y="289162"/>
                    <a:pt x="134755" y="286683"/>
                  </a:cubicBezTo>
                  <a:lnTo>
                    <a:pt x="269" y="138331"/>
                  </a:lnTo>
                  <a:cubicBezTo>
                    <a:pt x="-2588" y="135026"/>
                    <a:pt x="18249" y="129792"/>
                    <a:pt x="19252" y="128415"/>
                  </a:cubicBezTo>
                  <a:cubicBezTo>
                    <a:pt x="20255" y="127038"/>
                    <a:pt x="3428" y="126764"/>
                    <a:pt x="6285" y="130069"/>
                  </a:cubicBezTo>
                  <a:lnTo>
                    <a:pt x="129040" y="255286"/>
                  </a:lnTo>
                  <a:lnTo>
                    <a:pt x="115705" y="171833"/>
                  </a:lnTo>
                  <a:lnTo>
                    <a:pt x="15693" y="10713"/>
                  </a:lnTo>
                  <a:cubicBezTo>
                    <a:pt x="13788" y="7408"/>
                    <a:pt x="14740" y="2450"/>
                    <a:pt x="19503" y="798"/>
                  </a:cubicBezTo>
                  <a:cubicBezTo>
                    <a:pt x="23313" y="-855"/>
                    <a:pt x="29028" y="-28"/>
                    <a:pt x="30933" y="4103"/>
                  </a:cubicBezTo>
                  <a:lnTo>
                    <a:pt x="130945" y="166050"/>
                  </a:lnTo>
                  <a:cubicBezTo>
                    <a:pt x="130945" y="166876"/>
                    <a:pt x="131898" y="167702"/>
                    <a:pt x="131898" y="168528"/>
                  </a:cubicBezTo>
                  <a:lnTo>
                    <a:pt x="149995" y="282552"/>
                  </a:lnTo>
                  <a:cubicBezTo>
                    <a:pt x="150948" y="285857"/>
                    <a:pt x="148090" y="289162"/>
                    <a:pt x="145233" y="289988"/>
                  </a:cubicBezTo>
                  <a:lnTo>
                    <a:pt x="141423" y="289988"/>
                  </a:lnTo>
                  <a:close/>
                </a:path>
              </a:pathLst>
            </a:custGeom>
            <a:solidFill>
              <a:srgbClr val="C4C4C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ED97478-61A2-4532-9A84-E0FAD0E03355}"/>
                </a:ext>
              </a:extLst>
            </p:cNvPr>
            <p:cNvSpPr/>
            <p:nvPr/>
          </p:nvSpPr>
          <p:spPr>
            <a:xfrm>
              <a:off x="5274367" y="4524580"/>
              <a:ext cx="66320" cy="252724"/>
            </a:xfrm>
            <a:custGeom>
              <a:avLst/>
              <a:gdLst>
                <a:gd name="connsiteX0" fmla="*/ 7863 w 127877"/>
                <a:gd name="connsiteY0" fmla="*/ 271539 h 271538"/>
                <a:gd name="connsiteX1" fmla="*/ 5005 w 127877"/>
                <a:gd name="connsiteY1" fmla="*/ 270712 h 271538"/>
                <a:gd name="connsiteX2" fmla="*/ 243 w 127877"/>
                <a:gd name="connsiteY2" fmla="*/ 262450 h 271538"/>
                <a:gd name="connsiteX3" fmla="*/ 33580 w 127877"/>
                <a:gd name="connsiteY3" fmla="*/ 145121 h 271538"/>
                <a:gd name="connsiteX4" fmla="*/ 33580 w 127877"/>
                <a:gd name="connsiteY4" fmla="*/ 144295 h 271538"/>
                <a:gd name="connsiteX5" fmla="*/ 100255 w 127877"/>
                <a:gd name="connsiteY5" fmla="*/ 4657 h 271538"/>
                <a:gd name="connsiteX6" fmla="*/ 110733 w 127877"/>
                <a:gd name="connsiteY6" fmla="*/ 526 h 271538"/>
                <a:gd name="connsiteX7" fmla="*/ 115495 w 127877"/>
                <a:gd name="connsiteY7" fmla="*/ 9615 h 271538"/>
                <a:gd name="connsiteX8" fmla="*/ 48820 w 127877"/>
                <a:gd name="connsiteY8" fmla="*/ 148426 h 271538"/>
                <a:gd name="connsiteX9" fmla="*/ 27865 w 127877"/>
                <a:gd name="connsiteY9" fmla="*/ 224442 h 271538"/>
                <a:gd name="connsiteX10" fmla="*/ 112638 w 127877"/>
                <a:gd name="connsiteY10" fmla="*/ 112071 h 271538"/>
                <a:gd name="connsiteX11" fmla="*/ 124068 w 127877"/>
                <a:gd name="connsiteY11" fmla="*/ 109592 h 271538"/>
                <a:gd name="connsiteX12" fmla="*/ 126925 w 127877"/>
                <a:gd name="connsiteY12" fmla="*/ 119507 h 271538"/>
                <a:gd name="connsiteX13" fmla="*/ 14530 w 127877"/>
                <a:gd name="connsiteY13" fmla="*/ 269060 h 271538"/>
                <a:gd name="connsiteX14" fmla="*/ 7863 w 127877"/>
                <a:gd name="connsiteY14" fmla="*/ 271539 h 27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877" h="271538">
                  <a:moveTo>
                    <a:pt x="7863" y="271539"/>
                  </a:moveTo>
                  <a:cubicBezTo>
                    <a:pt x="6910" y="271539"/>
                    <a:pt x="5958" y="271539"/>
                    <a:pt x="5005" y="270712"/>
                  </a:cubicBezTo>
                  <a:cubicBezTo>
                    <a:pt x="1195" y="269060"/>
                    <a:pt x="-710" y="265755"/>
                    <a:pt x="243" y="262450"/>
                  </a:cubicBezTo>
                  <a:lnTo>
                    <a:pt x="33580" y="145121"/>
                  </a:lnTo>
                  <a:cubicBezTo>
                    <a:pt x="33580" y="145121"/>
                    <a:pt x="33580" y="144295"/>
                    <a:pt x="33580" y="144295"/>
                  </a:cubicBezTo>
                  <a:lnTo>
                    <a:pt x="100255" y="4657"/>
                  </a:lnTo>
                  <a:cubicBezTo>
                    <a:pt x="102160" y="1352"/>
                    <a:pt x="106923" y="-1127"/>
                    <a:pt x="110733" y="526"/>
                  </a:cubicBezTo>
                  <a:cubicBezTo>
                    <a:pt x="114543" y="2179"/>
                    <a:pt x="117400" y="6310"/>
                    <a:pt x="115495" y="9615"/>
                  </a:cubicBezTo>
                  <a:lnTo>
                    <a:pt x="48820" y="148426"/>
                  </a:lnTo>
                  <a:lnTo>
                    <a:pt x="27865" y="224442"/>
                  </a:lnTo>
                  <a:lnTo>
                    <a:pt x="112638" y="112071"/>
                  </a:lnTo>
                  <a:cubicBezTo>
                    <a:pt x="115495" y="108766"/>
                    <a:pt x="120258" y="107940"/>
                    <a:pt x="124068" y="109592"/>
                  </a:cubicBezTo>
                  <a:cubicBezTo>
                    <a:pt x="127878" y="112071"/>
                    <a:pt x="128830" y="116202"/>
                    <a:pt x="126925" y="119507"/>
                  </a:cubicBezTo>
                  <a:lnTo>
                    <a:pt x="14530" y="269060"/>
                  </a:lnTo>
                  <a:cubicBezTo>
                    <a:pt x="12625" y="270712"/>
                    <a:pt x="9768" y="271539"/>
                    <a:pt x="7863" y="271539"/>
                  </a:cubicBezTo>
                  <a:close/>
                </a:path>
              </a:pathLst>
            </a:custGeom>
            <a:solidFill>
              <a:srgbClr val="C4C4C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19" name="Graphic 48">
              <a:extLst>
                <a:ext uri="{FF2B5EF4-FFF2-40B4-BE49-F238E27FC236}">
                  <a16:creationId xmlns:a16="http://schemas.microsoft.com/office/drawing/2014/main" id="{C78579E3-CB82-47A6-A216-9B2E8DD04841}"/>
                </a:ext>
              </a:extLst>
            </p:cNvPr>
            <p:cNvGrpSpPr/>
            <p:nvPr/>
          </p:nvGrpSpPr>
          <p:grpSpPr>
            <a:xfrm>
              <a:off x="4548002" y="4548088"/>
              <a:ext cx="779874" cy="367169"/>
              <a:chOff x="4548002" y="4548088"/>
              <a:chExt cx="779874" cy="367169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79AF3B63-DE90-4221-B9E4-E8210A6AA146}"/>
                  </a:ext>
                </a:extLst>
              </p:cNvPr>
              <p:cNvSpPr/>
              <p:nvPr/>
            </p:nvSpPr>
            <p:spPr>
              <a:xfrm>
                <a:off x="4548002" y="4548088"/>
                <a:ext cx="779874" cy="367169"/>
              </a:xfrm>
              <a:custGeom>
                <a:avLst/>
                <a:gdLst>
                  <a:gd name="connsiteX0" fmla="*/ 0 w 752475"/>
                  <a:gd name="connsiteY0" fmla="*/ 109066 h 342109"/>
                  <a:gd name="connsiteX1" fmla="*/ 430530 w 752475"/>
                  <a:gd name="connsiteY1" fmla="*/ 0 h 342109"/>
                  <a:gd name="connsiteX2" fmla="*/ 752475 w 752475"/>
                  <a:gd name="connsiteY2" fmla="*/ 90062 h 342109"/>
                  <a:gd name="connsiteX3" fmla="*/ 713423 w 752475"/>
                  <a:gd name="connsiteY3" fmla="*/ 209870 h 342109"/>
                  <a:gd name="connsiteX4" fmla="*/ 371475 w 752475"/>
                  <a:gd name="connsiteY4" fmla="*/ 342071 h 342109"/>
                  <a:gd name="connsiteX5" fmla="*/ 23812 w 752475"/>
                  <a:gd name="connsiteY5" fmla="*/ 227221 h 342109"/>
                  <a:gd name="connsiteX6" fmla="*/ 0 w 752475"/>
                  <a:gd name="connsiteY6" fmla="*/ 109066 h 342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2475" h="342109">
                    <a:moveTo>
                      <a:pt x="0" y="109066"/>
                    </a:moveTo>
                    <a:lnTo>
                      <a:pt x="430530" y="0"/>
                    </a:lnTo>
                    <a:cubicBezTo>
                      <a:pt x="499110" y="11568"/>
                      <a:pt x="661988" y="63622"/>
                      <a:pt x="752475" y="90062"/>
                    </a:cubicBezTo>
                    <a:cubicBezTo>
                      <a:pt x="743903" y="130549"/>
                      <a:pt x="729615" y="170209"/>
                      <a:pt x="713423" y="209870"/>
                    </a:cubicBezTo>
                    <a:cubicBezTo>
                      <a:pt x="677228" y="239615"/>
                      <a:pt x="518160" y="339592"/>
                      <a:pt x="371475" y="342071"/>
                    </a:cubicBezTo>
                    <a:cubicBezTo>
                      <a:pt x="224790" y="344550"/>
                      <a:pt x="23812" y="227221"/>
                      <a:pt x="23812" y="227221"/>
                    </a:cubicBezTo>
                    <a:cubicBezTo>
                      <a:pt x="7620" y="185082"/>
                      <a:pt x="0" y="109066"/>
                      <a:pt x="0" y="1090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D7BB0A5-3375-4E58-83C5-15522DECCC0A}"/>
                  </a:ext>
                </a:extLst>
              </p:cNvPr>
              <p:cNvSpPr/>
              <p:nvPr/>
            </p:nvSpPr>
            <p:spPr>
              <a:xfrm>
                <a:off x="4602562" y="4629047"/>
                <a:ext cx="673511" cy="88379"/>
              </a:xfrm>
              <a:custGeom>
                <a:avLst/>
                <a:gdLst>
                  <a:gd name="connsiteX0" fmla="*/ 654368 w 654367"/>
                  <a:gd name="connsiteY0" fmla="*/ 89369 h 89369"/>
                  <a:gd name="connsiteX1" fmla="*/ 390525 w 654367"/>
                  <a:gd name="connsiteY1" fmla="*/ 133 h 89369"/>
                  <a:gd name="connsiteX2" fmla="*/ 0 w 654367"/>
                  <a:gd name="connsiteY2" fmla="*/ 89369 h 89369"/>
                  <a:gd name="connsiteX3" fmla="*/ 390525 w 654367"/>
                  <a:gd name="connsiteY3" fmla="*/ 33184 h 89369"/>
                  <a:gd name="connsiteX4" fmla="*/ 654368 w 654367"/>
                  <a:gd name="connsiteY4" fmla="*/ 89369 h 89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367" h="89369">
                    <a:moveTo>
                      <a:pt x="654368" y="89369"/>
                    </a:moveTo>
                    <a:cubicBezTo>
                      <a:pt x="654368" y="89369"/>
                      <a:pt x="443865" y="3438"/>
                      <a:pt x="390525" y="133"/>
                    </a:cubicBezTo>
                    <a:cubicBezTo>
                      <a:pt x="338138" y="-3998"/>
                      <a:pt x="0" y="89369"/>
                      <a:pt x="0" y="89369"/>
                    </a:cubicBezTo>
                    <a:cubicBezTo>
                      <a:pt x="0" y="89369"/>
                      <a:pt x="303848" y="29052"/>
                      <a:pt x="390525" y="33184"/>
                    </a:cubicBezTo>
                    <a:cubicBezTo>
                      <a:pt x="479107" y="38141"/>
                      <a:pt x="654368" y="89369"/>
                      <a:pt x="654368" y="89369"/>
                    </a:cubicBezTo>
                    <a:close/>
                  </a:path>
                </a:pathLst>
              </a:custGeom>
              <a:solidFill>
                <a:srgbClr val="E3E3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73A7DA6-25F4-4383-8CF8-98F02C0C8855}"/>
                  </a:ext>
                </a:extLst>
              </p:cNvPr>
              <p:cNvSpPr/>
              <p:nvPr/>
            </p:nvSpPr>
            <p:spPr>
              <a:xfrm>
                <a:off x="4621400" y="4740541"/>
                <a:ext cx="600964" cy="60092"/>
              </a:xfrm>
              <a:custGeom>
                <a:avLst/>
                <a:gdLst>
                  <a:gd name="connsiteX0" fmla="*/ 583883 w 583882"/>
                  <a:gd name="connsiteY0" fmla="*/ 60765 h 60765"/>
                  <a:gd name="connsiteX1" fmla="*/ 384810 w 583882"/>
                  <a:gd name="connsiteY1" fmla="*/ 449 h 60765"/>
                  <a:gd name="connsiteX2" fmla="*/ 0 w 583882"/>
                  <a:gd name="connsiteY2" fmla="*/ 46719 h 60765"/>
                  <a:gd name="connsiteX3" fmla="*/ 384810 w 583882"/>
                  <a:gd name="connsiteY3" fmla="*/ 24410 h 60765"/>
                  <a:gd name="connsiteX4" fmla="*/ 583883 w 583882"/>
                  <a:gd name="connsiteY4" fmla="*/ 60765 h 6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882" h="60765">
                    <a:moveTo>
                      <a:pt x="583883" y="60765"/>
                    </a:moveTo>
                    <a:cubicBezTo>
                      <a:pt x="583883" y="60765"/>
                      <a:pt x="453390" y="5406"/>
                      <a:pt x="384810" y="449"/>
                    </a:cubicBezTo>
                    <a:cubicBezTo>
                      <a:pt x="300038" y="-5335"/>
                      <a:pt x="0" y="46719"/>
                      <a:pt x="0" y="46719"/>
                    </a:cubicBezTo>
                    <a:cubicBezTo>
                      <a:pt x="0" y="46719"/>
                      <a:pt x="319088" y="19453"/>
                      <a:pt x="384810" y="24410"/>
                    </a:cubicBezTo>
                    <a:cubicBezTo>
                      <a:pt x="449580" y="29368"/>
                      <a:pt x="583883" y="60765"/>
                      <a:pt x="583883" y="60765"/>
                    </a:cubicBezTo>
                    <a:close/>
                  </a:path>
                </a:pathLst>
              </a:custGeom>
              <a:solidFill>
                <a:srgbClr val="E3E3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800B0A85-BA27-4EB4-88E1-C7F3655C4306}"/>
                  </a:ext>
                </a:extLst>
              </p:cNvPr>
              <p:cNvSpPr/>
              <p:nvPr/>
            </p:nvSpPr>
            <p:spPr>
              <a:xfrm>
                <a:off x="4629749" y="4809152"/>
                <a:ext cx="536260" cy="65526"/>
              </a:xfrm>
              <a:custGeom>
                <a:avLst/>
                <a:gdLst>
                  <a:gd name="connsiteX0" fmla="*/ 521018 w 521017"/>
                  <a:gd name="connsiteY0" fmla="*/ 19830 h 66260"/>
                  <a:gd name="connsiteX1" fmla="*/ 0 w 521017"/>
                  <a:gd name="connsiteY1" fmla="*/ 0 h 66260"/>
                  <a:gd name="connsiteX2" fmla="*/ 244793 w 521017"/>
                  <a:gd name="connsiteY2" fmla="*/ 63622 h 66260"/>
                  <a:gd name="connsiteX3" fmla="*/ 521018 w 521017"/>
                  <a:gd name="connsiteY3" fmla="*/ 19830 h 66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1017" h="66260">
                    <a:moveTo>
                      <a:pt x="521018" y="19830"/>
                    </a:moveTo>
                    <a:cubicBezTo>
                      <a:pt x="521018" y="19830"/>
                      <a:pt x="308610" y="85105"/>
                      <a:pt x="0" y="0"/>
                    </a:cubicBezTo>
                    <a:cubicBezTo>
                      <a:pt x="0" y="0"/>
                      <a:pt x="99060" y="47923"/>
                      <a:pt x="244793" y="63622"/>
                    </a:cubicBezTo>
                    <a:cubicBezTo>
                      <a:pt x="389573" y="79321"/>
                      <a:pt x="521018" y="19830"/>
                      <a:pt x="521018" y="19830"/>
                    </a:cubicBezTo>
                    <a:close/>
                  </a:path>
                </a:pathLst>
              </a:custGeom>
              <a:solidFill>
                <a:srgbClr val="E3E3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3" name="Graphic 37">
            <a:extLst>
              <a:ext uri="{FF2B5EF4-FFF2-40B4-BE49-F238E27FC236}">
                <a16:creationId xmlns:a16="http://schemas.microsoft.com/office/drawing/2014/main" id="{13CEA01F-F2E0-43FC-92E9-2E738BAB75F4}"/>
              </a:ext>
            </a:extLst>
          </p:cNvPr>
          <p:cNvGrpSpPr/>
          <p:nvPr/>
        </p:nvGrpSpPr>
        <p:grpSpPr>
          <a:xfrm rot="21443796" flipH="1">
            <a:off x="6956300" y="4117988"/>
            <a:ext cx="888091" cy="505004"/>
            <a:chOff x="8516323" y="4103602"/>
            <a:chExt cx="870746" cy="562207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0222187-B127-428A-9D9B-F2904862C248}"/>
                </a:ext>
              </a:extLst>
            </p:cNvPr>
            <p:cNvSpPr/>
            <p:nvPr/>
          </p:nvSpPr>
          <p:spPr>
            <a:xfrm rot="21068312">
              <a:off x="8516323" y="4103602"/>
              <a:ext cx="120568" cy="467556"/>
            </a:xfrm>
            <a:custGeom>
              <a:avLst/>
              <a:gdLst>
                <a:gd name="connsiteX0" fmla="*/ 155014 w 163773"/>
                <a:gd name="connsiteY0" fmla="*/ 334295 h 334294"/>
                <a:gd name="connsiteX1" fmla="*/ 148346 w 163773"/>
                <a:gd name="connsiteY1" fmla="*/ 330485 h 334294"/>
                <a:gd name="connsiteX2" fmla="*/ 1661 w 163773"/>
                <a:gd name="connsiteY2" fmla="*/ 123792 h 334294"/>
                <a:gd name="connsiteX3" fmla="*/ 3566 w 163773"/>
                <a:gd name="connsiteY3" fmla="*/ 112362 h 334294"/>
                <a:gd name="connsiteX4" fmla="*/ 14996 w 163773"/>
                <a:gd name="connsiteY4" fmla="*/ 114267 h 334294"/>
                <a:gd name="connsiteX5" fmla="*/ 142631 w 163773"/>
                <a:gd name="connsiteY5" fmla="*/ 294290 h 334294"/>
                <a:gd name="connsiteX6" fmla="*/ 129296 w 163773"/>
                <a:gd name="connsiteY6" fmla="*/ 198087 h 334294"/>
                <a:gd name="connsiteX7" fmla="*/ 29284 w 163773"/>
                <a:gd name="connsiteY7" fmla="*/ 12350 h 334294"/>
                <a:gd name="connsiteX8" fmla="*/ 33094 w 163773"/>
                <a:gd name="connsiteY8" fmla="*/ 920 h 334294"/>
                <a:gd name="connsiteX9" fmla="*/ 44524 w 163773"/>
                <a:gd name="connsiteY9" fmla="*/ 4730 h 334294"/>
                <a:gd name="connsiteX10" fmla="*/ 144536 w 163773"/>
                <a:gd name="connsiteY10" fmla="*/ 191420 h 334294"/>
                <a:gd name="connsiteX11" fmla="*/ 145489 w 163773"/>
                <a:gd name="connsiteY11" fmla="*/ 194277 h 334294"/>
                <a:gd name="connsiteX12" fmla="*/ 163586 w 163773"/>
                <a:gd name="connsiteY12" fmla="*/ 325722 h 334294"/>
                <a:gd name="connsiteX13" fmla="*/ 158824 w 163773"/>
                <a:gd name="connsiteY13" fmla="*/ 334295 h 334294"/>
                <a:gd name="connsiteX14" fmla="*/ 155014 w 163773"/>
                <a:gd name="connsiteY14" fmla="*/ 334295 h 334294"/>
                <a:gd name="connsiteX0" fmla="*/ 158824 w 163772"/>
                <a:gd name="connsiteY0" fmla="*/ 334295 h 334295"/>
                <a:gd name="connsiteX1" fmla="*/ 148346 w 163772"/>
                <a:gd name="connsiteY1" fmla="*/ 330485 h 334295"/>
                <a:gd name="connsiteX2" fmla="*/ 1661 w 163772"/>
                <a:gd name="connsiteY2" fmla="*/ 123792 h 334295"/>
                <a:gd name="connsiteX3" fmla="*/ 3566 w 163772"/>
                <a:gd name="connsiteY3" fmla="*/ 112362 h 334295"/>
                <a:gd name="connsiteX4" fmla="*/ 14996 w 163772"/>
                <a:gd name="connsiteY4" fmla="*/ 114267 h 334295"/>
                <a:gd name="connsiteX5" fmla="*/ 142631 w 163772"/>
                <a:gd name="connsiteY5" fmla="*/ 294290 h 334295"/>
                <a:gd name="connsiteX6" fmla="*/ 129296 w 163772"/>
                <a:gd name="connsiteY6" fmla="*/ 198087 h 334295"/>
                <a:gd name="connsiteX7" fmla="*/ 29284 w 163772"/>
                <a:gd name="connsiteY7" fmla="*/ 12350 h 334295"/>
                <a:gd name="connsiteX8" fmla="*/ 33094 w 163772"/>
                <a:gd name="connsiteY8" fmla="*/ 920 h 334295"/>
                <a:gd name="connsiteX9" fmla="*/ 44524 w 163772"/>
                <a:gd name="connsiteY9" fmla="*/ 4730 h 334295"/>
                <a:gd name="connsiteX10" fmla="*/ 144536 w 163772"/>
                <a:gd name="connsiteY10" fmla="*/ 191420 h 334295"/>
                <a:gd name="connsiteX11" fmla="*/ 145489 w 163772"/>
                <a:gd name="connsiteY11" fmla="*/ 194277 h 334295"/>
                <a:gd name="connsiteX12" fmla="*/ 163586 w 163772"/>
                <a:gd name="connsiteY12" fmla="*/ 325722 h 334295"/>
                <a:gd name="connsiteX13" fmla="*/ 158824 w 163772"/>
                <a:gd name="connsiteY13" fmla="*/ 334295 h 334295"/>
                <a:gd name="connsiteX0" fmla="*/ 163586 w 166320"/>
                <a:gd name="connsiteY0" fmla="*/ 325722 h 349905"/>
                <a:gd name="connsiteX1" fmla="*/ 148346 w 166320"/>
                <a:gd name="connsiteY1" fmla="*/ 330485 h 349905"/>
                <a:gd name="connsiteX2" fmla="*/ 1661 w 166320"/>
                <a:gd name="connsiteY2" fmla="*/ 123792 h 349905"/>
                <a:gd name="connsiteX3" fmla="*/ 3566 w 166320"/>
                <a:gd name="connsiteY3" fmla="*/ 112362 h 349905"/>
                <a:gd name="connsiteX4" fmla="*/ 14996 w 166320"/>
                <a:gd name="connsiteY4" fmla="*/ 114267 h 349905"/>
                <a:gd name="connsiteX5" fmla="*/ 142631 w 166320"/>
                <a:gd name="connsiteY5" fmla="*/ 294290 h 349905"/>
                <a:gd name="connsiteX6" fmla="*/ 129296 w 166320"/>
                <a:gd name="connsiteY6" fmla="*/ 198087 h 349905"/>
                <a:gd name="connsiteX7" fmla="*/ 29284 w 166320"/>
                <a:gd name="connsiteY7" fmla="*/ 12350 h 349905"/>
                <a:gd name="connsiteX8" fmla="*/ 33094 w 166320"/>
                <a:gd name="connsiteY8" fmla="*/ 920 h 349905"/>
                <a:gd name="connsiteX9" fmla="*/ 44524 w 166320"/>
                <a:gd name="connsiteY9" fmla="*/ 4730 h 349905"/>
                <a:gd name="connsiteX10" fmla="*/ 144536 w 166320"/>
                <a:gd name="connsiteY10" fmla="*/ 191420 h 349905"/>
                <a:gd name="connsiteX11" fmla="*/ 145489 w 166320"/>
                <a:gd name="connsiteY11" fmla="*/ 194277 h 349905"/>
                <a:gd name="connsiteX12" fmla="*/ 163586 w 166320"/>
                <a:gd name="connsiteY12" fmla="*/ 325722 h 349905"/>
                <a:gd name="connsiteX0" fmla="*/ 163586 w 166320"/>
                <a:gd name="connsiteY0" fmla="*/ 325722 h 349905"/>
                <a:gd name="connsiteX1" fmla="*/ 148346 w 166320"/>
                <a:gd name="connsiteY1" fmla="*/ 330485 h 349905"/>
                <a:gd name="connsiteX2" fmla="*/ 1661 w 166320"/>
                <a:gd name="connsiteY2" fmla="*/ 123792 h 349905"/>
                <a:gd name="connsiteX3" fmla="*/ 3566 w 166320"/>
                <a:gd name="connsiteY3" fmla="*/ 112362 h 349905"/>
                <a:gd name="connsiteX4" fmla="*/ 14996 w 166320"/>
                <a:gd name="connsiteY4" fmla="*/ 114267 h 349905"/>
                <a:gd name="connsiteX5" fmla="*/ 121617 w 166320"/>
                <a:gd name="connsiteY5" fmla="*/ 248738 h 349905"/>
                <a:gd name="connsiteX6" fmla="*/ 129296 w 166320"/>
                <a:gd name="connsiteY6" fmla="*/ 198087 h 349905"/>
                <a:gd name="connsiteX7" fmla="*/ 29284 w 166320"/>
                <a:gd name="connsiteY7" fmla="*/ 12350 h 349905"/>
                <a:gd name="connsiteX8" fmla="*/ 33094 w 166320"/>
                <a:gd name="connsiteY8" fmla="*/ 920 h 349905"/>
                <a:gd name="connsiteX9" fmla="*/ 44524 w 166320"/>
                <a:gd name="connsiteY9" fmla="*/ 4730 h 349905"/>
                <a:gd name="connsiteX10" fmla="*/ 144536 w 166320"/>
                <a:gd name="connsiteY10" fmla="*/ 191420 h 349905"/>
                <a:gd name="connsiteX11" fmla="*/ 145489 w 166320"/>
                <a:gd name="connsiteY11" fmla="*/ 194277 h 349905"/>
                <a:gd name="connsiteX12" fmla="*/ 163586 w 166320"/>
                <a:gd name="connsiteY12" fmla="*/ 325722 h 349905"/>
                <a:gd name="connsiteX0" fmla="*/ 154492 w 162305"/>
                <a:gd name="connsiteY0" fmla="*/ 259368 h 338479"/>
                <a:gd name="connsiteX1" fmla="*/ 148346 w 162305"/>
                <a:gd name="connsiteY1" fmla="*/ 330485 h 338479"/>
                <a:gd name="connsiteX2" fmla="*/ 1661 w 162305"/>
                <a:gd name="connsiteY2" fmla="*/ 123792 h 338479"/>
                <a:gd name="connsiteX3" fmla="*/ 3566 w 162305"/>
                <a:gd name="connsiteY3" fmla="*/ 112362 h 338479"/>
                <a:gd name="connsiteX4" fmla="*/ 14996 w 162305"/>
                <a:gd name="connsiteY4" fmla="*/ 114267 h 338479"/>
                <a:gd name="connsiteX5" fmla="*/ 121617 w 162305"/>
                <a:gd name="connsiteY5" fmla="*/ 248738 h 338479"/>
                <a:gd name="connsiteX6" fmla="*/ 129296 w 162305"/>
                <a:gd name="connsiteY6" fmla="*/ 198087 h 338479"/>
                <a:gd name="connsiteX7" fmla="*/ 29284 w 162305"/>
                <a:gd name="connsiteY7" fmla="*/ 12350 h 338479"/>
                <a:gd name="connsiteX8" fmla="*/ 33094 w 162305"/>
                <a:gd name="connsiteY8" fmla="*/ 920 h 338479"/>
                <a:gd name="connsiteX9" fmla="*/ 44524 w 162305"/>
                <a:gd name="connsiteY9" fmla="*/ 4730 h 338479"/>
                <a:gd name="connsiteX10" fmla="*/ 144536 w 162305"/>
                <a:gd name="connsiteY10" fmla="*/ 191420 h 338479"/>
                <a:gd name="connsiteX11" fmla="*/ 145489 w 162305"/>
                <a:gd name="connsiteY11" fmla="*/ 194277 h 338479"/>
                <a:gd name="connsiteX12" fmla="*/ 154492 w 162305"/>
                <a:gd name="connsiteY12" fmla="*/ 259368 h 338479"/>
                <a:gd name="connsiteX0" fmla="*/ 154492 w 154495"/>
                <a:gd name="connsiteY0" fmla="*/ 259368 h 271187"/>
                <a:gd name="connsiteX1" fmla="*/ 89039 w 154495"/>
                <a:gd name="connsiteY1" fmla="*/ 237035 h 271187"/>
                <a:gd name="connsiteX2" fmla="*/ 1661 w 154495"/>
                <a:gd name="connsiteY2" fmla="*/ 123792 h 271187"/>
                <a:gd name="connsiteX3" fmla="*/ 3566 w 154495"/>
                <a:gd name="connsiteY3" fmla="*/ 112362 h 271187"/>
                <a:gd name="connsiteX4" fmla="*/ 14996 w 154495"/>
                <a:gd name="connsiteY4" fmla="*/ 114267 h 271187"/>
                <a:gd name="connsiteX5" fmla="*/ 121617 w 154495"/>
                <a:gd name="connsiteY5" fmla="*/ 248738 h 271187"/>
                <a:gd name="connsiteX6" fmla="*/ 129296 w 154495"/>
                <a:gd name="connsiteY6" fmla="*/ 198087 h 271187"/>
                <a:gd name="connsiteX7" fmla="*/ 29284 w 154495"/>
                <a:gd name="connsiteY7" fmla="*/ 12350 h 271187"/>
                <a:gd name="connsiteX8" fmla="*/ 33094 w 154495"/>
                <a:gd name="connsiteY8" fmla="*/ 920 h 271187"/>
                <a:gd name="connsiteX9" fmla="*/ 44524 w 154495"/>
                <a:gd name="connsiteY9" fmla="*/ 4730 h 271187"/>
                <a:gd name="connsiteX10" fmla="*/ 144536 w 154495"/>
                <a:gd name="connsiteY10" fmla="*/ 191420 h 271187"/>
                <a:gd name="connsiteX11" fmla="*/ 145489 w 154495"/>
                <a:gd name="connsiteY11" fmla="*/ 194277 h 271187"/>
                <a:gd name="connsiteX12" fmla="*/ 154492 w 154495"/>
                <a:gd name="connsiteY12" fmla="*/ 259368 h 271187"/>
                <a:gd name="connsiteX0" fmla="*/ 154492 w 154496"/>
                <a:gd name="connsiteY0" fmla="*/ 259368 h 268433"/>
                <a:gd name="connsiteX1" fmla="*/ 89039 w 154496"/>
                <a:gd name="connsiteY1" fmla="*/ 237035 h 268433"/>
                <a:gd name="connsiteX2" fmla="*/ 1661 w 154496"/>
                <a:gd name="connsiteY2" fmla="*/ 123792 h 268433"/>
                <a:gd name="connsiteX3" fmla="*/ 3566 w 154496"/>
                <a:gd name="connsiteY3" fmla="*/ 112362 h 268433"/>
                <a:gd name="connsiteX4" fmla="*/ 14996 w 154496"/>
                <a:gd name="connsiteY4" fmla="*/ 114267 h 268433"/>
                <a:gd name="connsiteX5" fmla="*/ 121617 w 154496"/>
                <a:gd name="connsiteY5" fmla="*/ 248738 h 268433"/>
                <a:gd name="connsiteX6" fmla="*/ 129296 w 154496"/>
                <a:gd name="connsiteY6" fmla="*/ 198087 h 268433"/>
                <a:gd name="connsiteX7" fmla="*/ 29284 w 154496"/>
                <a:gd name="connsiteY7" fmla="*/ 12350 h 268433"/>
                <a:gd name="connsiteX8" fmla="*/ 33094 w 154496"/>
                <a:gd name="connsiteY8" fmla="*/ 920 h 268433"/>
                <a:gd name="connsiteX9" fmla="*/ 44524 w 154496"/>
                <a:gd name="connsiteY9" fmla="*/ 4730 h 268433"/>
                <a:gd name="connsiteX10" fmla="*/ 144536 w 154496"/>
                <a:gd name="connsiteY10" fmla="*/ 191420 h 268433"/>
                <a:gd name="connsiteX11" fmla="*/ 145489 w 154496"/>
                <a:gd name="connsiteY11" fmla="*/ 194277 h 268433"/>
                <a:gd name="connsiteX12" fmla="*/ 154492 w 154496"/>
                <a:gd name="connsiteY12" fmla="*/ 259368 h 268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4496" h="268433">
                  <a:moveTo>
                    <a:pt x="154492" y="259368"/>
                  </a:moveTo>
                  <a:cubicBezTo>
                    <a:pt x="154968" y="282069"/>
                    <a:pt x="118774" y="257416"/>
                    <a:pt x="89039" y="237035"/>
                  </a:cubicBezTo>
                  <a:lnTo>
                    <a:pt x="1661" y="123792"/>
                  </a:lnTo>
                  <a:cubicBezTo>
                    <a:pt x="-1196" y="119982"/>
                    <a:pt x="-244" y="115220"/>
                    <a:pt x="3566" y="112362"/>
                  </a:cubicBezTo>
                  <a:cubicBezTo>
                    <a:pt x="7376" y="109505"/>
                    <a:pt x="12139" y="110457"/>
                    <a:pt x="14996" y="114267"/>
                  </a:cubicBezTo>
                  <a:lnTo>
                    <a:pt x="121617" y="248738"/>
                  </a:lnTo>
                  <a:lnTo>
                    <a:pt x="129296" y="198087"/>
                  </a:lnTo>
                  <a:lnTo>
                    <a:pt x="29284" y="12350"/>
                  </a:lnTo>
                  <a:cubicBezTo>
                    <a:pt x="27379" y="8540"/>
                    <a:pt x="28331" y="2825"/>
                    <a:pt x="33094" y="920"/>
                  </a:cubicBezTo>
                  <a:cubicBezTo>
                    <a:pt x="36904" y="-985"/>
                    <a:pt x="42619" y="-33"/>
                    <a:pt x="44524" y="4730"/>
                  </a:cubicBezTo>
                  <a:lnTo>
                    <a:pt x="144536" y="191420"/>
                  </a:lnTo>
                  <a:cubicBezTo>
                    <a:pt x="144536" y="192372"/>
                    <a:pt x="145489" y="193325"/>
                    <a:pt x="145489" y="194277"/>
                  </a:cubicBezTo>
                  <a:lnTo>
                    <a:pt x="154492" y="259368"/>
                  </a:lnTo>
                  <a:close/>
                </a:path>
              </a:pathLst>
            </a:custGeom>
            <a:solidFill>
              <a:srgbClr val="C4C4C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34D28B8-C909-499D-8129-BF5E8B20D3D0}"/>
                </a:ext>
              </a:extLst>
            </p:cNvPr>
            <p:cNvSpPr/>
            <p:nvPr/>
          </p:nvSpPr>
          <p:spPr>
            <a:xfrm rot="21217160">
              <a:off x="9259192" y="4162766"/>
              <a:ext cx="127877" cy="355099"/>
            </a:xfrm>
            <a:custGeom>
              <a:avLst/>
              <a:gdLst>
                <a:gd name="connsiteX0" fmla="*/ 7863 w 127877"/>
                <a:gd name="connsiteY0" fmla="*/ 313026 h 313026"/>
                <a:gd name="connsiteX1" fmla="*/ 5005 w 127877"/>
                <a:gd name="connsiteY1" fmla="*/ 312074 h 313026"/>
                <a:gd name="connsiteX2" fmla="*/ 243 w 127877"/>
                <a:gd name="connsiteY2" fmla="*/ 302549 h 313026"/>
                <a:gd name="connsiteX3" fmla="*/ 33580 w 127877"/>
                <a:gd name="connsiteY3" fmla="*/ 167294 h 313026"/>
                <a:gd name="connsiteX4" fmla="*/ 33580 w 127877"/>
                <a:gd name="connsiteY4" fmla="*/ 166341 h 313026"/>
                <a:gd name="connsiteX5" fmla="*/ 100255 w 127877"/>
                <a:gd name="connsiteY5" fmla="*/ 5369 h 313026"/>
                <a:gd name="connsiteX6" fmla="*/ 110733 w 127877"/>
                <a:gd name="connsiteY6" fmla="*/ 606 h 313026"/>
                <a:gd name="connsiteX7" fmla="*/ 115495 w 127877"/>
                <a:gd name="connsiteY7" fmla="*/ 11084 h 313026"/>
                <a:gd name="connsiteX8" fmla="*/ 48820 w 127877"/>
                <a:gd name="connsiteY8" fmla="*/ 171104 h 313026"/>
                <a:gd name="connsiteX9" fmla="*/ 27865 w 127877"/>
                <a:gd name="connsiteY9" fmla="*/ 258734 h 313026"/>
                <a:gd name="connsiteX10" fmla="*/ 112638 w 127877"/>
                <a:gd name="connsiteY10" fmla="*/ 129194 h 313026"/>
                <a:gd name="connsiteX11" fmla="*/ 124068 w 127877"/>
                <a:gd name="connsiteY11" fmla="*/ 126336 h 313026"/>
                <a:gd name="connsiteX12" fmla="*/ 126925 w 127877"/>
                <a:gd name="connsiteY12" fmla="*/ 137766 h 313026"/>
                <a:gd name="connsiteX13" fmla="*/ 14530 w 127877"/>
                <a:gd name="connsiteY13" fmla="*/ 310169 h 313026"/>
                <a:gd name="connsiteX14" fmla="*/ 7863 w 127877"/>
                <a:gd name="connsiteY14" fmla="*/ 313026 h 313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877" h="313026">
                  <a:moveTo>
                    <a:pt x="7863" y="313026"/>
                  </a:moveTo>
                  <a:cubicBezTo>
                    <a:pt x="6910" y="313026"/>
                    <a:pt x="5958" y="313026"/>
                    <a:pt x="5005" y="312074"/>
                  </a:cubicBezTo>
                  <a:cubicBezTo>
                    <a:pt x="1195" y="310169"/>
                    <a:pt x="-710" y="306359"/>
                    <a:pt x="243" y="302549"/>
                  </a:cubicBezTo>
                  <a:lnTo>
                    <a:pt x="33580" y="167294"/>
                  </a:lnTo>
                  <a:cubicBezTo>
                    <a:pt x="33580" y="167294"/>
                    <a:pt x="33580" y="166341"/>
                    <a:pt x="33580" y="166341"/>
                  </a:cubicBezTo>
                  <a:lnTo>
                    <a:pt x="100255" y="5369"/>
                  </a:lnTo>
                  <a:cubicBezTo>
                    <a:pt x="102160" y="1559"/>
                    <a:pt x="106923" y="-1299"/>
                    <a:pt x="110733" y="606"/>
                  </a:cubicBezTo>
                  <a:cubicBezTo>
                    <a:pt x="114543" y="2511"/>
                    <a:pt x="117400" y="7274"/>
                    <a:pt x="115495" y="11084"/>
                  </a:cubicBezTo>
                  <a:lnTo>
                    <a:pt x="48820" y="171104"/>
                  </a:lnTo>
                  <a:lnTo>
                    <a:pt x="27865" y="258734"/>
                  </a:lnTo>
                  <a:lnTo>
                    <a:pt x="112638" y="129194"/>
                  </a:lnTo>
                  <a:cubicBezTo>
                    <a:pt x="115495" y="125384"/>
                    <a:pt x="120258" y="124431"/>
                    <a:pt x="124068" y="126336"/>
                  </a:cubicBezTo>
                  <a:cubicBezTo>
                    <a:pt x="127878" y="129194"/>
                    <a:pt x="128830" y="133956"/>
                    <a:pt x="126925" y="137766"/>
                  </a:cubicBezTo>
                  <a:lnTo>
                    <a:pt x="14530" y="310169"/>
                  </a:lnTo>
                  <a:cubicBezTo>
                    <a:pt x="12625" y="312074"/>
                    <a:pt x="9768" y="313026"/>
                    <a:pt x="7863" y="313026"/>
                  </a:cubicBezTo>
                  <a:close/>
                </a:path>
              </a:pathLst>
            </a:custGeom>
            <a:solidFill>
              <a:srgbClr val="C4C4C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8" name="Graphic 37">
              <a:extLst>
                <a:ext uri="{FF2B5EF4-FFF2-40B4-BE49-F238E27FC236}">
                  <a16:creationId xmlns:a16="http://schemas.microsoft.com/office/drawing/2014/main" id="{5A41193B-F6B9-4E07-938D-F1541CD4C471}"/>
                </a:ext>
              </a:extLst>
            </p:cNvPr>
            <p:cNvGrpSpPr/>
            <p:nvPr/>
          </p:nvGrpSpPr>
          <p:grpSpPr>
            <a:xfrm>
              <a:off x="8588056" y="4271430"/>
              <a:ext cx="752475" cy="394379"/>
              <a:chOff x="8588056" y="4271430"/>
              <a:chExt cx="752475" cy="394379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5D18B719-B739-4107-98B8-AA1241B79C72}"/>
                  </a:ext>
                </a:extLst>
              </p:cNvPr>
              <p:cNvSpPr/>
              <p:nvPr/>
            </p:nvSpPr>
            <p:spPr>
              <a:xfrm>
                <a:off x="8588056" y="4271430"/>
                <a:ext cx="752475" cy="394379"/>
              </a:xfrm>
              <a:custGeom>
                <a:avLst/>
                <a:gdLst>
                  <a:gd name="connsiteX0" fmla="*/ 0 w 752475"/>
                  <a:gd name="connsiteY0" fmla="*/ 125730 h 394379"/>
                  <a:gd name="connsiteX1" fmla="*/ 430530 w 752475"/>
                  <a:gd name="connsiteY1" fmla="*/ 0 h 394379"/>
                  <a:gd name="connsiteX2" fmla="*/ 752475 w 752475"/>
                  <a:gd name="connsiteY2" fmla="*/ 103823 h 394379"/>
                  <a:gd name="connsiteX3" fmla="*/ 713423 w 752475"/>
                  <a:gd name="connsiteY3" fmla="*/ 241935 h 394379"/>
                  <a:gd name="connsiteX4" fmla="*/ 371475 w 752475"/>
                  <a:gd name="connsiteY4" fmla="*/ 394335 h 394379"/>
                  <a:gd name="connsiteX5" fmla="*/ 23812 w 752475"/>
                  <a:gd name="connsiteY5" fmla="*/ 261937 h 394379"/>
                  <a:gd name="connsiteX6" fmla="*/ 0 w 752475"/>
                  <a:gd name="connsiteY6" fmla="*/ 125730 h 39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2475" h="394379">
                    <a:moveTo>
                      <a:pt x="0" y="125730"/>
                    </a:moveTo>
                    <a:lnTo>
                      <a:pt x="430530" y="0"/>
                    </a:lnTo>
                    <a:cubicBezTo>
                      <a:pt x="499110" y="13335"/>
                      <a:pt x="661988" y="73343"/>
                      <a:pt x="752475" y="103823"/>
                    </a:cubicBezTo>
                    <a:cubicBezTo>
                      <a:pt x="743903" y="150495"/>
                      <a:pt x="729615" y="196215"/>
                      <a:pt x="713423" y="241935"/>
                    </a:cubicBezTo>
                    <a:cubicBezTo>
                      <a:pt x="677228" y="276225"/>
                      <a:pt x="518160" y="391478"/>
                      <a:pt x="371475" y="394335"/>
                    </a:cubicBezTo>
                    <a:cubicBezTo>
                      <a:pt x="224790" y="397193"/>
                      <a:pt x="23812" y="261937"/>
                      <a:pt x="23812" y="261937"/>
                    </a:cubicBezTo>
                    <a:cubicBezTo>
                      <a:pt x="7620" y="213360"/>
                      <a:pt x="0" y="125730"/>
                      <a:pt x="0" y="1257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F5641F2-B278-4545-8127-2A452CC5B16C}"/>
                  </a:ext>
                </a:extLst>
              </p:cNvPr>
              <p:cNvSpPr/>
              <p:nvPr/>
            </p:nvSpPr>
            <p:spPr>
              <a:xfrm>
                <a:off x="8646158" y="4359858"/>
                <a:ext cx="654367" cy="103023"/>
              </a:xfrm>
              <a:custGeom>
                <a:avLst/>
                <a:gdLst>
                  <a:gd name="connsiteX0" fmla="*/ 654368 w 654367"/>
                  <a:gd name="connsiteY0" fmla="*/ 103024 h 103023"/>
                  <a:gd name="connsiteX1" fmla="*/ 390525 w 654367"/>
                  <a:gd name="connsiteY1" fmla="*/ 154 h 103023"/>
                  <a:gd name="connsiteX2" fmla="*/ 0 w 654367"/>
                  <a:gd name="connsiteY2" fmla="*/ 103024 h 103023"/>
                  <a:gd name="connsiteX3" fmla="*/ 390525 w 654367"/>
                  <a:gd name="connsiteY3" fmla="*/ 38254 h 103023"/>
                  <a:gd name="connsiteX4" fmla="*/ 654368 w 654367"/>
                  <a:gd name="connsiteY4" fmla="*/ 103024 h 103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367" h="103023">
                    <a:moveTo>
                      <a:pt x="654368" y="103024"/>
                    </a:moveTo>
                    <a:cubicBezTo>
                      <a:pt x="654368" y="103024"/>
                      <a:pt x="443865" y="3964"/>
                      <a:pt x="390525" y="154"/>
                    </a:cubicBezTo>
                    <a:cubicBezTo>
                      <a:pt x="338138" y="-4609"/>
                      <a:pt x="0" y="103024"/>
                      <a:pt x="0" y="103024"/>
                    </a:cubicBezTo>
                    <a:cubicBezTo>
                      <a:pt x="0" y="103024"/>
                      <a:pt x="303848" y="33491"/>
                      <a:pt x="390525" y="38254"/>
                    </a:cubicBezTo>
                    <a:cubicBezTo>
                      <a:pt x="479107" y="43969"/>
                      <a:pt x="654368" y="103024"/>
                      <a:pt x="654368" y="103024"/>
                    </a:cubicBezTo>
                    <a:close/>
                  </a:path>
                </a:pathLst>
              </a:custGeom>
              <a:solidFill>
                <a:srgbClr val="E3E3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F483B86F-CE1E-4B10-87C3-7CAD2CAC507E}"/>
                  </a:ext>
                </a:extLst>
              </p:cNvPr>
              <p:cNvSpPr/>
              <p:nvPr/>
            </p:nvSpPr>
            <p:spPr>
              <a:xfrm>
                <a:off x="8649016" y="4476652"/>
                <a:ext cx="583882" cy="70049"/>
              </a:xfrm>
              <a:custGeom>
                <a:avLst/>
                <a:gdLst>
                  <a:gd name="connsiteX0" fmla="*/ 583883 w 583882"/>
                  <a:gd name="connsiteY0" fmla="*/ 70050 h 70049"/>
                  <a:gd name="connsiteX1" fmla="*/ 384810 w 583882"/>
                  <a:gd name="connsiteY1" fmla="*/ 517 h 70049"/>
                  <a:gd name="connsiteX2" fmla="*/ 0 w 583882"/>
                  <a:gd name="connsiteY2" fmla="*/ 53857 h 70049"/>
                  <a:gd name="connsiteX3" fmla="*/ 384810 w 583882"/>
                  <a:gd name="connsiteY3" fmla="*/ 28140 h 70049"/>
                  <a:gd name="connsiteX4" fmla="*/ 583883 w 583882"/>
                  <a:gd name="connsiteY4" fmla="*/ 70050 h 70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882" h="70049">
                    <a:moveTo>
                      <a:pt x="583883" y="70050"/>
                    </a:moveTo>
                    <a:cubicBezTo>
                      <a:pt x="583883" y="70050"/>
                      <a:pt x="453390" y="6232"/>
                      <a:pt x="384810" y="517"/>
                    </a:cubicBezTo>
                    <a:cubicBezTo>
                      <a:pt x="300038" y="-6150"/>
                      <a:pt x="0" y="53857"/>
                      <a:pt x="0" y="53857"/>
                    </a:cubicBezTo>
                    <a:cubicBezTo>
                      <a:pt x="0" y="53857"/>
                      <a:pt x="319088" y="22425"/>
                      <a:pt x="384810" y="28140"/>
                    </a:cubicBezTo>
                    <a:cubicBezTo>
                      <a:pt x="449580" y="33855"/>
                      <a:pt x="583883" y="70050"/>
                      <a:pt x="583883" y="70050"/>
                    </a:cubicBezTo>
                    <a:close/>
                  </a:path>
                </a:pathLst>
              </a:custGeom>
              <a:solidFill>
                <a:srgbClr val="E3E3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3956968F-395B-4030-B16D-D5C677260843}"/>
                  </a:ext>
                </a:extLst>
              </p:cNvPr>
              <p:cNvSpPr/>
              <p:nvPr/>
            </p:nvSpPr>
            <p:spPr>
              <a:xfrm>
                <a:off x="8659493" y="4554322"/>
                <a:ext cx="521017" cy="76383"/>
              </a:xfrm>
              <a:custGeom>
                <a:avLst/>
                <a:gdLst>
                  <a:gd name="connsiteX0" fmla="*/ 521018 w 521017"/>
                  <a:gd name="connsiteY0" fmla="*/ 22860 h 76383"/>
                  <a:gd name="connsiteX1" fmla="*/ 0 w 521017"/>
                  <a:gd name="connsiteY1" fmla="*/ 0 h 76383"/>
                  <a:gd name="connsiteX2" fmla="*/ 244793 w 521017"/>
                  <a:gd name="connsiteY2" fmla="*/ 73343 h 76383"/>
                  <a:gd name="connsiteX3" fmla="*/ 521018 w 521017"/>
                  <a:gd name="connsiteY3" fmla="*/ 22860 h 76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1017" h="76383">
                    <a:moveTo>
                      <a:pt x="521018" y="22860"/>
                    </a:moveTo>
                    <a:cubicBezTo>
                      <a:pt x="521018" y="22860"/>
                      <a:pt x="308610" y="98107"/>
                      <a:pt x="0" y="0"/>
                    </a:cubicBezTo>
                    <a:cubicBezTo>
                      <a:pt x="0" y="0"/>
                      <a:pt x="99060" y="55245"/>
                      <a:pt x="244793" y="73343"/>
                    </a:cubicBezTo>
                    <a:cubicBezTo>
                      <a:pt x="389573" y="91440"/>
                      <a:pt x="521018" y="22860"/>
                      <a:pt x="521018" y="22860"/>
                    </a:cubicBezTo>
                    <a:close/>
                  </a:path>
                </a:pathLst>
              </a:custGeom>
              <a:solidFill>
                <a:srgbClr val="E3E3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80" name="Graphic 79">
            <a:extLst>
              <a:ext uri="{FF2B5EF4-FFF2-40B4-BE49-F238E27FC236}">
                <a16:creationId xmlns:a16="http://schemas.microsoft.com/office/drawing/2014/main" id="{5BC7F4A3-D97A-45F5-AF45-BFDCF0198F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9251136">
            <a:off x="7812066" y="5511884"/>
            <a:ext cx="572199" cy="91929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595BC37-DAB6-4F79-BA41-E41868FFC9D0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r="53218"/>
          <a:stretch/>
        </p:blipFill>
        <p:spPr>
          <a:xfrm rot="8835952" flipH="1">
            <a:off x="7931600" y="5304587"/>
            <a:ext cx="333129" cy="40724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AAFF3C61-572C-4F18-B0C0-F7E034292F98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r="53218"/>
          <a:stretch/>
        </p:blipFill>
        <p:spPr>
          <a:xfrm rot="12406025">
            <a:off x="6612431" y="5355404"/>
            <a:ext cx="348540" cy="41564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034B425-0C48-416C-A995-8D339A674B7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420624">
            <a:off x="4945512" y="3715043"/>
            <a:ext cx="716067" cy="563816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5D95803-426D-446A-A589-E7C1D8C551B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20096557">
            <a:off x="3409731" y="4446656"/>
            <a:ext cx="728217" cy="563816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EE133865-F79D-4BB4-8634-4FA0383477A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1263660">
            <a:off x="5623747" y="5323919"/>
            <a:ext cx="1201009" cy="1478794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9D58B7E6-E294-4775-87B7-0C8A0F6DC773}"/>
              </a:ext>
            </a:extLst>
          </p:cNvPr>
          <p:cNvSpPr txBox="1"/>
          <p:nvPr/>
        </p:nvSpPr>
        <p:spPr>
          <a:xfrm>
            <a:off x="3801534" y="2548178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FAA62B0-D2BF-415E-B301-1F52D3350CA0}"/>
              </a:ext>
            </a:extLst>
          </p:cNvPr>
          <p:cNvSpPr txBox="1"/>
          <p:nvPr/>
        </p:nvSpPr>
        <p:spPr>
          <a:xfrm>
            <a:off x="5296496" y="2550103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5D28D04-A53F-4A97-8088-0E96FBE7805F}"/>
              </a:ext>
            </a:extLst>
          </p:cNvPr>
          <p:cNvSpPr txBox="1"/>
          <p:nvPr/>
        </p:nvSpPr>
        <p:spPr>
          <a:xfrm>
            <a:off x="6061919" y="2543359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600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F812EC9-E1B6-454A-968E-5D7AA6F569FD}"/>
              </a:ext>
            </a:extLst>
          </p:cNvPr>
          <p:cNvSpPr txBox="1"/>
          <p:nvPr/>
        </p:nvSpPr>
        <p:spPr>
          <a:xfrm>
            <a:off x="7603281" y="2543359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70C616B-51F5-4D11-9DD1-2038D663DDB4}"/>
              </a:ext>
            </a:extLst>
          </p:cNvPr>
          <p:cNvSpPr txBox="1"/>
          <p:nvPr/>
        </p:nvSpPr>
        <p:spPr>
          <a:xfrm>
            <a:off x="8357492" y="2543243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900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EEFFAD8-2FF6-41F7-8EFA-DE4AE18FA5A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943049" y="2623723"/>
            <a:ext cx="449865" cy="44986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120745C-FF93-4E45-9E7A-A18B20EA8C1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609490">
            <a:off x="5424109" y="2602655"/>
            <a:ext cx="491999" cy="4919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F5B2FA7F-1554-4A74-9FDA-7BBDC83D04A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175275" y="2594561"/>
            <a:ext cx="479025" cy="479025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47CEFFB6-50FC-45EF-88FF-32C2B9EEFE4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1224272">
            <a:off x="7719144" y="2583978"/>
            <a:ext cx="500187" cy="50018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00AF788-14FB-4A83-9B20-46607DA3A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265" y="2512476"/>
            <a:ext cx="643190" cy="64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70685-9F1B-42BD-BCC5-6F9E51474ED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984842" y="-806635"/>
            <a:ext cx="725805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09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97" grpId="0"/>
      <p:bldP spid="98" grpId="0"/>
      <p:bldP spid="99" grpId="0"/>
      <p:bldP spid="100" grpId="0"/>
      <p:bldP spid="10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0779" y="933081"/>
            <a:ext cx="1727788" cy="172778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5BE7336-9243-413D-BD36-3E84FA570D4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523" y="914188"/>
            <a:ext cx="1609724" cy="132079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71CE1D2-FD5A-470D-A486-5AD46E5A6A10}"/>
              </a:ext>
            </a:extLst>
          </p:cNvPr>
          <p:cNvGrpSpPr/>
          <p:nvPr/>
        </p:nvGrpSpPr>
        <p:grpSpPr>
          <a:xfrm>
            <a:off x="3417502" y="-160422"/>
            <a:ext cx="5557520" cy="2193758"/>
            <a:chOff x="3417502" y="-160422"/>
            <a:chExt cx="5557520" cy="2193758"/>
          </a:xfrm>
        </p:grpSpPr>
        <p:pic>
          <p:nvPicPr>
            <p:cNvPr id="26" name="图片 38">
              <a:extLst>
                <a:ext uri="{FF2B5EF4-FFF2-40B4-BE49-F238E27FC236}">
                  <a16:creationId xmlns:a16="http://schemas.microsoft.com/office/drawing/2014/main" id="{0F432454-CE02-4BB7-9AF2-4B88DB6FA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2" y="-160422"/>
              <a:ext cx="5557520" cy="2193758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9DB8066-83BA-4008-98B2-D5410A840773}"/>
                </a:ext>
              </a:extLst>
            </p:cNvPr>
            <p:cNvSpPr/>
            <p:nvPr/>
          </p:nvSpPr>
          <p:spPr>
            <a:xfrm>
              <a:off x="4647280" y="436404"/>
              <a:ext cx="683415" cy="635311"/>
            </a:xfrm>
            <a:prstGeom prst="ellipse">
              <a:avLst/>
            </a:prstGeom>
            <a:solidFill>
              <a:srgbClr val="5EE6E2"/>
            </a:solidFill>
            <a:ln>
              <a:solidFill>
                <a:srgbClr val="5EE6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iCiel Panton Black" panose="00000A00000000000000" pitchFamily="50" charset="0"/>
                </a:rPr>
                <a:t>3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BECA054-96B9-403F-9FE3-6303814E7659}"/>
                </a:ext>
              </a:extLst>
            </p:cNvPr>
            <p:cNvSpPr txBox="1"/>
            <p:nvPr/>
          </p:nvSpPr>
          <p:spPr>
            <a:xfrm rot="349698">
              <a:off x="5496234" y="822749"/>
              <a:ext cx="2202424" cy="36933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r>
                <a:rPr lang="en-US" sz="3200" dirty="0">
                  <a:latin typeface="Coiny" panose="02000903060500060000" pitchFamily="2" charset="0"/>
                </a:rPr>
                <a:t>LUYỆN TẬP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B992BF3-6BD8-41AD-B17C-1E0A0D10B7C3}"/>
              </a:ext>
            </a:extLst>
          </p:cNvPr>
          <p:cNvGrpSpPr/>
          <p:nvPr/>
        </p:nvGrpSpPr>
        <p:grpSpPr>
          <a:xfrm>
            <a:off x="133920" y="3445132"/>
            <a:ext cx="2293048" cy="3196421"/>
            <a:chOff x="0" y="2574771"/>
            <a:chExt cx="2601022" cy="3911602"/>
          </a:xfrm>
        </p:grpSpPr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85893B62-BE26-4408-A824-8D44E8672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EEEA108E-E388-4320-91A5-0C69C0BA3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2F8E88A3-FA68-43D8-A975-10ED18810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41" name="Graphic 48">
              <a:extLst>
                <a:ext uri="{FF2B5EF4-FFF2-40B4-BE49-F238E27FC236}">
                  <a16:creationId xmlns:a16="http://schemas.microsoft.com/office/drawing/2014/main" id="{4B37C147-AA79-4502-9BEF-59D266401A18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AE01EF1F-F718-460E-B2DB-401FFB13CA4B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4A5FFE9-3757-4687-A0FD-685BD2EF6E9B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46" name="Graphic 48">
                <a:extLst>
                  <a:ext uri="{FF2B5EF4-FFF2-40B4-BE49-F238E27FC236}">
                    <a16:creationId xmlns:a16="http://schemas.microsoft.com/office/drawing/2014/main" id="{FEA07F3A-F253-4159-8117-C40F826712DB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0EE66A93-42B1-4D30-B115-BA7FB485F5EF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CB788917-65C0-43EF-9743-27E62EC82E6B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5EADFE1E-72EE-4417-9A01-B37295B1A667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29C58625-C039-4560-B873-830B39091F2D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663900A-40A0-45B1-9282-A4373A53D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F9F5F55-806E-461A-B9A3-897645CDB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56E2F13-591F-43F6-97EF-D87F5948450D}"/>
              </a:ext>
            </a:extLst>
          </p:cNvPr>
          <p:cNvGrpSpPr/>
          <p:nvPr/>
        </p:nvGrpSpPr>
        <p:grpSpPr>
          <a:xfrm>
            <a:off x="4114800" y="3850640"/>
            <a:ext cx="2587791" cy="3266414"/>
            <a:chOff x="4206843" y="3487992"/>
            <a:chExt cx="2743793" cy="352326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5BD91CC-79F8-4C0F-B9B6-D51622E362D1}"/>
                </a:ext>
              </a:extLst>
            </p:cNvPr>
            <p:cNvGrpSpPr/>
            <p:nvPr/>
          </p:nvGrpSpPr>
          <p:grpSpPr>
            <a:xfrm>
              <a:off x="4206843" y="5034840"/>
              <a:ext cx="2743793" cy="1976421"/>
              <a:chOff x="3709003" y="3862208"/>
              <a:chExt cx="2743793" cy="1976421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3D2EAAFF-4014-4063-A2E5-875CE75FBD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9003" y="3862208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>
                <a:extLst>
                  <a:ext uri="{FF2B5EF4-FFF2-40B4-BE49-F238E27FC236}">
                    <a16:creationId xmlns:a16="http://schemas.microsoft.com/office/drawing/2014/main" id="{2373FA04-06F0-48E6-AA42-74960095BF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5799" y="4197073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48E5C9B-02FE-4ECA-AB5A-F5030C40476A}"/>
                </a:ext>
              </a:extLst>
            </p:cNvPr>
            <p:cNvGrpSpPr/>
            <p:nvPr/>
          </p:nvGrpSpPr>
          <p:grpSpPr>
            <a:xfrm>
              <a:off x="4206843" y="4648128"/>
              <a:ext cx="2743793" cy="1976421"/>
              <a:chOff x="3709003" y="3862208"/>
              <a:chExt cx="2743793" cy="1976421"/>
            </a:xfrm>
          </p:grpSpPr>
          <p:pic>
            <p:nvPicPr>
              <p:cNvPr id="53" name="Picture 2">
                <a:extLst>
                  <a:ext uri="{FF2B5EF4-FFF2-40B4-BE49-F238E27FC236}">
                    <a16:creationId xmlns:a16="http://schemas.microsoft.com/office/drawing/2014/main" id="{58D99CA3-19B7-4453-B8C6-F1214B2E3C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9003" y="3862208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>
                <a:extLst>
                  <a:ext uri="{FF2B5EF4-FFF2-40B4-BE49-F238E27FC236}">
                    <a16:creationId xmlns:a16="http://schemas.microsoft.com/office/drawing/2014/main" id="{2CD78284-5A80-473C-9C0E-3BE15F3140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5799" y="4197073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AB72B04-CB05-492F-B267-13E950ADB455}"/>
                </a:ext>
              </a:extLst>
            </p:cNvPr>
            <p:cNvGrpSpPr/>
            <p:nvPr/>
          </p:nvGrpSpPr>
          <p:grpSpPr>
            <a:xfrm>
              <a:off x="4206843" y="4261416"/>
              <a:ext cx="2743793" cy="1976421"/>
              <a:chOff x="3709003" y="3862208"/>
              <a:chExt cx="2743793" cy="1976421"/>
            </a:xfrm>
          </p:grpSpPr>
          <p:pic>
            <p:nvPicPr>
              <p:cNvPr id="56" name="Picture 2">
                <a:extLst>
                  <a:ext uri="{FF2B5EF4-FFF2-40B4-BE49-F238E27FC236}">
                    <a16:creationId xmlns:a16="http://schemas.microsoft.com/office/drawing/2014/main" id="{A95DD5C4-F9C6-445A-BFE8-95256EA6B3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9003" y="3862208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>
                <a:extLst>
                  <a:ext uri="{FF2B5EF4-FFF2-40B4-BE49-F238E27FC236}">
                    <a16:creationId xmlns:a16="http://schemas.microsoft.com/office/drawing/2014/main" id="{6C2BDB7A-C90A-44AE-B5BB-69C1732EFB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5799" y="4197073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CED3D1F-1EC1-4867-A90A-FA5ECD9D5DA7}"/>
                </a:ext>
              </a:extLst>
            </p:cNvPr>
            <p:cNvGrpSpPr/>
            <p:nvPr/>
          </p:nvGrpSpPr>
          <p:grpSpPr>
            <a:xfrm>
              <a:off x="4206843" y="3874704"/>
              <a:ext cx="2743793" cy="1976421"/>
              <a:chOff x="3709003" y="3862208"/>
              <a:chExt cx="2743793" cy="1976421"/>
            </a:xfrm>
          </p:grpSpPr>
          <p:pic>
            <p:nvPicPr>
              <p:cNvPr id="59" name="Picture 2">
                <a:extLst>
                  <a:ext uri="{FF2B5EF4-FFF2-40B4-BE49-F238E27FC236}">
                    <a16:creationId xmlns:a16="http://schemas.microsoft.com/office/drawing/2014/main" id="{5778673E-4988-4876-86D5-12A6FCE609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9003" y="3862208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>
                <a:extLst>
                  <a:ext uri="{FF2B5EF4-FFF2-40B4-BE49-F238E27FC236}">
                    <a16:creationId xmlns:a16="http://schemas.microsoft.com/office/drawing/2014/main" id="{D789ECF2-DA79-490F-BE43-3A5483F371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5799" y="4197073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B46E6C8-70DA-44D1-B3EE-2E02B18ECAF5}"/>
                </a:ext>
              </a:extLst>
            </p:cNvPr>
            <p:cNvGrpSpPr/>
            <p:nvPr/>
          </p:nvGrpSpPr>
          <p:grpSpPr>
            <a:xfrm>
              <a:off x="4206843" y="3487992"/>
              <a:ext cx="2743793" cy="1976421"/>
              <a:chOff x="3709003" y="3862208"/>
              <a:chExt cx="2743793" cy="1976421"/>
            </a:xfrm>
          </p:grpSpPr>
          <p:pic>
            <p:nvPicPr>
              <p:cNvPr id="62" name="Picture 2">
                <a:extLst>
                  <a:ext uri="{FF2B5EF4-FFF2-40B4-BE49-F238E27FC236}">
                    <a16:creationId xmlns:a16="http://schemas.microsoft.com/office/drawing/2014/main" id="{02DA9B5F-B606-4A00-862C-4FD282FC58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9003" y="3862208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>
                <a:extLst>
                  <a:ext uri="{FF2B5EF4-FFF2-40B4-BE49-F238E27FC236}">
                    <a16:creationId xmlns:a16="http://schemas.microsoft.com/office/drawing/2014/main" id="{CE92CAA8-EF00-427A-9D80-561E188868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5799" y="4197073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4A2973F-27DD-4FC0-96D5-37EAA5B8E846}"/>
              </a:ext>
            </a:extLst>
          </p:cNvPr>
          <p:cNvGrpSpPr/>
          <p:nvPr/>
        </p:nvGrpSpPr>
        <p:grpSpPr>
          <a:xfrm>
            <a:off x="2110954" y="2244673"/>
            <a:ext cx="3131606" cy="1801191"/>
            <a:chOff x="2110954" y="2244673"/>
            <a:chExt cx="3131606" cy="1801191"/>
          </a:xfrm>
        </p:grpSpPr>
        <p:grpSp>
          <p:nvGrpSpPr>
            <p:cNvPr id="65" name="Graphic 26">
              <a:extLst>
                <a:ext uri="{FF2B5EF4-FFF2-40B4-BE49-F238E27FC236}">
                  <a16:creationId xmlns:a16="http://schemas.microsoft.com/office/drawing/2014/main" id="{F484C5FA-78CF-41A0-8FC4-6C8A6296DFCF}"/>
                </a:ext>
              </a:extLst>
            </p:cNvPr>
            <p:cNvGrpSpPr/>
            <p:nvPr/>
          </p:nvGrpSpPr>
          <p:grpSpPr>
            <a:xfrm>
              <a:off x="2110954" y="2244673"/>
              <a:ext cx="3131606" cy="1801191"/>
              <a:chOff x="1842402" y="2204911"/>
              <a:chExt cx="2511585" cy="1913847"/>
            </a:xfrm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BB1D5898-8A0B-451D-A115-181DA3BE447D}"/>
                  </a:ext>
                </a:extLst>
              </p:cNvPr>
              <p:cNvSpPr/>
              <p:nvPr/>
            </p:nvSpPr>
            <p:spPr>
              <a:xfrm>
                <a:off x="2066285" y="2235776"/>
                <a:ext cx="2287702" cy="1882982"/>
              </a:xfrm>
              <a:custGeom>
                <a:avLst/>
                <a:gdLst>
                  <a:gd name="connsiteX0" fmla="*/ 2278962 w 2287702"/>
                  <a:gd name="connsiteY0" fmla="*/ 899435 h 1882982"/>
                  <a:gd name="connsiteX1" fmla="*/ 2155137 w 2287702"/>
                  <a:gd name="connsiteY1" fmla="*/ 630830 h 1882982"/>
                  <a:gd name="connsiteX2" fmla="*/ 1967494 w 2287702"/>
                  <a:gd name="connsiteY2" fmla="*/ 362225 h 1882982"/>
                  <a:gd name="connsiteX3" fmla="*/ 1000707 w 2287702"/>
                  <a:gd name="connsiteY3" fmla="*/ 6943 h 1882982"/>
                  <a:gd name="connsiteX4" fmla="*/ 473974 w 2287702"/>
                  <a:gd name="connsiteY4" fmla="*/ 215540 h 1882982"/>
                  <a:gd name="connsiteX5" fmla="*/ 220609 w 2287702"/>
                  <a:gd name="connsiteY5" fmla="*/ 511768 h 1882982"/>
                  <a:gd name="connsiteX6" fmla="*/ 1534 w 2287702"/>
                  <a:gd name="connsiteY6" fmla="*/ 1031833 h 1882982"/>
                  <a:gd name="connsiteX7" fmla="*/ 29157 w 2287702"/>
                  <a:gd name="connsiteY7" fmla="*/ 1269005 h 1882982"/>
                  <a:gd name="connsiteX8" fmla="*/ 373962 w 2287702"/>
                  <a:gd name="connsiteY8" fmla="*/ 1689058 h 1882982"/>
                  <a:gd name="connsiteX9" fmla="*/ 925459 w 2287702"/>
                  <a:gd name="connsiteY9" fmla="*/ 1811930 h 1882982"/>
                  <a:gd name="connsiteX10" fmla="*/ 1594114 w 2287702"/>
                  <a:gd name="connsiteY10" fmla="*/ 1856698 h 1882982"/>
                  <a:gd name="connsiteX11" fmla="*/ 1800807 w 2287702"/>
                  <a:gd name="connsiteY11" fmla="*/ 1747160 h 1882982"/>
                  <a:gd name="connsiteX12" fmla="*/ 2089414 w 2287702"/>
                  <a:gd name="connsiteY12" fmla="*/ 1510940 h 1882982"/>
                  <a:gd name="connsiteX13" fmla="*/ 2215144 w 2287702"/>
                  <a:gd name="connsiteY13" fmla="*/ 1292818 h 1882982"/>
                  <a:gd name="connsiteX14" fmla="*/ 2278962 w 2287702"/>
                  <a:gd name="connsiteY14" fmla="*/ 899435 h 18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87702" h="1882982">
                    <a:moveTo>
                      <a:pt x="2278962" y="899435"/>
                    </a:moveTo>
                    <a:cubicBezTo>
                      <a:pt x="2259912" y="802280"/>
                      <a:pt x="2207525" y="715603"/>
                      <a:pt x="2155137" y="630830"/>
                    </a:cubicBezTo>
                    <a:cubicBezTo>
                      <a:pt x="2097987" y="537485"/>
                      <a:pt x="2039884" y="444140"/>
                      <a:pt x="1967494" y="362225"/>
                    </a:cubicBezTo>
                    <a:cubicBezTo>
                      <a:pt x="1732227" y="94573"/>
                      <a:pt x="1355989" y="-32110"/>
                      <a:pt x="1000707" y="6943"/>
                    </a:cubicBezTo>
                    <a:cubicBezTo>
                      <a:pt x="810207" y="27898"/>
                      <a:pt x="621612" y="94573"/>
                      <a:pt x="473974" y="215540"/>
                    </a:cubicBezTo>
                    <a:cubicBezTo>
                      <a:pt x="373009" y="298408"/>
                      <a:pt x="293952" y="404135"/>
                      <a:pt x="220609" y="511768"/>
                    </a:cubicBezTo>
                    <a:cubicBezTo>
                      <a:pt x="113929" y="669883"/>
                      <a:pt x="13917" y="841333"/>
                      <a:pt x="1534" y="1031833"/>
                    </a:cubicBezTo>
                    <a:cubicBezTo>
                      <a:pt x="-4181" y="1111843"/>
                      <a:pt x="6297" y="1191853"/>
                      <a:pt x="29157" y="1269005"/>
                    </a:cubicBezTo>
                    <a:cubicBezTo>
                      <a:pt x="83449" y="1447123"/>
                      <a:pt x="210132" y="1601428"/>
                      <a:pt x="373962" y="1689058"/>
                    </a:cubicBezTo>
                    <a:cubicBezTo>
                      <a:pt x="404442" y="1705250"/>
                      <a:pt x="835924" y="1790975"/>
                      <a:pt x="925459" y="1811930"/>
                    </a:cubicBezTo>
                    <a:cubicBezTo>
                      <a:pt x="1172157" y="1870033"/>
                      <a:pt x="1411234" y="1912895"/>
                      <a:pt x="1594114" y="1856698"/>
                    </a:cubicBezTo>
                    <a:cubicBezTo>
                      <a:pt x="1669362" y="1833838"/>
                      <a:pt x="1736037" y="1790023"/>
                      <a:pt x="1800807" y="1747160"/>
                    </a:cubicBezTo>
                    <a:cubicBezTo>
                      <a:pt x="1904630" y="1678580"/>
                      <a:pt x="2010357" y="1608095"/>
                      <a:pt x="2089414" y="1510940"/>
                    </a:cubicBezTo>
                    <a:cubicBezTo>
                      <a:pt x="2142755" y="1445218"/>
                      <a:pt x="2182760" y="1369970"/>
                      <a:pt x="2215144" y="1292818"/>
                    </a:cubicBezTo>
                    <a:cubicBezTo>
                      <a:pt x="2267532" y="1168040"/>
                      <a:pt x="2305632" y="1031833"/>
                      <a:pt x="2278962" y="899435"/>
                    </a:cubicBezTo>
                    <a:close/>
                  </a:path>
                </a:pathLst>
              </a:custGeom>
              <a:solidFill>
                <a:srgbClr val="F9F49E"/>
              </a:solidFill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8C472D21-0571-4DDB-9EDA-C5C3122179FA}"/>
                  </a:ext>
                </a:extLst>
              </p:cNvPr>
              <p:cNvSpPr/>
              <p:nvPr/>
            </p:nvSpPr>
            <p:spPr>
              <a:xfrm>
                <a:off x="1842402" y="2204911"/>
                <a:ext cx="2288258" cy="1913847"/>
              </a:xfrm>
              <a:custGeom>
                <a:avLst/>
                <a:gdLst>
                  <a:gd name="connsiteX0" fmla="*/ 2279915 w 2288258"/>
                  <a:gd name="connsiteY0" fmla="*/ 899435 h 1913847"/>
                  <a:gd name="connsiteX1" fmla="*/ 2156090 w 2288258"/>
                  <a:gd name="connsiteY1" fmla="*/ 630830 h 1913847"/>
                  <a:gd name="connsiteX2" fmla="*/ 1968447 w 2288258"/>
                  <a:gd name="connsiteY2" fmla="*/ 362225 h 1913847"/>
                  <a:gd name="connsiteX3" fmla="*/ 1001659 w 2288258"/>
                  <a:gd name="connsiteY3" fmla="*/ 6943 h 1913847"/>
                  <a:gd name="connsiteX4" fmla="*/ 474927 w 2288258"/>
                  <a:gd name="connsiteY4" fmla="*/ 215540 h 1913847"/>
                  <a:gd name="connsiteX5" fmla="*/ 221562 w 2288258"/>
                  <a:gd name="connsiteY5" fmla="*/ 511768 h 1913847"/>
                  <a:gd name="connsiteX6" fmla="*/ 1534 w 2288258"/>
                  <a:gd name="connsiteY6" fmla="*/ 1031833 h 1913847"/>
                  <a:gd name="connsiteX7" fmla="*/ 29157 w 2288258"/>
                  <a:gd name="connsiteY7" fmla="*/ 1269005 h 1913847"/>
                  <a:gd name="connsiteX8" fmla="*/ 373962 w 2288258"/>
                  <a:gd name="connsiteY8" fmla="*/ 1689058 h 1913847"/>
                  <a:gd name="connsiteX9" fmla="*/ 467307 w 2288258"/>
                  <a:gd name="connsiteY9" fmla="*/ 1728110 h 1913847"/>
                  <a:gd name="connsiteX10" fmla="*/ 422539 w 2288258"/>
                  <a:gd name="connsiteY10" fmla="*/ 1913848 h 1913847"/>
                  <a:gd name="connsiteX11" fmla="*/ 653997 w 2288258"/>
                  <a:gd name="connsiteY11" fmla="*/ 1769068 h 1913847"/>
                  <a:gd name="connsiteX12" fmla="*/ 925459 w 2288258"/>
                  <a:gd name="connsiteY12" fmla="*/ 1811930 h 1913847"/>
                  <a:gd name="connsiteX13" fmla="*/ 1594114 w 2288258"/>
                  <a:gd name="connsiteY13" fmla="*/ 1856698 h 1913847"/>
                  <a:gd name="connsiteX14" fmla="*/ 1800807 w 2288258"/>
                  <a:gd name="connsiteY14" fmla="*/ 1747160 h 1913847"/>
                  <a:gd name="connsiteX15" fmla="*/ 2089414 w 2288258"/>
                  <a:gd name="connsiteY15" fmla="*/ 1510940 h 1913847"/>
                  <a:gd name="connsiteX16" fmla="*/ 2215144 w 2288258"/>
                  <a:gd name="connsiteY16" fmla="*/ 1292818 h 1913847"/>
                  <a:gd name="connsiteX17" fmla="*/ 2279915 w 2288258"/>
                  <a:gd name="connsiteY17" fmla="*/ 899435 h 1913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8258" h="1913847">
                    <a:moveTo>
                      <a:pt x="2279915" y="899435"/>
                    </a:moveTo>
                    <a:cubicBezTo>
                      <a:pt x="2260865" y="802280"/>
                      <a:pt x="2208477" y="715603"/>
                      <a:pt x="2156090" y="630830"/>
                    </a:cubicBezTo>
                    <a:cubicBezTo>
                      <a:pt x="2098940" y="537485"/>
                      <a:pt x="2040837" y="444140"/>
                      <a:pt x="1968447" y="362225"/>
                    </a:cubicBezTo>
                    <a:cubicBezTo>
                      <a:pt x="1733179" y="94573"/>
                      <a:pt x="1356942" y="-32110"/>
                      <a:pt x="1001659" y="6943"/>
                    </a:cubicBezTo>
                    <a:cubicBezTo>
                      <a:pt x="811159" y="27898"/>
                      <a:pt x="622564" y="94573"/>
                      <a:pt x="474927" y="215540"/>
                    </a:cubicBezTo>
                    <a:cubicBezTo>
                      <a:pt x="374914" y="298408"/>
                      <a:pt x="294904" y="404135"/>
                      <a:pt x="221562" y="511768"/>
                    </a:cubicBezTo>
                    <a:cubicBezTo>
                      <a:pt x="114882" y="668930"/>
                      <a:pt x="14869" y="841333"/>
                      <a:pt x="1534" y="1031833"/>
                    </a:cubicBezTo>
                    <a:cubicBezTo>
                      <a:pt x="-4181" y="1111843"/>
                      <a:pt x="6297" y="1191853"/>
                      <a:pt x="29157" y="1269005"/>
                    </a:cubicBezTo>
                    <a:cubicBezTo>
                      <a:pt x="83449" y="1447123"/>
                      <a:pt x="210132" y="1601428"/>
                      <a:pt x="373962" y="1689058"/>
                    </a:cubicBezTo>
                    <a:cubicBezTo>
                      <a:pt x="404442" y="1705250"/>
                      <a:pt x="434922" y="1717633"/>
                      <a:pt x="467307" y="1728110"/>
                    </a:cubicBezTo>
                    <a:cubicBezTo>
                      <a:pt x="452067" y="1790023"/>
                      <a:pt x="436827" y="1851935"/>
                      <a:pt x="422539" y="1913848"/>
                    </a:cubicBezTo>
                    <a:cubicBezTo>
                      <a:pt x="499692" y="1865270"/>
                      <a:pt x="576844" y="1817645"/>
                      <a:pt x="653997" y="1769068"/>
                    </a:cubicBezTo>
                    <a:cubicBezTo>
                      <a:pt x="744484" y="1782403"/>
                      <a:pt x="836877" y="1790975"/>
                      <a:pt x="925459" y="1811930"/>
                    </a:cubicBezTo>
                    <a:cubicBezTo>
                      <a:pt x="1172157" y="1870033"/>
                      <a:pt x="1411234" y="1912895"/>
                      <a:pt x="1594114" y="1856698"/>
                    </a:cubicBezTo>
                    <a:cubicBezTo>
                      <a:pt x="1669362" y="1833838"/>
                      <a:pt x="1736037" y="1790023"/>
                      <a:pt x="1800807" y="1747160"/>
                    </a:cubicBezTo>
                    <a:cubicBezTo>
                      <a:pt x="1904629" y="1678580"/>
                      <a:pt x="2010357" y="1608095"/>
                      <a:pt x="2089414" y="1510940"/>
                    </a:cubicBezTo>
                    <a:cubicBezTo>
                      <a:pt x="2142754" y="1445218"/>
                      <a:pt x="2182760" y="1369970"/>
                      <a:pt x="2215144" y="1292818"/>
                    </a:cubicBezTo>
                    <a:cubicBezTo>
                      <a:pt x="2268485" y="1168040"/>
                      <a:pt x="2305632" y="1031833"/>
                      <a:pt x="2279915" y="899435"/>
                    </a:cubicBezTo>
                    <a:close/>
                  </a:path>
                </a:pathLst>
              </a:custGeom>
              <a:solidFill>
                <a:srgbClr val="73EEFE"/>
              </a:solidFill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DD61869-555D-40A3-A5A2-09779B5CD2FA}"/>
                </a:ext>
              </a:extLst>
            </p:cNvPr>
            <p:cNvSpPr txBox="1"/>
            <p:nvPr/>
          </p:nvSpPr>
          <p:spPr>
            <a:xfrm>
              <a:off x="2432483" y="2532425"/>
              <a:ext cx="226421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trứng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khay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226861A-05CA-4EE2-83A2-7C74769B3B14}"/>
              </a:ext>
            </a:extLst>
          </p:cNvPr>
          <p:cNvGrpSpPr/>
          <p:nvPr/>
        </p:nvGrpSpPr>
        <p:grpSpPr>
          <a:xfrm>
            <a:off x="6653746" y="4209159"/>
            <a:ext cx="2587791" cy="2907894"/>
            <a:chOff x="4206843" y="3874704"/>
            <a:chExt cx="2743793" cy="3136557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C2404555-F1C4-40E0-99DF-1B8E641CD75A}"/>
                </a:ext>
              </a:extLst>
            </p:cNvPr>
            <p:cNvGrpSpPr/>
            <p:nvPr/>
          </p:nvGrpSpPr>
          <p:grpSpPr>
            <a:xfrm>
              <a:off x="4206843" y="5034840"/>
              <a:ext cx="2743793" cy="1976421"/>
              <a:chOff x="3709003" y="3862208"/>
              <a:chExt cx="2743793" cy="1976421"/>
            </a:xfrm>
          </p:grpSpPr>
          <p:pic>
            <p:nvPicPr>
              <p:cNvPr id="83" name="Picture 2">
                <a:extLst>
                  <a:ext uri="{FF2B5EF4-FFF2-40B4-BE49-F238E27FC236}">
                    <a16:creationId xmlns:a16="http://schemas.microsoft.com/office/drawing/2014/main" id="{4054E8DC-8587-4DF1-B6C7-EC1694AC8D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9003" y="3862208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>
                <a:extLst>
                  <a:ext uri="{FF2B5EF4-FFF2-40B4-BE49-F238E27FC236}">
                    <a16:creationId xmlns:a16="http://schemas.microsoft.com/office/drawing/2014/main" id="{752CFF17-312A-4570-956B-0C1DBB24C4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5799" y="4197073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D02565B3-F6D3-4CAD-AE1E-9D69E0A390AD}"/>
                </a:ext>
              </a:extLst>
            </p:cNvPr>
            <p:cNvGrpSpPr/>
            <p:nvPr/>
          </p:nvGrpSpPr>
          <p:grpSpPr>
            <a:xfrm>
              <a:off x="4206843" y="4648128"/>
              <a:ext cx="2743793" cy="1976421"/>
              <a:chOff x="3709003" y="3862208"/>
              <a:chExt cx="2743793" cy="1976421"/>
            </a:xfrm>
          </p:grpSpPr>
          <p:pic>
            <p:nvPicPr>
              <p:cNvPr id="81" name="Picture 2">
                <a:extLst>
                  <a:ext uri="{FF2B5EF4-FFF2-40B4-BE49-F238E27FC236}">
                    <a16:creationId xmlns:a16="http://schemas.microsoft.com/office/drawing/2014/main" id="{320D2CD2-B8A8-47B1-9406-E7DD3F3796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9003" y="3862208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>
                <a:extLst>
                  <a:ext uri="{FF2B5EF4-FFF2-40B4-BE49-F238E27FC236}">
                    <a16:creationId xmlns:a16="http://schemas.microsoft.com/office/drawing/2014/main" id="{C6FB789B-0702-499B-9540-5D31DDDC34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5799" y="4197073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915972AD-B6AA-4F25-8E23-E9B4ACB14AC8}"/>
                </a:ext>
              </a:extLst>
            </p:cNvPr>
            <p:cNvGrpSpPr/>
            <p:nvPr/>
          </p:nvGrpSpPr>
          <p:grpSpPr>
            <a:xfrm>
              <a:off x="4206843" y="4261416"/>
              <a:ext cx="2743793" cy="1976421"/>
              <a:chOff x="3709003" y="3862208"/>
              <a:chExt cx="2743793" cy="1976421"/>
            </a:xfrm>
          </p:grpSpPr>
          <p:pic>
            <p:nvPicPr>
              <p:cNvPr id="79" name="Picture 2">
                <a:extLst>
                  <a:ext uri="{FF2B5EF4-FFF2-40B4-BE49-F238E27FC236}">
                    <a16:creationId xmlns:a16="http://schemas.microsoft.com/office/drawing/2014/main" id="{F43ED244-89A6-4B3A-8E6F-719C42ED66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9003" y="3862208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>
                <a:extLst>
                  <a:ext uri="{FF2B5EF4-FFF2-40B4-BE49-F238E27FC236}">
                    <a16:creationId xmlns:a16="http://schemas.microsoft.com/office/drawing/2014/main" id="{0A78FBF1-A81F-4824-BF03-44AA3A1B1C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5799" y="4197073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A76EC6B-F523-4CBB-917C-3A043F9ACED1}"/>
                </a:ext>
              </a:extLst>
            </p:cNvPr>
            <p:cNvGrpSpPr/>
            <p:nvPr/>
          </p:nvGrpSpPr>
          <p:grpSpPr>
            <a:xfrm>
              <a:off x="4206843" y="3874704"/>
              <a:ext cx="2743793" cy="1976421"/>
              <a:chOff x="3709003" y="3862208"/>
              <a:chExt cx="2743793" cy="1976421"/>
            </a:xfrm>
          </p:grpSpPr>
          <p:pic>
            <p:nvPicPr>
              <p:cNvPr id="77" name="Picture 2">
                <a:extLst>
                  <a:ext uri="{FF2B5EF4-FFF2-40B4-BE49-F238E27FC236}">
                    <a16:creationId xmlns:a16="http://schemas.microsoft.com/office/drawing/2014/main" id="{1B375E8F-88AC-4192-B0F3-9630D744E9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9003" y="3862208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>
                <a:extLst>
                  <a:ext uri="{FF2B5EF4-FFF2-40B4-BE49-F238E27FC236}">
                    <a16:creationId xmlns:a16="http://schemas.microsoft.com/office/drawing/2014/main" id="{2D29A7A9-2132-4A1F-BEA5-1BF6000E7E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5799" y="4197073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A91362D-F1B7-4F9B-9FF7-6CFE08A9B930}"/>
              </a:ext>
            </a:extLst>
          </p:cNvPr>
          <p:cNvGrpSpPr/>
          <p:nvPr/>
        </p:nvGrpSpPr>
        <p:grpSpPr>
          <a:xfrm>
            <a:off x="9326327" y="3592087"/>
            <a:ext cx="2852453" cy="3166446"/>
            <a:chOff x="2557324" y="2574770"/>
            <a:chExt cx="3188568" cy="3932518"/>
          </a:xfrm>
        </p:grpSpPr>
        <p:pic>
          <p:nvPicPr>
            <p:cNvPr id="86" name="Graphic 85">
              <a:extLst>
                <a:ext uri="{FF2B5EF4-FFF2-40B4-BE49-F238E27FC236}">
                  <a16:creationId xmlns:a16="http://schemas.microsoft.com/office/drawing/2014/main" id="{A1BC9BB9-22A2-4EFB-87C6-3169282BC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7" name="Graphic 86">
              <a:extLst>
                <a:ext uri="{FF2B5EF4-FFF2-40B4-BE49-F238E27FC236}">
                  <a16:creationId xmlns:a16="http://schemas.microsoft.com/office/drawing/2014/main" id="{BE4DAFFE-D3F8-4770-B740-B437DC80E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8" name="Graphic 87">
              <a:extLst>
                <a:ext uri="{FF2B5EF4-FFF2-40B4-BE49-F238E27FC236}">
                  <a16:creationId xmlns:a16="http://schemas.microsoft.com/office/drawing/2014/main" id="{CA9792AF-DC1F-4C2F-A704-B0D93F3F6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9" name="Graphic 37">
              <a:extLst>
                <a:ext uri="{FF2B5EF4-FFF2-40B4-BE49-F238E27FC236}">
                  <a16:creationId xmlns:a16="http://schemas.microsoft.com/office/drawing/2014/main" id="{8BA27572-4FFA-4AE4-B318-BD8EC47B24FC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374FF58-D275-4D4F-B76A-3F47D965602F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806A4934-A52B-40DF-816A-80F0FF7DD1C5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96" name="Graphic 37">
                <a:extLst>
                  <a:ext uri="{FF2B5EF4-FFF2-40B4-BE49-F238E27FC236}">
                    <a16:creationId xmlns:a16="http://schemas.microsoft.com/office/drawing/2014/main" id="{F1F5E504-69C6-45F4-8351-2309F3F47E8C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AAAC98F5-6E0D-4D44-860C-08C89A27C34A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172EE9E0-22C1-4702-A8EC-19210D44BDC6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5B856535-EE03-40DF-9889-A1F075E18D36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619FAEA7-09F6-4B16-AF6F-CD8BB601B346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90" name="Graphic 89">
              <a:extLst>
                <a:ext uri="{FF2B5EF4-FFF2-40B4-BE49-F238E27FC236}">
                  <a16:creationId xmlns:a16="http://schemas.microsoft.com/office/drawing/2014/main" id="{11D6BBAD-8133-49F5-B546-AC354BDDF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1E695B04-CB90-4563-BD96-351DF134A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E97BD526-E586-4719-AA44-80E104784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93" name="Graphic 92">
              <a:extLst>
                <a:ext uri="{FF2B5EF4-FFF2-40B4-BE49-F238E27FC236}">
                  <a16:creationId xmlns:a16="http://schemas.microsoft.com/office/drawing/2014/main" id="{329A8257-8F83-404A-A5FB-81201B206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7588859-E821-44ED-8905-13B0BE6B2546}"/>
              </a:ext>
            </a:extLst>
          </p:cNvPr>
          <p:cNvGrpSpPr/>
          <p:nvPr/>
        </p:nvGrpSpPr>
        <p:grpSpPr>
          <a:xfrm>
            <a:off x="6815072" y="2023624"/>
            <a:ext cx="3403806" cy="1971113"/>
            <a:chOff x="6493504" y="2058357"/>
            <a:chExt cx="3403806" cy="1971113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5B876B5-DFEA-4ECA-9B8B-C650EEA55884}"/>
                </a:ext>
              </a:extLst>
            </p:cNvPr>
            <p:cNvSpPr/>
            <p:nvPr/>
          </p:nvSpPr>
          <p:spPr>
            <a:xfrm rot="21136770" flipH="1">
              <a:off x="6493504" y="2058357"/>
              <a:ext cx="3403806" cy="1971113"/>
            </a:xfrm>
            <a:custGeom>
              <a:avLst/>
              <a:gdLst>
                <a:gd name="connsiteX0" fmla="*/ 2029566 w 2333667"/>
                <a:gd name="connsiteY0" fmla="*/ 1014082 h 1348765"/>
                <a:gd name="connsiteX1" fmla="*/ 2243879 w 2333667"/>
                <a:gd name="connsiteY1" fmla="*/ 853110 h 1348765"/>
                <a:gd name="connsiteX2" fmla="*/ 2328651 w 2333667"/>
                <a:gd name="connsiteY2" fmla="*/ 588315 h 1348765"/>
                <a:gd name="connsiteX3" fmla="*/ 2322936 w 2333667"/>
                <a:gd name="connsiteY3" fmla="*/ 430200 h 1348765"/>
                <a:gd name="connsiteX4" fmla="*/ 2198158 w 2333667"/>
                <a:gd name="connsiteY4" fmla="*/ 273037 h 1348765"/>
                <a:gd name="connsiteX5" fmla="*/ 1840971 w 2333667"/>
                <a:gd name="connsiteY5" fmla="*/ 245415 h 1348765"/>
                <a:gd name="connsiteX6" fmla="*/ 1764771 w 2333667"/>
                <a:gd name="connsiteY6" fmla="*/ 272085 h 1348765"/>
                <a:gd name="connsiteX7" fmla="*/ 1740006 w 2333667"/>
                <a:gd name="connsiteY7" fmla="*/ 252082 h 1348765"/>
                <a:gd name="connsiteX8" fmla="*/ 1498071 w 2333667"/>
                <a:gd name="connsiteY8" fmla="*/ 35865 h 1348765"/>
                <a:gd name="connsiteX9" fmla="*/ 1201843 w 2333667"/>
                <a:gd name="connsiteY9" fmla="*/ 27292 h 1348765"/>
                <a:gd name="connsiteX10" fmla="*/ 1058968 w 2333667"/>
                <a:gd name="connsiteY10" fmla="*/ 136830 h 1348765"/>
                <a:gd name="connsiteX11" fmla="*/ 889423 w 2333667"/>
                <a:gd name="connsiteY11" fmla="*/ 178740 h 1348765"/>
                <a:gd name="connsiteX12" fmla="*/ 626533 w 2333667"/>
                <a:gd name="connsiteY12" fmla="*/ 165405 h 1348765"/>
                <a:gd name="connsiteX13" fmla="*/ 428413 w 2333667"/>
                <a:gd name="connsiteY13" fmla="*/ 372097 h 1348765"/>
                <a:gd name="connsiteX14" fmla="*/ 282681 w 2333667"/>
                <a:gd name="connsiteY14" fmla="*/ 475920 h 1348765"/>
                <a:gd name="connsiteX15" fmla="*/ 281728 w 2333667"/>
                <a:gd name="connsiteY15" fmla="*/ 475920 h 1348765"/>
                <a:gd name="connsiteX16" fmla="*/ 55033 w 2333667"/>
                <a:gd name="connsiteY16" fmla="*/ 581647 h 1348765"/>
                <a:gd name="connsiteX17" fmla="*/ 15028 w 2333667"/>
                <a:gd name="connsiteY17" fmla="*/ 826440 h 1348765"/>
                <a:gd name="connsiteX18" fmla="*/ 101706 w 2333667"/>
                <a:gd name="connsiteY18" fmla="*/ 1027417 h 1348765"/>
                <a:gd name="connsiteX19" fmla="*/ 15028 w 2333667"/>
                <a:gd name="connsiteY19" fmla="*/ 1347457 h 1348765"/>
                <a:gd name="connsiteX20" fmla="*/ 146473 w 2333667"/>
                <a:gd name="connsiteY20" fmla="*/ 1314120 h 1348765"/>
                <a:gd name="connsiteX21" fmla="*/ 376978 w 2333667"/>
                <a:gd name="connsiteY21" fmla="*/ 1203630 h 1348765"/>
                <a:gd name="connsiteX22" fmla="*/ 532236 w 2333667"/>
                <a:gd name="connsiteY22" fmla="*/ 1178865 h 1348765"/>
                <a:gd name="connsiteX23" fmla="*/ 794173 w 2333667"/>
                <a:gd name="connsiteY23" fmla="*/ 1200772 h 1348765"/>
                <a:gd name="connsiteX24" fmla="*/ 1504738 w 2333667"/>
                <a:gd name="connsiteY24" fmla="*/ 1169340 h 1348765"/>
                <a:gd name="connsiteX25" fmla="*/ 1782868 w 2333667"/>
                <a:gd name="connsiteY25" fmla="*/ 1109332 h 1348765"/>
                <a:gd name="connsiteX26" fmla="*/ 1914313 w 2333667"/>
                <a:gd name="connsiteY26" fmla="*/ 1065517 h 1348765"/>
                <a:gd name="connsiteX27" fmla="*/ 2029566 w 2333667"/>
                <a:gd name="connsiteY27" fmla="*/ 1014082 h 134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333667" h="1348765">
                  <a:moveTo>
                    <a:pt x="2029566" y="1014082"/>
                  </a:moveTo>
                  <a:cubicBezTo>
                    <a:pt x="2110529" y="973125"/>
                    <a:pt x="2190538" y="926452"/>
                    <a:pt x="2243879" y="853110"/>
                  </a:cubicBezTo>
                  <a:cubicBezTo>
                    <a:pt x="2299123" y="776910"/>
                    <a:pt x="2318173" y="681660"/>
                    <a:pt x="2328651" y="588315"/>
                  </a:cubicBezTo>
                  <a:cubicBezTo>
                    <a:pt x="2334366" y="535927"/>
                    <a:pt x="2338176" y="481635"/>
                    <a:pt x="2322936" y="430200"/>
                  </a:cubicBezTo>
                  <a:cubicBezTo>
                    <a:pt x="2303886" y="365430"/>
                    <a:pt x="2254356" y="312090"/>
                    <a:pt x="2198158" y="273037"/>
                  </a:cubicBezTo>
                  <a:cubicBezTo>
                    <a:pt x="2094336" y="200647"/>
                    <a:pt x="1945746" y="173977"/>
                    <a:pt x="1840971" y="245415"/>
                  </a:cubicBezTo>
                  <a:cubicBezTo>
                    <a:pt x="1818111" y="261607"/>
                    <a:pt x="1791441" y="282562"/>
                    <a:pt x="1764771" y="272085"/>
                  </a:cubicBezTo>
                  <a:cubicBezTo>
                    <a:pt x="1754293" y="268275"/>
                    <a:pt x="1746673" y="259702"/>
                    <a:pt x="1740006" y="252082"/>
                  </a:cubicBezTo>
                  <a:cubicBezTo>
                    <a:pt x="1665711" y="172072"/>
                    <a:pt x="1596178" y="83490"/>
                    <a:pt x="1498071" y="35865"/>
                  </a:cubicBezTo>
                  <a:cubicBezTo>
                    <a:pt x="1406631" y="-8903"/>
                    <a:pt x="1295188" y="-11760"/>
                    <a:pt x="1201843" y="27292"/>
                  </a:cubicBezTo>
                  <a:cubicBezTo>
                    <a:pt x="1145646" y="51105"/>
                    <a:pt x="1096116" y="89205"/>
                    <a:pt x="1058968" y="136830"/>
                  </a:cubicBezTo>
                  <a:cubicBezTo>
                    <a:pt x="1018963" y="187312"/>
                    <a:pt x="949431" y="203505"/>
                    <a:pt x="889423" y="178740"/>
                  </a:cubicBezTo>
                  <a:cubicBezTo>
                    <a:pt x="805603" y="144450"/>
                    <a:pt x="711306" y="136830"/>
                    <a:pt x="626533" y="165405"/>
                  </a:cubicBezTo>
                  <a:cubicBezTo>
                    <a:pt x="532236" y="196837"/>
                    <a:pt x="455083" y="277800"/>
                    <a:pt x="428413" y="372097"/>
                  </a:cubicBezTo>
                  <a:cubicBezTo>
                    <a:pt x="410316" y="435915"/>
                    <a:pt x="349356" y="476872"/>
                    <a:pt x="282681" y="475920"/>
                  </a:cubicBezTo>
                  <a:cubicBezTo>
                    <a:pt x="282681" y="475920"/>
                    <a:pt x="281728" y="475920"/>
                    <a:pt x="281728" y="475920"/>
                  </a:cubicBezTo>
                  <a:cubicBezTo>
                    <a:pt x="195051" y="474967"/>
                    <a:pt x="108373" y="514020"/>
                    <a:pt x="55033" y="581647"/>
                  </a:cubicBezTo>
                  <a:cubicBezTo>
                    <a:pt x="1693" y="649275"/>
                    <a:pt x="-15452" y="745477"/>
                    <a:pt x="15028" y="826440"/>
                  </a:cubicBezTo>
                  <a:cubicBezTo>
                    <a:pt x="40746" y="896925"/>
                    <a:pt x="116946" y="948360"/>
                    <a:pt x="101706" y="1027417"/>
                  </a:cubicBezTo>
                  <a:cubicBezTo>
                    <a:pt x="80751" y="1134097"/>
                    <a:pt x="43603" y="1241730"/>
                    <a:pt x="15028" y="1347457"/>
                  </a:cubicBezTo>
                  <a:cubicBezTo>
                    <a:pt x="60748" y="1354125"/>
                    <a:pt x="105516" y="1334122"/>
                    <a:pt x="146473" y="1314120"/>
                  </a:cubicBezTo>
                  <a:cubicBezTo>
                    <a:pt x="223626" y="1276972"/>
                    <a:pt x="299826" y="1240777"/>
                    <a:pt x="376978" y="1203630"/>
                  </a:cubicBezTo>
                  <a:cubicBezTo>
                    <a:pt x="440796" y="1173150"/>
                    <a:pt x="465561" y="1169340"/>
                    <a:pt x="532236" y="1178865"/>
                  </a:cubicBezTo>
                  <a:cubicBezTo>
                    <a:pt x="618913" y="1190295"/>
                    <a:pt x="706543" y="1196962"/>
                    <a:pt x="794173" y="1200772"/>
                  </a:cubicBezTo>
                  <a:cubicBezTo>
                    <a:pt x="1031346" y="1212202"/>
                    <a:pt x="1270423" y="1205535"/>
                    <a:pt x="1504738" y="1169340"/>
                  </a:cubicBezTo>
                  <a:cubicBezTo>
                    <a:pt x="1599036" y="1155052"/>
                    <a:pt x="1692381" y="1135050"/>
                    <a:pt x="1782868" y="1109332"/>
                  </a:cubicBezTo>
                  <a:cubicBezTo>
                    <a:pt x="1827636" y="1095997"/>
                    <a:pt x="1871451" y="1081710"/>
                    <a:pt x="1914313" y="1065517"/>
                  </a:cubicBezTo>
                  <a:cubicBezTo>
                    <a:pt x="1942888" y="1053135"/>
                    <a:pt x="1998133" y="1014082"/>
                    <a:pt x="2029566" y="1014082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AAF806E-DB86-40A4-8637-45AFEA1A9C54}"/>
                </a:ext>
              </a:extLst>
            </p:cNvPr>
            <p:cNvSpPr txBox="1"/>
            <p:nvPr/>
          </p:nvSpPr>
          <p:spPr>
            <a:xfrm>
              <a:off x="6542408" y="2628922"/>
              <a:ext cx="331055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trứng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khay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828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3738" y="614785"/>
            <a:ext cx="1727788" cy="172778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5BE7336-9243-413D-BD36-3E84FA570D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164" y="154068"/>
            <a:ext cx="1609724" cy="132079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71CE1D2-FD5A-470D-A486-5AD46E5A6A10}"/>
              </a:ext>
            </a:extLst>
          </p:cNvPr>
          <p:cNvGrpSpPr/>
          <p:nvPr/>
        </p:nvGrpSpPr>
        <p:grpSpPr>
          <a:xfrm>
            <a:off x="3417502" y="-160422"/>
            <a:ext cx="5557520" cy="2193758"/>
            <a:chOff x="3417502" y="-160422"/>
            <a:chExt cx="5557520" cy="2193758"/>
          </a:xfrm>
        </p:grpSpPr>
        <p:pic>
          <p:nvPicPr>
            <p:cNvPr id="26" name="图片 38">
              <a:extLst>
                <a:ext uri="{FF2B5EF4-FFF2-40B4-BE49-F238E27FC236}">
                  <a16:creationId xmlns:a16="http://schemas.microsoft.com/office/drawing/2014/main" id="{0F432454-CE02-4BB7-9AF2-4B88DB6FA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2" y="-160422"/>
              <a:ext cx="5557520" cy="2193758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9DB8066-83BA-4008-98B2-D5410A840773}"/>
                </a:ext>
              </a:extLst>
            </p:cNvPr>
            <p:cNvSpPr/>
            <p:nvPr/>
          </p:nvSpPr>
          <p:spPr>
            <a:xfrm>
              <a:off x="4647280" y="436404"/>
              <a:ext cx="683415" cy="635311"/>
            </a:xfrm>
            <a:prstGeom prst="ellipse">
              <a:avLst/>
            </a:prstGeom>
            <a:solidFill>
              <a:srgbClr val="5EE6E2"/>
            </a:solidFill>
            <a:ln>
              <a:solidFill>
                <a:srgbClr val="5EE6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iCiel Panton Black" panose="00000A00000000000000" pitchFamily="50" charset="0"/>
                </a:rPr>
                <a:t>3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BECA054-96B9-403F-9FE3-6303814E7659}"/>
                </a:ext>
              </a:extLst>
            </p:cNvPr>
            <p:cNvSpPr txBox="1"/>
            <p:nvPr/>
          </p:nvSpPr>
          <p:spPr>
            <a:xfrm rot="349698">
              <a:off x="5496234" y="822749"/>
              <a:ext cx="2202424" cy="36933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r>
                <a:rPr lang="en-US" sz="3200" dirty="0">
                  <a:latin typeface="Coiny" panose="02000903060500060000" pitchFamily="2" charset="0"/>
                </a:rPr>
                <a:t>LUYỆN TẬP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56E2F13-591F-43F6-97EF-D87F5948450D}"/>
              </a:ext>
            </a:extLst>
          </p:cNvPr>
          <p:cNvGrpSpPr/>
          <p:nvPr/>
        </p:nvGrpSpPr>
        <p:grpSpPr>
          <a:xfrm>
            <a:off x="2983046" y="2044261"/>
            <a:ext cx="3026285" cy="3671544"/>
            <a:chOff x="4206843" y="3487992"/>
            <a:chExt cx="2743793" cy="352326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5BD91CC-79F8-4C0F-B9B6-D51622E362D1}"/>
                </a:ext>
              </a:extLst>
            </p:cNvPr>
            <p:cNvGrpSpPr/>
            <p:nvPr/>
          </p:nvGrpSpPr>
          <p:grpSpPr>
            <a:xfrm>
              <a:off x="4206843" y="5034840"/>
              <a:ext cx="2743793" cy="1976421"/>
              <a:chOff x="3709003" y="3862208"/>
              <a:chExt cx="2743793" cy="1976421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3D2EAAFF-4014-4063-A2E5-875CE75FBD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9003" y="3862208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>
                <a:extLst>
                  <a:ext uri="{FF2B5EF4-FFF2-40B4-BE49-F238E27FC236}">
                    <a16:creationId xmlns:a16="http://schemas.microsoft.com/office/drawing/2014/main" id="{2373FA04-06F0-48E6-AA42-74960095BF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5799" y="4197073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48E5C9B-02FE-4ECA-AB5A-F5030C40476A}"/>
                </a:ext>
              </a:extLst>
            </p:cNvPr>
            <p:cNvGrpSpPr/>
            <p:nvPr/>
          </p:nvGrpSpPr>
          <p:grpSpPr>
            <a:xfrm>
              <a:off x="4206843" y="4648128"/>
              <a:ext cx="2743793" cy="1976421"/>
              <a:chOff x="3709003" y="3862208"/>
              <a:chExt cx="2743793" cy="1976421"/>
            </a:xfrm>
          </p:grpSpPr>
          <p:pic>
            <p:nvPicPr>
              <p:cNvPr id="53" name="Picture 2">
                <a:extLst>
                  <a:ext uri="{FF2B5EF4-FFF2-40B4-BE49-F238E27FC236}">
                    <a16:creationId xmlns:a16="http://schemas.microsoft.com/office/drawing/2014/main" id="{58D99CA3-19B7-4453-B8C6-F1214B2E3C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9003" y="3862208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>
                <a:extLst>
                  <a:ext uri="{FF2B5EF4-FFF2-40B4-BE49-F238E27FC236}">
                    <a16:creationId xmlns:a16="http://schemas.microsoft.com/office/drawing/2014/main" id="{2CD78284-5A80-473C-9C0E-3BE15F3140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5799" y="4197073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AB72B04-CB05-492F-B267-13E950ADB455}"/>
                </a:ext>
              </a:extLst>
            </p:cNvPr>
            <p:cNvGrpSpPr/>
            <p:nvPr/>
          </p:nvGrpSpPr>
          <p:grpSpPr>
            <a:xfrm>
              <a:off x="4206843" y="4261416"/>
              <a:ext cx="2743793" cy="1976421"/>
              <a:chOff x="3709003" y="3862208"/>
              <a:chExt cx="2743793" cy="1976421"/>
            </a:xfrm>
          </p:grpSpPr>
          <p:pic>
            <p:nvPicPr>
              <p:cNvPr id="56" name="Picture 2">
                <a:extLst>
                  <a:ext uri="{FF2B5EF4-FFF2-40B4-BE49-F238E27FC236}">
                    <a16:creationId xmlns:a16="http://schemas.microsoft.com/office/drawing/2014/main" id="{A95DD5C4-F9C6-445A-BFE8-95256EA6B3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9003" y="3862208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>
                <a:extLst>
                  <a:ext uri="{FF2B5EF4-FFF2-40B4-BE49-F238E27FC236}">
                    <a16:creationId xmlns:a16="http://schemas.microsoft.com/office/drawing/2014/main" id="{6C2BDB7A-C90A-44AE-B5BB-69C1732EFB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5799" y="4197073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CED3D1F-1EC1-4867-A90A-FA5ECD9D5DA7}"/>
                </a:ext>
              </a:extLst>
            </p:cNvPr>
            <p:cNvGrpSpPr/>
            <p:nvPr/>
          </p:nvGrpSpPr>
          <p:grpSpPr>
            <a:xfrm>
              <a:off x="4206843" y="3874704"/>
              <a:ext cx="2743793" cy="1976421"/>
              <a:chOff x="3709003" y="3862208"/>
              <a:chExt cx="2743793" cy="1976421"/>
            </a:xfrm>
          </p:grpSpPr>
          <p:pic>
            <p:nvPicPr>
              <p:cNvPr id="59" name="Picture 2">
                <a:extLst>
                  <a:ext uri="{FF2B5EF4-FFF2-40B4-BE49-F238E27FC236}">
                    <a16:creationId xmlns:a16="http://schemas.microsoft.com/office/drawing/2014/main" id="{5778673E-4988-4876-86D5-12A6FCE609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9003" y="3862208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>
                <a:extLst>
                  <a:ext uri="{FF2B5EF4-FFF2-40B4-BE49-F238E27FC236}">
                    <a16:creationId xmlns:a16="http://schemas.microsoft.com/office/drawing/2014/main" id="{D789ECF2-DA79-490F-BE43-3A5483F371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5799" y="4197073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B46E6C8-70DA-44D1-B3EE-2E02B18ECAF5}"/>
                </a:ext>
              </a:extLst>
            </p:cNvPr>
            <p:cNvGrpSpPr/>
            <p:nvPr/>
          </p:nvGrpSpPr>
          <p:grpSpPr>
            <a:xfrm>
              <a:off x="4206843" y="3487992"/>
              <a:ext cx="2743793" cy="1976421"/>
              <a:chOff x="3709003" y="3862208"/>
              <a:chExt cx="2743793" cy="1976421"/>
            </a:xfrm>
          </p:grpSpPr>
          <p:pic>
            <p:nvPicPr>
              <p:cNvPr id="62" name="Picture 2">
                <a:extLst>
                  <a:ext uri="{FF2B5EF4-FFF2-40B4-BE49-F238E27FC236}">
                    <a16:creationId xmlns:a16="http://schemas.microsoft.com/office/drawing/2014/main" id="{02DA9B5F-B606-4A00-862C-4FD282FC58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9003" y="3862208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>
                <a:extLst>
                  <a:ext uri="{FF2B5EF4-FFF2-40B4-BE49-F238E27FC236}">
                    <a16:creationId xmlns:a16="http://schemas.microsoft.com/office/drawing/2014/main" id="{CE92CAA8-EF00-427A-9D80-561E188868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5799" y="4197073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D1F33CC-214A-49E1-842B-7872F22E1975}"/>
              </a:ext>
            </a:extLst>
          </p:cNvPr>
          <p:cNvSpPr txBox="1"/>
          <p:nvPr/>
        </p:nvSpPr>
        <p:spPr>
          <a:xfrm>
            <a:off x="2783903" y="5696626"/>
            <a:ext cx="6469463" cy="646331"/>
          </a:xfrm>
          <a:prstGeom prst="rect">
            <a:avLst/>
          </a:prstGeom>
          <a:solidFill>
            <a:srgbClr val="73EEF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Có     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7" name="Picture 106" descr="Icon&#10;&#10;Description automatically generated">
            <a:extLst>
              <a:ext uri="{FF2B5EF4-FFF2-40B4-BE49-F238E27FC236}">
                <a16:creationId xmlns:a16="http://schemas.microsoft.com/office/drawing/2014/main" id="{49B79F8B-9756-4345-895F-B6131DB859B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135" y="5743237"/>
            <a:ext cx="441241" cy="562594"/>
          </a:xfrm>
          <a:prstGeom prst="rect">
            <a:avLst/>
          </a:prstGeom>
        </p:spPr>
      </p:pic>
      <p:pic>
        <p:nvPicPr>
          <p:cNvPr id="108" name="Picture 107" descr="Icon&#10;&#10;Description automatically generated">
            <a:extLst>
              <a:ext uri="{FF2B5EF4-FFF2-40B4-BE49-F238E27FC236}">
                <a16:creationId xmlns:a16="http://schemas.microsoft.com/office/drawing/2014/main" id="{28CAED02-0057-4770-936D-A53871C8D54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090" y="5743237"/>
            <a:ext cx="441241" cy="562594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E2FFA43D-8DDE-4B4E-8B2C-91FFE333AA34}"/>
              </a:ext>
            </a:extLst>
          </p:cNvPr>
          <p:cNvGrpSpPr/>
          <p:nvPr/>
        </p:nvGrpSpPr>
        <p:grpSpPr>
          <a:xfrm>
            <a:off x="6096316" y="2455501"/>
            <a:ext cx="3026285" cy="3268557"/>
            <a:chOff x="4206843" y="3874704"/>
            <a:chExt cx="2743793" cy="3136557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0BC9484-46EF-4BA6-A770-E5328CC18A35}"/>
                </a:ext>
              </a:extLst>
            </p:cNvPr>
            <p:cNvGrpSpPr/>
            <p:nvPr/>
          </p:nvGrpSpPr>
          <p:grpSpPr>
            <a:xfrm>
              <a:off x="4206843" y="5034840"/>
              <a:ext cx="2743793" cy="1976421"/>
              <a:chOff x="3709003" y="3862208"/>
              <a:chExt cx="2743793" cy="1976421"/>
            </a:xfrm>
          </p:grpSpPr>
          <p:pic>
            <p:nvPicPr>
              <p:cNvPr id="117" name="Picture 2">
                <a:extLst>
                  <a:ext uri="{FF2B5EF4-FFF2-40B4-BE49-F238E27FC236}">
                    <a16:creationId xmlns:a16="http://schemas.microsoft.com/office/drawing/2014/main" id="{703BB8EC-55BF-4954-8247-D7C142FD03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9003" y="3862208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>
                <a:extLst>
                  <a:ext uri="{FF2B5EF4-FFF2-40B4-BE49-F238E27FC236}">
                    <a16:creationId xmlns:a16="http://schemas.microsoft.com/office/drawing/2014/main" id="{E5381B15-CD4B-4815-B759-50A0FEC366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5799" y="4197073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C5626D41-E607-4ADD-ACD5-47245FE98798}"/>
                </a:ext>
              </a:extLst>
            </p:cNvPr>
            <p:cNvGrpSpPr/>
            <p:nvPr/>
          </p:nvGrpSpPr>
          <p:grpSpPr>
            <a:xfrm>
              <a:off x="4206843" y="4648128"/>
              <a:ext cx="2743793" cy="1976421"/>
              <a:chOff x="3709003" y="3862208"/>
              <a:chExt cx="2743793" cy="1976421"/>
            </a:xfrm>
          </p:grpSpPr>
          <p:pic>
            <p:nvPicPr>
              <p:cNvPr id="115" name="Picture 2">
                <a:extLst>
                  <a:ext uri="{FF2B5EF4-FFF2-40B4-BE49-F238E27FC236}">
                    <a16:creationId xmlns:a16="http://schemas.microsoft.com/office/drawing/2014/main" id="{9377DADA-111E-4329-83D3-70EA02AC73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9003" y="3862208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>
                <a:extLst>
                  <a:ext uri="{FF2B5EF4-FFF2-40B4-BE49-F238E27FC236}">
                    <a16:creationId xmlns:a16="http://schemas.microsoft.com/office/drawing/2014/main" id="{6F71FC9C-FFF4-4B16-A38E-8D696AD811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5799" y="4197073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21974FDE-D51C-4D4F-95F2-EB91C914EB1B}"/>
                </a:ext>
              </a:extLst>
            </p:cNvPr>
            <p:cNvGrpSpPr/>
            <p:nvPr/>
          </p:nvGrpSpPr>
          <p:grpSpPr>
            <a:xfrm>
              <a:off x="4206843" y="4261416"/>
              <a:ext cx="2743793" cy="1976421"/>
              <a:chOff x="3709003" y="3862208"/>
              <a:chExt cx="2743793" cy="1976421"/>
            </a:xfrm>
          </p:grpSpPr>
          <p:pic>
            <p:nvPicPr>
              <p:cNvPr id="113" name="Picture 2">
                <a:extLst>
                  <a:ext uri="{FF2B5EF4-FFF2-40B4-BE49-F238E27FC236}">
                    <a16:creationId xmlns:a16="http://schemas.microsoft.com/office/drawing/2014/main" id="{7E49DB4E-8688-456E-B051-FD95812F10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9003" y="3862208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>
                <a:extLst>
                  <a:ext uri="{FF2B5EF4-FFF2-40B4-BE49-F238E27FC236}">
                    <a16:creationId xmlns:a16="http://schemas.microsoft.com/office/drawing/2014/main" id="{2CFBED57-9723-4543-B083-F8EC786908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5799" y="4197073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070001E3-8091-410A-86D7-DFB740E8B615}"/>
                </a:ext>
              </a:extLst>
            </p:cNvPr>
            <p:cNvGrpSpPr/>
            <p:nvPr/>
          </p:nvGrpSpPr>
          <p:grpSpPr>
            <a:xfrm>
              <a:off x="4206843" y="3874704"/>
              <a:ext cx="2743793" cy="1976421"/>
              <a:chOff x="3709003" y="3862208"/>
              <a:chExt cx="2743793" cy="1976421"/>
            </a:xfrm>
          </p:grpSpPr>
          <p:pic>
            <p:nvPicPr>
              <p:cNvPr id="111" name="Picture 2">
                <a:extLst>
                  <a:ext uri="{FF2B5EF4-FFF2-40B4-BE49-F238E27FC236}">
                    <a16:creationId xmlns:a16="http://schemas.microsoft.com/office/drawing/2014/main" id="{AE18C121-ED3F-4860-BA34-70F0054775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9003" y="3862208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>
                <a:extLst>
                  <a:ext uri="{FF2B5EF4-FFF2-40B4-BE49-F238E27FC236}">
                    <a16:creationId xmlns:a16="http://schemas.microsoft.com/office/drawing/2014/main" id="{AD0A78B3-434C-4633-BD7F-4F0AE5DC64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5799" y="4197073"/>
                <a:ext cx="2386997" cy="164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A6050E7-7729-41CE-AAE1-BD52BF69034F}"/>
              </a:ext>
            </a:extLst>
          </p:cNvPr>
          <p:cNvSpPr txBox="1"/>
          <p:nvPr/>
        </p:nvSpPr>
        <p:spPr>
          <a:xfrm>
            <a:off x="3565083" y="5696969"/>
            <a:ext cx="39029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D949DA97-71BD-4D3A-ACFA-F72E244A1ECD}"/>
              </a:ext>
            </a:extLst>
          </p:cNvPr>
          <p:cNvSpPr txBox="1"/>
          <p:nvPr/>
        </p:nvSpPr>
        <p:spPr>
          <a:xfrm>
            <a:off x="5615800" y="5696625"/>
            <a:ext cx="39029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2984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4" grpId="0" animBg="1"/>
      <p:bldP spid="1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924" y="949362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450882" y="691975"/>
            <a:ext cx="1341755" cy="137096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84A6269-0972-42C4-AF6D-991BD27DB58A}"/>
              </a:ext>
            </a:extLst>
          </p:cNvPr>
          <p:cNvGrpSpPr/>
          <p:nvPr/>
        </p:nvGrpSpPr>
        <p:grpSpPr>
          <a:xfrm>
            <a:off x="3417502" y="-160422"/>
            <a:ext cx="5557520" cy="2193758"/>
            <a:chOff x="3417502" y="-160422"/>
            <a:chExt cx="5557520" cy="2193758"/>
          </a:xfrm>
        </p:grpSpPr>
        <p:pic>
          <p:nvPicPr>
            <p:cNvPr id="14" name="图片 38">
              <a:extLst>
                <a:ext uri="{FF2B5EF4-FFF2-40B4-BE49-F238E27FC236}">
                  <a16:creationId xmlns:a16="http://schemas.microsoft.com/office/drawing/2014/main" id="{B71ED2B8-C219-46C7-9009-8263F1A98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2" y="-160422"/>
              <a:ext cx="5557520" cy="2193758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A849522-9282-4257-B5EF-14C4B3C07A4D}"/>
                </a:ext>
              </a:extLst>
            </p:cNvPr>
            <p:cNvSpPr/>
            <p:nvPr/>
          </p:nvSpPr>
          <p:spPr>
            <a:xfrm>
              <a:off x="4647280" y="436404"/>
              <a:ext cx="683415" cy="635311"/>
            </a:xfrm>
            <a:prstGeom prst="ellipse">
              <a:avLst/>
            </a:prstGeom>
            <a:solidFill>
              <a:srgbClr val="5EE6E2"/>
            </a:solidFill>
            <a:ln>
              <a:solidFill>
                <a:srgbClr val="5EE6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iCiel Panton Black" panose="00000A00000000000000" pitchFamily="50" charset="0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6B3F2E9-8EA9-495A-8B88-E916E8CD5E12}"/>
                </a:ext>
              </a:extLst>
            </p:cNvPr>
            <p:cNvSpPr txBox="1"/>
            <p:nvPr/>
          </p:nvSpPr>
          <p:spPr>
            <a:xfrm rot="349698">
              <a:off x="5496234" y="822749"/>
              <a:ext cx="2202424" cy="36933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r>
                <a:rPr lang="en-US" sz="3200" dirty="0">
                  <a:latin typeface="Coiny" panose="02000903060500060000" pitchFamily="2" charset="0"/>
                </a:rPr>
                <a:t>LUYỆN TẬP</a:t>
              </a: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67F2CB0-1FC5-4BE9-B982-AB3962CAB7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060916"/>
              </p:ext>
            </p:extLst>
          </p:nvPr>
        </p:nvGraphicFramePr>
        <p:xfrm>
          <a:off x="1412966" y="2062005"/>
          <a:ext cx="9235440" cy="17534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45165000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424879106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620995226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77606850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820980961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1254634067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endParaRPr lang="en-US" sz="2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2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75E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768782"/>
                  </a:ext>
                </a:extLst>
              </a:tr>
              <a:tr h="80856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068472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9559CA4D-5B44-48FD-8554-483C16531B8D}"/>
              </a:ext>
            </a:extLst>
          </p:cNvPr>
          <p:cNvGrpSpPr/>
          <p:nvPr/>
        </p:nvGrpSpPr>
        <p:grpSpPr>
          <a:xfrm>
            <a:off x="1737348" y="3096662"/>
            <a:ext cx="631797" cy="609600"/>
            <a:chOff x="2403919" y="3447393"/>
            <a:chExt cx="631797" cy="6096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965A141-A443-4C3E-B38C-32A8A0854309}"/>
                </a:ext>
              </a:extLst>
            </p:cNvPr>
            <p:cNvGrpSpPr/>
            <p:nvPr/>
          </p:nvGrpSpPr>
          <p:grpSpPr>
            <a:xfrm>
              <a:off x="2403919" y="3447393"/>
              <a:ext cx="83677" cy="609600"/>
              <a:chOff x="5155088" y="892304"/>
              <a:chExt cx="675869" cy="4931202"/>
            </a:xfrm>
          </p:grpSpPr>
          <p:sp>
            <p:nvSpPr>
              <p:cNvPr id="129" name="Cube 128">
                <a:extLst>
                  <a:ext uri="{FF2B5EF4-FFF2-40B4-BE49-F238E27FC236}">
                    <a16:creationId xmlns:a16="http://schemas.microsoft.com/office/drawing/2014/main" id="{DEAC8AFB-7B50-4BF7-B0A9-72572D10AFE1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Cube 129">
                <a:extLst>
                  <a:ext uri="{FF2B5EF4-FFF2-40B4-BE49-F238E27FC236}">
                    <a16:creationId xmlns:a16="http://schemas.microsoft.com/office/drawing/2014/main" id="{32662623-CB6C-4D0E-A282-9F1C6E88E3BE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Cube 130">
                <a:extLst>
                  <a:ext uri="{FF2B5EF4-FFF2-40B4-BE49-F238E27FC236}">
                    <a16:creationId xmlns:a16="http://schemas.microsoft.com/office/drawing/2014/main" id="{B2BCF3AF-3F8E-49E0-859C-CEF69C9EBAB7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Cube 131">
                <a:extLst>
                  <a:ext uri="{FF2B5EF4-FFF2-40B4-BE49-F238E27FC236}">
                    <a16:creationId xmlns:a16="http://schemas.microsoft.com/office/drawing/2014/main" id="{4B39FA67-EA7C-4963-944A-A43E9DBDDDF7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Cube 132">
                <a:extLst>
                  <a:ext uri="{FF2B5EF4-FFF2-40B4-BE49-F238E27FC236}">
                    <a16:creationId xmlns:a16="http://schemas.microsoft.com/office/drawing/2014/main" id="{10DFCD16-D456-4E4E-97BB-E2D66484E54F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" name="Cube 133">
                <a:extLst>
                  <a:ext uri="{FF2B5EF4-FFF2-40B4-BE49-F238E27FC236}">
                    <a16:creationId xmlns:a16="http://schemas.microsoft.com/office/drawing/2014/main" id="{66FB18C5-F263-4C53-9416-AA08E656F836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Cube 134">
                <a:extLst>
                  <a:ext uri="{FF2B5EF4-FFF2-40B4-BE49-F238E27FC236}">
                    <a16:creationId xmlns:a16="http://schemas.microsoft.com/office/drawing/2014/main" id="{1E1801CA-2527-46F9-A4D1-E486AD2B9E31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6" name="Cube 135">
                <a:extLst>
                  <a:ext uri="{FF2B5EF4-FFF2-40B4-BE49-F238E27FC236}">
                    <a16:creationId xmlns:a16="http://schemas.microsoft.com/office/drawing/2014/main" id="{807AE4FF-386D-4D67-B30E-820DDFA894B0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Cube 136">
                <a:extLst>
                  <a:ext uri="{FF2B5EF4-FFF2-40B4-BE49-F238E27FC236}">
                    <a16:creationId xmlns:a16="http://schemas.microsoft.com/office/drawing/2014/main" id="{D976771C-4E16-44BD-9FCB-BE4F558DE908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Cube 137">
                <a:extLst>
                  <a:ext uri="{FF2B5EF4-FFF2-40B4-BE49-F238E27FC236}">
                    <a16:creationId xmlns:a16="http://schemas.microsoft.com/office/drawing/2014/main" id="{7CC9443E-8666-4C3F-87C8-ABBBD1AFAAFA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AD980FA-9F28-4166-B415-ED47C75D6079}"/>
                </a:ext>
              </a:extLst>
            </p:cNvPr>
            <p:cNvGrpSpPr/>
            <p:nvPr/>
          </p:nvGrpSpPr>
          <p:grpSpPr>
            <a:xfrm>
              <a:off x="2463764" y="3447393"/>
              <a:ext cx="83677" cy="609600"/>
              <a:chOff x="5155088" y="892304"/>
              <a:chExt cx="675869" cy="4931202"/>
            </a:xfrm>
          </p:grpSpPr>
          <p:sp>
            <p:nvSpPr>
              <p:cNvPr id="119" name="Cube 118">
                <a:extLst>
                  <a:ext uri="{FF2B5EF4-FFF2-40B4-BE49-F238E27FC236}">
                    <a16:creationId xmlns:a16="http://schemas.microsoft.com/office/drawing/2014/main" id="{56DB63DD-8AC5-4A6E-9A0B-AE37408E01C2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Cube 119">
                <a:extLst>
                  <a:ext uri="{FF2B5EF4-FFF2-40B4-BE49-F238E27FC236}">
                    <a16:creationId xmlns:a16="http://schemas.microsoft.com/office/drawing/2014/main" id="{9A0A74BB-7B3D-4BB9-A986-35108BA71CFB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Cube 120">
                <a:extLst>
                  <a:ext uri="{FF2B5EF4-FFF2-40B4-BE49-F238E27FC236}">
                    <a16:creationId xmlns:a16="http://schemas.microsoft.com/office/drawing/2014/main" id="{236463C9-8B27-4827-AE3D-4D872DB9449C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Cube 121">
                <a:extLst>
                  <a:ext uri="{FF2B5EF4-FFF2-40B4-BE49-F238E27FC236}">
                    <a16:creationId xmlns:a16="http://schemas.microsoft.com/office/drawing/2014/main" id="{BD8F39B1-57E6-425F-B16E-FE602F133249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Cube 122">
                <a:extLst>
                  <a:ext uri="{FF2B5EF4-FFF2-40B4-BE49-F238E27FC236}">
                    <a16:creationId xmlns:a16="http://schemas.microsoft.com/office/drawing/2014/main" id="{749D6B26-2C4F-4CAD-B1BB-24F91CA5F029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4" name="Cube 123">
                <a:extLst>
                  <a:ext uri="{FF2B5EF4-FFF2-40B4-BE49-F238E27FC236}">
                    <a16:creationId xmlns:a16="http://schemas.microsoft.com/office/drawing/2014/main" id="{0A68C0D6-7D60-413D-B680-FFAB516A1ADD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Cube 124">
                <a:extLst>
                  <a:ext uri="{FF2B5EF4-FFF2-40B4-BE49-F238E27FC236}">
                    <a16:creationId xmlns:a16="http://schemas.microsoft.com/office/drawing/2014/main" id="{449FFB7B-C074-4158-A075-DBE66543FF22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" name="Cube 125">
                <a:extLst>
                  <a:ext uri="{FF2B5EF4-FFF2-40B4-BE49-F238E27FC236}">
                    <a16:creationId xmlns:a16="http://schemas.microsoft.com/office/drawing/2014/main" id="{DF67A931-4A71-4ACF-ADAA-EB0408F38412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Cube 126">
                <a:extLst>
                  <a:ext uri="{FF2B5EF4-FFF2-40B4-BE49-F238E27FC236}">
                    <a16:creationId xmlns:a16="http://schemas.microsoft.com/office/drawing/2014/main" id="{21CD590F-17B0-4137-81E6-2470B50ED3D6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Cube 127">
                <a:extLst>
                  <a:ext uri="{FF2B5EF4-FFF2-40B4-BE49-F238E27FC236}">
                    <a16:creationId xmlns:a16="http://schemas.microsoft.com/office/drawing/2014/main" id="{8BF78B56-B4C1-4FF3-8BDA-E86C15BBCA2D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087F50D-EC83-4283-8C25-4B1931B64389}"/>
                </a:ext>
              </a:extLst>
            </p:cNvPr>
            <p:cNvGrpSpPr/>
            <p:nvPr/>
          </p:nvGrpSpPr>
          <p:grpSpPr>
            <a:xfrm>
              <a:off x="2525592" y="3447393"/>
              <a:ext cx="83677" cy="609600"/>
              <a:chOff x="5155088" y="892304"/>
              <a:chExt cx="675869" cy="4931202"/>
            </a:xfrm>
          </p:grpSpPr>
          <p:sp>
            <p:nvSpPr>
              <p:cNvPr id="109" name="Cube 108">
                <a:extLst>
                  <a:ext uri="{FF2B5EF4-FFF2-40B4-BE49-F238E27FC236}">
                    <a16:creationId xmlns:a16="http://schemas.microsoft.com/office/drawing/2014/main" id="{72ED238C-FA36-4FA3-9D55-AC749F95AE7C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Cube 109">
                <a:extLst>
                  <a:ext uri="{FF2B5EF4-FFF2-40B4-BE49-F238E27FC236}">
                    <a16:creationId xmlns:a16="http://schemas.microsoft.com/office/drawing/2014/main" id="{EE00C442-7C1B-4047-BAAF-E6AE7CAE14A4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Cube 110">
                <a:extLst>
                  <a:ext uri="{FF2B5EF4-FFF2-40B4-BE49-F238E27FC236}">
                    <a16:creationId xmlns:a16="http://schemas.microsoft.com/office/drawing/2014/main" id="{EDD06CBC-5E13-4488-81BA-283CB4DFBA9B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Cube 111">
                <a:extLst>
                  <a:ext uri="{FF2B5EF4-FFF2-40B4-BE49-F238E27FC236}">
                    <a16:creationId xmlns:a16="http://schemas.microsoft.com/office/drawing/2014/main" id="{7C61B14C-9284-4737-B038-643816908B42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Cube 112">
                <a:extLst>
                  <a:ext uri="{FF2B5EF4-FFF2-40B4-BE49-F238E27FC236}">
                    <a16:creationId xmlns:a16="http://schemas.microsoft.com/office/drawing/2014/main" id="{BDB4A477-CF93-40E7-BD0D-D25A4975018B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Cube 113">
                <a:extLst>
                  <a:ext uri="{FF2B5EF4-FFF2-40B4-BE49-F238E27FC236}">
                    <a16:creationId xmlns:a16="http://schemas.microsoft.com/office/drawing/2014/main" id="{C28EEBFC-7EE7-4D97-8C38-3995E2110A13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Cube 114">
                <a:extLst>
                  <a:ext uri="{FF2B5EF4-FFF2-40B4-BE49-F238E27FC236}">
                    <a16:creationId xmlns:a16="http://schemas.microsoft.com/office/drawing/2014/main" id="{9BCC0459-791A-487D-BC72-1FC17FC0B2DB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6" name="Cube 115">
                <a:extLst>
                  <a:ext uri="{FF2B5EF4-FFF2-40B4-BE49-F238E27FC236}">
                    <a16:creationId xmlns:a16="http://schemas.microsoft.com/office/drawing/2014/main" id="{D0F78D40-8EBD-4856-8D94-39BB4210C384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Cube 116">
                <a:extLst>
                  <a:ext uri="{FF2B5EF4-FFF2-40B4-BE49-F238E27FC236}">
                    <a16:creationId xmlns:a16="http://schemas.microsoft.com/office/drawing/2014/main" id="{C1521D7F-D586-4DBB-ADAF-3F170BF2829F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Cube 117">
                <a:extLst>
                  <a:ext uri="{FF2B5EF4-FFF2-40B4-BE49-F238E27FC236}">
                    <a16:creationId xmlns:a16="http://schemas.microsoft.com/office/drawing/2014/main" id="{E5E4FF51-D9AF-400D-A6AF-6026E740A33E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7CAE55-68EF-409E-8A29-49D87DE32613}"/>
                </a:ext>
              </a:extLst>
            </p:cNvPr>
            <p:cNvGrpSpPr/>
            <p:nvPr/>
          </p:nvGrpSpPr>
          <p:grpSpPr>
            <a:xfrm>
              <a:off x="2585436" y="3447393"/>
              <a:ext cx="83677" cy="609600"/>
              <a:chOff x="5155088" y="892304"/>
              <a:chExt cx="675869" cy="4931202"/>
            </a:xfrm>
          </p:grpSpPr>
          <p:sp>
            <p:nvSpPr>
              <p:cNvPr id="99" name="Cube 98">
                <a:extLst>
                  <a:ext uri="{FF2B5EF4-FFF2-40B4-BE49-F238E27FC236}">
                    <a16:creationId xmlns:a16="http://schemas.microsoft.com/office/drawing/2014/main" id="{BC098BA8-51D9-498D-B8BB-925C58AE3E5F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Cube 99">
                <a:extLst>
                  <a:ext uri="{FF2B5EF4-FFF2-40B4-BE49-F238E27FC236}">
                    <a16:creationId xmlns:a16="http://schemas.microsoft.com/office/drawing/2014/main" id="{5F7C675F-061B-4E74-A474-7F67C5F334D0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Cube 100">
                <a:extLst>
                  <a:ext uri="{FF2B5EF4-FFF2-40B4-BE49-F238E27FC236}">
                    <a16:creationId xmlns:a16="http://schemas.microsoft.com/office/drawing/2014/main" id="{3220C375-EB8C-4095-B3FD-3465A20D5F0C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Cube 101">
                <a:extLst>
                  <a:ext uri="{FF2B5EF4-FFF2-40B4-BE49-F238E27FC236}">
                    <a16:creationId xmlns:a16="http://schemas.microsoft.com/office/drawing/2014/main" id="{19024525-B9CA-4BB2-ADE7-96304B34B3F9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Cube 102">
                <a:extLst>
                  <a:ext uri="{FF2B5EF4-FFF2-40B4-BE49-F238E27FC236}">
                    <a16:creationId xmlns:a16="http://schemas.microsoft.com/office/drawing/2014/main" id="{96B680AE-4AFB-4E5F-8C75-C09D063D1208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" name="Cube 103">
                <a:extLst>
                  <a:ext uri="{FF2B5EF4-FFF2-40B4-BE49-F238E27FC236}">
                    <a16:creationId xmlns:a16="http://schemas.microsoft.com/office/drawing/2014/main" id="{8CECC5D1-593B-47F9-BE7C-5C05F36B3F0F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Cube 104">
                <a:extLst>
                  <a:ext uri="{FF2B5EF4-FFF2-40B4-BE49-F238E27FC236}">
                    <a16:creationId xmlns:a16="http://schemas.microsoft.com/office/drawing/2014/main" id="{45F4701B-1F81-41E0-904C-C45FE8227BB3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Cube 105">
                <a:extLst>
                  <a:ext uri="{FF2B5EF4-FFF2-40B4-BE49-F238E27FC236}">
                    <a16:creationId xmlns:a16="http://schemas.microsoft.com/office/drawing/2014/main" id="{855E3068-2C23-435A-AC37-F3B603BB47B6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Cube 106">
                <a:extLst>
                  <a:ext uri="{FF2B5EF4-FFF2-40B4-BE49-F238E27FC236}">
                    <a16:creationId xmlns:a16="http://schemas.microsoft.com/office/drawing/2014/main" id="{5E329EC5-330E-436A-8A48-545C79344CE5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Cube 107">
                <a:extLst>
                  <a:ext uri="{FF2B5EF4-FFF2-40B4-BE49-F238E27FC236}">
                    <a16:creationId xmlns:a16="http://schemas.microsoft.com/office/drawing/2014/main" id="{7DCE09F8-349C-401D-9536-F804A94AFDFE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84736ED-8941-4F7C-BB4F-03CEDFE3F7D4}"/>
                </a:ext>
              </a:extLst>
            </p:cNvPr>
            <p:cNvGrpSpPr/>
            <p:nvPr/>
          </p:nvGrpSpPr>
          <p:grpSpPr>
            <a:xfrm>
              <a:off x="2648080" y="3447393"/>
              <a:ext cx="83677" cy="609600"/>
              <a:chOff x="5155088" y="892304"/>
              <a:chExt cx="675869" cy="4931202"/>
            </a:xfrm>
          </p:grpSpPr>
          <p:sp>
            <p:nvSpPr>
              <p:cNvPr id="89" name="Cube 88">
                <a:extLst>
                  <a:ext uri="{FF2B5EF4-FFF2-40B4-BE49-F238E27FC236}">
                    <a16:creationId xmlns:a16="http://schemas.microsoft.com/office/drawing/2014/main" id="{3173B2CC-0704-4A74-9CA3-C0B04539EE1D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Cube 89">
                <a:extLst>
                  <a:ext uri="{FF2B5EF4-FFF2-40B4-BE49-F238E27FC236}">
                    <a16:creationId xmlns:a16="http://schemas.microsoft.com/office/drawing/2014/main" id="{8E605B74-8B1C-4D85-8E30-79763813AA08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Cube 90">
                <a:extLst>
                  <a:ext uri="{FF2B5EF4-FFF2-40B4-BE49-F238E27FC236}">
                    <a16:creationId xmlns:a16="http://schemas.microsoft.com/office/drawing/2014/main" id="{8A8B1767-3693-4780-A9FA-00CDC3766D7F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Cube 91">
                <a:extLst>
                  <a:ext uri="{FF2B5EF4-FFF2-40B4-BE49-F238E27FC236}">
                    <a16:creationId xmlns:a16="http://schemas.microsoft.com/office/drawing/2014/main" id="{D10C88E8-CF81-4632-A356-FFE159E42501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Cube 92">
                <a:extLst>
                  <a:ext uri="{FF2B5EF4-FFF2-40B4-BE49-F238E27FC236}">
                    <a16:creationId xmlns:a16="http://schemas.microsoft.com/office/drawing/2014/main" id="{99F822EB-C8F6-4FB1-AA2D-E2B024374380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Cube 93">
                <a:extLst>
                  <a:ext uri="{FF2B5EF4-FFF2-40B4-BE49-F238E27FC236}">
                    <a16:creationId xmlns:a16="http://schemas.microsoft.com/office/drawing/2014/main" id="{D5C76325-4293-4341-A061-AF3B09C0893E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Cube 94">
                <a:extLst>
                  <a:ext uri="{FF2B5EF4-FFF2-40B4-BE49-F238E27FC236}">
                    <a16:creationId xmlns:a16="http://schemas.microsoft.com/office/drawing/2014/main" id="{06D07ABA-C2B2-499B-BDF3-004842937077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Cube 95">
                <a:extLst>
                  <a:ext uri="{FF2B5EF4-FFF2-40B4-BE49-F238E27FC236}">
                    <a16:creationId xmlns:a16="http://schemas.microsoft.com/office/drawing/2014/main" id="{E7411EC5-9D0A-482F-9541-28348A433A8E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Cube 96">
                <a:extLst>
                  <a:ext uri="{FF2B5EF4-FFF2-40B4-BE49-F238E27FC236}">
                    <a16:creationId xmlns:a16="http://schemas.microsoft.com/office/drawing/2014/main" id="{BD4F7341-E4E3-4BC2-9962-8CEA6373E1FB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Cube 97">
                <a:extLst>
                  <a:ext uri="{FF2B5EF4-FFF2-40B4-BE49-F238E27FC236}">
                    <a16:creationId xmlns:a16="http://schemas.microsoft.com/office/drawing/2014/main" id="{3076F52D-A312-47B4-8A11-A8192222F4C1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82927D7-4160-4525-B186-8CFCEF795A2B}"/>
                </a:ext>
              </a:extLst>
            </p:cNvPr>
            <p:cNvGrpSpPr/>
            <p:nvPr/>
          </p:nvGrpSpPr>
          <p:grpSpPr>
            <a:xfrm>
              <a:off x="2707925" y="3447393"/>
              <a:ext cx="83677" cy="609600"/>
              <a:chOff x="5155088" y="892304"/>
              <a:chExt cx="675869" cy="4931202"/>
            </a:xfrm>
          </p:grpSpPr>
          <p:sp>
            <p:nvSpPr>
              <p:cNvPr id="79" name="Cube 78">
                <a:extLst>
                  <a:ext uri="{FF2B5EF4-FFF2-40B4-BE49-F238E27FC236}">
                    <a16:creationId xmlns:a16="http://schemas.microsoft.com/office/drawing/2014/main" id="{C6E3C9F0-E406-4C28-BDA7-85C95A97BC65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Cube 79">
                <a:extLst>
                  <a:ext uri="{FF2B5EF4-FFF2-40B4-BE49-F238E27FC236}">
                    <a16:creationId xmlns:a16="http://schemas.microsoft.com/office/drawing/2014/main" id="{9AC60867-C091-4D44-8EB7-098E66BDFB19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Cube 80">
                <a:extLst>
                  <a:ext uri="{FF2B5EF4-FFF2-40B4-BE49-F238E27FC236}">
                    <a16:creationId xmlns:a16="http://schemas.microsoft.com/office/drawing/2014/main" id="{54905A83-69A2-4170-95C8-542F3C03C037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Cube 81">
                <a:extLst>
                  <a:ext uri="{FF2B5EF4-FFF2-40B4-BE49-F238E27FC236}">
                    <a16:creationId xmlns:a16="http://schemas.microsoft.com/office/drawing/2014/main" id="{3826FE90-CAAC-41FA-BCA7-C1E8C73E6209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Cube 82">
                <a:extLst>
                  <a:ext uri="{FF2B5EF4-FFF2-40B4-BE49-F238E27FC236}">
                    <a16:creationId xmlns:a16="http://schemas.microsoft.com/office/drawing/2014/main" id="{CFAAAEAC-6DCA-486D-BBBE-D1B4954D15AB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Cube 83">
                <a:extLst>
                  <a:ext uri="{FF2B5EF4-FFF2-40B4-BE49-F238E27FC236}">
                    <a16:creationId xmlns:a16="http://schemas.microsoft.com/office/drawing/2014/main" id="{6E293FCE-5CAD-4422-823D-45586801B0EB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Cube 84">
                <a:extLst>
                  <a:ext uri="{FF2B5EF4-FFF2-40B4-BE49-F238E27FC236}">
                    <a16:creationId xmlns:a16="http://schemas.microsoft.com/office/drawing/2014/main" id="{D01DB774-9C94-47D7-8246-64329747EC61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Cube 85">
                <a:extLst>
                  <a:ext uri="{FF2B5EF4-FFF2-40B4-BE49-F238E27FC236}">
                    <a16:creationId xmlns:a16="http://schemas.microsoft.com/office/drawing/2014/main" id="{0BD786A0-1F71-41DC-86C8-5A7A16C9CF82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Cube 86">
                <a:extLst>
                  <a:ext uri="{FF2B5EF4-FFF2-40B4-BE49-F238E27FC236}">
                    <a16:creationId xmlns:a16="http://schemas.microsoft.com/office/drawing/2014/main" id="{DA60A440-3914-4DC9-9C29-CB96A449AAAA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Cube 87">
                <a:extLst>
                  <a:ext uri="{FF2B5EF4-FFF2-40B4-BE49-F238E27FC236}">
                    <a16:creationId xmlns:a16="http://schemas.microsoft.com/office/drawing/2014/main" id="{8D2C6B31-98A6-416B-8256-0FC3602E2A1E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04C5404-5CE1-407A-81D7-76A2AA33D7B4}"/>
                </a:ext>
              </a:extLst>
            </p:cNvPr>
            <p:cNvGrpSpPr/>
            <p:nvPr/>
          </p:nvGrpSpPr>
          <p:grpSpPr>
            <a:xfrm>
              <a:off x="2769862" y="3447393"/>
              <a:ext cx="83677" cy="609600"/>
              <a:chOff x="5155088" y="892304"/>
              <a:chExt cx="675869" cy="4931202"/>
            </a:xfrm>
          </p:grpSpPr>
          <p:sp>
            <p:nvSpPr>
              <p:cNvPr id="69" name="Cube 68">
                <a:extLst>
                  <a:ext uri="{FF2B5EF4-FFF2-40B4-BE49-F238E27FC236}">
                    <a16:creationId xmlns:a16="http://schemas.microsoft.com/office/drawing/2014/main" id="{A0E7AE13-C7A7-48A1-8257-C020B6E7403C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Cube 69">
                <a:extLst>
                  <a:ext uri="{FF2B5EF4-FFF2-40B4-BE49-F238E27FC236}">
                    <a16:creationId xmlns:a16="http://schemas.microsoft.com/office/drawing/2014/main" id="{BB974E29-CE96-4BDD-9CCB-6F5C9A599972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Cube 70">
                <a:extLst>
                  <a:ext uri="{FF2B5EF4-FFF2-40B4-BE49-F238E27FC236}">
                    <a16:creationId xmlns:a16="http://schemas.microsoft.com/office/drawing/2014/main" id="{91E5E5A0-B5E5-4505-970E-47A2958A1C7B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Cube 71">
                <a:extLst>
                  <a:ext uri="{FF2B5EF4-FFF2-40B4-BE49-F238E27FC236}">
                    <a16:creationId xmlns:a16="http://schemas.microsoft.com/office/drawing/2014/main" id="{EDA13623-E8A6-4572-9F54-567236DA83A8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Cube 72">
                <a:extLst>
                  <a:ext uri="{FF2B5EF4-FFF2-40B4-BE49-F238E27FC236}">
                    <a16:creationId xmlns:a16="http://schemas.microsoft.com/office/drawing/2014/main" id="{7C9BC02D-5B2C-4805-813B-54239188EED9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Cube 73">
                <a:extLst>
                  <a:ext uri="{FF2B5EF4-FFF2-40B4-BE49-F238E27FC236}">
                    <a16:creationId xmlns:a16="http://schemas.microsoft.com/office/drawing/2014/main" id="{657530F9-C0B1-4248-AB71-4EDC9F77107B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Cube 74">
                <a:extLst>
                  <a:ext uri="{FF2B5EF4-FFF2-40B4-BE49-F238E27FC236}">
                    <a16:creationId xmlns:a16="http://schemas.microsoft.com/office/drawing/2014/main" id="{E4138D44-58C7-4173-ADC7-84DEDC0993DE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Cube 75">
                <a:extLst>
                  <a:ext uri="{FF2B5EF4-FFF2-40B4-BE49-F238E27FC236}">
                    <a16:creationId xmlns:a16="http://schemas.microsoft.com/office/drawing/2014/main" id="{B72AB33C-530C-4ED4-9535-1D69DD91A182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Cube 76">
                <a:extLst>
                  <a:ext uri="{FF2B5EF4-FFF2-40B4-BE49-F238E27FC236}">
                    <a16:creationId xmlns:a16="http://schemas.microsoft.com/office/drawing/2014/main" id="{D7D6C469-9F22-4A03-ACE4-CB31E65B86A6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Cube 77">
                <a:extLst>
                  <a:ext uri="{FF2B5EF4-FFF2-40B4-BE49-F238E27FC236}">
                    <a16:creationId xmlns:a16="http://schemas.microsoft.com/office/drawing/2014/main" id="{22981CDB-F07F-4385-A715-46E6DC88F089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D69141E-8E3A-4411-B09A-88C3CADC9725}"/>
                </a:ext>
              </a:extLst>
            </p:cNvPr>
            <p:cNvGrpSpPr/>
            <p:nvPr/>
          </p:nvGrpSpPr>
          <p:grpSpPr>
            <a:xfrm>
              <a:off x="2830257" y="3447393"/>
              <a:ext cx="83677" cy="609600"/>
              <a:chOff x="5155088" y="892304"/>
              <a:chExt cx="675869" cy="4931202"/>
            </a:xfrm>
          </p:grpSpPr>
          <p:sp>
            <p:nvSpPr>
              <p:cNvPr id="59" name="Cube 58">
                <a:extLst>
                  <a:ext uri="{FF2B5EF4-FFF2-40B4-BE49-F238E27FC236}">
                    <a16:creationId xmlns:a16="http://schemas.microsoft.com/office/drawing/2014/main" id="{C765B736-CE07-42EC-822B-5D611A343059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Cube 59">
                <a:extLst>
                  <a:ext uri="{FF2B5EF4-FFF2-40B4-BE49-F238E27FC236}">
                    <a16:creationId xmlns:a16="http://schemas.microsoft.com/office/drawing/2014/main" id="{6D0A02A9-5FDB-47A9-8584-B9053D1A6B96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Cube 60">
                <a:extLst>
                  <a:ext uri="{FF2B5EF4-FFF2-40B4-BE49-F238E27FC236}">
                    <a16:creationId xmlns:a16="http://schemas.microsoft.com/office/drawing/2014/main" id="{23275929-8449-45C1-B9A6-2A5C9579D76B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Cube 61">
                <a:extLst>
                  <a:ext uri="{FF2B5EF4-FFF2-40B4-BE49-F238E27FC236}">
                    <a16:creationId xmlns:a16="http://schemas.microsoft.com/office/drawing/2014/main" id="{B90DA0DF-9F0E-4619-999B-154E7D544AD3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Cube 62">
                <a:extLst>
                  <a:ext uri="{FF2B5EF4-FFF2-40B4-BE49-F238E27FC236}">
                    <a16:creationId xmlns:a16="http://schemas.microsoft.com/office/drawing/2014/main" id="{8B5DA8C1-AE45-4789-9062-3E89BFA16F94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Cube 63">
                <a:extLst>
                  <a:ext uri="{FF2B5EF4-FFF2-40B4-BE49-F238E27FC236}">
                    <a16:creationId xmlns:a16="http://schemas.microsoft.com/office/drawing/2014/main" id="{673BE25F-B743-4FED-93B8-F31E47D63E6B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Cube 64">
                <a:extLst>
                  <a:ext uri="{FF2B5EF4-FFF2-40B4-BE49-F238E27FC236}">
                    <a16:creationId xmlns:a16="http://schemas.microsoft.com/office/drawing/2014/main" id="{90128ECF-EACC-4AE2-B7B5-A468444D3835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Cube 65">
                <a:extLst>
                  <a:ext uri="{FF2B5EF4-FFF2-40B4-BE49-F238E27FC236}">
                    <a16:creationId xmlns:a16="http://schemas.microsoft.com/office/drawing/2014/main" id="{69931076-736C-40E9-BE44-37043E00CA9E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Cube 66">
                <a:extLst>
                  <a:ext uri="{FF2B5EF4-FFF2-40B4-BE49-F238E27FC236}">
                    <a16:creationId xmlns:a16="http://schemas.microsoft.com/office/drawing/2014/main" id="{9F5BD704-7C97-4761-8319-87188B09D973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Cube 67">
                <a:extLst>
                  <a:ext uri="{FF2B5EF4-FFF2-40B4-BE49-F238E27FC236}">
                    <a16:creationId xmlns:a16="http://schemas.microsoft.com/office/drawing/2014/main" id="{85C57447-2C17-4234-B903-78CE7A21AA03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7718609-B392-4739-93DC-68F638FC5A2C}"/>
                </a:ext>
              </a:extLst>
            </p:cNvPr>
            <p:cNvGrpSpPr/>
            <p:nvPr/>
          </p:nvGrpSpPr>
          <p:grpSpPr>
            <a:xfrm>
              <a:off x="2891644" y="3447393"/>
              <a:ext cx="83677" cy="609600"/>
              <a:chOff x="5155088" y="892304"/>
              <a:chExt cx="675869" cy="4931202"/>
            </a:xfrm>
          </p:grpSpPr>
          <p:sp>
            <p:nvSpPr>
              <p:cNvPr id="49" name="Cube 48">
                <a:extLst>
                  <a:ext uri="{FF2B5EF4-FFF2-40B4-BE49-F238E27FC236}">
                    <a16:creationId xmlns:a16="http://schemas.microsoft.com/office/drawing/2014/main" id="{6721AB3A-A0B4-42BB-92B0-EAF2A91A0782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Cube 49">
                <a:extLst>
                  <a:ext uri="{FF2B5EF4-FFF2-40B4-BE49-F238E27FC236}">
                    <a16:creationId xmlns:a16="http://schemas.microsoft.com/office/drawing/2014/main" id="{F5B21AFA-525A-4985-BB65-CCE98B3EFD1C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Cube 50">
                <a:extLst>
                  <a:ext uri="{FF2B5EF4-FFF2-40B4-BE49-F238E27FC236}">
                    <a16:creationId xmlns:a16="http://schemas.microsoft.com/office/drawing/2014/main" id="{05703ECE-74D8-42B6-80ED-C1A1B9AF5BAD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Cube 51">
                <a:extLst>
                  <a:ext uri="{FF2B5EF4-FFF2-40B4-BE49-F238E27FC236}">
                    <a16:creationId xmlns:a16="http://schemas.microsoft.com/office/drawing/2014/main" id="{D71B7F2C-97C0-4E6F-8965-335A01586465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Cube 52">
                <a:extLst>
                  <a:ext uri="{FF2B5EF4-FFF2-40B4-BE49-F238E27FC236}">
                    <a16:creationId xmlns:a16="http://schemas.microsoft.com/office/drawing/2014/main" id="{180C6D82-60A5-4507-800A-022EC3B0AF11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Cube 53">
                <a:extLst>
                  <a:ext uri="{FF2B5EF4-FFF2-40B4-BE49-F238E27FC236}">
                    <a16:creationId xmlns:a16="http://schemas.microsoft.com/office/drawing/2014/main" id="{1480C04D-1F0B-4A91-AD92-D6420FF153CB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Cube 54">
                <a:extLst>
                  <a:ext uri="{FF2B5EF4-FFF2-40B4-BE49-F238E27FC236}">
                    <a16:creationId xmlns:a16="http://schemas.microsoft.com/office/drawing/2014/main" id="{6835765B-6DBE-410F-BD25-C596FC544237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Cube 55">
                <a:extLst>
                  <a:ext uri="{FF2B5EF4-FFF2-40B4-BE49-F238E27FC236}">
                    <a16:creationId xmlns:a16="http://schemas.microsoft.com/office/drawing/2014/main" id="{63D0FC16-9390-4413-B010-9F5082AAD4AE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ube 56">
                <a:extLst>
                  <a:ext uri="{FF2B5EF4-FFF2-40B4-BE49-F238E27FC236}">
                    <a16:creationId xmlns:a16="http://schemas.microsoft.com/office/drawing/2014/main" id="{189A2A5F-86F7-41F2-9F6B-31C89308950F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id="{49934E83-40E9-48D3-A6BE-1B55B9FC87BE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EE3B985-B112-46D1-8971-D26ACA64598A}"/>
                </a:ext>
              </a:extLst>
            </p:cNvPr>
            <p:cNvGrpSpPr/>
            <p:nvPr/>
          </p:nvGrpSpPr>
          <p:grpSpPr>
            <a:xfrm>
              <a:off x="2952039" y="3447393"/>
              <a:ext cx="83677" cy="609600"/>
              <a:chOff x="5155088" y="892304"/>
              <a:chExt cx="675869" cy="4931202"/>
            </a:xfrm>
          </p:grpSpPr>
          <p:sp>
            <p:nvSpPr>
              <p:cNvPr id="29" name="Cube 28">
                <a:extLst>
                  <a:ext uri="{FF2B5EF4-FFF2-40B4-BE49-F238E27FC236}">
                    <a16:creationId xmlns:a16="http://schemas.microsoft.com/office/drawing/2014/main" id="{1246DE6F-746B-4070-948C-0DFFC35F8AC4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Cube 29">
                <a:extLst>
                  <a:ext uri="{FF2B5EF4-FFF2-40B4-BE49-F238E27FC236}">
                    <a16:creationId xmlns:a16="http://schemas.microsoft.com/office/drawing/2014/main" id="{D44CDC20-C8B1-4FCC-B1EE-78333CC2FFA1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ube 30">
                <a:extLst>
                  <a:ext uri="{FF2B5EF4-FFF2-40B4-BE49-F238E27FC236}">
                    <a16:creationId xmlns:a16="http://schemas.microsoft.com/office/drawing/2014/main" id="{5D12EA5C-BF52-4CD9-85D0-8EE91D2D21E9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Cube 31">
                <a:extLst>
                  <a:ext uri="{FF2B5EF4-FFF2-40B4-BE49-F238E27FC236}">
                    <a16:creationId xmlns:a16="http://schemas.microsoft.com/office/drawing/2014/main" id="{B5BECE5D-46A1-490A-BA58-4EBBF8398ADE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Cube 32">
                <a:extLst>
                  <a:ext uri="{FF2B5EF4-FFF2-40B4-BE49-F238E27FC236}">
                    <a16:creationId xmlns:a16="http://schemas.microsoft.com/office/drawing/2014/main" id="{84C8B163-0040-4709-9D2F-A20B4C21A790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Cube 33">
                <a:extLst>
                  <a:ext uri="{FF2B5EF4-FFF2-40B4-BE49-F238E27FC236}">
                    <a16:creationId xmlns:a16="http://schemas.microsoft.com/office/drawing/2014/main" id="{0E03C1E8-055F-4D14-AC77-594AB2CAC89A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Cube 34">
                <a:extLst>
                  <a:ext uri="{FF2B5EF4-FFF2-40B4-BE49-F238E27FC236}">
                    <a16:creationId xmlns:a16="http://schemas.microsoft.com/office/drawing/2014/main" id="{03CC08AA-8FCB-4C68-A264-36F3A8646F04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Cube 40">
                <a:extLst>
                  <a:ext uri="{FF2B5EF4-FFF2-40B4-BE49-F238E27FC236}">
                    <a16:creationId xmlns:a16="http://schemas.microsoft.com/office/drawing/2014/main" id="{A2710B51-C864-4E5D-8CCC-FC8766A0564F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Cube 46">
                <a:extLst>
                  <a:ext uri="{FF2B5EF4-FFF2-40B4-BE49-F238E27FC236}">
                    <a16:creationId xmlns:a16="http://schemas.microsoft.com/office/drawing/2014/main" id="{6CB610E0-3F02-486C-A57E-318DA864FFAC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Cube 47">
                <a:extLst>
                  <a:ext uri="{FF2B5EF4-FFF2-40B4-BE49-F238E27FC236}">
                    <a16:creationId xmlns:a16="http://schemas.microsoft.com/office/drawing/2014/main" id="{A30BC3DC-DC4D-401C-8D03-E299E15A8417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F1305936-4893-4474-8F08-B7D56154C323}"/>
              </a:ext>
            </a:extLst>
          </p:cNvPr>
          <p:cNvGrpSpPr/>
          <p:nvPr/>
        </p:nvGrpSpPr>
        <p:grpSpPr>
          <a:xfrm>
            <a:off x="2506660" y="3096662"/>
            <a:ext cx="83677" cy="609600"/>
            <a:chOff x="5155088" y="892304"/>
            <a:chExt cx="675869" cy="4931202"/>
          </a:xfrm>
        </p:grpSpPr>
        <p:sp>
          <p:nvSpPr>
            <p:cNvPr id="140" name="Cube 139">
              <a:extLst>
                <a:ext uri="{FF2B5EF4-FFF2-40B4-BE49-F238E27FC236}">
                  <a16:creationId xmlns:a16="http://schemas.microsoft.com/office/drawing/2014/main" id="{7BB2E045-5476-44C4-B478-BE79B299E1E6}"/>
                </a:ext>
              </a:extLst>
            </p:cNvPr>
            <p:cNvSpPr/>
            <p:nvPr/>
          </p:nvSpPr>
          <p:spPr>
            <a:xfrm>
              <a:off x="5155096" y="5187402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Cube 140">
              <a:extLst>
                <a:ext uri="{FF2B5EF4-FFF2-40B4-BE49-F238E27FC236}">
                  <a16:creationId xmlns:a16="http://schemas.microsoft.com/office/drawing/2014/main" id="{E25F6340-F2E4-4BCA-B5FC-86E5DB4B4CE2}"/>
                </a:ext>
              </a:extLst>
            </p:cNvPr>
            <p:cNvSpPr/>
            <p:nvPr/>
          </p:nvSpPr>
          <p:spPr>
            <a:xfrm>
              <a:off x="5155095" y="4710323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Cube 141">
              <a:extLst>
                <a:ext uri="{FF2B5EF4-FFF2-40B4-BE49-F238E27FC236}">
                  <a16:creationId xmlns:a16="http://schemas.microsoft.com/office/drawing/2014/main" id="{BE6A3219-E670-4ED9-9D82-C892A208D204}"/>
                </a:ext>
              </a:extLst>
            </p:cNvPr>
            <p:cNvSpPr/>
            <p:nvPr/>
          </p:nvSpPr>
          <p:spPr>
            <a:xfrm>
              <a:off x="5155094" y="4233244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Cube 142">
              <a:extLst>
                <a:ext uri="{FF2B5EF4-FFF2-40B4-BE49-F238E27FC236}">
                  <a16:creationId xmlns:a16="http://schemas.microsoft.com/office/drawing/2014/main" id="{3AF582EA-05ED-4579-AC01-F3514CCBA8E4}"/>
                </a:ext>
              </a:extLst>
            </p:cNvPr>
            <p:cNvSpPr/>
            <p:nvPr/>
          </p:nvSpPr>
          <p:spPr>
            <a:xfrm>
              <a:off x="5155093" y="3756165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Cube 143">
              <a:extLst>
                <a:ext uri="{FF2B5EF4-FFF2-40B4-BE49-F238E27FC236}">
                  <a16:creationId xmlns:a16="http://schemas.microsoft.com/office/drawing/2014/main" id="{4A2CD94C-4EE3-48A0-BA9F-94AFB65ABC52}"/>
                </a:ext>
              </a:extLst>
            </p:cNvPr>
            <p:cNvSpPr/>
            <p:nvPr/>
          </p:nvSpPr>
          <p:spPr>
            <a:xfrm>
              <a:off x="5155092" y="3279086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Cube 144">
              <a:extLst>
                <a:ext uri="{FF2B5EF4-FFF2-40B4-BE49-F238E27FC236}">
                  <a16:creationId xmlns:a16="http://schemas.microsoft.com/office/drawing/2014/main" id="{C9AF07F3-9908-43BE-B0DA-6F01E62AF0D0}"/>
                </a:ext>
              </a:extLst>
            </p:cNvPr>
            <p:cNvSpPr/>
            <p:nvPr/>
          </p:nvSpPr>
          <p:spPr>
            <a:xfrm>
              <a:off x="5155091" y="2801560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Cube 145">
              <a:extLst>
                <a:ext uri="{FF2B5EF4-FFF2-40B4-BE49-F238E27FC236}">
                  <a16:creationId xmlns:a16="http://schemas.microsoft.com/office/drawing/2014/main" id="{96790039-035B-490B-AE64-468C7903A623}"/>
                </a:ext>
              </a:extLst>
            </p:cNvPr>
            <p:cNvSpPr/>
            <p:nvPr/>
          </p:nvSpPr>
          <p:spPr>
            <a:xfrm>
              <a:off x="5155090" y="2324034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Cube 146">
              <a:extLst>
                <a:ext uri="{FF2B5EF4-FFF2-40B4-BE49-F238E27FC236}">
                  <a16:creationId xmlns:a16="http://schemas.microsoft.com/office/drawing/2014/main" id="{0C196679-E8E3-40AE-BE2B-6CAFC10642D7}"/>
                </a:ext>
              </a:extLst>
            </p:cNvPr>
            <p:cNvSpPr/>
            <p:nvPr/>
          </p:nvSpPr>
          <p:spPr>
            <a:xfrm>
              <a:off x="5155089" y="1846508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Cube 147">
              <a:extLst>
                <a:ext uri="{FF2B5EF4-FFF2-40B4-BE49-F238E27FC236}">
                  <a16:creationId xmlns:a16="http://schemas.microsoft.com/office/drawing/2014/main" id="{9374CF8E-732C-4EAD-9038-D1081A61AF44}"/>
                </a:ext>
              </a:extLst>
            </p:cNvPr>
            <p:cNvSpPr/>
            <p:nvPr/>
          </p:nvSpPr>
          <p:spPr>
            <a:xfrm>
              <a:off x="5155088" y="1368982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Cube 148">
              <a:extLst>
                <a:ext uri="{FF2B5EF4-FFF2-40B4-BE49-F238E27FC236}">
                  <a16:creationId xmlns:a16="http://schemas.microsoft.com/office/drawing/2014/main" id="{94632247-8901-471E-9B2A-266E02221286}"/>
                </a:ext>
              </a:extLst>
            </p:cNvPr>
            <p:cNvSpPr/>
            <p:nvPr/>
          </p:nvSpPr>
          <p:spPr>
            <a:xfrm>
              <a:off x="5155088" y="892304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0" name="Graphic 149">
            <a:extLst>
              <a:ext uri="{FF2B5EF4-FFF2-40B4-BE49-F238E27FC236}">
                <a16:creationId xmlns:a16="http://schemas.microsoft.com/office/drawing/2014/main" id="{294D1264-8224-4DD6-AABB-A885B655B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28344">
            <a:off x="1740363" y="3926286"/>
            <a:ext cx="565968" cy="124845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09B690C-AE2A-4620-8A1B-5D73E1E2A31B}"/>
              </a:ext>
            </a:extLst>
          </p:cNvPr>
          <p:cNvGrpSpPr/>
          <p:nvPr/>
        </p:nvGrpSpPr>
        <p:grpSpPr>
          <a:xfrm>
            <a:off x="770788" y="5370028"/>
            <a:ext cx="3614600" cy="1077218"/>
            <a:chOff x="242597" y="5253485"/>
            <a:chExt cx="3614600" cy="107721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E88B860-27F0-4385-8178-81C50F5F0CF5}"/>
                </a:ext>
              </a:extLst>
            </p:cNvPr>
            <p:cNvSpPr/>
            <p:nvPr/>
          </p:nvSpPr>
          <p:spPr>
            <a:xfrm>
              <a:off x="242597" y="5285578"/>
              <a:ext cx="3614600" cy="1013033"/>
            </a:xfrm>
            <a:prstGeom prst="roundRect">
              <a:avLst>
                <a:gd name="adj" fmla="val 22992"/>
              </a:avLst>
            </a:prstGeom>
            <a:solidFill>
              <a:srgbClr val="73EEFE"/>
            </a:solidFill>
            <a:ln>
              <a:solidFill>
                <a:srgbClr val="73EE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7E21C9-D1E5-4A58-BE27-560F41522618}"/>
                </a:ext>
              </a:extLst>
            </p:cNvPr>
            <p:cNvSpPr txBox="1"/>
            <p:nvPr/>
          </p:nvSpPr>
          <p:spPr>
            <a:xfrm>
              <a:off x="339601" y="5253485"/>
              <a:ext cx="34205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Ô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này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bao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lập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phương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7252C5-C1F6-4D4D-9F09-E89C07349907}"/>
              </a:ext>
            </a:extLst>
          </p:cNvPr>
          <p:cNvGrpSpPr/>
          <p:nvPr/>
        </p:nvGrpSpPr>
        <p:grpSpPr>
          <a:xfrm>
            <a:off x="7711718" y="4628403"/>
            <a:ext cx="3527400" cy="1471966"/>
            <a:chOff x="7594359" y="4634045"/>
            <a:chExt cx="3527400" cy="1471966"/>
          </a:xfrm>
        </p:grpSpPr>
        <p:pic>
          <p:nvPicPr>
            <p:cNvPr id="151" name="Graphic 7">
              <a:extLst>
                <a:ext uri="{FF2B5EF4-FFF2-40B4-BE49-F238E27FC236}">
                  <a16:creationId xmlns:a16="http://schemas.microsoft.com/office/drawing/2014/main" id="{ADE42FC5-1346-4852-83CA-903DF5262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94359" y="4634045"/>
              <a:ext cx="3527400" cy="147196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419FA7-3A7F-4D30-8C8D-F962569C065E}"/>
                </a:ext>
              </a:extLst>
            </p:cNvPr>
            <p:cNvSpPr txBox="1"/>
            <p:nvPr/>
          </p:nvSpPr>
          <p:spPr>
            <a:xfrm>
              <a:off x="7936523" y="5077640"/>
              <a:ext cx="2965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chục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F4DD2E22-CC02-4BED-A384-35BE5125EA24}"/>
              </a:ext>
            </a:extLst>
          </p:cNvPr>
          <p:cNvGrpSpPr/>
          <p:nvPr/>
        </p:nvGrpSpPr>
        <p:grpSpPr>
          <a:xfrm>
            <a:off x="1855924" y="5317065"/>
            <a:ext cx="4860720" cy="1183144"/>
            <a:chOff x="242597" y="5253485"/>
            <a:chExt cx="4860720" cy="1183144"/>
          </a:xfrm>
        </p:grpSpPr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E56DC0F5-DFF5-44BC-A8BE-9B8B353138A7}"/>
                </a:ext>
              </a:extLst>
            </p:cNvPr>
            <p:cNvSpPr/>
            <p:nvPr/>
          </p:nvSpPr>
          <p:spPr>
            <a:xfrm>
              <a:off x="242597" y="5285578"/>
              <a:ext cx="4860720" cy="1151051"/>
            </a:xfrm>
            <a:prstGeom prst="roundRect">
              <a:avLst>
                <a:gd name="adj" fmla="val 22992"/>
              </a:avLst>
            </a:prstGeom>
            <a:solidFill>
              <a:srgbClr val="73EEFE"/>
            </a:solidFill>
            <a:ln>
              <a:solidFill>
                <a:srgbClr val="73EE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44488283-7E6E-4A87-90F7-D4E8F40106D7}"/>
                </a:ext>
              </a:extLst>
            </p:cNvPr>
            <p:cNvSpPr txBox="1"/>
            <p:nvPr/>
          </p:nvSpPr>
          <p:spPr>
            <a:xfrm>
              <a:off x="339601" y="5253485"/>
              <a:ext cx="4763716" cy="1183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6195" algn="just">
                <a:lnSpc>
                  <a:spcPct val="114000"/>
                </a:lnSpc>
                <a:spcAft>
                  <a:spcPts val="0"/>
                </a:spcAft>
              </a:pPr>
              <a:r>
                <a:rPr lang="vi-VN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Có 1 trăm khối lập phương, ta viết chữ số 1 ở cột trăm.</a:t>
              </a:r>
              <a:endParaRPr lang="vi-VN" sz="3200" dirty="0"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C4B1CFFE-AC28-46EA-8723-8A4A0C631F98}"/>
              </a:ext>
            </a:extLst>
          </p:cNvPr>
          <p:cNvGrpSpPr/>
          <p:nvPr/>
        </p:nvGrpSpPr>
        <p:grpSpPr>
          <a:xfrm>
            <a:off x="2943160" y="5317065"/>
            <a:ext cx="4860720" cy="1183144"/>
            <a:chOff x="242597" y="5253485"/>
            <a:chExt cx="4860720" cy="1183144"/>
          </a:xfrm>
        </p:grpSpPr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5A2E825C-DBF1-4D73-AE35-D59E9227CF79}"/>
                </a:ext>
              </a:extLst>
            </p:cNvPr>
            <p:cNvSpPr/>
            <p:nvPr/>
          </p:nvSpPr>
          <p:spPr>
            <a:xfrm>
              <a:off x="242597" y="5285578"/>
              <a:ext cx="4860720" cy="1151051"/>
            </a:xfrm>
            <a:prstGeom prst="roundRect">
              <a:avLst>
                <a:gd name="adj" fmla="val 22992"/>
              </a:avLst>
            </a:prstGeom>
            <a:solidFill>
              <a:srgbClr val="73EEFE"/>
            </a:solidFill>
            <a:ln>
              <a:solidFill>
                <a:srgbClr val="73EE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A9196D5B-BA25-435B-AB37-DC9EF32D40E6}"/>
                </a:ext>
              </a:extLst>
            </p:cNvPr>
            <p:cNvSpPr txBox="1"/>
            <p:nvPr/>
          </p:nvSpPr>
          <p:spPr>
            <a:xfrm>
              <a:off x="339601" y="5253485"/>
              <a:ext cx="4763716" cy="1183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6195" algn="just">
                <a:lnSpc>
                  <a:spcPct val="114000"/>
                </a:lnSpc>
                <a:spcAft>
                  <a:spcPts val="0"/>
                </a:spcAft>
              </a:pPr>
              <a:r>
                <a:rPr lang="vi-VN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Có 1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chục</a:t>
              </a:r>
              <a:r>
                <a:rPr lang="vi-VN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khối lập phương, ta viết chữ số 1 ở cột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chục</a:t>
              </a:r>
              <a:r>
                <a:rPr lang="vi-VN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.</a:t>
              </a:r>
              <a:endParaRPr lang="vi-VN" sz="3200" dirty="0"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1389B55B-A27C-4F5D-9031-B0643F3D1DB1}"/>
              </a:ext>
            </a:extLst>
          </p:cNvPr>
          <p:cNvGrpSpPr/>
          <p:nvPr/>
        </p:nvGrpSpPr>
        <p:grpSpPr>
          <a:xfrm>
            <a:off x="4138119" y="5270173"/>
            <a:ext cx="4600000" cy="1537985"/>
            <a:chOff x="242597" y="5228498"/>
            <a:chExt cx="4600000" cy="1537985"/>
          </a:xfrm>
        </p:grpSpPr>
        <p:sp>
          <p:nvSpPr>
            <p:cNvPr id="159" name="Rectangle: Rounded Corners 158">
              <a:extLst>
                <a:ext uri="{FF2B5EF4-FFF2-40B4-BE49-F238E27FC236}">
                  <a16:creationId xmlns:a16="http://schemas.microsoft.com/office/drawing/2014/main" id="{E403D559-0516-4C7A-868E-7BD0B0E06E86}"/>
                </a:ext>
              </a:extLst>
            </p:cNvPr>
            <p:cNvSpPr/>
            <p:nvPr/>
          </p:nvSpPr>
          <p:spPr>
            <a:xfrm>
              <a:off x="242597" y="5285578"/>
              <a:ext cx="4600000" cy="1423827"/>
            </a:xfrm>
            <a:prstGeom prst="roundRect">
              <a:avLst>
                <a:gd name="adj" fmla="val 22992"/>
              </a:avLst>
            </a:prstGeom>
            <a:solidFill>
              <a:srgbClr val="73EEFE"/>
            </a:solidFill>
            <a:ln>
              <a:solidFill>
                <a:srgbClr val="73EE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98967F06-6D2A-4672-B5F5-6C2EFD1EF151}"/>
                </a:ext>
              </a:extLst>
            </p:cNvPr>
            <p:cNvSpPr txBox="1"/>
            <p:nvPr/>
          </p:nvSpPr>
          <p:spPr>
            <a:xfrm>
              <a:off x="339601" y="5228498"/>
              <a:ext cx="4502996" cy="1537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6195" algn="just">
                <a:lnSpc>
                  <a:spcPct val="114000"/>
                </a:lnSpc>
                <a:spcAft>
                  <a:spcPts val="0"/>
                </a:spcAft>
              </a:pPr>
              <a:r>
                <a:rPr lang="vi-VN" sz="2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Có 0 đơn vị (không có khối lập phương lẻ), ta viết chữ số 0 ở cột đơn vị.</a:t>
              </a:r>
              <a:endParaRPr lang="vi-VN" sz="2800" dirty="0"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61B15AC-9F64-4F82-8567-681488D5211E}"/>
              </a:ext>
            </a:extLst>
          </p:cNvPr>
          <p:cNvSpPr txBox="1"/>
          <p:nvPr/>
        </p:nvSpPr>
        <p:spPr>
          <a:xfrm>
            <a:off x="3694923" y="3118934"/>
            <a:ext cx="1101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B8660E68-2F55-4D93-B724-CA7B00709B86}"/>
              </a:ext>
            </a:extLst>
          </p:cNvPr>
          <p:cNvSpPr txBox="1"/>
          <p:nvPr/>
        </p:nvSpPr>
        <p:spPr>
          <a:xfrm>
            <a:off x="4795935" y="3121500"/>
            <a:ext cx="1101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C7709996-950A-4E32-BDF6-4ADB14FAE3FE}"/>
              </a:ext>
            </a:extLst>
          </p:cNvPr>
          <p:cNvSpPr txBox="1"/>
          <p:nvPr/>
        </p:nvSpPr>
        <p:spPr>
          <a:xfrm>
            <a:off x="5896947" y="3124066"/>
            <a:ext cx="1101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3D66517C-656E-46F7-8989-491887DC85D1}"/>
              </a:ext>
            </a:extLst>
          </p:cNvPr>
          <p:cNvSpPr txBox="1"/>
          <p:nvPr/>
        </p:nvSpPr>
        <p:spPr>
          <a:xfrm>
            <a:off x="6997959" y="3126632"/>
            <a:ext cx="1101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110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3EC2539A-2A44-4A87-85D7-8FDB95D31682}"/>
              </a:ext>
            </a:extLst>
          </p:cNvPr>
          <p:cNvSpPr txBox="1"/>
          <p:nvPr/>
        </p:nvSpPr>
        <p:spPr>
          <a:xfrm>
            <a:off x="8098971" y="3129198"/>
            <a:ext cx="2548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mười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39466626-8316-4EE2-9F59-577850E3D6CA}"/>
              </a:ext>
            </a:extLst>
          </p:cNvPr>
          <p:cNvGrpSpPr/>
          <p:nvPr/>
        </p:nvGrpSpPr>
        <p:grpSpPr>
          <a:xfrm>
            <a:off x="4959214" y="5331567"/>
            <a:ext cx="4836903" cy="1046761"/>
            <a:chOff x="-1588286" y="5238686"/>
            <a:chExt cx="4836903" cy="1046761"/>
          </a:xfrm>
        </p:grpSpPr>
        <p:sp>
          <p:nvSpPr>
            <p:cNvPr id="166" name="Rectangle: Rounded Corners 165">
              <a:extLst>
                <a:ext uri="{FF2B5EF4-FFF2-40B4-BE49-F238E27FC236}">
                  <a16:creationId xmlns:a16="http://schemas.microsoft.com/office/drawing/2014/main" id="{08C11982-2514-484F-880E-B81546C69C77}"/>
                </a:ext>
              </a:extLst>
            </p:cNvPr>
            <p:cNvSpPr/>
            <p:nvPr/>
          </p:nvSpPr>
          <p:spPr>
            <a:xfrm>
              <a:off x="-1588286" y="5285578"/>
              <a:ext cx="4836903" cy="973434"/>
            </a:xfrm>
            <a:prstGeom prst="roundRect">
              <a:avLst>
                <a:gd name="adj" fmla="val 22992"/>
              </a:avLst>
            </a:prstGeom>
            <a:solidFill>
              <a:srgbClr val="73EEFE"/>
            </a:solidFill>
            <a:ln>
              <a:solidFill>
                <a:srgbClr val="73EE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6E0F57A9-F428-4C15-8A8F-82E1BC2AB9DB}"/>
                </a:ext>
              </a:extLst>
            </p:cNvPr>
            <p:cNvSpPr txBox="1"/>
            <p:nvPr/>
          </p:nvSpPr>
          <p:spPr>
            <a:xfrm>
              <a:off x="-1531583" y="5238686"/>
              <a:ext cx="4780200" cy="1046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6195" algn="ctr">
                <a:lnSpc>
                  <a:spcPct val="114000"/>
                </a:lnSpc>
                <a:spcAft>
                  <a:spcPts val="0"/>
                </a:spcAft>
              </a:pPr>
              <a:r>
                <a:rPr lang="en-US" sz="28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Chúng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ta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cùng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viết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110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nhé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!</a:t>
              </a:r>
            </a:p>
            <a:p>
              <a:pPr marL="0" marR="36195" algn="ctr">
                <a:lnSpc>
                  <a:spcPct val="114000"/>
                </a:lnSpc>
                <a:spcAft>
                  <a:spcPts val="0"/>
                </a:spcAft>
              </a:pPr>
              <a:r>
                <a:rPr 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bảng</a:t>
              </a: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con </a:t>
              </a:r>
              <a:r>
                <a:rPr 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  <a:endParaRPr lang="vi-VN" sz="2800" dirty="0"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F8CB7705-E759-4683-AF12-631398CED6C7}"/>
              </a:ext>
            </a:extLst>
          </p:cNvPr>
          <p:cNvGrpSpPr/>
          <p:nvPr/>
        </p:nvGrpSpPr>
        <p:grpSpPr>
          <a:xfrm>
            <a:off x="7638687" y="5323034"/>
            <a:ext cx="3422570" cy="555537"/>
            <a:chOff x="-1588286" y="5238686"/>
            <a:chExt cx="3422570" cy="555537"/>
          </a:xfrm>
        </p:grpSpPr>
        <p:sp>
          <p:nvSpPr>
            <p:cNvPr id="169" name="Rectangle: Rounded Corners 168">
              <a:extLst>
                <a:ext uri="{FF2B5EF4-FFF2-40B4-BE49-F238E27FC236}">
                  <a16:creationId xmlns:a16="http://schemas.microsoft.com/office/drawing/2014/main" id="{48EB76DC-278D-4001-A0F4-B40E754540D2}"/>
                </a:ext>
              </a:extLst>
            </p:cNvPr>
            <p:cNvSpPr/>
            <p:nvPr/>
          </p:nvSpPr>
          <p:spPr>
            <a:xfrm>
              <a:off x="-1588286" y="5285578"/>
              <a:ext cx="3365867" cy="476489"/>
            </a:xfrm>
            <a:prstGeom prst="roundRect">
              <a:avLst>
                <a:gd name="adj" fmla="val 22992"/>
              </a:avLst>
            </a:prstGeom>
            <a:solidFill>
              <a:srgbClr val="73EEFE"/>
            </a:solidFill>
            <a:ln>
              <a:solidFill>
                <a:srgbClr val="73EE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D0FDFDB0-9C2D-4C36-AF77-C1264EEB6D62}"/>
                </a:ext>
              </a:extLst>
            </p:cNvPr>
            <p:cNvSpPr txBox="1"/>
            <p:nvPr/>
          </p:nvSpPr>
          <p:spPr>
            <a:xfrm>
              <a:off x="-1531583" y="5238686"/>
              <a:ext cx="3365867" cy="555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6195" algn="ctr">
                <a:lnSpc>
                  <a:spcPct val="114000"/>
                </a:lnSpc>
                <a:spcAft>
                  <a:spcPts val="0"/>
                </a:spcAft>
              </a:pPr>
              <a:r>
                <a:rPr lang="en-US" sz="28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Cùng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đọc</a:t>
              </a: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này</a:t>
              </a: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nhé</a:t>
              </a: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!</a:t>
              </a:r>
              <a:endParaRPr lang="vi-VN" sz="2800" dirty="0"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71" name="Graphic 170">
            <a:extLst>
              <a:ext uri="{FF2B5EF4-FFF2-40B4-BE49-F238E27FC236}">
                <a16:creationId xmlns:a16="http://schemas.microsoft.com/office/drawing/2014/main" id="{E645EB01-5168-4290-85D1-F1784509CB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0520" y="2965719"/>
            <a:ext cx="1154930" cy="85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3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8" fill="hold" nodeType="click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38" dur="10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39" dur="10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4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4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4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4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07407E-6 L 0.17252 0.00578 " pathEditMode="relative" rAng="0" ptsTypes="AA">
                                          <p:cBhvr>
                                            <p:cTn id="57" dur="20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620" y="27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8" fill="hold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64" dur="1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65" dur="1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7252 0.00579 L 0.26302 0.00578 " pathEditMode="relative" rAng="0" ptsTypes="AA">
                                          <p:cBhvr>
                                            <p:cTn id="71" dur="20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79" y="-27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8" fill="hold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78" dur="10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79" dur="10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6302 0.00579 L 0.35338 0.00578 " pathEditMode="relative" rAng="0" ptsTypes="AA">
                                          <p:cBhvr>
                                            <p:cTn id="85" dur="20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79" y="-30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8" fill="hold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92" dur="10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93" dur="10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5339 0.00579 L 0.44557 0.00578 " pathEditMode="relative" rAng="0" ptsTypes="AA">
                                          <p:cBhvr>
                                            <p:cTn id="99" dur="20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40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8" fill="hold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06" dur="1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07" dur="1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8" fill="hold">
                          <p:stCondLst>
                            <p:cond delay="indefinite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44557 0.00579 L 0.60195 0.00671 " pathEditMode="relative" rAng="0" ptsTypes="AA">
                                          <p:cBhvr>
                                            <p:cTn id="113" dur="20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47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2" presetClass="entr" presetSubtype="8" fill="hold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61" grpId="0"/>
          <p:bldP spid="162" grpId="0"/>
          <p:bldP spid="163" grpId="0"/>
          <p:bldP spid="1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07407E-6 L 0.17252 0.00578 " pathEditMode="relative" rAng="0" ptsTypes="AA">
                                          <p:cBhvr>
                                            <p:cTn id="57" dur="20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620" y="27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7252 0.00579 L 0.26302 0.00578 " pathEditMode="relative" rAng="0" ptsTypes="AA">
                                          <p:cBhvr>
                                            <p:cTn id="71" dur="20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79" y="-27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10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10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6302 0.00579 L 0.35338 0.00578 " pathEditMode="relative" rAng="0" ptsTypes="AA">
                                          <p:cBhvr>
                                            <p:cTn id="85" dur="20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79" y="-30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10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10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5339 0.00579 L 0.44557 0.00578 " pathEditMode="relative" rAng="0" ptsTypes="AA">
                                          <p:cBhvr>
                                            <p:cTn id="99" dur="20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40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1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1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8" fill="hold">
                          <p:stCondLst>
                            <p:cond delay="indefinite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44557 0.00579 L 0.60195 0.00671 " pathEditMode="relative" rAng="0" ptsTypes="AA">
                                          <p:cBhvr>
                                            <p:cTn id="113" dur="20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47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61" grpId="0"/>
          <p:bldP spid="162" grpId="0"/>
          <p:bldP spid="163" grpId="0"/>
          <p:bldP spid="164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46DA9EDB-A3C8-4E30-ABA5-00B5C348EDD0}"/>
              </a:ext>
            </a:extLst>
          </p:cNvPr>
          <p:cNvGrpSpPr/>
          <p:nvPr/>
        </p:nvGrpSpPr>
        <p:grpSpPr>
          <a:xfrm>
            <a:off x="8709184" y="2149538"/>
            <a:ext cx="2906880" cy="3434589"/>
            <a:chOff x="2557324" y="2574770"/>
            <a:chExt cx="3188568" cy="3932518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EA30FB09-F1C2-486B-9149-453F2C6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4BB66D30-97FD-4B34-9293-7A84EC7E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59FE0584-7C36-458E-80CB-A60FE0F1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4" name="Graphic 37">
              <a:extLst>
                <a:ext uri="{FF2B5EF4-FFF2-40B4-BE49-F238E27FC236}">
                  <a16:creationId xmlns:a16="http://schemas.microsoft.com/office/drawing/2014/main" id="{FFFE850A-E7CC-4D30-B331-8A8E8C2BD852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104C62F-5CBF-46F6-A9BA-D6FF755A0693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B309004-3166-4D5E-8B68-6A2A16942876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93" name="Graphic 37">
                <a:extLst>
                  <a:ext uri="{FF2B5EF4-FFF2-40B4-BE49-F238E27FC236}">
                    <a16:creationId xmlns:a16="http://schemas.microsoft.com/office/drawing/2014/main" id="{F1591132-7189-40E3-A4E9-73AC5FE9BE8B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C94DC1B2-D580-461D-927C-9E2690411FFF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E19100F6-F10A-4C68-92EC-A6741353EDCD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D470CBBA-E4CA-43C8-BBD8-AD60AB8EAF7D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6AF0D583-99F6-4842-9592-03BC02F96F32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078B60BC-5287-458E-B152-9C5F0363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750CE4-0AE8-41EF-8F79-7F647A783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91F7015-C735-443A-B631-F5D5921E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5A573BA9-79A4-43FB-8B79-793712D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A16DAD0-BCEF-48D6-8EC8-D7836AB7C18E}"/>
              </a:ext>
            </a:extLst>
          </p:cNvPr>
          <p:cNvGrpSpPr/>
          <p:nvPr/>
        </p:nvGrpSpPr>
        <p:grpSpPr>
          <a:xfrm>
            <a:off x="226665" y="2232038"/>
            <a:ext cx="2293048" cy="3196421"/>
            <a:chOff x="0" y="2574771"/>
            <a:chExt cx="2601022" cy="3911602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BA41334F-4286-4F6A-AE82-5546EC4A2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021FEE9B-27FE-404A-A28B-6E045AF13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268BEDF5-3715-4DAE-9409-0FCAFA82E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49" name="Graphic 48">
              <a:extLst>
                <a:ext uri="{FF2B5EF4-FFF2-40B4-BE49-F238E27FC236}">
                  <a16:creationId xmlns:a16="http://schemas.microsoft.com/office/drawing/2014/main" id="{1C8E2313-C3AA-43DE-B3C5-8476910FABF8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7649E71-B0C6-4D0A-BDAA-4C880722D9C7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C64D996-FCCE-4B2E-AA91-293D7B03818E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57" name="Graphic 48">
                <a:extLst>
                  <a:ext uri="{FF2B5EF4-FFF2-40B4-BE49-F238E27FC236}">
                    <a16:creationId xmlns:a16="http://schemas.microsoft.com/office/drawing/2014/main" id="{4ABAD7AC-2E9B-4FBA-BE71-8DEC82A2C961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FB289C6D-558D-48E1-A6CD-F72A384786EB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E17C174F-7BEC-4F38-8776-AE487B49474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6B47A718-FF9E-4902-98A9-6D9E91704091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6D049EE7-0BE1-458D-B951-E75F37DF7EF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DEF609F-98B6-4B64-BBF6-A01E1F9C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FB4D7B6-D576-4CED-8BA9-B45A6070D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pic>
        <p:nvPicPr>
          <p:cNvPr id="73" name="Graphic 72">
            <a:extLst>
              <a:ext uri="{FF2B5EF4-FFF2-40B4-BE49-F238E27FC236}">
                <a16:creationId xmlns:a16="http://schemas.microsoft.com/office/drawing/2014/main" id="{F39ACC1B-B1DB-490D-B3ED-C6EB1D2080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423280">
            <a:off x="2235099" y="4132430"/>
            <a:ext cx="1264686" cy="1505478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6EB87AB6-DC2C-42C3-A1D6-CE554C76B15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633170" y="5889271"/>
            <a:ext cx="869867" cy="68224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AC4BDE03-49B8-4D65-AD66-ED1DA939DDB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669512" y="5152528"/>
            <a:ext cx="811407" cy="608555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E534F3D4-CBC7-4C08-968B-1EAC17F9678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809590" y="5927354"/>
            <a:ext cx="2042631" cy="827181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0DB823AB-AC3D-45C8-827F-26AB9304739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423098" y="5964612"/>
            <a:ext cx="1362618" cy="789923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AECA2393-D71A-4B3D-8C49-C2093F86182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78738" y="5821084"/>
            <a:ext cx="1141043" cy="608556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AC6C5738-922D-4634-BE3D-D8520E6A5DF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4948014" y="4511212"/>
            <a:ext cx="811407" cy="828311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7F8B3F90-D626-4767-9C4A-4872E883286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3607226" y="5222607"/>
            <a:ext cx="939116" cy="650157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D1997C61-BC3D-4772-A64D-925C8383DA0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4546342" y="5964612"/>
            <a:ext cx="1261410" cy="516971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DAECAEED-9F61-4114-A635-3B86271ABD6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6217733" y="4784234"/>
            <a:ext cx="1162935" cy="81324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B308E374-9559-4778-A798-325278523F65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2221725" y="4156506"/>
            <a:ext cx="1247775" cy="145732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FAF148A-5A56-483A-A4C9-3BBCD600ADC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 rot="1196111">
            <a:off x="8720793" y="4105538"/>
            <a:ext cx="124777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5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1.25E-6 0.00046 C 0.00091 -0.04931 0.00195 -0.0669 -0.00091 -0.11852 C -0.00117 -0.12477 -0.00638 -0.14769 -0.00729 -0.15301 C -0.01224 -0.18056 -0.00482 -0.14977 -0.01367 -0.18218 C -0.0164 -0.19237 -0.01875 -0.20301 -0.02187 -0.21297 C -0.02578 -0.22524 -0.02838 -0.23426 -0.03372 -0.24584 C -0.03529 -0.24908 -0.03672 -0.25232 -0.03841 -0.25556 C -0.04127 -0.26088 -0.04531 -0.26505 -0.04752 -0.27153 C -0.05052 -0.28056 -0.05169 -0.28635 -0.05846 -0.29098 C -0.06002 -0.29213 -0.06146 -0.29375 -0.06302 -0.29422 C -0.06445 -0.29537 -0.06601 -0.29537 -0.06745 -0.29584 C -0.0789 -0.3007 -0.07057 -0.29838 -0.08125 -0.3007 C -0.08216 -0.30162 -0.08294 -0.30232 -0.08398 -0.30232 C -0.08607 -0.30325 -0.09583 -0.30533 -0.09765 -0.30556 C -0.10065 -0.30487 -0.1039 -0.3044 -0.10677 -0.30232 C -0.11953 -0.29422 -0.10703 -0.29908 -0.11497 -0.29098 C -0.11614 -0.29005 -0.11745 -0.29005 -0.11862 -0.28936 C -0.12122 -0.28473 -0.12591 -0.27686 -0.12591 -0.27153 L -0.12591 -0.26181 C -0.12591 -0.26181 -0.13776 -0.18704 -0.13776 -0.18681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-1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924" y="949362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450882" y="691975"/>
            <a:ext cx="1341755" cy="137096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84A6269-0972-42C4-AF6D-991BD27DB58A}"/>
              </a:ext>
            </a:extLst>
          </p:cNvPr>
          <p:cNvGrpSpPr/>
          <p:nvPr/>
        </p:nvGrpSpPr>
        <p:grpSpPr>
          <a:xfrm>
            <a:off x="3417502" y="-160422"/>
            <a:ext cx="5557520" cy="2193758"/>
            <a:chOff x="3417502" y="-160422"/>
            <a:chExt cx="5557520" cy="2193758"/>
          </a:xfrm>
        </p:grpSpPr>
        <p:pic>
          <p:nvPicPr>
            <p:cNvPr id="14" name="图片 38">
              <a:extLst>
                <a:ext uri="{FF2B5EF4-FFF2-40B4-BE49-F238E27FC236}">
                  <a16:creationId xmlns:a16="http://schemas.microsoft.com/office/drawing/2014/main" id="{B71ED2B8-C219-46C7-9009-8263F1A98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2" y="-160422"/>
              <a:ext cx="5557520" cy="2193758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A849522-9282-4257-B5EF-14C4B3C07A4D}"/>
                </a:ext>
              </a:extLst>
            </p:cNvPr>
            <p:cNvSpPr/>
            <p:nvPr/>
          </p:nvSpPr>
          <p:spPr>
            <a:xfrm>
              <a:off x="4647280" y="436404"/>
              <a:ext cx="683415" cy="635311"/>
            </a:xfrm>
            <a:prstGeom prst="ellipse">
              <a:avLst/>
            </a:prstGeom>
            <a:solidFill>
              <a:srgbClr val="5EE6E2"/>
            </a:solidFill>
            <a:ln>
              <a:solidFill>
                <a:srgbClr val="5EE6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iCiel Panton Black" panose="00000A00000000000000" pitchFamily="50" charset="0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6B3F2E9-8EA9-495A-8B88-E916E8CD5E12}"/>
                </a:ext>
              </a:extLst>
            </p:cNvPr>
            <p:cNvSpPr txBox="1"/>
            <p:nvPr/>
          </p:nvSpPr>
          <p:spPr>
            <a:xfrm rot="349698">
              <a:off x="5496234" y="822749"/>
              <a:ext cx="2202424" cy="36933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r>
                <a:rPr lang="en-US" sz="3200" dirty="0">
                  <a:latin typeface="Coiny" panose="02000903060500060000" pitchFamily="2" charset="0"/>
                </a:rPr>
                <a:t>LUYỆN TẬP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F045F352-906D-48C5-B464-31BD7F41AD49}"/>
              </a:ext>
            </a:extLst>
          </p:cNvPr>
          <p:cNvGrpSpPr/>
          <p:nvPr/>
        </p:nvGrpSpPr>
        <p:grpSpPr>
          <a:xfrm>
            <a:off x="419818" y="2540527"/>
            <a:ext cx="4403973" cy="1400999"/>
            <a:chOff x="242597" y="5285578"/>
            <a:chExt cx="4403973" cy="1400999"/>
          </a:xfrm>
        </p:grpSpPr>
        <p:sp>
          <p:nvSpPr>
            <p:cNvPr id="166" name="Rectangle: Rounded Corners 165">
              <a:extLst>
                <a:ext uri="{FF2B5EF4-FFF2-40B4-BE49-F238E27FC236}">
                  <a16:creationId xmlns:a16="http://schemas.microsoft.com/office/drawing/2014/main" id="{88D900AE-814D-4CAD-8B80-F066BDEEA3BD}"/>
                </a:ext>
              </a:extLst>
            </p:cNvPr>
            <p:cNvSpPr/>
            <p:nvPr/>
          </p:nvSpPr>
          <p:spPr>
            <a:xfrm>
              <a:off x="242597" y="5285578"/>
              <a:ext cx="4403973" cy="1400999"/>
            </a:xfrm>
            <a:prstGeom prst="roundRect">
              <a:avLst>
                <a:gd name="adj" fmla="val 22992"/>
              </a:avLst>
            </a:prstGeom>
            <a:solidFill>
              <a:srgbClr val="73EEFE"/>
            </a:solidFill>
            <a:ln>
              <a:solidFill>
                <a:srgbClr val="73EE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A86F5FAB-21D8-4127-9D10-6EE2B8564F5E}"/>
                </a:ext>
              </a:extLst>
            </p:cNvPr>
            <p:cNvSpPr txBox="1"/>
            <p:nvPr/>
          </p:nvSpPr>
          <p:spPr>
            <a:xfrm>
              <a:off x="266847" y="5307619"/>
              <a:ext cx="4379723" cy="1319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6195"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Viết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ra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bảng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con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“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trăm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ba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mươi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”.</a:t>
              </a:r>
              <a:endParaRPr lang="vi-VN" sz="3600" dirty="0"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FD9A9664-6D0C-4167-ADAD-62A4F3C5C77E}"/>
              </a:ext>
            </a:extLst>
          </p:cNvPr>
          <p:cNvGrpSpPr/>
          <p:nvPr/>
        </p:nvGrpSpPr>
        <p:grpSpPr>
          <a:xfrm>
            <a:off x="7057653" y="2403542"/>
            <a:ext cx="2648112" cy="1537985"/>
            <a:chOff x="5718583" y="3029820"/>
            <a:chExt cx="2648112" cy="1537985"/>
          </a:xfrm>
        </p:grpSpPr>
        <p:pic>
          <p:nvPicPr>
            <p:cNvPr id="169" name="Picture 168" descr="Shape, rectangle&#10;&#10;Description automatically generated">
              <a:extLst>
                <a:ext uri="{FF2B5EF4-FFF2-40B4-BE49-F238E27FC236}">
                  <a16:creationId xmlns:a16="http://schemas.microsoft.com/office/drawing/2014/main" id="{A37EDC17-560C-447E-9C5C-3DA503AC73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3" t="10572" r="8301"/>
            <a:stretch/>
          </p:blipFill>
          <p:spPr>
            <a:xfrm>
              <a:off x="5718583" y="3029820"/>
              <a:ext cx="2648112" cy="1537985"/>
            </a:xfrm>
            <a:prstGeom prst="rect">
              <a:avLst/>
            </a:prstGeom>
          </p:spPr>
        </p:pic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8B59EFFD-F26F-44F8-9603-3235107F1FAD}"/>
                </a:ext>
              </a:extLst>
            </p:cNvPr>
            <p:cNvSpPr txBox="1"/>
            <p:nvPr/>
          </p:nvSpPr>
          <p:spPr>
            <a:xfrm>
              <a:off x="6347676" y="3290980"/>
              <a:ext cx="14042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130</a:t>
              </a:r>
            </a:p>
          </p:txBody>
        </p:sp>
      </p:grpSp>
      <p:pic>
        <p:nvPicPr>
          <p:cNvPr id="194" name="Graphic 193">
            <a:extLst>
              <a:ext uri="{FF2B5EF4-FFF2-40B4-BE49-F238E27FC236}">
                <a16:creationId xmlns:a16="http://schemas.microsoft.com/office/drawing/2014/main" id="{47B08D58-4514-43D7-8974-D302FCAC12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28344">
            <a:off x="7521497" y="3578458"/>
            <a:ext cx="565968" cy="1248458"/>
          </a:xfrm>
          <a:prstGeom prst="rect">
            <a:avLst/>
          </a:prstGeom>
        </p:spPr>
      </p:pic>
      <p:grpSp>
        <p:nvGrpSpPr>
          <p:cNvPr id="195" name="Group 194">
            <a:extLst>
              <a:ext uri="{FF2B5EF4-FFF2-40B4-BE49-F238E27FC236}">
                <a16:creationId xmlns:a16="http://schemas.microsoft.com/office/drawing/2014/main" id="{4399AC13-502D-4CEF-9D89-F73AE0028C4E}"/>
              </a:ext>
            </a:extLst>
          </p:cNvPr>
          <p:cNvGrpSpPr/>
          <p:nvPr/>
        </p:nvGrpSpPr>
        <p:grpSpPr>
          <a:xfrm>
            <a:off x="6623229" y="5004689"/>
            <a:ext cx="3527400" cy="1471966"/>
            <a:chOff x="7594359" y="4634045"/>
            <a:chExt cx="3527400" cy="1471966"/>
          </a:xfrm>
        </p:grpSpPr>
        <p:pic>
          <p:nvPicPr>
            <p:cNvPr id="196" name="Graphic 7">
              <a:extLst>
                <a:ext uri="{FF2B5EF4-FFF2-40B4-BE49-F238E27FC236}">
                  <a16:creationId xmlns:a16="http://schemas.microsoft.com/office/drawing/2014/main" id="{15C51F4A-1ECE-420A-BEFA-BF1500898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94359" y="4634045"/>
              <a:ext cx="3527400" cy="1471966"/>
            </a:xfrm>
            <a:prstGeom prst="rect">
              <a:avLst/>
            </a:prstGeom>
          </p:spPr>
        </p:pic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D0C8A980-F48D-4727-A813-A484F06D1168}"/>
                </a:ext>
              </a:extLst>
            </p:cNvPr>
            <p:cNvSpPr txBox="1"/>
            <p:nvPr/>
          </p:nvSpPr>
          <p:spPr>
            <a:xfrm>
              <a:off x="7875089" y="5016085"/>
              <a:ext cx="29659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endParaRPr lang="en-US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2BBFE91C-9164-43C3-89C2-DB47CA0A1C6D}"/>
              </a:ext>
            </a:extLst>
          </p:cNvPr>
          <p:cNvGrpSpPr/>
          <p:nvPr/>
        </p:nvGrpSpPr>
        <p:grpSpPr>
          <a:xfrm>
            <a:off x="6625169" y="5004689"/>
            <a:ext cx="3527400" cy="1471966"/>
            <a:chOff x="7594359" y="4634045"/>
            <a:chExt cx="3527400" cy="1471966"/>
          </a:xfrm>
        </p:grpSpPr>
        <p:pic>
          <p:nvPicPr>
            <p:cNvPr id="199" name="Graphic 7">
              <a:extLst>
                <a:ext uri="{FF2B5EF4-FFF2-40B4-BE49-F238E27FC236}">
                  <a16:creationId xmlns:a16="http://schemas.microsoft.com/office/drawing/2014/main" id="{9D5CD8DC-8199-4ADB-B9BD-826851043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94359" y="4634045"/>
              <a:ext cx="3527400" cy="1471966"/>
            </a:xfrm>
            <a:prstGeom prst="rect">
              <a:avLst/>
            </a:prstGeom>
          </p:spPr>
        </p:pic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DA02D3AC-6DE1-43C0-9516-ECC8D94F4F8B}"/>
                </a:ext>
              </a:extLst>
            </p:cNvPr>
            <p:cNvSpPr txBox="1"/>
            <p:nvPr/>
          </p:nvSpPr>
          <p:spPr>
            <a:xfrm>
              <a:off x="7875089" y="5016085"/>
              <a:ext cx="29659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Ba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chục</a:t>
              </a:r>
              <a:endParaRPr lang="en-US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8CF1424F-C9B1-4FAF-B19F-1ADD7F546D22}"/>
              </a:ext>
            </a:extLst>
          </p:cNvPr>
          <p:cNvGrpSpPr/>
          <p:nvPr/>
        </p:nvGrpSpPr>
        <p:grpSpPr>
          <a:xfrm>
            <a:off x="6618009" y="5004689"/>
            <a:ext cx="3527400" cy="1471966"/>
            <a:chOff x="7594359" y="4634045"/>
            <a:chExt cx="3527400" cy="1471966"/>
          </a:xfrm>
        </p:grpSpPr>
        <p:pic>
          <p:nvPicPr>
            <p:cNvPr id="202" name="Graphic 7">
              <a:extLst>
                <a:ext uri="{FF2B5EF4-FFF2-40B4-BE49-F238E27FC236}">
                  <a16:creationId xmlns:a16="http://schemas.microsoft.com/office/drawing/2014/main" id="{8D5C8032-7F7F-4E53-8D38-5E81ACB7F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94359" y="4634045"/>
              <a:ext cx="3527400" cy="1471966"/>
            </a:xfrm>
            <a:prstGeom prst="rect">
              <a:avLst/>
            </a:prstGeom>
          </p:spPr>
        </p:pic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A2B852BE-1917-4FE9-9D3E-A286FFAD6032}"/>
                </a:ext>
              </a:extLst>
            </p:cNvPr>
            <p:cNvSpPr txBox="1"/>
            <p:nvPr/>
          </p:nvSpPr>
          <p:spPr>
            <a:xfrm>
              <a:off x="7875089" y="5016085"/>
              <a:ext cx="29659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endParaRPr lang="en-US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F441F764-8A22-40B4-840F-5E81FC60D91A}"/>
              </a:ext>
            </a:extLst>
          </p:cNvPr>
          <p:cNvGrpSpPr/>
          <p:nvPr/>
        </p:nvGrpSpPr>
        <p:grpSpPr>
          <a:xfrm>
            <a:off x="431942" y="2540526"/>
            <a:ext cx="4403973" cy="1400999"/>
            <a:chOff x="242597" y="5285578"/>
            <a:chExt cx="4403973" cy="140099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F61C58E0-3304-40B1-9BDE-938F1980FC83}"/>
                </a:ext>
              </a:extLst>
            </p:cNvPr>
            <p:cNvSpPr/>
            <p:nvPr/>
          </p:nvSpPr>
          <p:spPr>
            <a:xfrm>
              <a:off x="242597" y="5285578"/>
              <a:ext cx="4403973" cy="1400999"/>
            </a:xfrm>
            <a:prstGeom prst="roundRect">
              <a:avLst>
                <a:gd name="adj" fmla="val 22992"/>
              </a:avLst>
            </a:prstGeom>
            <a:solidFill>
              <a:srgbClr val="73EEFE"/>
            </a:solidFill>
            <a:ln>
              <a:solidFill>
                <a:srgbClr val="73EE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42DA5232-AA8A-4C3A-904E-FCED98881CD0}"/>
                </a:ext>
              </a:extLst>
            </p:cNvPr>
            <p:cNvSpPr txBox="1"/>
            <p:nvPr/>
          </p:nvSpPr>
          <p:spPr>
            <a:xfrm>
              <a:off x="266847" y="5307619"/>
              <a:ext cx="4379723" cy="1319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6195"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Nói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giá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trị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mỗi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chữ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130.</a:t>
              </a:r>
              <a:endParaRPr lang="vi-VN" sz="3600" dirty="0"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0E4B0085-53B9-4903-9040-1D02E5DB972E}"/>
              </a:ext>
            </a:extLst>
          </p:cNvPr>
          <p:cNvGrpSpPr/>
          <p:nvPr/>
        </p:nvGrpSpPr>
        <p:grpSpPr>
          <a:xfrm>
            <a:off x="374001" y="2532436"/>
            <a:ext cx="4956694" cy="1974688"/>
            <a:chOff x="114447" y="5285578"/>
            <a:chExt cx="4779208" cy="1974688"/>
          </a:xfrm>
        </p:grpSpPr>
        <p:sp>
          <p:nvSpPr>
            <p:cNvPr id="208" name="Rectangle: Rounded Corners 207">
              <a:extLst>
                <a:ext uri="{FF2B5EF4-FFF2-40B4-BE49-F238E27FC236}">
                  <a16:creationId xmlns:a16="http://schemas.microsoft.com/office/drawing/2014/main" id="{4274D4B0-3F31-490D-8532-BE777BFC33BE}"/>
                </a:ext>
              </a:extLst>
            </p:cNvPr>
            <p:cNvSpPr/>
            <p:nvPr/>
          </p:nvSpPr>
          <p:spPr>
            <a:xfrm>
              <a:off x="114447" y="5285578"/>
              <a:ext cx="4779208" cy="1349659"/>
            </a:xfrm>
            <a:prstGeom prst="roundRect">
              <a:avLst>
                <a:gd name="adj" fmla="val 22992"/>
              </a:avLst>
            </a:prstGeom>
            <a:solidFill>
              <a:srgbClr val="73EEFE"/>
            </a:solidFill>
            <a:ln>
              <a:solidFill>
                <a:srgbClr val="73EE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037AE4F7-9806-4F8B-B6C2-D248152EC435}"/>
                </a:ext>
              </a:extLst>
            </p:cNvPr>
            <p:cNvSpPr txBox="1"/>
            <p:nvPr/>
          </p:nvSpPr>
          <p:spPr>
            <a:xfrm>
              <a:off x="127274" y="5309154"/>
              <a:ext cx="4747520" cy="1951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6195"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Dùng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thẻ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trăm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thẻ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chục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hiện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130.</a:t>
              </a:r>
              <a:endParaRPr lang="vi-VN" sz="3600" dirty="0"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7CB9BE63-522B-4157-A574-2D455D389F9B}"/>
              </a:ext>
            </a:extLst>
          </p:cNvPr>
          <p:cNvGrpSpPr/>
          <p:nvPr/>
        </p:nvGrpSpPr>
        <p:grpSpPr>
          <a:xfrm>
            <a:off x="7057653" y="4599880"/>
            <a:ext cx="1498894" cy="1471965"/>
            <a:chOff x="2403919" y="3447393"/>
            <a:chExt cx="631797" cy="609600"/>
          </a:xfrm>
        </p:grpSpPr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2A754CC8-7DC9-4A0E-A5BD-1097D409CA95}"/>
                </a:ext>
              </a:extLst>
            </p:cNvPr>
            <p:cNvGrpSpPr/>
            <p:nvPr/>
          </p:nvGrpSpPr>
          <p:grpSpPr>
            <a:xfrm>
              <a:off x="2403919" y="3447393"/>
              <a:ext cx="83677" cy="609600"/>
              <a:chOff x="5155088" y="892304"/>
              <a:chExt cx="675869" cy="4931202"/>
            </a:xfrm>
          </p:grpSpPr>
          <p:sp>
            <p:nvSpPr>
              <p:cNvPr id="311" name="Cube 310">
                <a:extLst>
                  <a:ext uri="{FF2B5EF4-FFF2-40B4-BE49-F238E27FC236}">
                    <a16:creationId xmlns:a16="http://schemas.microsoft.com/office/drawing/2014/main" id="{9182ABD5-309C-4A2D-9897-7906410832EF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Cube 311">
                <a:extLst>
                  <a:ext uri="{FF2B5EF4-FFF2-40B4-BE49-F238E27FC236}">
                    <a16:creationId xmlns:a16="http://schemas.microsoft.com/office/drawing/2014/main" id="{984B561D-406E-4845-899F-C75285CD5A45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Cube 312">
                <a:extLst>
                  <a:ext uri="{FF2B5EF4-FFF2-40B4-BE49-F238E27FC236}">
                    <a16:creationId xmlns:a16="http://schemas.microsoft.com/office/drawing/2014/main" id="{AEF487E3-AB69-43BE-94E5-7BCED6F18D85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Cube 313">
                <a:extLst>
                  <a:ext uri="{FF2B5EF4-FFF2-40B4-BE49-F238E27FC236}">
                    <a16:creationId xmlns:a16="http://schemas.microsoft.com/office/drawing/2014/main" id="{C3E246F9-64AC-48EA-929D-82894B72BD36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Cube 314">
                <a:extLst>
                  <a:ext uri="{FF2B5EF4-FFF2-40B4-BE49-F238E27FC236}">
                    <a16:creationId xmlns:a16="http://schemas.microsoft.com/office/drawing/2014/main" id="{72AF3B80-41CE-45F5-905A-E14FBA1FEE22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6" name="Cube 315">
                <a:extLst>
                  <a:ext uri="{FF2B5EF4-FFF2-40B4-BE49-F238E27FC236}">
                    <a16:creationId xmlns:a16="http://schemas.microsoft.com/office/drawing/2014/main" id="{CFAF919B-64FD-4AD0-935A-9CC980F31E44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Cube 316">
                <a:extLst>
                  <a:ext uri="{FF2B5EF4-FFF2-40B4-BE49-F238E27FC236}">
                    <a16:creationId xmlns:a16="http://schemas.microsoft.com/office/drawing/2014/main" id="{7F932120-5926-4811-8F5E-BC4D75FB86CA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8" name="Cube 317">
                <a:extLst>
                  <a:ext uri="{FF2B5EF4-FFF2-40B4-BE49-F238E27FC236}">
                    <a16:creationId xmlns:a16="http://schemas.microsoft.com/office/drawing/2014/main" id="{0DC9367F-598B-4190-9587-40C6731ADE83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Cube 318">
                <a:extLst>
                  <a:ext uri="{FF2B5EF4-FFF2-40B4-BE49-F238E27FC236}">
                    <a16:creationId xmlns:a16="http://schemas.microsoft.com/office/drawing/2014/main" id="{D1DF7C6A-ABBC-482B-AF98-BF8787C788A9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Cube 319">
                <a:extLst>
                  <a:ext uri="{FF2B5EF4-FFF2-40B4-BE49-F238E27FC236}">
                    <a16:creationId xmlns:a16="http://schemas.microsoft.com/office/drawing/2014/main" id="{985301CD-111A-4B48-8643-A12E3DC5EE2D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B904690A-8687-4DB0-981C-737BEA32CA49}"/>
                </a:ext>
              </a:extLst>
            </p:cNvPr>
            <p:cNvGrpSpPr/>
            <p:nvPr/>
          </p:nvGrpSpPr>
          <p:grpSpPr>
            <a:xfrm>
              <a:off x="2463764" y="3447393"/>
              <a:ext cx="83677" cy="609600"/>
              <a:chOff x="5155088" y="892304"/>
              <a:chExt cx="675869" cy="4931202"/>
            </a:xfrm>
          </p:grpSpPr>
          <p:sp>
            <p:nvSpPr>
              <p:cNvPr id="301" name="Cube 300">
                <a:extLst>
                  <a:ext uri="{FF2B5EF4-FFF2-40B4-BE49-F238E27FC236}">
                    <a16:creationId xmlns:a16="http://schemas.microsoft.com/office/drawing/2014/main" id="{ACBC1C7B-63AA-4256-B875-203424FD0A0C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Cube 301">
                <a:extLst>
                  <a:ext uri="{FF2B5EF4-FFF2-40B4-BE49-F238E27FC236}">
                    <a16:creationId xmlns:a16="http://schemas.microsoft.com/office/drawing/2014/main" id="{C435F50F-BA17-4907-B0EC-187C5A5D806D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Cube 302">
                <a:extLst>
                  <a:ext uri="{FF2B5EF4-FFF2-40B4-BE49-F238E27FC236}">
                    <a16:creationId xmlns:a16="http://schemas.microsoft.com/office/drawing/2014/main" id="{DDFCA63D-9670-4EB8-A9B4-92716E4D26AB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Cube 303">
                <a:extLst>
                  <a:ext uri="{FF2B5EF4-FFF2-40B4-BE49-F238E27FC236}">
                    <a16:creationId xmlns:a16="http://schemas.microsoft.com/office/drawing/2014/main" id="{5AE8A504-D889-4A81-A6BF-2319DF9CEF4D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Cube 304">
                <a:extLst>
                  <a:ext uri="{FF2B5EF4-FFF2-40B4-BE49-F238E27FC236}">
                    <a16:creationId xmlns:a16="http://schemas.microsoft.com/office/drawing/2014/main" id="{E2D3AE76-5C01-4FF7-A775-0063551DA884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6" name="Cube 305">
                <a:extLst>
                  <a:ext uri="{FF2B5EF4-FFF2-40B4-BE49-F238E27FC236}">
                    <a16:creationId xmlns:a16="http://schemas.microsoft.com/office/drawing/2014/main" id="{FE7A07FA-A7A0-4B75-A6F2-3AF29CB1BCF6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Cube 306">
                <a:extLst>
                  <a:ext uri="{FF2B5EF4-FFF2-40B4-BE49-F238E27FC236}">
                    <a16:creationId xmlns:a16="http://schemas.microsoft.com/office/drawing/2014/main" id="{C94CB996-44FA-478A-B820-D15D264CB160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8" name="Cube 307">
                <a:extLst>
                  <a:ext uri="{FF2B5EF4-FFF2-40B4-BE49-F238E27FC236}">
                    <a16:creationId xmlns:a16="http://schemas.microsoft.com/office/drawing/2014/main" id="{D481E382-8C67-4B1D-BDF6-CCE7C42673F2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Cube 308">
                <a:extLst>
                  <a:ext uri="{FF2B5EF4-FFF2-40B4-BE49-F238E27FC236}">
                    <a16:creationId xmlns:a16="http://schemas.microsoft.com/office/drawing/2014/main" id="{5BE98B4D-98E2-4756-9848-A79B5DE73221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Cube 309">
                <a:extLst>
                  <a:ext uri="{FF2B5EF4-FFF2-40B4-BE49-F238E27FC236}">
                    <a16:creationId xmlns:a16="http://schemas.microsoft.com/office/drawing/2014/main" id="{7977D2BB-961D-4DA4-AA2C-FB8B69BFA164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18719525-E49F-4884-AD91-1FFE2C59BF2A}"/>
                </a:ext>
              </a:extLst>
            </p:cNvPr>
            <p:cNvGrpSpPr/>
            <p:nvPr/>
          </p:nvGrpSpPr>
          <p:grpSpPr>
            <a:xfrm>
              <a:off x="2525592" y="3447393"/>
              <a:ext cx="83677" cy="609600"/>
              <a:chOff x="5155088" y="892304"/>
              <a:chExt cx="675869" cy="4931202"/>
            </a:xfrm>
          </p:grpSpPr>
          <p:sp>
            <p:nvSpPr>
              <p:cNvPr id="291" name="Cube 290">
                <a:extLst>
                  <a:ext uri="{FF2B5EF4-FFF2-40B4-BE49-F238E27FC236}">
                    <a16:creationId xmlns:a16="http://schemas.microsoft.com/office/drawing/2014/main" id="{C74CB23A-0641-47CF-8638-27C4CB3D3870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Cube 291">
                <a:extLst>
                  <a:ext uri="{FF2B5EF4-FFF2-40B4-BE49-F238E27FC236}">
                    <a16:creationId xmlns:a16="http://schemas.microsoft.com/office/drawing/2014/main" id="{1F754E92-84DD-426F-8E9B-E331A0685573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Cube 292">
                <a:extLst>
                  <a:ext uri="{FF2B5EF4-FFF2-40B4-BE49-F238E27FC236}">
                    <a16:creationId xmlns:a16="http://schemas.microsoft.com/office/drawing/2014/main" id="{27482DF9-C0D8-4B40-BBEE-1EB3F1D27D2D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Cube 293">
                <a:extLst>
                  <a:ext uri="{FF2B5EF4-FFF2-40B4-BE49-F238E27FC236}">
                    <a16:creationId xmlns:a16="http://schemas.microsoft.com/office/drawing/2014/main" id="{8618F293-E8E0-4E4B-87F9-5F9F17FD3FC0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Cube 294">
                <a:extLst>
                  <a:ext uri="{FF2B5EF4-FFF2-40B4-BE49-F238E27FC236}">
                    <a16:creationId xmlns:a16="http://schemas.microsoft.com/office/drawing/2014/main" id="{05F2B183-4AB1-49ED-8716-3A3B34DB5E55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6" name="Cube 295">
                <a:extLst>
                  <a:ext uri="{FF2B5EF4-FFF2-40B4-BE49-F238E27FC236}">
                    <a16:creationId xmlns:a16="http://schemas.microsoft.com/office/drawing/2014/main" id="{C74AC3A7-0812-4782-809C-78A608172B4C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Cube 296">
                <a:extLst>
                  <a:ext uri="{FF2B5EF4-FFF2-40B4-BE49-F238E27FC236}">
                    <a16:creationId xmlns:a16="http://schemas.microsoft.com/office/drawing/2014/main" id="{45B7D68C-70D9-4FD6-BC68-D264CF5AF73C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8" name="Cube 297">
                <a:extLst>
                  <a:ext uri="{FF2B5EF4-FFF2-40B4-BE49-F238E27FC236}">
                    <a16:creationId xmlns:a16="http://schemas.microsoft.com/office/drawing/2014/main" id="{49D3B276-428D-41AB-95EF-F6598684D8BE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Cube 298">
                <a:extLst>
                  <a:ext uri="{FF2B5EF4-FFF2-40B4-BE49-F238E27FC236}">
                    <a16:creationId xmlns:a16="http://schemas.microsoft.com/office/drawing/2014/main" id="{954AF929-990A-44B3-A636-2C79A103C8C0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Cube 299">
                <a:extLst>
                  <a:ext uri="{FF2B5EF4-FFF2-40B4-BE49-F238E27FC236}">
                    <a16:creationId xmlns:a16="http://schemas.microsoft.com/office/drawing/2014/main" id="{37D56343-FDE7-40A8-98A4-D79F300CFFC6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77A1CC87-EF0E-4910-9186-57E1747B4D71}"/>
                </a:ext>
              </a:extLst>
            </p:cNvPr>
            <p:cNvGrpSpPr/>
            <p:nvPr/>
          </p:nvGrpSpPr>
          <p:grpSpPr>
            <a:xfrm>
              <a:off x="2585436" y="3447393"/>
              <a:ext cx="83677" cy="609600"/>
              <a:chOff x="5155088" y="892304"/>
              <a:chExt cx="675869" cy="4931202"/>
            </a:xfrm>
          </p:grpSpPr>
          <p:sp>
            <p:nvSpPr>
              <p:cNvPr id="281" name="Cube 280">
                <a:extLst>
                  <a:ext uri="{FF2B5EF4-FFF2-40B4-BE49-F238E27FC236}">
                    <a16:creationId xmlns:a16="http://schemas.microsoft.com/office/drawing/2014/main" id="{DC5DA427-7E04-4946-AF10-468D9B91DF15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Cube 281">
                <a:extLst>
                  <a:ext uri="{FF2B5EF4-FFF2-40B4-BE49-F238E27FC236}">
                    <a16:creationId xmlns:a16="http://schemas.microsoft.com/office/drawing/2014/main" id="{F8204A6D-16E5-40E0-852A-728FCDDCF711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Cube 282">
                <a:extLst>
                  <a:ext uri="{FF2B5EF4-FFF2-40B4-BE49-F238E27FC236}">
                    <a16:creationId xmlns:a16="http://schemas.microsoft.com/office/drawing/2014/main" id="{143CFF87-3231-42C4-8952-2B16EA376476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Cube 283">
                <a:extLst>
                  <a:ext uri="{FF2B5EF4-FFF2-40B4-BE49-F238E27FC236}">
                    <a16:creationId xmlns:a16="http://schemas.microsoft.com/office/drawing/2014/main" id="{08CB14C0-0562-4A1D-8E0D-5229AA1CE2C6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Cube 284">
                <a:extLst>
                  <a:ext uri="{FF2B5EF4-FFF2-40B4-BE49-F238E27FC236}">
                    <a16:creationId xmlns:a16="http://schemas.microsoft.com/office/drawing/2014/main" id="{EED097BD-69F4-4B71-A07A-9474A009328F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6" name="Cube 285">
                <a:extLst>
                  <a:ext uri="{FF2B5EF4-FFF2-40B4-BE49-F238E27FC236}">
                    <a16:creationId xmlns:a16="http://schemas.microsoft.com/office/drawing/2014/main" id="{80893AFC-1991-439F-8FFB-35B50565FF1B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Cube 286">
                <a:extLst>
                  <a:ext uri="{FF2B5EF4-FFF2-40B4-BE49-F238E27FC236}">
                    <a16:creationId xmlns:a16="http://schemas.microsoft.com/office/drawing/2014/main" id="{71F83BBA-0976-44AC-84A9-752EF75B0BC1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8" name="Cube 287">
                <a:extLst>
                  <a:ext uri="{FF2B5EF4-FFF2-40B4-BE49-F238E27FC236}">
                    <a16:creationId xmlns:a16="http://schemas.microsoft.com/office/drawing/2014/main" id="{1C86D82E-0EAB-4569-8DBB-7D255920E7A3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Cube 288">
                <a:extLst>
                  <a:ext uri="{FF2B5EF4-FFF2-40B4-BE49-F238E27FC236}">
                    <a16:creationId xmlns:a16="http://schemas.microsoft.com/office/drawing/2014/main" id="{1F63188B-A879-422C-B489-76EA59774F88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Cube 289">
                <a:extLst>
                  <a:ext uri="{FF2B5EF4-FFF2-40B4-BE49-F238E27FC236}">
                    <a16:creationId xmlns:a16="http://schemas.microsoft.com/office/drawing/2014/main" id="{5A94D50E-0873-4E5B-8E60-00ED1840EE4C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D2360596-F58C-466E-9183-176FC246188A}"/>
                </a:ext>
              </a:extLst>
            </p:cNvPr>
            <p:cNvGrpSpPr/>
            <p:nvPr/>
          </p:nvGrpSpPr>
          <p:grpSpPr>
            <a:xfrm>
              <a:off x="2648080" y="3447393"/>
              <a:ext cx="83677" cy="609600"/>
              <a:chOff x="5155088" y="892304"/>
              <a:chExt cx="675869" cy="4931202"/>
            </a:xfrm>
          </p:grpSpPr>
          <p:sp>
            <p:nvSpPr>
              <p:cNvPr id="271" name="Cube 270">
                <a:extLst>
                  <a:ext uri="{FF2B5EF4-FFF2-40B4-BE49-F238E27FC236}">
                    <a16:creationId xmlns:a16="http://schemas.microsoft.com/office/drawing/2014/main" id="{F15A9C5E-BE33-46F1-8C5B-7460D36E363F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Cube 271">
                <a:extLst>
                  <a:ext uri="{FF2B5EF4-FFF2-40B4-BE49-F238E27FC236}">
                    <a16:creationId xmlns:a16="http://schemas.microsoft.com/office/drawing/2014/main" id="{AE2B9D1C-0508-438A-9ECA-0FF0AA909FE3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Cube 272">
                <a:extLst>
                  <a:ext uri="{FF2B5EF4-FFF2-40B4-BE49-F238E27FC236}">
                    <a16:creationId xmlns:a16="http://schemas.microsoft.com/office/drawing/2014/main" id="{16D319B0-D3DB-4FA5-979A-DCB85527BF25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Cube 273">
                <a:extLst>
                  <a:ext uri="{FF2B5EF4-FFF2-40B4-BE49-F238E27FC236}">
                    <a16:creationId xmlns:a16="http://schemas.microsoft.com/office/drawing/2014/main" id="{C9232C93-6FCE-48D1-80B2-8F05DBA24525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Cube 274">
                <a:extLst>
                  <a:ext uri="{FF2B5EF4-FFF2-40B4-BE49-F238E27FC236}">
                    <a16:creationId xmlns:a16="http://schemas.microsoft.com/office/drawing/2014/main" id="{9EA0F4D0-1FAF-4DD1-9A05-EF2D732E4A21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6" name="Cube 275">
                <a:extLst>
                  <a:ext uri="{FF2B5EF4-FFF2-40B4-BE49-F238E27FC236}">
                    <a16:creationId xmlns:a16="http://schemas.microsoft.com/office/drawing/2014/main" id="{9C492283-5B46-4E4D-9BD7-0DE0404694AA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Cube 276">
                <a:extLst>
                  <a:ext uri="{FF2B5EF4-FFF2-40B4-BE49-F238E27FC236}">
                    <a16:creationId xmlns:a16="http://schemas.microsoft.com/office/drawing/2014/main" id="{5DB3EFA0-BC81-4135-BBF3-BDEDC39B635F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8" name="Cube 277">
                <a:extLst>
                  <a:ext uri="{FF2B5EF4-FFF2-40B4-BE49-F238E27FC236}">
                    <a16:creationId xmlns:a16="http://schemas.microsoft.com/office/drawing/2014/main" id="{3D57DCBF-B7A8-4E4C-AA43-275B00BAF8B2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Cube 278">
                <a:extLst>
                  <a:ext uri="{FF2B5EF4-FFF2-40B4-BE49-F238E27FC236}">
                    <a16:creationId xmlns:a16="http://schemas.microsoft.com/office/drawing/2014/main" id="{8581234C-F2A3-40D8-9439-F7A3CFBE7BCD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Cube 279">
                <a:extLst>
                  <a:ext uri="{FF2B5EF4-FFF2-40B4-BE49-F238E27FC236}">
                    <a16:creationId xmlns:a16="http://schemas.microsoft.com/office/drawing/2014/main" id="{DFE009FA-AB86-4B87-87E7-584970C175EE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FA0FC499-DBD0-4435-8CAF-2C026E4D1CA0}"/>
                </a:ext>
              </a:extLst>
            </p:cNvPr>
            <p:cNvGrpSpPr/>
            <p:nvPr/>
          </p:nvGrpSpPr>
          <p:grpSpPr>
            <a:xfrm>
              <a:off x="2707925" y="3447393"/>
              <a:ext cx="83677" cy="609600"/>
              <a:chOff x="5155088" y="892304"/>
              <a:chExt cx="675869" cy="4931202"/>
            </a:xfrm>
          </p:grpSpPr>
          <p:sp>
            <p:nvSpPr>
              <p:cNvPr id="261" name="Cube 260">
                <a:extLst>
                  <a:ext uri="{FF2B5EF4-FFF2-40B4-BE49-F238E27FC236}">
                    <a16:creationId xmlns:a16="http://schemas.microsoft.com/office/drawing/2014/main" id="{E2795DCF-0033-4F44-B1E8-DF844107492B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Cube 261">
                <a:extLst>
                  <a:ext uri="{FF2B5EF4-FFF2-40B4-BE49-F238E27FC236}">
                    <a16:creationId xmlns:a16="http://schemas.microsoft.com/office/drawing/2014/main" id="{DC99AB62-DCA7-46D6-B71F-A32FCFEC25D2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Cube 262">
                <a:extLst>
                  <a:ext uri="{FF2B5EF4-FFF2-40B4-BE49-F238E27FC236}">
                    <a16:creationId xmlns:a16="http://schemas.microsoft.com/office/drawing/2014/main" id="{11ABD965-6262-4B57-B2C8-0F3B9270AF0D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Cube 263">
                <a:extLst>
                  <a:ext uri="{FF2B5EF4-FFF2-40B4-BE49-F238E27FC236}">
                    <a16:creationId xmlns:a16="http://schemas.microsoft.com/office/drawing/2014/main" id="{35AA06D6-83D1-4610-AC59-DE955378C06A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Cube 264">
                <a:extLst>
                  <a:ext uri="{FF2B5EF4-FFF2-40B4-BE49-F238E27FC236}">
                    <a16:creationId xmlns:a16="http://schemas.microsoft.com/office/drawing/2014/main" id="{5B717B39-FE82-4631-B22A-8371A049A706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6" name="Cube 265">
                <a:extLst>
                  <a:ext uri="{FF2B5EF4-FFF2-40B4-BE49-F238E27FC236}">
                    <a16:creationId xmlns:a16="http://schemas.microsoft.com/office/drawing/2014/main" id="{CF51D6E4-A735-4024-B557-859DFCC40283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Cube 266">
                <a:extLst>
                  <a:ext uri="{FF2B5EF4-FFF2-40B4-BE49-F238E27FC236}">
                    <a16:creationId xmlns:a16="http://schemas.microsoft.com/office/drawing/2014/main" id="{DA7815AA-5EDD-4CAD-B49E-741781ED9E64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8" name="Cube 267">
                <a:extLst>
                  <a:ext uri="{FF2B5EF4-FFF2-40B4-BE49-F238E27FC236}">
                    <a16:creationId xmlns:a16="http://schemas.microsoft.com/office/drawing/2014/main" id="{2D68237D-3410-4581-A60D-43814617687C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Cube 268">
                <a:extLst>
                  <a:ext uri="{FF2B5EF4-FFF2-40B4-BE49-F238E27FC236}">
                    <a16:creationId xmlns:a16="http://schemas.microsoft.com/office/drawing/2014/main" id="{B1AECB68-DF53-40DD-A2E7-99DD2643B29D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Cube 269">
                <a:extLst>
                  <a:ext uri="{FF2B5EF4-FFF2-40B4-BE49-F238E27FC236}">
                    <a16:creationId xmlns:a16="http://schemas.microsoft.com/office/drawing/2014/main" id="{7B1A3467-4EBE-4787-8278-43B0DC67A8F0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E726E5BB-EB53-4ED7-92EC-550F18B2FF1B}"/>
                </a:ext>
              </a:extLst>
            </p:cNvPr>
            <p:cNvGrpSpPr/>
            <p:nvPr/>
          </p:nvGrpSpPr>
          <p:grpSpPr>
            <a:xfrm>
              <a:off x="2769862" y="3447393"/>
              <a:ext cx="83677" cy="609600"/>
              <a:chOff x="5155088" y="892304"/>
              <a:chExt cx="675869" cy="4931202"/>
            </a:xfrm>
          </p:grpSpPr>
          <p:sp>
            <p:nvSpPr>
              <p:cNvPr id="251" name="Cube 250">
                <a:extLst>
                  <a:ext uri="{FF2B5EF4-FFF2-40B4-BE49-F238E27FC236}">
                    <a16:creationId xmlns:a16="http://schemas.microsoft.com/office/drawing/2014/main" id="{11B7519C-A615-4953-88B8-3442F27291EA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Cube 251">
                <a:extLst>
                  <a:ext uri="{FF2B5EF4-FFF2-40B4-BE49-F238E27FC236}">
                    <a16:creationId xmlns:a16="http://schemas.microsoft.com/office/drawing/2014/main" id="{85182BB5-EC2A-407A-A645-FB6D0E1EBE5B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Cube 252">
                <a:extLst>
                  <a:ext uri="{FF2B5EF4-FFF2-40B4-BE49-F238E27FC236}">
                    <a16:creationId xmlns:a16="http://schemas.microsoft.com/office/drawing/2014/main" id="{11817246-429C-4597-AA41-008ABB1D46ED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Cube 253">
                <a:extLst>
                  <a:ext uri="{FF2B5EF4-FFF2-40B4-BE49-F238E27FC236}">
                    <a16:creationId xmlns:a16="http://schemas.microsoft.com/office/drawing/2014/main" id="{025765C2-CFC5-4437-AE61-D9EA013ED1A9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Cube 254">
                <a:extLst>
                  <a:ext uri="{FF2B5EF4-FFF2-40B4-BE49-F238E27FC236}">
                    <a16:creationId xmlns:a16="http://schemas.microsoft.com/office/drawing/2014/main" id="{EECD7C36-41C7-4A58-A357-1BEFE0EEA501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6" name="Cube 255">
                <a:extLst>
                  <a:ext uri="{FF2B5EF4-FFF2-40B4-BE49-F238E27FC236}">
                    <a16:creationId xmlns:a16="http://schemas.microsoft.com/office/drawing/2014/main" id="{CBD99559-F4CE-4B4B-BF22-690D7D39041F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Cube 256">
                <a:extLst>
                  <a:ext uri="{FF2B5EF4-FFF2-40B4-BE49-F238E27FC236}">
                    <a16:creationId xmlns:a16="http://schemas.microsoft.com/office/drawing/2014/main" id="{32097B70-A6F2-4322-9282-8DF30B74DC13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8" name="Cube 257">
                <a:extLst>
                  <a:ext uri="{FF2B5EF4-FFF2-40B4-BE49-F238E27FC236}">
                    <a16:creationId xmlns:a16="http://schemas.microsoft.com/office/drawing/2014/main" id="{A3D8AF6B-E0B5-4AEE-BD59-D09C286388D3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Cube 258">
                <a:extLst>
                  <a:ext uri="{FF2B5EF4-FFF2-40B4-BE49-F238E27FC236}">
                    <a16:creationId xmlns:a16="http://schemas.microsoft.com/office/drawing/2014/main" id="{3C79729E-32B4-46E8-B2C7-BCB677AD81E0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Cube 259">
                <a:extLst>
                  <a:ext uri="{FF2B5EF4-FFF2-40B4-BE49-F238E27FC236}">
                    <a16:creationId xmlns:a16="http://schemas.microsoft.com/office/drawing/2014/main" id="{6B0C666B-8273-4960-838D-97E4E0E4198D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83AA5579-4EEE-4B81-9F83-F50932DF6C97}"/>
                </a:ext>
              </a:extLst>
            </p:cNvPr>
            <p:cNvGrpSpPr/>
            <p:nvPr/>
          </p:nvGrpSpPr>
          <p:grpSpPr>
            <a:xfrm>
              <a:off x="2830257" y="3447393"/>
              <a:ext cx="83677" cy="609600"/>
              <a:chOff x="5155088" y="892304"/>
              <a:chExt cx="675869" cy="4931202"/>
            </a:xfrm>
          </p:grpSpPr>
          <p:sp>
            <p:nvSpPr>
              <p:cNvPr id="241" name="Cube 240">
                <a:extLst>
                  <a:ext uri="{FF2B5EF4-FFF2-40B4-BE49-F238E27FC236}">
                    <a16:creationId xmlns:a16="http://schemas.microsoft.com/office/drawing/2014/main" id="{5591E0CA-59BB-4519-A9E0-3BBA2E457252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Cube 241">
                <a:extLst>
                  <a:ext uri="{FF2B5EF4-FFF2-40B4-BE49-F238E27FC236}">
                    <a16:creationId xmlns:a16="http://schemas.microsoft.com/office/drawing/2014/main" id="{AB941C2B-CF16-409E-A856-302FB750D1EB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Cube 242">
                <a:extLst>
                  <a:ext uri="{FF2B5EF4-FFF2-40B4-BE49-F238E27FC236}">
                    <a16:creationId xmlns:a16="http://schemas.microsoft.com/office/drawing/2014/main" id="{414E5347-BC24-4B86-B855-A94C14B54D60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Cube 243">
                <a:extLst>
                  <a:ext uri="{FF2B5EF4-FFF2-40B4-BE49-F238E27FC236}">
                    <a16:creationId xmlns:a16="http://schemas.microsoft.com/office/drawing/2014/main" id="{178BA3D6-1FD4-4218-A3A9-23D64EA21A5E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Cube 244">
                <a:extLst>
                  <a:ext uri="{FF2B5EF4-FFF2-40B4-BE49-F238E27FC236}">
                    <a16:creationId xmlns:a16="http://schemas.microsoft.com/office/drawing/2014/main" id="{0F0DF183-C56A-4F11-A03F-F1ED1B67435B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6" name="Cube 245">
                <a:extLst>
                  <a:ext uri="{FF2B5EF4-FFF2-40B4-BE49-F238E27FC236}">
                    <a16:creationId xmlns:a16="http://schemas.microsoft.com/office/drawing/2014/main" id="{4E1C7D8E-28B7-4D80-B326-862CCA688BF4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Cube 246">
                <a:extLst>
                  <a:ext uri="{FF2B5EF4-FFF2-40B4-BE49-F238E27FC236}">
                    <a16:creationId xmlns:a16="http://schemas.microsoft.com/office/drawing/2014/main" id="{156B1BE9-D2CB-4CB5-B35B-A749843E8A97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8" name="Cube 247">
                <a:extLst>
                  <a:ext uri="{FF2B5EF4-FFF2-40B4-BE49-F238E27FC236}">
                    <a16:creationId xmlns:a16="http://schemas.microsoft.com/office/drawing/2014/main" id="{EF9AB4EC-C422-4BD7-ABDA-AC69BE65EC7A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Cube 248">
                <a:extLst>
                  <a:ext uri="{FF2B5EF4-FFF2-40B4-BE49-F238E27FC236}">
                    <a16:creationId xmlns:a16="http://schemas.microsoft.com/office/drawing/2014/main" id="{DA63DD5B-3389-4851-A1F5-11969FE38E4F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Cube 249">
                <a:extLst>
                  <a:ext uri="{FF2B5EF4-FFF2-40B4-BE49-F238E27FC236}">
                    <a16:creationId xmlns:a16="http://schemas.microsoft.com/office/drawing/2014/main" id="{9665CD07-B654-462E-99A1-AABFCD3857DD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63BD01A7-4DA6-44BC-A455-5AE35426AE54}"/>
                </a:ext>
              </a:extLst>
            </p:cNvPr>
            <p:cNvGrpSpPr/>
            <p:nvPr/>
          </p:nvGrpSpPr>
          <p:grpSpPr>
            <a:xfrm>
              <a:off x="2891644" y="3447393"/>
              <a:ext cx="83677" cy="609600"/>
              <a:chOff x="5155088" y="892304"/>
              <a:chExt cx="675869" cy="4931202"/>
            </a:xfrm>
          </p:grpSpPr>
          <p:sp>
            <p:nvSpPr>
              <p:cNvPr id="231" name="Cube 230">
                <a:extLst>
                  <a:ext uri="{FF2B5EF4-FFF2-40B4-BE49-F238E27FC236}">
                    <a16:creationId xmlns:a16="http://schemas.microsoft.com/office/drawing/2014/main" id="{B52EA429-D43D-463C-BDA1-DDE07720A7F7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Cube 231">
                <a:extLst>
                  <a:ext uri="{FF2B5EF4-FFF2-40B4-BE49-F238E27FC236}">
                    <a16:creationId xmlns:a16="http://schemas.microsoft.com/office/drawing/2014/main" id="{BE9F8CEA-11B7-473B-AF3B-97DD5AD28BAC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Cube 232">
                <a:extLst>
                  <a:ext uri="{FF2B5EF4-FFF2-40B4-BE49-F238E27FC236}">
                    <a16:creationId xmlns:a16="http://schemas.microsoft.com/office/drawing/2014/main" id="{DD43FD88-7A8E-4920-B80C-D148B779939F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Cube 233">
                <a:extLst>
                  <a:ext uri="{FF2B5EF4-FFF2-40B4-BE49-F238E27FC236}">
                    <a16:creationId xmlns:a16="http://schemas.microsoft.com/office/drawing/2014/main" id="{4C6ADC9D-B2B0-4616-A915-AE204582B02C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Cube 234">
                <a:extLst>
                  <a:ext uri="{FF2B5EF4-FFF2-40B4-BE49-F238E27FC236}">
                    <a16:creationId xmlns:a16="http://schemas.microsoft.com/office/drawing/2014/main" id="{B4FF3BB5-4A71-4138-906E-B1CA08F91513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6" name="Cube 235">
                <a:extLst>
                  <a:ext uri="{FF2B5EF4-FFF2-40B4-BE49-F238E27FC236}">
                    <a16:creationId xmlns:a16="http://schemas.microsoft.com/office/drawing/2014/main" id="{9A2BC53F-A5F8-422F-801E-C1C93C30D47B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Cube 236">
                <a:extLst>
                  <a:ext uri="{FF2B5EF4-FFF2-40B4-BE49-F238E27FC236}">
                    <a16:creationId xmlns:a16="http://schemas.microsoft.com/office/drawing/2014/main" id="{891459C3-2E54-4701-8903-994252C9EBDF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8" name="Cube 237">
                <a:extLst>
                  <a:ext uri="{FF2B5EF4-FFF2-40B4-BE49-F238E27FC236}">
                    <a16:creationId xmlns:a16="http://schemas.microsoft.com/office/drawing/2014/main" id="{CA076728-5E81-4348-89AB-9903F869D1BF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Cube 238">
                <a:extLst>
                  <a:ext uri="{FF2B5EF4-FFF2-40B4-BE49-F238E27FC236}">
                    <a16:creationId xmlns:a16="http://schemas.microsoft.com/office/drawing/2014/main" id="{7444B16D-8C67-4CDC-9FB1-7E6F429510E6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Cube 239">
                <a:extLst>
                  <a:ext uri="{FF2B5EF4-FFF2-40B4-BE49-F238E27FC236}">
                    <a16:creationId xmlns:a16="http://schemas.microsoft.com/office/drawing/2014/main" id="{D14C4C43-3171-4864-8374-A36311987CA9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A0045576-7033-4B6F-BB11-6DEC82459963}"/>
                </a:ext>
              </a:extLst>
            </p:cNvPr>
            <p:cNvGrpSpPr/>
            <p:nvPr/>
          </p:nvGrpSpPr>
          <p:grpSpPr>
            <a:xfrm>
              <a:off x="2952039" y="3447393"/>
              <a:ext cx="83677" cy="609600"/>
              <a:chOff x="5155088" y="892304"/>
              <a:chExt cx="675869" cy="4931202"/>
            </a:xfrm>
          </p:grpSpPr>
          <p:sp>
            <p:nvSpPr>
              <p:cNvPr id="221" name="Cube 220">
                <a:extLst>
                  <a:ext uri="{FF2B5EF4-FFF2-40B4-BE49-F238E27FC236}">
                    <a16:creationId xmlns:a16="http://schemas.microsoft.com/office/drawing/2014/main" id="{249F96DB-DCF0-4494-816B-9D6658A0812D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Cube 221">
                <a:extLst>
                  <a:ext uri="{FF2B5EF4-FFF2-40B4-BE49-F238E27FC236}">
                    <a16:creationId xmlns:a16="http://schemas.microsoft.com/office/drawing/2014/main" id="{48A9AED0-C44C-4C91-9144-80BB9C181BE2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Cube 222">
                <a:extLst>
                  <a:ext uri="{FF2B5EF4-FFF2-40B4-BE49-F238E27FC236}">
                    <a16:creationId xmlns:a16="http://schemas.microsoft.com/office/drawing/2014/main" id="{696D6ED9-8960-4B1E-B371-3D38F6872B80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Cube 223">
                <a:extLst>
                  <a:ext uri="{FF2B5EF4-FFF2-40B4-BE49-F238E27FC236}">
                    <a16:creationId xmlns:a16="http://schemas.microsoft.com/office/drawing/2014/main" id="{5D0EF556-C9B4-4AA8-97DF-92D51303F4F2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Cube 224">
                <a:extLst>
                  <a:ext uri="{FF2B5EF4-FFF2-40B4-BE49-F238E27FC236}">
                    <a16:creationId xmlns:a16="http://schemas.microsoft.com/office/drawing/2014/main" id="{A758A8BC-8A20-49BB-AF3A-F7EAB52405AE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6" name="Cube 225">
                <a:extLst>
                  <a:ext uri="{FF2B5EF4-FFF2-40B4-BE49-F238E27FC236}">
                    <a16:creationId xmlns:a16="http://schemas.microsoft.com/office/drawing/2014/main" id="{9DE2F268-8AC4-4F57-851B-06EEE48132DC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Cube 226">
                <a:extLst>
                  <a:ext uri="{FF2B5EF4-FFF2-40B4-BE49-F238E27FC236}">
                    <a16:creationId xmlns:a16="http://schemas.microsoft.com/office/drawing/2014/main" id="{2C3522E7-C965-4812-AB70-851C4DEE8EA1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8" name="Cube 227">
                <a:extLst>
                  <a:ext uri="{FF2B5EF4-FFF2-40B4-BE49-F238E27FC236}">
                    <a16:creationId xmlns:a16="http://schemas.microsoft.com/office/drawing/2014/main" id="{12EA7692-CB60-4257-874E-6ADBFE446C40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Cube 228">
                <a:extLst>
                  <a:ext uri="{FF2B5EF4-FFF2-40B4-BE49-F238E27FC236}">
                    <a16:creationId xmlns:a16="http://schemas.microsoft.com/office/drawing/2014/main" id="{33C955A9-8723-44E9-AA73-0DC7FEE8DACE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Cube 229">
                <a:extLst>
                  <a:ext uri="{FF2B5EF4-FFF2-40B4-BE49-F238E27FC236}">
                    <a16:creationId xmlns:a16="http://schemas.microsoft.com/office/drawing/2014/main" id="{DD80C0A8-0FFA-44D3-ACEA-C37154ACE06D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21" name="Group 320">
            <a:extLst>
              <a:ext uri="{FF2B5EF4-FFF2-40B4-BE49-F238E27FC236}">
                <a16:creationId xmlns:a16="http://schemas.microsoft.com/office/drawing/2014/main" id="{B59C3237-8F3D-4B24-8063-950C3E88D66B}"/>
              </a:ext>
            </a:extLst>
          </p:cNvPr>
          <p:cNvGrpSpPr/>
          <p:nvPr/>
        </p:nvGrpSpPr>
        <p:grpSpPr>
          <a:xfrm>
            <a:off x="8882792" y="4599880"/>
            <a:ext cx="198518" cy="1471965"/>
            <a:chOff x="5155088" y="892304"/>
            <a:chExt cx="675869" cy="4931202"/>
          </a:xfrm>
        </p:grpSpPr>
        <p:sp>
          <p:nvSpPr>
            <p:cNvPr id="322" name="Cube 321">
              <a:extLst>
                <a:ext uri="{FF2B5EF4-FFF2-40B4-BE49-F238E27FC236}">
                  <a16:creationId xmlns:a16="http://schemas.microsoft.com/office/drawing/2014/main" id="{DCE7E21B-06FF-4C30-8ECD-C1A4F4FF070C}"/>
                </a:ext>
              </a:extLst>
            </p:cNvPr>
            <p:cNvSpPr/>
            <p:nvPr/>
          </p:nvSpPr>
          <p:spPr>
            <a:xfrm>
              <a:off x="5155096" y="5187402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Cube 322">
              <a:extLst>
                <a:ext uri="{FF2B5EF4-FFF2-40B4-BE49-F238E27FC236}">
                  <a16:creationId xmlns:a16="http://schemas.microsoft.com/office/drawing/2014/main" id="{CDC98A91-6A3C-4F5C-9EDF-97C9C3F26463}"/>
                </a:ext>
              </a:extLst>
            </p:cNvPr>
            <p:cNvSpPr/>
            <p:nvPr/>
          </p:nvSpPr>
          <p:spPr>
            <a:xfrm>
              <a:off x="5155095" y="4710323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Cube 323">
              <a:extLst>
                <a:ext uri="{FF2B5EF4-FFF2-40B4-BE49-F238E27FC236}">
                  <a16:creationId xmlns:a16="http://schemas.microsoft.com/office/drawing/2014/main" id="{93ED9618-DD9E-46AA-B810-D979ECB51E12}"/>
                </a:ext>
              </a:extLst>
            </p:cNvPr>
            <p:cNvSpPr/>
            <p:nvPr/>
          </p:nvSpPr>
          <p:spPr>
            <a:xfrm>
              <a:off x="5155094" y="4233244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Cube 324">
              <a:extLst>
                <a:ext uri="{FF2B5EF4-FFF2-40B4-BE49-F238E27FC236}">
                  <a16:creationId xmlns:a16="http://schemas.microsoft.com/office/drawing/2014/main" id="{C22A30B6-570D-4743-828D-4F61A56117E6}"/>
                </a:ext>
              </a:extLst>
            </p:cNvPr>
            <p:cNvSpPr/>
            <p:nvPr/>
          </p:nvSpPr>
          <p:spPr>
            <a:xfrm>
              <a:off x="5155093" y="3756165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Cube 325">
              <a:extLst>
                <a:ext uri="{FF2B5EF4-FFF2-40B4-BE49-F238E27FC236}">
                  <a16:creationId xmlns:a16="http://schemas.microsoft.com/office/drawing/2014/main" id="{7BE28E3B-7E1A-4CAB-B5FF-54640F81E26B}"/>
                </a:ext>
              </a:extLst>
            </p:cNvPr>
            <p:cNvSpPr/>
            <p:nvPr/>
          </p:nvSpPr>
          <p:spPr>
            <a:xfrm>
              <a:off x="5155092" y="3279086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7" name="Cube 326">
              <a:extLst>
                <a:ext uri="{FF2B5EF4-FFF2-40B4-BE49-F238E27FC236}">
                  <a16:creationId xmlns:a16="http://schemas.microsoft.com/office/drawing/2014/main" id="{BF09B7BF-1097-4C46-BD09-37C44F6AE407}"/>
                </a:ext>
              </a:extLst>
            </p:cNvPr>
            <p:cNvSpPr/>
            <p:nvPr/>
          </p:nvSpPr>
          <p:spPr>
            <a:xfrm>
              <a:off x="5155091" y="2801560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Cube 327">
              <a:extLst>
                <a:ext uri="{FF2B5EF4-FFF2-40B4-BE49-F238E27FC236}">
                  <a16:creationId xmlns:a16="http://schemas.microsoft.com/office/drawing/2014/main" id="{DB2915C3-ED6F-4A2C-82E3-549F7C9B6F1B}"/>
                </a:ext>
              </a:extLst>
            </p:cNvPr>
            <p:cNvSpPr/>
            <p:nvPr/>
          </p:nvSpPr>
          <p:spPr>
            <a:xfrm>
              <a:off x="5155090" y="2324034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9" name="Cube 328">
              <a:extLst>
                <a:ext uri="{FF2B5EF4-FFF2-40B4-BE49-F238E27FC236}">
                  <a16:creationId xmlns:a16="http://schemas.microsoft.com/office/drawing/2014/main" id="{308B4395-D757-4B8B-B71F-B283C54D9227}"/>
                </a:ext>
              </a:extLst>
            </p:cNvPr>
            <p:cNvSpPr/>
            <p:nvPr/>
          </p:nvSpPr>
          <p:spPr>
            <a:xfrm>
              <a:off x="5155089" y="1846508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Cube 329">
              <a:extLst>
                <a:ext uri="{FF2B5EF4-FFF2-40B4-BE49-F238E27FC236}">
                  <a16:creationId xmlns:a16="http://schemas.microsoft.com/office/drawing/2014/main" id="{8A30AE73-5261-4F3E-9564-BD855E78C38F}"/>
                </a:ext>
              </a:extLst>
            </p:cNvPr>
            <p:cNvSpPr/>
            <p:nvPr/>
          </p:nvSpPr>
          <p:spPr>
            <a:xfrm>
              <a:off x="5155088" y="1368982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Cube 330">
              <a:extLst>
                <a:ext uri="{FF2B5EF4-FFF2-40B4-BE49-F238E27FC236}">
                  <a16:creationId xmlns:a16="http://schemas.microsoft.com/office/drawing/2014/main" id="{61053F71-628D-4F66-8E46-E31E81ED070F}"/>
                </a:ext>
              </a:extLst>
            </p:cNvPr>
            <p:cNvSpPr/>
            <p:nvPr/>
          </p:nvSpPr>
          <p:spPr>
            <a:xfrm>
              <a:off x="5155088" y="892304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8D4BF559-403E-4249-8870-48A771A4753E}"/>
              </a:ext>
            </a:extLst>
          </p:cNvPr>
          <p:cNvGrpSpPr/>
          <p:nvPr/>
        </p:nvGrpSpPr>
        <p:grpSpPr>
          <a:xfrm>
            <a:off x="9152492" y="4599880"/>
            <a:ext cx="198518" cy="1471965"/>
            <a:chOff x="5155088" y="892304"/>
            <a:chExt cx="675869" cy="4931202"/>
          </a:xfrm>
        </p:grpSpPr>
        <p:sp>
          <p:nvSpPr>
            <p:cNvPr id="333" name="Cube 332">
              <a:extLst>
                <a:ext uri="{FF2B5EF4-FFF2-40B4-BE49-F238E27FC236}">
                  <a16:creationId xmlns:a16="http://schemas.microsoft.com/office/drawing/2014/main" id="{0DF03E76-D9F9-4FDF-B9B5-E1814CF2DB6C}"/>
                </a:ext>
              </a:extLst>
            </p:cNvPr>
            <p:cNvSpPr/>
            <p:nvPr/>
          </p:nvSpPr>
          <p:spPr>
            <a:xfrm>
              <a:off x="5155096" y="5187402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Cube 333">
              <a:extLst>
                <a:ext uri="{FF2B5EF4-FFF2-40B4-BE49-F238E27FC236}">
                  <a16:creationId xmlns:a16="http://schemas.microsoft.com/office/drawing/2014/main" id="{FDF42FD6-6055-456D-98A9-0FF7EF765B1B}"/>
                </a:ext>
              </a:extLst>
            </p:cNvPr>
            <p:cNvSpPr/>
            <p:nvPr/>
          </p:nvSpPr>
          <p:spPr>
            <a:xfrm>
              <a:off x="5155095" y="4710323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Cube 334">
              <a:extLst>
                <a:ext uri="{FF2B5EF4-FFF2-40B4-BE49-F238E27FC236}">
                  <a16:creationId xmlns:a16="http://schemas.microsoft.com/office/drawing/2014/main" id="{C0D536E7-B532-477A-A905-164439FA04ED}"/>
                </a:ext>
              </a:extLst>
            </p:cNvPr>
            <p:cNvSpPr/>
            <p:nvPr/>
          </p:nvSpPr>
          <p:spPr>
            <a:xfrm>
              <a:off x="5155094" y="4233244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Cube 335">
              <a:extLst>
                <a:ext uri="{FF2B5EF4-FFF2-40B4-BE49-F238E27FC236}">
                  <a16:creationId xmlns:a16="http://schemas.microsoft.com/office/drawing/2014/main" id="{8B1E64FA-1A92-4DEF-A142-23E4F20ABB24}"/>
                </a:ext>
              </a:extLst>
            </p:cNvPr>
            <p:cNvSpPr/>
            <p:nvPr/>
          </p:nvSpPr>
          <p:spPr>
            <a:xfrm>
              <a:off x="5155093" y="3756165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Cube 336">
              <a:extLst>
                <a:ext uri="{FF2B5EF4-FFF2-40B4-BE49-F238E27FC236}">
                  <a16:creationId xmlns:a16="http://schemas.microsoft.com/office/drawing/2014/main" id="{62E70803-92DB-416B-B0F2-89AB82251C04}"/>
                </a:ext>
              </a:extLst>
            </p:cNvPr>
            <p:cNvSpPr/>
            <p:nvPr/>
          </p:nvSpPr>
          <p:spPr>
            <a:xfrm>
              <a:off x="5155092" y="3279086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8" name="Cube 337">
              <a:extLst>
                <a:ext uri="{FF2B5EF4-FFF2-40B4-BE49-F238E27FC236}">
                  <a16:creationId xmlns:a16="http://schemas.microsoft.com/office/drawing/2014/main" id="{9E9176D0-AC13-479D-9896-73F803927E01}"/>
                </a:ext>
              </a:extLst>
            </p:cNvPr>
            <p:cNvSpPr/>
            <p:nvPr/>
          </p:nvSpPr>
          <p:spPr>
            <a:xfrm>
              <a:off x="5155091" y="2801560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Cube 338">
              <a:extLst>
                <a:ext uri="{FF2B5EF4-FFF2-40B4-BE49-F238E27FC236}">
                  <a16:creationId xmlns:a16="http://schemas.microsoft.com/office/drawing/2014/main" id="{B6FE114D-0C4C-4013-A6FE-9030D6BBD349}"/>
                </a:ext>
              </a:extLst>
            </p:cNvPr>
            <p:cNvSpPr/>
            <p:nvPr/>
          </p:nvSpPr>
          <p:spPr>
            <a:xfrm>
              <a:off x="5155090" y="2324034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0" name="Cube 339">
              <a:extLst>
                <a:ext uri="{FF2B5EF4-FFF2-40B4-BE49-F238E27FC236}">
                  <a16:creationId xmlns:a16="http://schemas.microsoft.com/office/drawing/2014/main" id="{35F477B1-A7C1-4099-8026-792B4CECED20}"/>
                </a:ext>
              </a:extLst>
            </p:cNvPr>
            <p:cNvSpPr/>
            <p:nvPr/>
          </p:nvSpPr>
          <p:spPr>
            <a:xfrm>
              <a:off x="5155089" y="1846508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Cube 340">
              <a:extLst>
                <a:ext uri="{FF2B5EF4-FFF2-40B4-BE49-F238E27FC236}">
                  <a16:creationId xmlns:a16="http://schemas.microsoft.com/office/drawing/2014/main" id="{2C979142-10FA-4547-B1BC-13BD23B792DB}"/>
                </a:ext>
              </a:extLst>
            </p:cNvPr>
            <p:cNvSpPr/>
            <p:nvPr/>
          </p:nvSpPr>
          <p:spPr>
            <a:xfrm>
              <a:off x="5155088" y="1368982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Cube 341">
              <a:extLst>
                <a:ext uri="{FF2B5EF4-FFF2-40B4-BE49-F238E27FC236}">
                  <a16:creationId xmlns:a16="http://schemas.microsoft.com/office/drawing/2014/main" id="{8C60D3DD-4523-425D-BB75-093596D90B54}"/>
                </a:ext>
              </a:extLst>
            </p:cNvPr>
            <p:cNvSpPr/>
            <p:nvPr/>
          </p:nvSpPr>
          <p:spPr>
            <a:xfrm>
              <a:off x="5155088" y="892304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C2951470-E061-4441-84B1-BD9670B9685C}"/>
              </a:ext>
            </a:extLst>
          </p:cNvPr>
          <p:cNvGrpSpPr/>
          <p:nvPr/>
        </p:nvGrpSpPr>
        <p:grpSpPr>
          <a:xfrm>
            <a:off x="9422191" y="4599880"/>
            <a:ext cx="198518" cy="1471965"/>
            <a:chOff x="5155088" y="892304"/>
            <a:chExt cx="675869" cy="4931202"/>
          </a:xfrm>
        </p:grpSpPr>
        <p:sp>
          <p:nvSpPr>
            <p:cNvPr id="344" name="Cube 343">
              <a:extLst>
                <a:ext uri="{FF2B5EF4-FFF2-40B4-BE49-F238E27FC236}">
                  <a16:creationId xmlns:a16="http://schemas.microsoft.com/office/drawing/2014/main" id="{00372587-8BA3-40DA-B814-B587B36B9725}"/>
                </a:ext>
              </a:extLst>
            </p:cNvPr>
            <p:cNvSpPr/>
            <p:nvPr/>
          </p:nvSpPr>
          <p:spPr>
            <a:xfrm>
              <a:off x="5155096" y="5187402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Cube 344">
              <a:extLst>
                <a:ext uri="{FF2B5EF4-FFF2-40B4-BE49-F238E27FC236}">
                  <a16:creationId xmlns:a16="http://schemas.microsoft.com/office/drawing/2014/main" id="{991586B2-1466-4B0F-AD05-75D39FD8D705}"/>
                </a:ext>
              </a:extLst>
            </p:cNvPr>
            <p:cNvSpPr/>
            <p:nvPr/>
          </p:nvSpPr>
          <p:spPr>
            <a:xfrm>
              <a:off x="5155095" y="4710323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Cube 345">
              <a:extLst>
                <a:ext uri="{FF2B5EF4-FFF2-40B4-BE49-F238E27FC236}">
                  <a16:creationId xmlns:a16="http://schemas.microsoft.com/office/drawing/2014/main" id="{D4ABF6B4-291F-4E96-9052-0B88A1D50EDA}"/>
                </a:ext>
              </a:extLst>
            </p:cNvPr>
            <p:cNvSpPr/>
            <p:nvPr/>
          </p:nvSpPr>
          <p:spPr>
            <a:xfrm>
              <a:off x="5155094" y="4233244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Cube 346">
              <a:extLst>
                <a:ext uri="{FF2B5EF4-FFF2-40B4-BE49-F238E27FC236}">
                  <a16:creationId xmlns:a16="http://schemas.microsoft.com/office/drawing/2014/main" id="{B59F7BAC-BD79-4CEB-BF99-4BF38FAB985F}"/>
                </a:ext>
              </a:extLst>
            </p:cNvPr>
            <p:cNvSpPr/>
            <p:nvPr/>
          </p:nvSpPr>
          <p:spPr>
            <a:xfrm>
              <a:off x="5155093" y="3756165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Cube 347">
              <a:extLst>
                <a:ext uri="{FF2B5EF4-FFF2-40B4-BE49-F238E27FC236}">
                  <a16:creationId xmlns:a16="http://schemas.microsoft.com/office/drawing/2014/main" id="{47B7E48C-084F-4D40-9A1A-8C4249C93761}"/>
                </a:ext>
              </a:extLst>
            </p:cNvPr>
            <p:cNvSpPr/>
            <p:nvPr/>
          </p:nvSpPr>
          <p:spPr>
            <a:xfrm>
              <a:off x="5155092" y="3279086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9" name="Cube 348">
              <a:extLst>
                <a:ext uri="{FF2B5EF4-FFF2-40B4-BE49-F238E27FC236}">
                  <a16:creationId xmlns:a16="http://schemas.microsoft.com/office/drawing/2014/main" id="{C1138462-6880-4A30-ABD7-78C4623B65E3}"/>
                </a:ext>
              </a:extLst>
            </p:cNvPr>
            <p:cNvSpPr/>
            <p:nvPr/>
          </p:nvSpPr>
          <p:spPr>
            <a:xfrm>
              <a:off x="5155091" y="2801560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Cube 349">
              <a:extLst>
                <a:ext uri="{FF2B5EF4-FFF2-40B4-BE49-F238E27FC236}">
                  <a16:creationId xmlns:a16="http://schemas.microsoft.com/office/drawing/2014/main" id="{325AB41B-7F85-448A-8F26-BB49FFADD202}"/>
                </a:ext>
              </a:extLst>
            </p:cNvPr>
            <p:cNvSpPr/>
            <p:nvPr/>
          </p:nvSpPr>
          <p:spPr>
            <a:xfrm>
              <a:off x="5155090" y="2324034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1" name="Cube 350">
              <a:extLst>
                <a:ext uri="{FF2B5EF4-FFF2-40B4-BE49-F238E27FC236}">
                  <a16:creationId xmlns:a16="http://schemas.microsoft.com/office/drawing/2014/main" id="{A31CCA82-82C9-4F72-9CE0-68A054DDB583}"/>
                </a:ext>
              </a:extLst>
            </p:cNvPr>
            <p:cNvSpPr/>
            <p:nvPr/>
          </p:nvSpPr>
          <p:spPr>
            <a:xfrm>
              <a:off x="5155089" y="1846508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Cube 351">
              <a:extLst>
                <a:ext uri="{FF2B5EF4-FFF2-40B4-BE49-F238E27FC236}">
                  <a16:creationId xmlns:a16="http://schemas.microsoft.com/office/drawing/2014/main" id="{3286958B-58F6-48A9-A434-F6C8FFD7BF0B}"/>
                </a:ext>
              </a:extLst>
            </p:cNvPr>
            <p:cNvSpPr/>
            <p:nvPr/>
          </p:nvSpPr>
          <p:spPr>
            <a:xfrm>
              <a:off x="5155088" y="1368982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Cube 352">
              <a:extLst>
                <a:ext uri="{FF2B5EF4-FFF2-40B4-BE49-F238E27FC236}">
                  <a16:creationId xmlns:a16="http://schemas.microsoft.com/office/drawing/2014/main" id="{B4AAA3BE-6201-4EC1-BC28-96E37D1CB983}"/>
                </a:ext>
              </a:extLst>
            </p:cNvPr>
            <p:cNvSpPr/>
            <p:nvPr/>
          </p:nvSpPr>
          <p:spPr>
            <a:xfrm>
              <a:off x="5155088" y="892304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7" name="Graphic 176">
            <a:hlinkClick r:id="" action="ppaction://noaction"/>
            <a:extLst>
              <a:ext uri="{FF2B5EF4-FFF2-40B4-BE49-F238E27FC236}">
                <a16:creationId xmlns:a16="http://schemas.microsoft.com/office/drawing/2014/main" id="{1D58FDF7-9BA3-47E9-8930-207F3BF59F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82643" y="3103921"/>
            <a:ext cx="939116" cy="65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7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27" dur="1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28" dur="1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41" dur="10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42" dur="10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8" fill="hold" nodeType="click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47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48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0" presetID="2" presetClass="entr" presetSubtype="4" fill="hold" nodeType="after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52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53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1.48148E-6 L 0.03659 -1.48148E-6 " pathEditMode="relative" rAng="0" ptsTypes="AA">
                                          <p:cBhvr>
                                            <p:cTn id="57" dur="2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2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1" presetID="2" presetClass="entr" presetSubtype="4" fill="hold" nodeType="after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63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64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659 -1.48148E-6 L 0.06563 -1.48148E-6 " pathEditMode="relative" rAng="0" ptsTypes="AA">
                                          <p:cBhvr>
                                            <p:cTn id="70" dur="2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45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2" presetID="2" presetClass="entr" presetSubtype="4" fill="hold" nodeType="after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74" dur="1000" fill="hold"/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75" dur="1000" fill="hold"/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8" fill="hold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82" dur="10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83" dur="10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1000"/>
                                            <p:tgtEl>
                                              <p:spTgt spid="2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1000"/>
                                            <p:tgtEl>
                                              <p:spTgt spid="3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3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3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1000"/>
                                            <p:tgtEl>
                                              <p:spTgt spid="3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7" dur="1000" fill="hold"/>
                                            <p:tgtEl>
                                              <p:spTgt spid="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1000" fill="hold"/>
                                            <p:tgtEl>
                                              <p:spTgt spid="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000"/>
                                            <p:tgtEl>
                                              <p:spTgt spid="3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000" fill="hold"/>
                                            <p:tgtEl>
                                              <p:spTgt spid="3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3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1.48148E-6 L 0.03659 -1.48148E-6 " pathEditMode="relative" rAng="0" ptsTypes="AA">
                                          <p:cBhvr>
                                            <p:cTn id="57" dur="2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2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659 -1.48148E-6 L 0.06563 -1.48148E-6 " pathEditMode="relative" rAng="0" ptsTypes="AA">
                                          <p:cBhvr>
                                            <p:cTn id="70" dur="2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45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1000" fill="hold"/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1000" fill="hold"/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10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10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1000"/>
                                            <p:tgtEl>
                                              <p:spTgt spid="2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1000"/>
                                            <p:tgtEl>
                                              <p:spTgt spid="3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3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3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1000"/>
                                            <p:tgtEl>
                                              <p:spTgt spid="3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7" dur="1000" fill="hold"/>
                                            <p:tgtEl>
                                              <p:spTgt spid="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1000" fill="hold"/>
                                            <p:tgtEl>
                                              <p:spTgt spid="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000"/>
                                            <p:tgtEl>
                                              <p:spTgt spid="3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000" fill="hold"/>
                                            <p:tgtEl>
                                              <p:spTgt spid="3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3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55" y="97916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760" y="365428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121416" y="339363"/>
            <a:ext cx="1341755" cy="137096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84A6269-0972-42C4-AF6D-991BD27DB58A}"/>
              </a:ext>
            </a:extLst>
          </p:cNvPr>
          <p:cNvGrpSpPr/>
          <p:nvPr/>
        </p:nvGrpSpPr>
        <p:grpSpPr>
          <a:xfrm>
            <a:off x="3151565" y="-336842"/>
            <a:ext cx="5557520" cy="2193758"/>
            <a:chOff x="3417502" y="-160422"/>
            <a:chExt cx="5557520" cy="2193758"/>
          </a:xfrm>
        </p:grpSpPr>
        <p:pic>
          <p:nvPicPr>
            <p:cNvPr id="14" name="图片 38">
              <a:extLst>
                <a:ext uri="{FF2B5EF4-FFF2-40B4-BE49-F238E27FC236}">
                  <a16:creationId xmlns:a16="http://schemas.microsoft.com/office/drawing/2014/main" id="{B71ED2B8-C219-46C7-9009-8263F1A98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2" y="-160422"/>
              <a:ext cx="5557520" cy="2193758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A849522-9282-4257-B5EF-14C4B3C07A4D}"/>
                </a:ext>
              </a:extLst>
            </p:cNvPr>
            <p:cNvSpPr/>
            <p:nvPr/>
          </p:nvSpPr>
          <p:spPr>
            <a:xfrm>
              <a:off x="4647280" y="436404"/>
              <a:ext cx="683415" cy="635311"/>
            </a:xfrm>
            <a:prstGeom prst="ellipse">
              <a:avLst/>
            </a:prstGeom>
            <a:solidFill>
              <a:srgbClr val="5EE6E2"/>
            </a:solidFill>
            <a:ln>
              <a:solidFill>
                <a:srgbClr val="5EE6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iCiel Panton Black" panose="00000A00000000000000" pitchFamily="50" charset="0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6B3F2E9-8EA9-495A-8B88-E916E8CD5E12}"/>
                </a:ext>
              </a:extLst>
            </p:cNvPr>
            <p:cNvSpPr txBox="1"/>
            <p:nvPr/>
          </p:nvSpPr>
          <p:spPr>
            <a:xfrm rot="349698">
              <a:off x="5496234" y="822749"/>
              <a:ext cx="2202424" cy="36933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r>
                <a:rPr lang="en-US" sz="3200" dirty="0">
                  <a:latin typeface="Coiny" panose="02000903060500060000" pitchFamily="2" charset="0"/>
                </a:rPr>
                <a:t>LUYỆN TẬP</a:t>
              </a:r>
            </a:p>
          </p:txBody>
        </p:sp>
      </p:grpSp>
      <p:graphicFrame>
        <p:nvGraphicFramePr>
          <p:cNvPr id="176" name="Table 2">
            <a:extLst>
              <a:ext uri="{FF2B5EF4-FFF2-40B4-BE49-F238E27FC236}">
                <a16:creationId xmlns:a16="http://schemas.microsoft.com/office/drawing/2014/main" id="{EBD30443-FC04-4911-A8A8-6BEF59F00E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500707"/>
              </p:ext>
            </p:extLst>
          </p:nvPr>
        </p:nvGraphicFramePr>
        <p:xfrm>
          <a:off x="1394872" y="1573211"/>
          <a:ext cx="10084035" cy="51577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6095">
                  <a:extLst>
                    <a:ext uri="{9D8B030D-6E8A-4147-A177-3AD203B41FA5}">
                      <a16:colId xmlns:a16="http://schemas.microsoft.com/office/drawing/2014/main" val="451650008"/>
                    </a:ext>
                  </a:extLst>
                </a:gridCol>
                <a:gridCol w="1116525">
                  <a:extLst>
                    <a:ext uri="{9D8B030D-6E8A-4147-A177-3AD203B41FA5}">
                      <a16:colId xmlns:a16="http://schemas.microsoft.com/office/drawing/2014/main" val="2424879106"/>
                    </a:ext>
                  </a:extLst>
                </a:gridCol>
                <a:gridCol w="1116525">
                  <a:extLst>
                    <a:ext uri="{9D8B030D-6E8A-4147-A177-3AD203B41FA5}">
                      <a16:colId xmlns:a16="http://schemas.microsoft.com/office/drawing/2014/main" val="2620995226"/>
                    </a:ext>
                  </a:extLst>
                </a:gridCol>
                <a:gridCol w="1116525">
                  <a:extLst>
                    <a:ext uri="{9D8B030D-6E8A-4147-A177-3AD203B41FA5}">
                      <a16:colId xmlns:a16="http://schemas.microsoft.com/office/drawing/2014/main" val="1776068508"/>
                    </a:ext>
                  </a:extLst>
                </a:gridCol>
                <a:gridCol w="1116525">
                  <a:extLst>
                    <a:ext uri="{9D8B030D-6E8A-4147-A177-3AD203B41FA5}">
                      <a16:colId xmlns:a16="http://schemas.microsoft.com/office/drawing/2014/main" val="2820980961"/>
                    </a:ext>
                  </a:extLst>
                </a:gridCol>
                <a:gridCol w="3291840">
                  <a:extLst>
                    <a:ext uri="{9D8B030D-6E8A-4147-A177-3AD203B41FA5}">
                      <a16:colId xmlns:a16="http://schemas.microsoft.com/office/drawing/2014/main" val="1254634067"/>
                    </a:ext>
                  </a:extLst>
                </a:gridCol>
              </a:tblGrid>
              <a:tr h="955489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endParaRPr lang="en-US" sz="2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2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75E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768782"/>
                  </a:ext>
                </a:extLst>
              </a:tr>
              <a:tr h="60032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068472"/>
                  </a:ext>
                </a:extLst>
              </a:tr>
              <a:tr h="60032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853541"/>
                  </a:ext>
                </a:extLst>
              </a:tr>
              <a:tr h="60032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656733"/>
                  </a:ext>
                </a:extLst>
              </a:tr>
              <a:tr h="60032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833721"/>
                  </a:ext>
                </a:extLst>
              </a:tr>
              <a:tr h="60032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462348"/>
                  </a:ext>
                </a:extLst>
              </a:tr>
              <a:tr h="60032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878737"/>
                  </a:ext>
                </a:extLst>
              </a:tr>
              <a:tr h="60032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062332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ABD0FFFE-EB52-4240-BA79-4EB3E7A8DB7A}"/>
              </a:ext>
            </a:extLst>
          </p:cNvPr>
          <p:cNvGrpSpPr/>
          <p:nvPr/>
        </p:nvGrpSpPr>
        <p:grpSpPr>
          <a:xfrm>
            <a:off x="1611943" y="2579991"/>
            <a:ext cx="1666372" cy="4094664"/>
            <a:chOff x="1611943" y="2579991"/>
            <a:chExt cx="1666372" cy="4094664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F8582994-2789-4E25-81E2-60E3817FD3A7}"/>
                </a:ext>
              </a:extLst>
            </p:cNvPr>
            <p:cNvGrpSpPr/>
            <p:nvPr/>
          </p:nvGrpSpPr>
          <p:grpSpPr>
            <a:xfrm>
              <a:off x="1624060" y="2580327"/>
              <a:ext cx="571570" cy="492296"/>
              <a:chOff x="2403919" y="3447393"/>
              <a:chExt cx="631797" cy="609600"/>
            </a:xfrm>
          </p:grpSpPr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57D4F456-FA23-466A-9DD0-B43ADCE58597}"/>
                  </a:ext>
                </a:extLst>
              </p:cNvPr>
              <p:cNvGrpSpPr/>
              <p:nvPr/>
            </p:nvGrpSpPr>
            <p:grpSpPr>
              <a:xfrm>
                <a:off x="2403919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439" name="Cube 438">
                  <a:extLst>
                    <a:ext uri="{FF2B5EF4-FFF2-40B4-BE49-F238E27FC236}">
                      <a16:creationId xmlns:a16="http://schemas.microsoft.com/office/drawing/2014/main" id="{6389739D-5B8F-42EE-BF55-E6078C031986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0" name="Cube 439">
                  <a:extLst>
                    <a:ext uri="{FF2B5EF4-FFF2-40B4-BE49-F238E27FC236}">
                      <a16:creationId xmlns:a16="http://schemas.microsoft.com/office/drawing/2014/main" id="{AF8F539D-AA51-4B31-B8A7-618F02D50043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1" name="Cube 440">
                  <a:extLst>
                    <a:ext uri="{FF2B5EF4-FFF2-40B4-BE49-F238E27FC236}">
                      <a16:creationId xmlns:a16="http://schemas.microsoft.com/office/drawing/2014/main" id="{88E30F9B-C894-43EE-8B78-B71F06327D01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2" name="Cube 441">
                  <a:extLst>
                    <a:ext uri="{FF2B5EF4-FFF2-40B4-BE49-F238E27FC236}">
                      <a16:creationId xmlns:a16="http://schemas.microsoft.com/office/drawing/2014/main" id="{BB2B65BC-3A73-4854-A2A7-E9137FD52CE8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3" name="Cube 442">
                  <a:extLst>
                    <a:ext uri="{FF2B5EF4-FFF2-40B4-BE49-F238E27FC236}">
                      <a16:creationId xmlns:a16="http://schemas.microsoft.com/office/drawing/2014/main" id="{39ED2BAF-BD93-40FE-A49B-274B741EF5B9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4" name="Cube 443">
                  <a:extLst>
                    <a:ext uri="{FF2B5EF4-FFF2-40B4-BE49-F238E27FC236}">
                      <a16:creationId xmlns:a16="http://schemas.microsoft.com/office/drawing/2014/main" id="{74259145-8367-4066-9BFB-2CB25A231E0B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5" name="Cube 444">
                  <a:extLst>
                    <a:ext uri="{FF2B5EF4-FFF2-40B4-BE49-F238E27FC236}">
                      <a16:creationId xmlns:a16="http://schemas.microsoft.com/office/drawing/2014/main" id="{FA13D039-070E-4B33-B8DF-DAFE8C661A7E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6" name="Cube 445">
                  <a:extLst>
                    <a:ext uri="{FF2B5EF4-FFF2-40B4-BE49-F238E27FC236}">
                      <a16:creationId xmlns:a16="http://schemas.microsoft.com/office/drawing/2014/main" id="{40DFAEE2-D974-4218-B077-0A6D6256F46D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7" name="Cube 446">
                  <a:extLst>
                    <a:ext uri="{FF2B5EF4-FFF2-40B4-BE49-F238E27FC236}">
                      <a16:creationId xmlns:a16="http://schemas.microsoft.com/office/drawing/2014/main" id="{D4A12CF1-6677-469A-8110-6B8C722E50E6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8" name="Cube 447">
                  <a:extLst>
                    <a:ext uri="{FF2B5EF4-FFF2-40B4-BE49-F238E27FC236}">
                      <a16:creationId xmlns:a16="http://schemas.microsoft.com/office/drawing/2014/main" id="{A6B4E33B-632E-47AA-87A1-D59D8493C8C7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9428E73E-5C58-417E-8BCD-07424BD120B4}"/>
                  </a:ext>
                </a:extLst>
              </p:cNvPr>
              <p:cNvGrpSpPr/>
              <p:nvPr/>
            </p:nvGrpSpPr>
            <p:grpSpPr>
              <a:xfrm>
                <a:off x="2463764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429" name="Cube 428">
                  <a:extLst>
                    <a:ext uri="{FF2B5EF4-FFF2-40B4-BE49-F238E27FC236}">
                      <a16:creationId xmlns:a16="http://schemas.microsoft.com/office/drawing/2014/main" id="{644F1F34-0617-428E-87B2-1CE982605309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0" name="Cube 429">
                  <a:extLst>
                    <a:ext uri="{FF2B5EF4-FFF2-40B4-BE49-F238E27FC236}">
                      <a16:creationId xmlns:a16="http://schemas.microsoft.com/office/drawing/2014/main" id="{5CD80D03-CCFA-4D86-85AF-80E2325FF3ED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1" name="Cube 430">
                  <a:extLst>
                    <a:ext uri="{FF2B5EF4-FFF2-40B4-BE49-F238E27FC236}">
                      <a16:creationId xmlns:a16="http://schemas.microsoft.com/office/drawing/2014/main" id="{ED3676C8-3EE6-4FE3-8028-F393D7038442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2" name="Cube 431">
                  <a:extLst>
                    <a:ext uri="{FF2B5EF4-FFF2-40B4-BE49-F238E27FC236}">
                      <a16:creationId xmlns:a16="http://schemas.microsoft.com/office/drawing/2014/main" id="{46B76A61-5BE0-4C8D-992C-6A843CBC4285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3" name="Cube 432">
                  <a:extLst>
                    <a:ext uri="{FF2B5EF4-FFF2-40B4-BE49-F238E27FC236}">
                      <a16:creationId xmlns:a16="http://schemas.microsoft.com/office/drawing/2014/main" id="{5AE24569-5204-4F5F-A16D-EF093AB200DA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4" name="Cube 433">
                  <a:extLst>
                    <a:ext uri="{FF2B5EF4-FFF2-40B4-BE49-F238E27FC236}">
                      <a16:creationId xmlns:a16="http://schemas.microsoft.com/office/drawing/2014/main" id="{1E36BB1F-18BE-4A75-83DC-89CA8A50AFC6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5" name="Cube 434">
                  <a:extLst>
                    <a:ext uri="{FF2B5EF4-FFF2-40B4-BE49-F238E27FC236}">
                      <a16:creationId xmlns:a16="http://schemas.microsoft.com/office/drawing/2014/main" id="{D7260356-CBD8-4D8D-B6E3-45F8BC030E8E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6" name="Cube 435">
                  <a:extLst>
                    <a:ext uri="{FF2B5EF4-FFF2-40B4-BE49-F238E27FC236}">
                      <a16:creationId xmlns:a16="http://schemas.microsoft.com/office/drawing/2014/main" id="{76E93861-C869-48C1-AF90-463E7B36AEA6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7" name="Cube 436">
                  <a:extLst>
                    <a:ext uri="{FF2B5EF4-FFF2-40B4-BE49-F238E27FC236}">
                      <a16:creationId xmlns:a16="http://schemas.microsoft.com/office/drawing/2014/main" id="{375730DF-A224-42AA-9BFC-163A03268D84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8" name="Cube 437">
                  <a:extLst>
                    <a:ext uri="{FF2B5EF4-FFF2-40B4-BE49-F238E27FC236}">
                      <a16:creationId xmlns:a16="http://schemas.microsoft.com/office/drawing/2014/main" id="{C9150F3D-A69A-4911-8D9E-885612FE766C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59786698-A6E3-48E1-BBB3-2359194FCAD0}"/>
                  </a:ext>
                </a:extLst>
              </p:cNvPr>
              <p:cNvGrpSpPr/>
              <p:nvPr/>
            </p:nvGrpSpPr>
            <p:grpSpPr>
              <a:xfrm>
                <a:off x="2525592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419" name="Cube 418">
                  <a:extLst>
                    <a:ext uri="{FF2B5EF4-FFF2-40B4-BE49-F238E27FC236}">
                      <a16:creationId xmlns:a16="http://schemas.microsoft.com/office/drawing/2014/main" id="{CD4F96EA-0DF5-444C-9C55-068FAA6A1A68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0" name="Cube 419">
                  <a:extLst>
                    <a:ext uri="{FF2B5EF4-FFF2-40B4-BE49-F238E27FC236}">
                      <a16:creationId xmlns:a16="http://schemas.microsoft.com/office/drawing/2014/main" id="{9B8A6C0D-095C-4306-AF99-AA6615C6F517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1" name="Cube 420">
                  <a:extLst>
                    <a:ext uri="{FF2B5EF4-FFF2-40B4-BE49-F238E27FC236}">
                      <a16:creationId xmlns:a16="http://schemas.microsoft.com/office/drawing/2014/main" id="{F4AD1BE2-0C75-46F0-A9B0-2D416A014A88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2" name="Cube 421">
                  <a:extLst>
                    <a:ext uri="{FF2B5EF4-FFF2-40B4-BE49-F238E27FC236}">
                      <a16:creationId xmlns:a16="http://schemas.microsoft.com/office/drawing/2014/main" id="{DDC300DC-C6B5-474A-A404-B250DE1FEB7A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3" name="Cube 422">
                  <a:extLst>
                    <a:ext uri="{FF2B5EF4-FFF2-40B4-BE49-F238E27FC236}">
                      <a16:creationId xmlns:a16="http://schemas.microsoft.com/office/drawing/2014/main" id="{456337E3-3D63-41B7-A3AF-3328DE2533DB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4" name="Cube 423">
                  <a:extLst>
                    <a:ext uri="{FF2B5EF4-FFF2-40B4-BE49-F238E27FC236}">
                      <a16:creationId xmlns:a16="http://schemas.microsoft.com/office/drawing/2014/main" id="{E6690259-CEE2-4703-8C18-43C83798D76D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5" name="Cube 424">
                  <a:extLst>
                    <a:ext uri="{FF2B5EF4-FFF2-40B4-BE49-F238E27FC236}">
                      <a16:creationId xmlns:a16="http://schemas.microsoft.com/office/drawing/2014/main" id="{35970C74-2F2A-4AD2-BE92-0F85A64FD432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6" name="Cube 425">
                  <a:extLst>
                    <a:ext uri="{FF2B5EF4-FFF2-40B4-BE49-F238E27FC236}">
                      <a16:creationId xmlns:a16="http://schemas.microsoft.com/office/drawing/2014/main" id="{7F66ADE8-85DF-4C2F-B4BD-40F2BF830927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7" name="Cube 426">
                  <a:extLst>
                    <a:ext uri="{FF2B5EF4-FFF2-40B4-BE49-F238E27FC236}">
                      <a16:creationId xmlns:a16="http://schemas.microsoft.com/office/drawing/2014/main" id="{E0CF7DC7-B8A7-47AF-880C-F135E93D8AF6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8" name="Cube 427">
                  <a:extLst>
                    <a:ext uri="{FF2B5EF4-FFF2-40B4-BE49-F238E27FC236}">
                      <a16:creationId xmlns:a16="http://schemas.microsoft.com/office/drawing/2014/main" id="{4BA145C6-D973-447E-82A9-15C59F59B33B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B161A52A-4E25-431C-A817-A3593A675316}"/>
                  </a:ext>
                </a:extLst>
              </p:cNvPr>
              <p:cNvGrpSpPr/>
              <p:nvPr/>
            </p:nvGrpSpPr>
            <p:grpSpPr>
              <a:xfrm>
                <a:off x="2585436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409" name="Cube 408">
                  <a:extLst>
                    <a:ext uri="{FF2B5EF4-FFF2-40B4-BE49-F238E27FC236}">
                      <a16:creationId xmlns:a16="http://schemas.microsoft.com/office/drawing/2014/main" id="{881D9EB0-F1C8-4A86-9C8C-4959D15EA745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" name="Cube 409">
                  <a:extLst>
                    <a:ext uri="{FF2B5EF4-FFF2-40B4-BE49-F238E27FC236}">
                      <a16:creationId xmlns:a16="http://schemas.microsoft.com/office/drawing/2014/main" id="{E17D4A62-29E4-4E84-870D-8565474EF6CA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1" name="Cube 410">
                  <a:extLst>
                    <a:ext uri="{FF2B5EF4-FFF2-40B4-BE49-F238E27FC236}">
                      <a16:creationId xmlns:a16="http://schemas.microsoft.com/office/drawing/2014/main" id="{68664580-62CD-4167-9B44-14CE4F269166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2" name="Cube 411">
                  <a:extLst>
                    <a:ext uri="{FF2B5EF4-FFF2-40B4-BE49-F238E27FC236}">
                      <a16:creationId xmlns:a16="http://schemas.microsoft.com/office/drawing/2014/main" id="{C081F3E7-D492-49DA-965E-AEF0E6316759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3" name="Cube 412">
                  <a:extLst>
                    <a:ext uri="{FF2B5EF4-FFF2-40B4-BE49-F238E27FC236}">
                      <a16:creationId xmlns:a16="http://schemas.microsoft.com/office/drawing/2014/main" id="{50F9FF11-B37D-4D3B-BFBB-280B22D1BA6B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4" name="Cube 413">
                  <a:extLst>
                    <a:ext uri="{FF2B5EF4-FFF2-40B4-BE49-F238E27FC236}">
                      <a16:creationId xmlns:a16="http://schemas.microsoft.com/office/drawing/2014/main" id="{F7B65395-7C08-4DA9-8C3F-AFCB98ED8AAC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5" name="Cube 414">
                  <a:extLst>
                    <a:ext uri="{FF2B5EF4-FFF2-40B4-BE49-F238E27FC236}">
                      <a16:creationId xmlns:a16="http://schemas.microsoft.com/office/drawing/2014/main" id="{61FF7F79-73CA-4BBD-ABCD-809AB5CD9429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6" name="Cube 415">
                  <a:extLst>
                    <a:ext uri="{FF2B5EF4-FFF2-40B4-BE49-F238E27FC236}">
                      <a16:creationId xmlns:a16="http://schemas.microsoft.com/office/drawing/2014/main" id="{1F84F778-8BE6-40AA-A9E4-3070E32A44F7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7" name="Cube 416">
                  <a:extLst>
                    <a:ext uri="{FF2B5EF4-FFF2-40B4-BE49-F238E27FC236}">
                      <a16:creationId xmlns:a16="http://schemas.microsoft.com/office/drawing/2014/main" id="{898ED6A7-5255-4538-B4C9-9F2C48E404D1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8" name="Cube 417">
                  <a:extLst>
                    <a:ext uri="{FF2B5EF4-FFF2-40B4-BE49-F238E27FC236}">
                      <a16:creationId xmlns:a16="http://schemas.microsoft.com/office/drawing/2014/main" id="{AA3E3A6A-23A3-416C-94FE-845FA7B21EBB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016A5A72-144D-4A73-A4DC-E143445D3942}"/>
                  </a:ext>
                </a:extLst>
              </p:cNvPr>
              <p:cNvGrpSpPr/>
              <p:nvPr/>
            </p:nvGrpSpPr>
            <p:grpSpPr>
              <a:xfrm>
                <a:off x="2648080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399" name="Cube 398">
                  <a:extLst>
                    <a:ext uri="{FF2B5EF4-FFF2-40B4-BE49-F238E27FC236}">
                      <a16:creationId xmlns:a16="http://schemas.microsoft.com/office/drawing/2014/main" id="{6C4BDD07-1D0F-4679-95FD-0E339652D58D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0" name="Cube 399">
                  <a:extLst>
                    <a:ext uri="{FF2B5EF4-FFF2-40B4-BE49-F238E27FC236}">
                      <a16:creationId xmlns:a16="http://schemas.microsoft.com/office/drawing/2014/main" id="{65BE095F-2EE5-4830-B1F2-216585392C77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1" name="Cube 400">
                  <a:extLst>
                    <a:ext uri="{FF2B5EF4-FFF2-40B4-BE49-F238E27FC236}">
                      <a16:creationId xmlns:a16="http://schemas.microsoft.com/office/drawing/2014/main" id="{0D28B3BE-2765-425A-A6FE-5AD2D7A49305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2" name="Cube 401">
                  <a:extLst>
                    <a:ext uri="{FF2B5EF4-FFF2-40B4-BE49-F238E27FC236}">
                      <a16:creationId xmlns:a16="http://schemas.microsoft.com/office/drawing/2014/main" id="{5739BCF6-A2A0-455D-AA4E-B728D2EE649D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3" name="Cube 402">
                  <a:extLst>
                    <a:ext uri="{FF2B5EF4-FFF2-40B4-BE49-F238E27FC236}">
                      <a16:creationId xmlns:a16="http://schemas.microsoft.com/office/drawing/2014/main" id="{4E23393C-94A6-4091-BE37-608FEE9AE14F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4" name="Cube 403">
                  <a:extLst>
                    <a:ext uri="{FF2B5EF4-FFF2-40B4-BE49-F238E27FC236}">
                      <a16:creationId xmlns:a16="http://schemas.microsoft.com/office/drawing/2014/main" id="{9E63D058-6348-442F-A91F-11C2BC80981A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5" name="Cube 404">
                  <a:extLst>
                    <a:ext uri="{FF2B5EF4-FFF2-40B4-BE49-F238E27FC236}">
                      <a16:creationId xmlns:a16="http://schemas.microsoft.com/office/drawing/2014/main" id="{822B28FD-D21F-42D4-BB63-E0D1CA9D7421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6" name="Cube 405">
                  <a:extLst>
                    <a:ext uri="{FF2B5EF4-FFF2-40B4-BE49-F238E27FC236}">
                      <a16:creationId xmlns:a16="http://schemas.microsoft.com/office/drawing/2014/main" id="{E1602BE5-F8EF-4E17-9549-19C2BBB07DD0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7" name="Cube 406">
                  <a:extLst>
                    <a:ext uri="{FF2B5EF4-FFF2-40B4-BE49-F238E27FC236}">
                      <a16:creationId xmlns:a16="http://schemas.microsoft.com/office/drawing/2014/main" id="{4D887B0D-3310-4569-A6FC-C693A8E29B64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8" name="Cube 407">
                  <a:extLst>
                    <a:ext uri="{FF2B5EF4-FFF2-40B4-BE49-F238E27FC236}">
                      <a16:creationId xmlns:a16="http://schemas.microsoft.com/office/drawing/2014/main" id="{E1FADCBD-3979-4221-B313-6CAE6B27674A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D68B450A-4039-4F3C-BD68-7417A8E3BF0A}"/>
                  </a:ext>
                </a:extLst>
              </p:cNvPr>
              <p:cNvGrpSpPr/>
              <p:nvPr/>
            </p:nvGrpSpPr>
            <p:grpSpPr>
              <a:xfrm>
                <a:off x="2707925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389" name="Cube 388">
                  <a:extLst>
                    <a:ext uri="{FF2B5EF4-FFF2-40B4-BE49-F238E27FC236}">
                      <a16:creationId xmlns:a16="http://schemas.microsoft.com/office/drawing/2014/main" id="{EC85CE2C-9BC2-4DC2-BD1B-972711327DFA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0" name="Cube 389">
                  <a:extLst>
                    <a:ext uri="{FF2B5EF4-FFF2-40B4-BE49-F238E27FC236}">
                      <a16:creationId xmlns:a16="http://schemas.microsoft.com/office/drawing/2014/main" id="{B7FB6B87-04EC-402C-8E9C-53B5A5BE48E9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1" name="Cube 390">
                  <a:extLst>
                    <a:ext uri="{FF2B5EF4-FFF2-40B4-BE49-F238E27FC236}">
                      <a16:creationId xmlns:a16="http://schemas.microsoft.com/office/drawing/2014/main" id="{E4DBCAC1-40B3-461B-9092-75A6CC28DA40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2" name="Cube 391">
                  <a:extLst>
                    <a:ext uri="{FF2B5EF4-FFF2-40B4-BE49-F238E27FC236}">
                      <a16:creationId xmlns:a16="http://schemas.microsoft.com/office/drawing/2014/main" id="{A6805F35-5D51-41FD-B641-E8624503991F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3" name="Cube 392">
                  <a:extLst>
                    <a:ext uri="{FF2B5EF4-FFF2-40B4-BE49-F238E27FC236}">
                      <a16:creationId xmlns:a16="http://schemas.microsoft.com/office/drawing/2014/main" id="{EC2CE573-59EA-46A0-B900-C77D1AADF754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4" name="Cube 393">
                  <a:extLst>
                    <a:ext uri="{FF2B5EF4-FFF2-40B4-BE49-F238E27FC236}">
                      <a16:creationId xmlns:a16="http://schemas.microsoft.com/office/drawing/2014/main" id="{C72CA644-499D-437C-8372-624FDEDB789A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5" name="Cube 394">
                  <a:extLst>
                    <a:ext uri="{FF2B5EF4-FFF2-40B4-BE49-F238E27FC236}">
                      <a16:creationId xmlns:a16="http://schemas.microsoft.com/office/drawing/2014/main" id="{C47D7B9E-B4B1-4880-BCD5-CEDD98306F12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6" name="Cube 395">
                  <a:extLst>
                    <a:ext uri="{FF2B5EF4-FFF2-40B4-BE49-F238E27FC236}">
                      <a16:creationId xmlns:a16="http://schemas.microsoft.com/office/drawing/2014/main" id="{0B142448-D0F5-4811-920E-A0DDE2595928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7" name="Cube 396">
                  <a:extLst>
                    <a:ext uri="{FF2B5EF4-FFF2-40B4-BE49-F238E27FC236}">
                      <a16:creationId xmlns:a16="http://schemas.microsoft.com/office/drawing/2014/main" id="{D199B73F-2229-4B15-817A-41CC136F4CCA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8" name="Cube 397">
                  <a:extLst>
                    <a:ext uri="{FF2B5EF4-FFF2-40B4-BE49-F238E27FC236}">
                      <a16:creationId xmlns:a16="http://schemas.microsoft.com/office/drawing/2014/main" id="{50909E6B-7002-4D62-8BC4-E438226056F7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59C871C1-08AF-4553-8ACC-BF67CC2C682F}"/>
                  </a:ext>
                </a:extLst>
              </p:cNvPr>
              <p:cNvGrpSpPr/>
              <p:nvPr/>
            </p:nvGrpSpPr>
            <p:grpSpPr>
              <a:xfrm>
                <a:off x="2769862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379" name="Cube 378">
                  <a:extLst>
                    <a:ext uri="{FF2B5EF4-FFF2-40B4-BE49-F238E27FC236}">
                      <a16:creationId xmlns:a16="http://schemas.microsoft.com/office/drawing/2014/main" id="{918C01C4-0720-4822-9FFF-C49AC2982B54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0" name="Cube 379">
                  <a:extLst>
                    <a:ext uri="{FF2B5EF4-FFF2-40B4-BE49-F238E27FC236}">
                      <a16:creationId xmlns:a16="http://schemas.microsoft.com/office/drawing/2014/main" id="{F3A7C111-309E-4DF2-85CB-F77AA91BD0A7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1" name="Cube 380">
                  <a:extLst>
                    <a:ext uri="{FF2B5EF4-FFF2-40B4-BE49-F238E27FC236}">
                      <a16:creationId xmlns:a16="http://schemas.microsoft.com/office/drawing/2014/main" id="{08B47FA8-DFE0-4E90-95BF-8BF1E33693F3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2" name="Cube 381">
                  <a:extLst>
                    <a:ext uri="{FF2B5EF4-FFF2-40B4-BE49-F238E27FC236}">
                      <a16:creationId xmlns:a16="http://schemas.microsoft.com/office/drawing/2014/main" id="{31A7D149-92D1-434F-BA39-A90D3C454C17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3" name="Cube 382">
                  <a:extLst>
                    <a:ext uri="{FF2B5EF4-FFF2-40B4-BE49-F238E27FC236}">
                      <a16:creationId xmlns:a16="http://schemas.microsoft.com/office/drawing/2014/main" id="{DAB4C2B6-BE1C-47B1-8696-CE73BC94DF18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4" name="Cube 383">
                  <a:extLst>
                    <a:ext uri="{FF2B5EF4-FFF2-40B4-BE49-F238E27FC236}">
                      <a16:creationId xmlns:a16="http://schemas.microsoft.com/office/drawing/2014/main" id="{644D46C6-E2FF-48C2-94D1-C63D9F2C9767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5" name="Cube 384">
                  <a:extLst>
                    <a:ext uri="{FF2B5EF4-FFF2-40B4-BE49-F238E27FC236}">
                      <a16:creationId xmlns:a16="http://schemas.microsoft.com/office/drawing/2014/main" id="{265C7FB5-C798-4A67-9BE6-02ED7F5C5D04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6" name="Cube 385">
                  <a:extLst>
                    <a:ext uri="{FF2B5EF4-FFF2-40B4-BE49-F238E27FC236}">
                      <a16:creationId xmlns:a16="http://schemas.microsoft.com/office/drawing/2014/main" id="{E3A2FAF7-ACF0-46B9-AE5F-AD479ABA8FB0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7" name="Cube 386">
                  <a:extLst>
                    <a:ext uri="{FF2B5EF4-FFF2-40B4-BE49-F238E27FC236}">
                      <a16:creationId xmlns:a16="http://schemas.microsoft.com/office/drawing/2014/main" id="{14EADE34-7727-45C0-BCC2-038973357BFD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8" name="Cube 387">
                  <a:extLst>
                    <a:ext uri="{FF2B5EF4-FFF2-40B4-BE49-F238E27FC236}">
                      <a16:creationId xmlns:a16="http://schemas.microsoft.com/office/drawing/2014/main" id="{D00E25FC-C883-4B94-B7CC-2C3EDE8AE88B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E3F04D30-83C3-4950-ACDF-EAC3314B94B1}"/>
                  </a:ext>
                </a:extLst>
              </p:cNvPr>
              <p:cNvGrpSpPr/>
              <p:nvPr/>
            </p:nvGrpSpPr>
            <p:grpSpPr>
              <a:xfrm>
                <a:off x="2830257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369" name="Cube 368">
                  <a:extLst>
                    <a:ext uri="{FF2B5EF4-FFF2-40B4-BE49-F238E27FC236}">
                      <a16:creationId xmlns:a16="http://schemas.microsoft.com/office/drawing/2014/main" id="{6F744DC5-8171-4C12-A263-254957F8A4B0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0" name="Cube 369">
                  <a:extLst>
                    <a:ext uri="{FF2B5EF4-FFF2-40B4-BE49-F238E27FC236}">
                      <a16:creationId xmlns:a16="http://schemas.microsoft.com/office/drawing/2014/main" id="{97525F40-B7DC-4EC8-A558-A68B634640C6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1" name="Cube 370">
                  <a:extLst>
                    <a:ext uri="{FF2B5EF4-FFF2-40B4-BE49-F238E27FC236}">
                      <a16:creationId xmlns:a16="http://schemas.microsoft.com/office/drawing/2014/main" id="{64806F48-A27F-45E4-813A-A5E75B931412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2" name="Cube 371">
                  <a:extLst>
                    <a:ext uri="{FF2B5EF4-FFF2-40B4-BE49-F238E27FC236}">
                      <a16:creationId xmlns:a16="http://schemas.microsoft.com/office/drawing/2014/main" id="{A094BD5C-CCF3-4443-A06C-B743E7CCE6EC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3" name="Cube 372">
                  <a:extLst>
                    <a:ext uri="{FF2B5EF4-FFF2-40B4-BE49-F238E27FC236}">
                      <a16:creationId xmlns:a16="http://schemas.microsoft.com/office/drawing/2014/main" id="{78A910C5-E5CB-4058-BD53-AB84F8F02635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4" name="Cube 373">
                  <a:extLst>
                    <a:ext uri="{FF2B5EF4-FFF2-40B4-BE49-F238E27FC236}">
                      <a16:creationId xmlns:a16="http://schemas.microsoft.com/office/drawing/2014/main" id="{19F88936-F45C-4C44-88D1-493236AD8038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5" name="Cube 374">
                  <a:extLst>
                    <a:ext uri="{FF2B5EF4-FFF2-40B4-BE49-F238E27FC236}">
                      <a16:creationId xmlns:a16="http://schemas.microsoft.com/office/drawing/2014/main" id="{A4C2579E-8D57-4DCB-BEAB-4FE62C77B3DA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6" name="Cube 375">
                  <a:extLst>
                    <a:ext uri="{FF2B5EF4-FFF2-40B4-BE49-F238E27FC236}">
                      <a16:creationId xmlns:a16="http://schemas.microsoft.com/office/drawing/2014/main" id="{D5D4431D-6A8E-4DEF-8CAD-37956252E2BD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7" name="Cube 376">
                  <a:extLst>
                    <a:ext uri="{FF2B5EF4-FFF2-40B4-BE49-F238E27FC236}">
                      <a16:creationId xmlns:a16="http://schemas.microsoft.com/office/drawing/2014/main" id="{2E9FE96F-792F-44EE-B5A7-DF2915F18508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8" name="Cube 377">
                  <a:extLst>
                    <a:ext uri="{FF2B5EF4-FFF2-40B4-BE49-F238E27FC236}">
                      <a16:creationId xmlns:a16="http://schemas.microsoft.com/office/drawing/2014/main" id="{D49617A3-6BD7-4C3B-8ECF-956D7771F5E2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D37E6B1F-A6E4-4F99-A63E-6517B996B062}"/>
                  </a:ext>
                </a:extLst>
              </p:cNvPr>
              <p:cNvGrpSpPr/>
              <p:nvPr/>
            </p:nvGrpSpPr>
            <p:grpSpPr>
              <a:xfrm>
                <a:off x="2891644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359" name="Cube 358">
                  <a:extLst>
                    <a:ext uri="{FF2B5EF4-FFF2-40B4-BE49-F238E27FC236}">
                      <a16:creationId xmlns:a16="http://schemas.microsoft.com/office/drawing/2014/main" id="{BDE94AF3-EC4B-432C-9F81-FDA0E3374CD0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0" name="Cube 359">
                  <a:extLst>
                    <a:ext uri="{FF2B5EF4-FFF2-40B4-BE49-F238E27FC236}">
                      <a16:creationId xmlns:a16="http://schemas.microsoft.com/office/drawing/2014/main" id="{3F619DEA-A37E-4CC0-AE59-790D1FC721C0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1" name="Cube 360">
                  <a:extLst>
                    <a:ext uri="{FF2B5EF4-FFF2-40B4-BE49-F238E27FC236}">
                      <a16:creationId xmlns:a16="http://schemas.microsoft.com/office/drawing/2014/main" id="{DB3D035C-8774-4CEC-A7A2-6E9BB6A39746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2" name="Cube 361">
                  <a:extLst>
                    <a:ext uri="{FF2B5EF4-FFF2-40B4-BE49-F238E27FC236}">
                      <a16:creationId xmlns:a16="http://schemas.microsoft.com/office/drawing/2014/main" id="{6B3C164F-5293-4917-AB16-5FE2D5F2D55D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3" name="Cube 362">
                  <a:extLst>
                    <a:ext uri="{FF2B5EF4-FFF2-40B4-BE49-F238E27FC236}">
                      <a16:creationId xmlns:a16="http://schemas.microsoft.com/office/drawing/2014/main" id="{E7904318-92A2-431C-9146-D9E7B1D5BDF9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4" name="Cube 363">
                  <a:extLst>
                    <a:ext uri="{FF2B5EF4-FFF2-40B4-BE49-F238E27FC236}">
                      <a16:creationId xmlns:a16="http://schemas.microsoft.com/office/drawing/2014/main" id="{9FAA1563-2E62-42D4-A02A-B9C41C0C9DF9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5" name="Cube 364">
                  <a:extLst>
                    <a:ext uri="{FF2B5EF4-FFF2-40B4-BE49-F238E27FC236}">
                      <a16:creationId xmlns:a16="http://schemas.microsoft.com/office/drawing/2014/main" id="{C9F03F3C-863B-4F29-BAD4-354B07EE172B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6" name="Cube 365">
                  <a:extLst>
                    <a:ext uri="{FF2B5EF4-FFF2-40B4-BE49-F238E27FC236}">
                      <a16:creationId xmlns:a16="http://schemas.microsoft.com/office/drawing/2014/main" id="{04FC3D6E-5FFA-4461-9A24-F3EE8A493892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7" name="Cube 366">
                  <a:extLst>
                    <a:ext uri="{FF2B5EF4-FFF2-40B4-BE49-F238E27FC236}">
                      <a16:creationId xmlns:a16="http://schemas.microsoft.com/office/drawing/2014/main" id="{78D09088-E205-4A3A-BDCF-78621F84A606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8" name="Cube 367">
                  <a:extLst>
                    <a:ext uri="{FF2B5EF4-FFF2-40B4-BE49-F238E27FC236}">
                      <a16:creationId xmlns:a16="http://schemas.microsoft.com/office/drawing/2014/main" id="{2CD0E146-AA55-45A6-A7D2-31A9C1DA6452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0F15F459-B637-48A1-8940-060D94BEFCB3}"/>
                  </a:ext>
                </a:extLst>
              </p:cNvPr>
              <p:cNvGrpSpPr/>
              <p:nvPr/>
            </p:nvGrpSpPr>
            <p:grpSpPr>
              <a:xfrm>
                <a:off x="2952039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89" name="Cube 188">
                  <a:extLst>
                    <a:ext uri="{FF2B5EF4-FFF2-40B4-BE49-F238E27FC236}">
                      <a16:creationId xmlns:a16="http://schemas.microsoft.com/office/drawing/2014/main" id="{20F618D7-6798-4690-B2B1-1FE28313155F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Cube 189">
                  <a:extLst>
                    <a:ext uri="{FF2B5EF4-FFF2-40B4-BE49-F238E27FC236}">
                      <a16:creationId xmlns:a16="http://schemas.microsoft.com/office/drawing/2014/main" id="{79FD5F94-D094-4B38-8B58-1BC674AA3E92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Cube 190">
                  <a:extLst>
                    <a:ext uri="{FF2B5EF4-FFF2-40B4-BE49-F238E27FC236}">
                      <a16:creationId xmlns:a16="http://schemas.microsoft.com/office/drawing/2014/main" id="{586FDE87-646F-4444-B7DE-1077CD5D1118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Cube 191">
                  <a:extLst>
                    <a:ext uri="{FF2B5EF4-FFF2-40B4-BE49-F238E27FC236}">
                      <a16:creationId xmlns:a16="http://schemas.microsoft.com/office/drawing/2014/main" id="{CBB097C4-9946-415E-AFC9-257B93D58A49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Cube 192">
                  <a:extLst>
                    <a:ext uri="{FF2B5EF4-FFF2-40B4-BE49-F238E27FC236}">
                      <a16:creationId xmlns:a16="http://schemas.microsoft.com/office/drawing/2014/main" id="{80B74E14-CCB0-4530-BBB4-70698E72A512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4" name="Cube 353">
                  <a:extLst>
                    <a:ext uri="{FF2B5EF4-FFF2-40B4-BE49-F238E27FC236}">
                      <a16:creationId xmlns:a16="http://schemas.microsoft.com/office/drawing/2014/main" id="{C3B418BB-D37A-4787-9097-E84953ED1352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5" name="Cube 354">
                  <a:extLst>
                    <a:ext uri="{FF2B5EF4-FFF2-40B4-BE49-F238E27FC236}">
                      <a16:creationId xmlns:a16="http://schemas.microsoft.com/office/drawing/2014/main" id="{71868B5F-B598-4F4C-A772-41F3D5FD9ADE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6" name="Cube 355">
                  <a:extLst>
                    <a:ext uri="{FF2B5EF4-FFF2-40B4-BE49-F238E27FC236}">
                      <a16:creationId xmlns:a16="http://schemas.microsoft.com/office/drawing/2014/main" id="{91B088DF-67C2-4716-85CA-A81FA1276589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7" name="Cube 356">
                  <a:extLst>
                    <a:ext uri="{FF2B5EF4-FFF2-40B4-BE49-F238E27FC236}">
                      <a16:creationId xmlns:a16="http://schemas.microsoft.com/office/drawing/2014/main" id="{DF0F55F1-1113-4EEA-A548-973F72D96BFF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8" name="Cube 357">
                  <a:extLst>
                    <a:ext uri="{FF2B5EF4-FFF2-40B4-BE49-F238E27FC236}">
                      <a16:creationId xmlns:a16="http://schemas.microsoft.com/office/drawing/2014/main" id="{9483C5A4-8C20-44F7-8123-073E94E20949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49" name="Group 448">
              <a:extLst>
                <a:ext uri="{FF2B5EF4-FFF2-40B4-BE49-F238E27FC236}">
                  <a16:creationId xmlns:a16="http://schemas.microsoft.com/office/drawing/2014/main" id="{84DBE309-BBA5-4525-94DF-C759D341C728}"/>
                </a:ext>
              </a:extLst>
            </p:cNvPr>
            <p:cNvGrpSpPr/>
            <p:nvPr/>
          </p:nvGrpSpPr>
          <p:grpSpPr>
            <a:xfrm>
              <a:off x="2320036" y="2580327"/>
              <a:ext cx="75700" cy="492296"/>
              <a:chOff x="5155088" y="892304"/>
              <a:chExt cx="675869" cy="4931202"/>
            </a:xfrm>
          </p:grpSpPr>
          <p:sp>
            <p:nvSpPr>
              <p:cNvPr id="450" name="Cube 449">
                <a:extLst>
                  <a:ext uri="{FF2B5EF4-FFF2-40B4-BE49-F238E27FC236}">
                    <a16:creationId xmlns:a16="http://schemas.microsoft.com/office/drawing/2014/main" id="{81A9EB32-F7CA-470F-918A-0D6D5411B94F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Cube 450">
                <a:extLst>
                  <a:ext uri="{FF2B5EF4-FFF2-40B4-BE49-F238E27FC236}">
                    <a16:creationId xmlns:a16="http://schemas.microsoft.com/office/drawing/2014/main" id="{544F49EB-5F39-44D8-BF0B-8C8625811576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Cube 451">
                <a:extLst>
                  <a:ext uri="{FF2B5EF4-FFF2-40B4-BE49-F238E27FC236}">
                    <a16:creationId xmlns:a16="http://schemas.microsoft.com/office/drawing/2014/main" id="{353DB2DA-7214-4E61-85C7-1210579ECC14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Cube 452">
                <a:extLst>
                  <a:ext uri="{FF2B5EF4-FFF2-40B4-BE49-F238E27FC236}">
                    <a16:creationId xmlns:a16="http://schemas.microsoft.com/office/drawing/2014/main" id="{3C170C94-A202-4DD6-ABDA-F6559ED9F990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Cube 453">
                <a:extLst>
                  <a:ext uri="{FF2B5EF4-FFF2-40B4-BE49-F238E27FC236}">
                    <a16:creationId xmlns:a16="http://schemas.microsoft.com/office/drawing/2014/main" id="{0B1B708E-3900-4575-A117-11925C9F6182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5" name="Cube 454">
                <a:extLst>
                  <a:ext uri="{FF2B5EF4-FFF2-40B4-BE49-F238E27FC236}">
                    <a16:creationId xmlns:a16="http://schemas.microsoft.com/office/drawing/2014/main" id="{DFF1B8CB-FB9F-49B9-8283-8C203D6886F5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Cube 455">
                <a:extLst>
                  <a:ext uri="{FF2B5EF4-FFF2-40B4-BE49-F238E27FC236}">
                    <a16:creationId xmlns:a16="http://schemas.microsoft.com/office/drawing/2014/main" id="{7AF4C266-A97B-40EA-878C-82A74E5D0112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7" name="Cube 456">
                <a:extLst>
                  <a:ext uri="{FF2B5EF4-FFF2-40B4-BE49-F238E27FC236}">
                    <a16:creationId xmlns:a16="http://schemas.microsoft.com/office/drawing/2014/main" id="{2CB786AC-A259-492D-9BA5-60223E547A80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Cube 457">
                <a:extLst>
                  <a:ext uri="{FF2B5EF4-FFF2-40B4-BE49-F238E27FC236}">
                    <a16:creationId xmlns:a16="http://schemas.microsoft.com/office/drawing/2014/main" id="{62A09086-87D9-44B2-85B3-0CCA2E44F10F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Cube 458">
                <a:extLst>
                  <a:ext uri="{FF2B5EF4-FFF2-40B4-BE49-F238E27FC236}">
                    <a16:creationId xmlns:a16="http://schemas.microsoft.com/office/drawing/2014/main" id="{C9887850-8881-4FBA-9570-06CA261F7561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5" name="Group 464">
              <a:extLst>
                <a:ext uri="{FF2B5EF4-FFF2-40B4-BE49-F238E27FC236}">
                  <a16:creationId xmlns:a16="http://schemas.microsoft.com/office/drawing/2014/main" id="{6093A61E-7220-49D6-A0D9-8E89B86D1A13}"/>
                </a:ext>
              </a:extLst>
            </p:cNvPr>
            <p:cNvGrpSpPr/>
            <p:nvPr/>
          </p:nvGrpSpPr>
          <p:grpSpPr>
            <a:xfrm>
              <a:off x="1624059" y="3177898"/>
              <a:ext cx="571570" cy="492296"/>
              <a:chOff x="2403919" y="3447393"/>
              <a:chExt cx="631797" cy="609600"/>
            </a:xfrm>
          </p:grpSpPr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84BE01E8-D1DD-4C81-AFA4-C8720F0D8863}"/>
                  </a:ext>
                </a:extLst>
              </p:cNvPr>
              <p:cNvGrpSpPr/>
              <p:nvPr/>
            </p:nvGrpSpPr>
            <p:grpSpPr>
              <a:xfrm>
                <a:off x="2403919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566" name="Cube 565">
                  <a:extLst>
                    <a:ext uri="{FF2B5EF4-FFF2-40B4-BE49-F238E27FC236}">
                      <a16:creationId xmlns:a16="http://schemas.microsoft.com/office/drawing/2014/main" id="{8844B564-2E57-4F1E-89AA-D8F806A7AD7D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7" name="Cube 566">
                  <a:extLst>
                    <a:ext uri="{FF2B5EF4-FFF2-40B4-BE49-F238E27FC236}">
                      <a16:creationId xmlns:a16="http://schemas.microsoft.com/office/drawing/2014/main" id="{D8C91609-A4B0-4C74-8FBC-CD5A19AF627F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8" name="Cube 567">
                  <a:extLst>
                    <a:ext uri="{FF2B5EF4-FFF2-40B4-BE49-F238E27FC236}">
                      <a16:creationId xmlns:a16="http://schemas.microsoft.com/office/drawing/2014/main" id="{7230ABF4-81EB-4E84-BD85-39EED1017BC8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9" name="Cube 568">
                  <a:extLst>
                    <a:ext uri="{FF2B5EF4-FFF2-40B4-BE49-F238E27FC236}">
                      <a16:creationId xmlns:a16="http://schemas.microsoft.com/office/drawing/2014/main" id="{542AB96B-4066-45C0-A0AF-85ADD50C42E0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0" name="Cube 569">
                  <a:extLst>
                    <a:ext uri="{FF2B5EF4-FFF2-40B4-BE49-F238E27FC236}">
                      <a16:creationId xmlns:a16="http://schemas.microsoft.com/office/drawing/2014/main" id="{38C82AA7-2DE2-425C-A5AE-AA1407DDA853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1" name="Cube 570">
                  <a:extLst>
                    <a:ext uri="{FF2B5EF4-FFF2-40B4-BE49-F238E27FC236}">
                      <a16:creationId xmlns:a16="http://schemas.microsoft.com/office/drawing/2014/main" id="{3DBAF4F8-C6DA-4F5B-AABC-886EA7A96806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2" name="Cube 571">
                  <a:extLst>
                    <a:ext uri="{FF2B5EF4-FFF2-40B4-BE49-F238E27FC236}">
                      <a16:creationId xmlns:a16="http://schemas.microsoft.com/office/drawing/2014/main" id="{E51CC7B6-8C03-4E67-9CBC-A5D2D17147CB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3" name="Cube 572">
                  <a:extLst>
                    <a:ext uri="{FF2B5EF4-FFF2-40B4-BE49-F238E27FC236}">
                      <a16:creationId xmlns:a16="http://schemas.microsoft.com/office/drawing/2014/main" id="{0AC0DC07-A6F2-4A0A-86BC-FB17B9AB2614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4" name="Cube 573">
                  <a:extLst>
                    <a:ext uri="{FF2B5EF4-FFF2-40B4-BE49-F238E27FC236}">
                      <a16:creationId xmlns:a16="http://schemas.microsoft.com/office/drawing/2014/main" id="{04A306C8-B50F-423D-A6CB-F5F589BE2C33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5" name="Cube 574">
                  <a:extLst>
                    <a:ext uri="{FF2B5EF4-FFF2-40B4-BE49-F238E27FC236}">
                      <a16:creationId xmlns:a16="http://schemas.microsoft.com/office/drawing/2014/main" id="{0A2AAA2B-2981-460F-89EC-71153E9164B9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7" name="Group 466">
                <a:extLst>
                  <a:ext uri="{FF2B5EF4-FFF2-40B4-BE49-F238E27FC236}">
                    <a16:creationId xmlns:a16="http://schemas.microsoft.com/office/drawing/2014/main" id="{40D07414-46F4-4CB7-82B0-AFA611F25729}"/>
                  </a:ext>
                </a:extLst>
              </p:cNvPr>
              <p:cNvGrpSpPr/>
              <p:nvPr/>
            </p:nvGrpSpPr>
            <p:grpSpPr>
              <a:xfrm>
                <a:off x="2463764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556" name="Cube 555">
                  <a:extLst>
                    <a:ext uri="{FF2B5EF4-FFF2-40B4-BE49-F238E27FC236}">
                      <a16:creationId xmlns:a16="http://schemas.microsoft.com/office/drawing/2014/main" id="{666439D3-5027-4BC4-A739-94FEAEAA021E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7" name="Cube 556">
                  <a:extLst>
                    <a:ext uri="{FF2B5EF4-FFF2-40B4-BE49-F238E27FC236}">
                      <a16:creationId xmlns:a16="http://schemas.microsoft.com/office/drawing/2014/main" id="{88FBF7B7-78EE-42E6-A8A3-FFF2DDCF0D89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8" name="Cube 557">
                  <a:extLst>
                    <a:ext uri="{FF2B5EF4-FFF2-40B4-BE49-F238E27FC236}">
                      <a16:creationId xmlns:a16="http://schemas.microsoft.com/office/drawing/2014/main" id="{03521DEF-3A9E-4168-B485-C3E801A591FE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9" name="Cube 558">
                  <a:extLst>
                    <a:ext uri="{FF2B5EF4-FFF2-40B4-BE49-F238E27FC236}">
                      <a16:creationId xmlns:a16="http://schemas.microsoft.com/office/drawing/2014/main" id="{93EC8B7D-57BB-4EF9-A70E-A01EA08EB367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0" name="Cube 559">
                  <a:extLst>
                    <a:ext uri="{FF2B5EF4-FFF2-40B4-BE49-F238E27FC236}">
                      <a16:creationId xmlns:a16="http://schemas.microsoft.com/office/drawing/2014/main" id="{B6047920-AEE5-4D25-B5BB-161A6FC42B82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1" name="Cube 560">
                  <a:extLst>
                    <a:ext uri="{FF2B5EF4-FFF2-40B4-BE49-F238E27FC236}">
                      <a16:creationId xmlns:a16="http://schemas.microsoft.com/office/drawing/2014/main" id="{1B2D998C-0BEA-476C-BF23-4DB7D30912F2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2" name="Cube 561">
                  <a:extLst>
                    <a:ext uri="{FF2B5EF4-FFF2-40B4-BE49-F238E27FC236}">
                      <a16:creationId xmlns:a16="http://schemas.microsoft.com/office/drawing/2014/main" id="{ED24D799-0A64-48E1-B047-F133172D34E7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3" name="Cube 562">
                  <a:extLst>
                    <a:ext uri="{FF2B5EF4-FFF2-40B4-BE49-F238E27FC236}">
                      <a16:creationId xmlns:a16="http://schemas.microsoft.com/office/drawing/2014/main" id="{6FA9BED8-2C12-4123-B767-552E271152C3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4" name="Cube 563">
                  <a:extLst>
                    <a:ext uri="{FF2B5EF4-FFF2-40B4-BE49-F238E27FC236}">
                      <a16:creationId xmlns:a16="http://schemas.microsoft.com/office/drawing/2014/main" id="{6D890765-023A-4CD6-92C0-4734306323E9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5" name="Cube 564">
                  <a:extLst>
                    <a:ext uri="{FF2B5EF4-FFF2-40B4-BE49-F238E27FC236}">
                      <a16:creationId xmlns:a16="http://schemas.microsoft.com/office/drawing/2014/main" id="{FC820C80-2F37-4DAE-BC4D-6DA4C5459AD0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8" name="Group 467">
                <a:extLst>
                  <a:ext uri="{FF2B5EF4-FFF2-40B4-BE49-F238E27FC236}">
                    <a16:creationId xmlns:a16="http://schemas.microsoft.com/office/drawing/2014/main" id="{B96B26B2-CF21-4014-B5BA-73A39B0E24D5}"/>
                  </a:ext>
                </a:extLst>
              </p:cNvPr>
              <p:cNvGrpSpPr/>
              <p:nvPr/>
            </p:nvGrpSpPr>
            <p:grpSpPr>
              <a:xfrm>
                <a:off x="2525592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546" name="Cube 545">
                  <a:extLst>
                    <a:ext uri="{FF2B5EF4-FFF2-40B4-BE49-F238E27FC236}">
                      <a16:creationId xmlns:a16="http://schemas.microsoft.com/office/drawing/2014/main" id="{53A14FB1-07ED-43A9-BBE7-4457178B57EC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7" name="Cube 546">
                  <a:extLst>
                    <a:ext uri="{FF2B5EF4-FFF2-40B4-BE49-F238E27FC236}">
                      <a16:creationId xmlns:a16="http://schemas.microsoft.com/office/drawing/2014/main" id="{53B50ADB-3DCE-4591-A87B-2F3EFF885B8C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8" name="Cube 547">
                  <a:extLst>
                    <a:ext uri="{FF2B5EF4-FFF2-40B4-BE49-F238E27FC236}">
                      <a16:creationId xmlns:a16="http://schemas.microsoft.com/office/drawing/2014/main" id="{C4D40215-2B99-4DA0-80A4-8D2F6F1163FB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9" name="Cube 548">
                  <a:extLst>
                    <a:ext uri="{FF2B5EF4-FFF2-40B4-BE49-F238E27FC236}">
                      <a16:creationId xmlns:a16="http://schemas.microsoft.com/office/drawing/2014/main" id="{BD069A1F-B855-4DD3-9D9F-EDFAE2E4C1A0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0" name="Cube 549">
                  <a:extLst>
                    <a:ext uri="{FF2B5EF4-FFF2-40B4-BE49-F238E27FC236}">
                      <a16:creationId xmlns:a16="http://schemas.microsoft.com/office/drawing/2014/main" id="{D1939163-8318-4914-B2B4-5D95C47639EA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1" name="Cube 550">
                  <a:extLst>
                    <a:ext uri="{FF2B5EF4-FFF2-40B4-BE49-F238E27FC236}">
                      <a16:creationId xmlns:a16="http://schemas.microsoft.com/office/drawing/2014/main" id="{23A0A59F-1104-4898-A3B8-AB0914777932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2" name="Cube 551">
                  <a:extLst>
                    <a:ext uri="{FF2B5EF4-FFF2-40B4-BE49-F238E27FC236}">
                      <a16:creationId xmlns:a16="http://schemas.microsoft.com/office/drawing/2014/main" id="{A0742394-2C06-4D58-A235-3240647EDC1C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3" name="Cube 552">
                  <a:extLst>
                    <a:ext uri="{FF2B5EF4-FFF2-40B4-BE49-F238E27FC236}">
                      <a16:creationId xmlns:a16="http://schemas.microsoft.com/office/drawing/2014/main" id="{79EA1E45-0144-46F3-A6BA-873046D10BCD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4" name="Cube 553">
                  <a:extLst>
                    <a:ext uri="{FF2B5EF4-FFF2-40B4-BE49-F238E27FC236}">
                      <a16:creationId xmlns:a16="http://schemas.microsoft.com/office/drawing/2014/main" id="{137BD06E-2AF0-43E4-8F4A-FBBB5FB9BEBB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5" name="Cube 554">
                  <a:extLst>
                    <a:ext uri="{FF2B5EF4-FFF2-40B4-BE49-F238E27FC236}">
                      <a16:creationId xmlns:a16="http://schemas.microsoft.com/office/drawing/2014/main" id="{8062842D-E93C-4071-928E-62B7CC21E74A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9" name="Group 468">
                <a:extLst>
                  <a:ext uri="{FF2B5EF4-FFF2-40B4-BE49-F238E27FC236}">
                    <a16:creationId xmlns:a16="http://schemas.microsoft.com/office/drawing/2014/main" id="{E6CADC4A-4182-4FE7-90C6-62D31AD03216}"/>
                  </a:ext>
                </a:extLst>
              </p:cNvPr>
              <p:cNvGrpSpPr/>
              <p:nvPr/>
            </p:nvGrpSpPr>
            <p:grpSpPr>
              <a:xfrm>
                <a:off x="2585436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536" name="Cube 535">
                  <a:extLst>
                    <a:ext uri="{FF2B5EF4-FFF2-40B4-BE49-F238E27FC236}">
                      <a16:creationId xmlns:a16="http://schemas.microsoft.com/office/drawing/2014/main" id="{DCA0B493-B327-44E8-A160-39199BE6EDE6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7" name="Cube 536">
                  <a:extLst>
                    <a:ext uri="{FF2B5EF4-FFF2-40B4-BE49-F238E27FC236}">
                      <a16:creationId xmlns:a16="http://schemas.microsoft.com/office/drawing/2014/main" id="{A4BE5B64-320D-4DB8-A639-09FBB36A2DDF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8" name="Cube 537">
                  <a:extLst>
                    <a:ext uri="{FF2B5EF4-FFF2-40B4-BE49-F238E27FC236}">
                      <a16:creationId xmlns:a16="http://schemas.microsoft.com/office/drawing/2014/main" id="{94E2CD28-038D-42B7-8443-520536C2C9AE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9" name="Cube 538">
                  <a:extLst>
                    <a:ext uri="{FF2B5EF4-FFF2-40B4-BE49-F238E27FC236}">
                      <a16:creationId xmlns:a16="http://schemas.microsoft.com/office/drawing/2014/main" id="{A1DD159D-688F-4BB4-8D8D-33D8C791850E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0" name="Cube 539">
                  <a:extLst>
                    <a:ext uri="{FF2B5EF4-FFF2-40B4-BE49-F238E27FC236}">
                      <a16:creationId xmlns:a16="http://schemas.microsoft.com/office/drawing/2014/main" id="{E8D69168-69EE-427D-B144-16B9E0DBF698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1" name="Cube 540">
                  <a:extLst>
                    <a:ext uri="{FF2B5EF4-FFF2-40B4-BE49-F238E27FC236}">
                      <a16:creationId xmlns:a16="http://schemas.microsoft.com/office/drawing/2014/main" id="{21506B40-027F-4983-A94B-0511255B0DF6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2" name="Cube 541">
                  <a:extLst>
                    <a:ext uri="{FF2B5EF4-FFF2-40B4-BE49-F238E27FC236}">
                      <a16:creationId xmlns:a16="http://schemas.microsoft.com/office/drawing/2014/main" id="{A3C0F4A1-2F7D-4B30-9204-09B1766C03E6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3" name="Cube 542">
                  <a:extLst>
                    <a:ext uri="{FF2B5EF4-FFF2-40B4-BE49-F238E27FC236}">
                      <a16:creationId xmlns:a16="http://schemas.microsoft.com/office/drawing/2014/main" id="{9B2F266F-3DE5-4586-8265-49E231E83670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4" name="Cube 543">
                  <a:extLst>
                    <a:ext uri="{FF2B5EF4-FFF2-40B4-BE49-F238E27FC236}">
                      <a16:creationId xmlns:a16="http://schemas.microsoft.com/office/drawing/2014/main" id="{B0BB10D7-78AA-4E00-BEE0-634F1AFA10F6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5" name="Cube 544">
                  <a:extLst>
                    <a:ext uri="{FF2B5EF4-FFF2-40B4-BE49-F238E27FC236}">
                      <a16:creationId xmlns:a16="http://schemas.microsoft.com/office/drawing/2014/main" id="{A7A5E4D0-944B-4A00-9818-09780A5B2B01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0" name="Group 469">
                <a:extLst>
                  <a:ext uri="{FF2B5EF4-FFF2-40B4-BE49-F238E27FC236}">
                    <a16:creationId xmlns:a16="http://schemas.microsoft.com/office/drawing/2014/main" id="{400171CB-7954-45D5-A3BB-62DEDC01525B}"/>
                  </a:ext>
                </a:extLst>
              </p:cNvPr>
              <p:cNvGrpSpPr/>
              <p:nvPr/>
            </p:nvGrpSpPr>
            <p:grpSpPr>
              <a:xfrm>
                <a:off x="2648080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526" name="Cube 525">
                  <a:extLst>
                    <a:ext uri="{FF2B5EF4-FFF2-40B4-BE49-F238E27FC236}">
                      <a16:creationId xmlns:a16="http://schemas.microsoft.com/office/drawing/2014/main" id="{7B34F381-C353-43D1-8237-329179A5C2F5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7" name="Cube 526">
                  <a:extLst>
                    <a:ext uri="{FF2B5EF4-FFF2-40B4-BE49-F238E27FC236}">
                      <a16:creationId xmlns:a16="http://schemas.microsoft.com/office/drawing/2014/main" id="{5F260EF9-D269-46A8-AD85-FA7BE1A51B7D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8" name="Cube 527">
                  <a:extLst>
                    <a:ext uri="{FF2B5EF4-FFF2-40B4-BE49-F238E27FC236}">
                      <a16:creationId xmlns:a16="http://schemas.microsoft.com/office/drawing/2014/main" id="{18F3483F-5807-42FA-88B3-69E464A8E415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9" name="Cube 528">
                  <a:extLst>
                    <a:ext uri="{FF2B5EF4-FFF2-40B4-BE49-F238E27FC236}">
                      <a16:creationId xmlns:a16="http://schemas.microsoft.com/office/drawing/2014/main" id="{5023EFA6-2C16-47FF-A45A-1E3F4D9733AC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0" name="Cube 529">
                  <a:extLst>
                    <a:ext uri="{FF2B5EF4-FFF2-40B4-BE49-F238E27FC236}">
                      <a16:creationId xmlns:a16="http://schemas.microsoft.com/office/drawing/2014/main" id="{3D5A5FBB-E485-41B8-91C5-A3EB1553D52E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1" name="Cube 530">
                  <a:extLst>
                    <a:ext uri="{FF2B5EF4-FFF2-40B4-BE49-F238E27FC236}">
                      <a16:creationId xmlns:a16="http://schemas.microsoft.com/office/drawing/2014/main" id="{9E8C95A5-D8C9-4C77-932C-643D56D6524B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2" name="Cube 531">
                  <a:extLst>
                    <a:ext uri="{FF2B5EF4-FFF2-40B4-BE49-F238E27FC236}">
                      <a16:creationId xmlns:a16="http://schemas.microsoft.com/office/drawing/2014/main" id="{A9666C70-C76F-4EF3-85A2-614F1D6303D5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3" name="Cube 532">
                  <a:extLst>
                    <a:ext uri="{FF2B5EF4-FFF2-40B4-BE49-F238E27FC236}">
                      <a16:creationId xmlns:a16="http://schemas.microsoft.com/office/drawing/2014/main" id="{B2970605-8793-4028-A5CD-52EFFB6830BF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4" name="Cube 533">
                  <a:extLst>
                    <a:ext uri="{FF2B5EF4-FFF2-40B4-BE49-F238E27FC236}">
                      <a16:creationId xmlns:a16="http://schemas.microsoft.com/office/drawing/2014/main" id="{FEA3D2C7-A5FC-4576-9266-41407119EC60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5" name="Cube 534">
                  <a:extLst>
                    <a:ext uri="{FF2B5EF4-FFF2-40B4-BE49-F238E27FC236}">
                      <a16:creationId xmlns:a16="http://schemas.microsoft.com/office/drawing/2014/main" id="{E4EDC873-4E76-41FA-BA9C-73435583CC91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1" name="Group 470">
                <a:extLst>
                  <a:ext uri="{FF2B5EF4-FFF2-40B4-BE49-F238E27FC236}">
                    <a16:creationId xmlns:a16="http://schemas.microsoft.com/office/drawing/2014/main" id="{10BC4E63-50E3-4B92-842F-27015D701245}"/>
                  </a:ext>
                </a:extLst>
              </p:cNvPr>
              <p:cNvGrpSpPr/>
              <p:nvPr/>
            </p:nvGrpSpPr>
            <p:grpSpPr>
              <a:xfrm>
                <a:off x="2707925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516" name="Cube 515">
                  <a:extLst>
                    <a:ext uri="{FF2B5EF4-FFF2-40B4-BE49-F238E27FC236}">
                      <a16:creationId xmlns:a16="http://schemas.microsoft.com/office/drawing/2014/main" id="{67D282F7-7640-44DA-BC2C-D5EA806656F5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7" name="Cube 516">
                  <a:extLst>
                    <a:ext uri="{FF2B5EF4-FFF2-40B4-BE49-F238E27FC236}">
                      <a16:creationId xmlns:a16="http://schemas.microsoft.com/office/drawing/2014/main" id="{B8827A96-9208-4254-BB05-A24A89724AB2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8" name="Cube 517">
                  <a:extLst>
                    <a:ext uri="{FF2B5EF4-FFF2-40B4-BE49-F238E27FC236}">
                      <a16:creationId xmlns:a16="http://schemas.microsoft.com/office/drawing/2014/main" id="{DE0AC413-B892-4803-9B68-37EB0CCA3868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9" name="Cube 518">
                  <a:extLst>
                    <a:ext uri="{FF2B5EF4-FFF2-40B4-BE49-F238E27FC236}">
                      <a16:creationId xmlns:a16="http://schemas.microsoft.com/office/drawing/2014/main" id="{F9BE5961-D3C4-4524-BA12-4CCB5918E1F2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0" name="Cube 519">
                  <a:extLst>
                    <a:ext uri="{FF2B5EF4-FFF2-40B4-BE49-F238E27FC236}">
                      <a16:creationId xmlns:a16="http://schemas.microsoft.com/office/drawing/2014/main" id="{60BC63C6-9607-4AF1-AA0F-34FAFAFF8E36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1" name="Cube 520">
                  <a:extLst>
                    <a:ext uri="{FF2B5EF4-FFF2-40B4-BE49-F238E27FC236}">
                      <a16:creationId xmlns:a16="http://schemas.microsoft.com/office/drawing/2014/main" id="{44381E66-1A25-4393-9C84-E52426C8DDE2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2" name="Cube 521">
                  <a:extLst>
                    <a:ext uri="{FF2B5EF4-FFF2-40B4-BE49-F238E27FC236}">
                      <a16:creationId xmlns:a16="http://schemas.microsoft.com/office/drawing/2014/main" id="{4E01B0A8-8BF7-415E-B3A1-E28B2B0B0737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3" name="Cube 522">
                  <a:extLst>
                    <a:ext uri="{FF2B5EF4-FFF2-40B4-BE49-F238E27FC236}">
                      <a16:creationId xmlns:a16="http://schemas.microsoft.com/office/drawing/2014/main" id="{ECD31A97-22F2-4E6D-90DA-C3C9A242BF32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4" name="Cube 523">
                  <a:extLst>
                    <a:ext uri="{FF2B5EF4-FFF2-40B4-BE49-F238E27FC236}">
                      <a16:creationId xmlns:a16="http://schemas.microsoft.com/office/drawing/2014/main" id="{52C3C9C7-C9CC-4CC2-9793-02E7666B9CBD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5" name="Cube 524">
                  <a:extLst>
                    <a:ext uri="{FF2B5EF4-FFF2-40B4-BE49-F238E27FC236}">
                      <a16:creationId xmlns:a16="http://schemas.microsoft.com/office/drawing/2014/main" id="{B3DB0DC7-3FF1-4186-88D0-EDF82E9E6D90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C923EDCD-4EA9-4E4D-B42C-FC33EE525847}"/>
                  </a:ext>
                </a:extLst>
              </p:cNvPr>
              <p:cNvGrpSpPr/>
              <p:nvPr/>
            </p:nvGrpSpPr>
            <p:grpSpPr>
              <a:xfrm>
                <a:off x="2769862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506" name="Cube 505">
                  <a:extLst>
                    <a:ext uri="{FF2B5EF4-FFF2-40B4-BE49-F238E27FC236}">
                      <a16:creationId xmlns:a16="http://schemas.microsoft.com/office/drawing/2014/main" id="{445DA36D-052B-43B2-8259-8DFA4DC56C62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7" name="Cube 506">
                  <a:extLst>
                    <a:ext uri="{FF2B5EF4-FFF2-40B4-BE49-F238E27FC236}">
                      <a16:creationId xmlns:a16="http://schemas.microsoft.com/office/drawing/2014/main" id="{DF2D94AE-1E47-4D02-9E32-EE9E616CB3A7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8" name="Cube 507">
                  <a:extLst>
                    <a:ext uri="{FF2B5EF4-FFF2-40B4-BE49-F238E27FC236}">
                      <a16:creationId xmlns:a16="http://schemas.microsoft.com/office/drawing/2014/main" id="{D0276C23-BA06-45FE-8C70-73B12736E272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9" name="Cube 508">
                  <a:extLst>
                    <a:ext uri="{FF2B5EF4-FFF2-40B4-BE49-F238E27FC236}">
                      <a16:creationId xmlns:a16="http://schemas.microsoft.com/office/drawing/2014/main" id="{FE2AC1A0-6235-475D-86FD-06EA1E83104A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0" name="Cube 509">
                  <a:extLst>
                    <a:ext uri="{FF2B5EF4-FFF2-40B4-BE49-F238E27FC236}">
                      <a16:creationId xmlns:a16="http://schemas.microsoft.com/office/drawing/2014/main" id="{387EA179-5353-481D-AE51-867FC5FE25D7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1" name="Cube 510">
                  <a:extLst>
                    <a:ext uri="{FF2B5EF4-FFF2-40B4-BE49-F238E27FC236}">
                      <a16:creationId xmlns:a16="http://schemas.microsoft.com/office/drawing/2014/main" id="{B0C548FC-0429-4F18-934B-06838BFDB4E4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2" name="Cube 511">
                  <a:extLst>
                    <a:ext uri="{FF2B5EF4-FFF2-40B4-BE49-F238E27FC236}">
                      <a16:creationId xmlns:a16="http://schemas.microsoft.com/office/drawing/2014/main" id="{05B63FF9-678A-4734-BB34-75AE9732CA4A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3" name="Cube 512">
                  <a:extLst>
                    <a:ext uri="{FF2B5EF4-FFF2-40B4-BE49-F238E27FC236}">
                      <a16:creationId xmlns:a16="http://schemas.microsoft.com/office/drawing/2014/main" id="{771581DE-2429-4AD8-AA48-6B09301D0799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4" name="Cube 513">
                  <a:extLst>
                    <a:ext uri="{FF2B5EF4-FFF2-40B4-BE49-F238E27FC236}">
                      <a16:creationId xmlns:a16="http://schemas.microsoft.com/office/drawing/2014/main" id="{775C46B4-D300-407F-B125-BDF19E9DC870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5" name="Cube 514">
                  <a:extLst>
                    <a:ext uri="{FF2B5EF4-FFF2-40B4-BE49-F238E27FC236}">
                      <a16:creationId xmlns:a16="http://schemas.microsoft.com/office/drawing/2014/main" id="{86E63A0D-688E-4355-8937-98E1DB6AA7F0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3" name="Group 472">
                <a:extLst>
                  <a:ext uri="{FF2B5EF4-FFF2-40B4-BE49-F238E27FC236}">
                    <a16:creationId xmlns:a16="http://schemas.microsoft.com/office/drawing/2014/main" id="{5EF2AECF-2A59-4F68-8704-7588401DB33E}"/>
                  </a:ext>
                </a:extLst>
              </p:cNvPr>
              <p:cNvGrpSpPr/>
              <p:nvPr/>
            </p:nvGrpSpPr>
            <p:grpSpPr>
              <a:xfrm>
                <a:off x="2830257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496" name="Cube 495">
                  <a:extLst>
                    <a:ext uri="{FF2B5EF4-FFF2-40B4-BE49-F238E27FC236}">
                      <a16:creationId xmlns:a16="http://schemas.microsoft.com/office/drawing/2014/main" id="{D9CFE007-66E6-4029-A829-DBED71EC061C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7" name="Cube 496">
                  <a:extLst>
                    <a:ext uri="{FF2B5EF4-FFF2-40B4-BE49-F238E27FC236}">
                      <a16:creationId xmlns:a16="http://schemas.microsoft.com/office/drawing/2014/main" id="{BF499B8E-9150-4567-B796-403DF7E3045B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8" name="Cube 497">
                  <a:extLst>
                    <a:ext uri="{FF2B5EF4-FFF2-40B4-BE49-F238E27FC236}">
                      <a16:creationId xmlns:a16="http://schemas.microsoft.com/office/drawing/2014/main" id="{6101C51E-C5BC-4038-836C-E96BDF8BF3EC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9" name="Cube 498">
                  <a:extLst>
                    <a:ext uri="{FF2B5EF4-FFF2-40B4-BE49-F238E27FC236}">
                      <a16:creationId xmlns:a16="http://schemas.microsoft.com/office/drawing/2014/main" id="{CE7646BE-F2BC-4C3A-AA11-366D318476EF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0" name="Cube 499">
                  <a:extLst>
                    <a:ext uri="{FF2B5EF4-FFF2-40B4-BE49-F238E27FC236}">
                      <a16:creationId xmlns:a16="http://schemas.microsoft.com/office/drawing/2014/main" id="{EDA89B58-F461-4B16-912B-14A43371B775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1" name="Cube 500">
                  <a:extLst>
                    <a:ext uri="{FF2B5EF4-FFF2-40B4-BE49-F238E27FC236}">
                      <a16:creationId xmlns:a16="http://schemas.microsoft.com/office/drawing/2014/main" id="{016F5D36-40C2-4525-9A97-0CEF6F92C315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2" name="Cube 501">
                  <a:extLst>
                    <a:ext uri="{FF2B5EF4-FFF2-40B4-BE49-F238E27FC236}">
                      <a16:creationId xmlns:a16="http://schemas.microsoft.com/office/drawing/2014/main" id="{02579D59-C87B-41F6-9C6C-3F1023718671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3" name="Cube 502">
                  <a:extLst>
                    <a:ext uri="{FF2B5EF4-FFF2-40B4-BE49-F238E27FC236}">
                      <a16:creationId xmlns:a16="http://schemas.microsoft.com/office/drawing/2014/main" id="{71F069D1-2BF7-429D-9DCD-1B9F5DB67E16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4" name="Cube 503">
                  <a:extLst>
                    <a:ext uri="{FF2B5EF4-FFF2-40B4-BE49-F238E27FC236}">
                      <a16:creationId xmlns:a16="http://schemas.microsoft.com/office/drawing/2014/main" id="{426117EF-0485-48F8-9023-4A6EB6226B8F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5" name="Cube 504">
                  <a:extLst>
                    <a:ext uri="{FF2B5EF4-FFF2-40B4-BE49-F238E27FC236}">
                      <a16:creationId xmlns:a16="http://schemas.microsoft.com/office/drawing/2014/main" id="{3B63FF9E-7439-4647-8A47-35BFCB455279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4" name="Group 473">
                <a:extLst>
                  <a:ext uri="{FF2B5EF4-FFF2-40B4-BE49-F238E27FC236}">
                    <a16:creationId xmlns:a16="http://schemas.microsoft.com/office/drawing/2014/main" id="{36130048-2A8A-45C8-B812-FD4042C4E94E}"/>
                  </a:ext>
                </a:extLst>
              </p:cNvPr>
              <p:cNvGrpSpPr/>
              <p:nvPr/>
            </p:nvGrpSpPr>
            <p:grpSpPr>
              <a:xfrm>
                <a:off x="2891644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486" name="Cube 485">
                  <a:extLst>
                    <a:ext uri="{FF2B5EF4-FFF2-40B4-BE49-F238E27FC236}">
                      <a16:creationId xmlns:a16="http://schemas.microsoft.com/office/drawing/2014/main" id="{2493649F-612B-4086-8EC2-021CF967F06B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7" name="Cube 486">
                  <a:extLst>
                    <a:ext uri="{FF2B5EF4-FFF2-40B4-BE49-F238E27FC236}">
                      <a16:creationId xmlns:a16="http://schemas.microsoft.com/office/drawing/2014/main" id="{63142D9B-F0F9-4B9A-9AF5-B2375DE88B49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8" name="Cube 487">
                  <a:extLst>
                    <a:ext uri="{FF2B5EF4-FFF2-40B4-BE49-F238E27FC236}">
                      <a16:creationId xmlns:a16="http://schemas.microsoft.com/office/drawing/2014/main" id="{2B710B70-1261-48FD-9197-CFF0E159B7DE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9" name="Cube 488">
                  <a:extLst>
                    <a:ext uri="{FF2B5EF4-FFF2-40B4-BE49-F238E27FC236}">
                      <a16:creationId xmlns:a16="http://schemas.microsoft.com/office/drawing/2014/main" id="{4C8EFD03-C825-41BB-A51E-8E2D2CCA8C76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0" name="Cube 489">
                  <a:extLst>
                    <a:ext uri="{FF2B5EF4-FFF2-40B4-BE49-F238E27FC236}">
                      <a16:creationId xmlns:a16="http://schemas.microsoft.com/office/drawing/2014/main" id="{F2076F53-314D-4779-B5B8-EA6FA3E192E0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1" name="Cube 490">
                  <a:extLst>
                    <a:ext uri="{FF2B5EF4-FFF2-40B4-BE49-F238E27FC236}">
                      <a16:creationId xmlns:a16="http://schemas.microsoft.com/office/drawing/2014/main" id="{F6660346-CFE0-4195-8287-4F6F8E9E0176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2" name="Cube 491">
                  <a:extLst>
                    <a:ext uri="{FF2B5EF4-FFF2-40B4-BE49-F238E27FC236}">
                      <a16:creationId xmlns:a16="http://schemas.microsoft.com/office/drawing/2014/main" id="{83A1AA92-5CB1-49BC-AE7F-B9A52CA573EA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3" name="Cube 492">
                  <a:extLst>
                    <a:ext uri="{FF2B5EF4-FFF2-40B4-BE49-F238E27FC236}">
                      <a16:creationId xmlns:a16="http://schemas.microsoft.com/office/drawing/2014/main" id="{2A68F186-7144-4674-879C-0996653DC9C4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4" name="Cube 493">
                  <a:extLst>
                    <a:ext uri="{FF2B5EF4-FFF2-40B4-BE49-F238E27FC236}">
                      <a16:creationId xmlns:a16="http://schemas.microsoft.com/office/drawing/2014/main" id="{0808AD1A-FF08-4AFE-A5E6-A81014E63861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5" name="Cube 494">
                  <a:extLst>
                    <a:ext uri="{FF2B5EF4-FFF2-40B4-BE49-F238E27FC236}">
                      <a16:creationId xmlns:a16="http://schemas.microsoft.com/office/drawing/2014/main" id="{7CAD5C57-D932-45F1-8C86-324AE3165A11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5" name="Group 474">
                <a:extLst>
                  <a:ext uri="{FF2B5EF4-FFF2-40B4-BE49-F238E27FC236}">
                    <a16:creationId xmlns:a16="http://schemas.microsoft.com/office/drawing/2014/main" id="{1C6A0F27-7805-4FC2-B146-2CCFC8C61F01}"/>
                  </a:ext>
                </a:extLst>
              </p:cNvPr>
              <p:cNvGrpSpPr/>
              <p:nvPr/>
            </p:nvGrpSpPr>
            <p:grpSpPr>
              <a:xfrm>
                <a:off x="2952039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476" name="Cube 475">
                  <a:extLst>
                    <a:ext uri="{FF2B5EF4-FFF2-40B4-BE49-F238E27FC236}">
                      <a16:creationId xmlns:a16="http://schemas.microsoft.com/office/drawing/2014/main" id="{F9C31924-E262-43D7-8225-C3385FC19A74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7" name="Cube 476">
                  <a:extLst>
                    <a:ext uri="{FF2B5EF4-FFF2-40B4-BE49-F238E27FC236}">
                      <a16:creationId xmlns:a16="http://schemas.microsoft.com/office/drawing/2014/main" id="{32B09D22-2319-47BC-9731-D5030703638C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8" name="Cube 477">
                  <a:extLst>
                    <a:ext uri="{FF2B5EF4-FFF2-40B4-BE49-F238E27FC236}">
                      <a16:creationId xmlns:a16="http://schemas.microsoft.com/office/drawing/2014/main" id="{90B3F00B-0151-4D26-82CE-63E6A66084C8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9" name="Cube 478">
                  <a:extLst>
                    <a:ext uri="{FF2B5EF4-FFF2-40B4-BE49-F238E27FC236}">
                      <a16:creationId xmlns:a16="http://schemas.microsoft.com/office/drawing/2014/main" id="{353A4F3E-9337-427A-9E54-8CCFAD7DB381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0" name="Cube 479">
                  <a:extLst>
                    <a:ext uri="{FF2B5EF4-FFF2-40B4-BE49-F238E27FC236}">
                      <a16:creationId xmlns:a16="http://schemas.microsoft.com/office/drawing/2014/main" id="{0640D7A2-8022-4ACC-B932-70EEA17CC3A4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1" name="Cube 480">
                  <a:extLst>
                    <a:ext uri="{FF2B5EF4-FFF2-40B4-BE49-F238E27FC236}">
                      <a16:creationId xmlns:a16="http://schemas.microsoft.com/office/drawing/2014/main" id="{260670D8-8FE0-4B63-92E6-8BF5FA60C287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2" name="Cube 481">
                  <a:extLst>
                    <a:ext uri="{FF2B5EF4-FFF2-40B4-BE49-F238E27FC236}">
                      <a16:creationId xmlns:a16="http://schemas.microsoft.com/office/drawing/2014/main" id="{B9D9CA9C-BB75-40A1-820D-AFF9FE7E50FD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3" name="Cube 482">
                  <a:extLst>
                    <a:ext uri="{FF2B5EF4-FFF2-40B4-BE49-F238E27FC236}">
                      <a16:creationId xmlns:a16="http://schemas.microsoft.com/office/drawing/2014/main" id="{BF3F1436-9EB0-4B76-B02A-5837B041400B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4" name="Cube 483">
                  <a:extLst>
                    <a:ext uri="{FF2B5EF4-FFF2-40B4-BE49-F238E27FC236}">
                      <a16:creationId xmlns:a16="http://schemas.microsoft.com/office/drawing/2014/main" id="{288D4F7E-E4A4-4693-905A-DDE21FEC9A45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5" name="Cube 484">
                  <a:extLst>
                    <a:ext uri="{FF2B5EF4-FFF2-40B4-BE49-F238E27FC236}">
                      <a16:creationId xmlns:a16="http://schemas.microsoft.com/office/drawing/2014/main" id="{4A12FE06-C41B-466C-9C79-F6F2DD2D2EC0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76" name="Group 575">
              <a:extLst>
                <a:ext uri="{FF2B5EF4-FFF2-40B4-BE49-F238E27FC236}">
                  <a16:creationId xmlns:a16="http://schemas.microsoft.com/office/drawing/2014/main" id="{8B2C7A63-DE3F-4019-900B-B914BEFC9EA8}"/>
                </a:ext>
              </a:extLst>
            </p:cNvPr>
            <p:cNvGrpSpPr/>
            <p:nvPr/>
          </p:nvGrpSpPr>
          <p:grpSpPr>
            <a:xfrm>
              <a:off x="2320035" y="3177898"/>
              <a:ext cx="75700" cy="492296"/>
              <a:chOff x="5155088" y="892304"/>
              <a:chExt cx="675869" cy="4931202"/>
            </a:xfrm>
          </p:grpSpPr>
          <p:sp>
            <p:nvSpPr>
              <p:cNvPr id="577" name="Cube 576">
                <a:extLst>
                  <a:ext uri="{FF2B5EF4-FFF2-40B4-BE49-F238E27FC236}">
                    <a16:creationId xmlns:a16="http://schemas.microsoft.com/office/drawing/2014/main" id="{C38A07DA-2375-4EC7-BCD7-23B37B221634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Cube 577">
                <a:extLst>
                  <a:ext uri="{FF2B5EF4-FFF2-40B4-BE49-F238E27FC236}">
                    <a16:creationId xmlns:a16="http://schemas.microsoft.com/office/drawing/2014/main" id="{BEEC1AF7-115C-4A73-998A-E81FA03F969B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Cube 578">
                <a:extLst>
                  <a:ext uri="{FF2B5EF4-FFF2-40B4-BE49-F238E27FC236}">
                    <a16:creationId xmlns:a16="http://schemas.microsoft.com/office/drawing/2014/main" id="{A606A1F9-153B-4656-A4F0-4702FEEF1239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Cube 579">
                <a:extLst>
                  <a:ext uri="{FF2B5EF4-FFF2-40B4-BE49-F238E27FC236}">
                    <a16:creationId xmlns:a16="http://schemas.microsoft.com/office/drawing/2014/main" id="{889F28FB-9C8A-460B-A4F3-3E956BEA65E9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Cube 580">
                <a:extLst>
                  <a:ext uri="{FF2B5EF4-FFF2-40B4-BE49-F238E27FC236}">
                    <a16:creationId xmlns:a16="http://schemas.microsoft.com/office/drawing/2014/main" id="{6C679FDD-2A02-4171-94E6-2FE3F221598C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2" name="Cube 581">
                <a:extLst>
                  <a:ext uri="{FF2B5EF4-FFF2-40B4-BE49-F238E27FC236}">
                    <a16:creationId xmlns:a16="http://schemas.microsoft.com/office/drawing/2014/main" id="{E594B83B-06F6-4833-BFBB-1068D7FE6965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Cube 582">
                <a:extLst>
                  <a:ext uri="{FF2B5EF4-FFF2-40B4-BE49-F238E27FC236}">
                    <a16:creationId xmlns:a16="http://schemas.microsoft.com/office/drawing/2014/main" id="{B4274458-5429-4018-8962-D83C33C60C69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4" name="Cube 583">
                <a:extLst>
                  <a:ext uri="{FF2B5EF4-FFF2-40B4-BE49-F238E27FC236}">
                    <a16:creationId xmlns:a16="http://schemas.microsoft.com/office/drawing/2014/main" id="{6E079887-5968-4B05-BF70-76FBCEB5DB2E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Cube 584">
                <a:extLst>
                  <a:ext uri="{FF2B5EF4-FFF2-40B4-BE49-F238E27FC236}">
                    <a16:creationId xmlns:a16="http://schemas.microsoft.com/office/drawing/2014/main" id="{EBE96E2E-B7DE-452F-8DA8-CBBD60EC0C60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Cube 585">
                <a:extLst>
                  <a:ext uri="{FF2B5EF4-FFF2-40B4-BE49-F238E27FC236}">
                    <a16:creationId xmlns:a16="http://schemas.microsoft.com/office/drawing/2014/main" id="{EDF774B0-76E1-47F1-95D4-D5696515D604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7" name="Group 586">
              <a:extLst>
                <a:ext uri="{FF2B5EF4-FFF2-40B4-BE49-F238E27FC236}">
                  <a16:creationId xmlns:a16="http://schemas.microsoft.com/office/drawing/2014/main" id="{D825337C-BEC5-42E6-9117-FF9047D07B10}"/>
                </a:ext>
              </a:extLst>
            </p:cNvPr>
            <p:cNvGrpSpPr/>
            <p:nvPr/>
          </p:nvGrpSpPr>
          <p:grpSpPr>
            <a:xfrm>
              <a:off x="2418861" y="2579991"/>
              <a:ext cx="75700" cy="492296"/>
              <a:chOff x="5155088" y="892304"/>
              <a:chExt cx="675869" cy="4931202"/>
            </a:xfrm>
          </p:grpSpPr>
          <p:sp>
            <p:nvSpPr>
              <p:cNvPr id="588" name="Cube 587">
                <a:extLst>
                  <a:ext uri="{FF2B5EF4-FFF2-40B4-BE49-F238E27FC236}">
                    <a16:creationId xmlns:a16="http://schemas.microsoft.com/office/drawing/2014/main" id="{D582C566-128B-47D1-BB96-0B5CA66CC992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Cube 588">
                <a:extLst>
                  <a:ext uri="{FF2B5EF4-FFF2-40B4-BE49-F238E27FC236}">
                    <a16:creationId xmlns:a16="http://schemas.microsoft.com/office/drawing/2014/main" id="{76AE3F2B-1946-4675-AEEE-0FB87ED7ABCB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Cube 589">
                <a:extLst>
                  <a:ext uri="{FF2B5EF4-FFF2-40B4-BE49-F238E27FC236}">
                    <a16:creationId xmlns:a16="http://schemas.microsoft.com/office/drawing/2014/main" id="{4EBB6573-AE3B-446C-9262-9BA75F4B3597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Cube 590">
                <a:extLst>
                  <a:ext uri="{FF2B5EF4-FFF2-40B4-BE49-F238E27FC236}">
                    <a16:creationId xmlns:a16="http://schemas.microsoft.com/office/drawing/2014/main" id="{BA96CEC1-F48E-4121-B3F5-9CFB13D2A54B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Cube 591">
                <a:extLst>
                  <a:ext uri="{FF2B5EF4-FFF2-40B4-BE49-F238E27FC236}">
                    <a16:creationId xmlns:a16="http://schemas.microsoft.com/office/drawing/2014/main" id="{86269503-3652-4825-84A0-1C0D1275F5AB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3" name="Cube 592">
                <a:extLst>
                  <a:ext uri="{FF2B5EF4-FFF2-40B4-BE49-F238E27FC236}">
                    <a16:creationId xmlns:a16="http://schemas.microsoft.com/office/drawing/2014/main" id="{A54BED0F-878F-49A7-903C-30D1DFB7BABD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Cube 593">
                <a:extLst>
                  <a:ext uri="{FF2B5EF4-FFF2-40B4-BE49-F238E27FC236}">
                    <a16:creationId xmlns:a16="http://schemas.microsoft.com/office/drawing/2014/main" id="{54B29DEB-ACA9-44C5-99E7-2D096E97F64C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5" name="Cube 594">
                <a:extLst>
                  <a:ext uri="{FF2B5EF4-FFF2-40B4-BE49-F238E27FC236}">
                    <a16:creationId xmlns:a16="http://schemas.microsoft.com/office/drawing/2014/main" id="{7C043F90-D47F-4E8C-BC1A-D6BBCEA5FFB5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Cube 595">
                <a:extLst>
                  <a:ext uri="{FF2B5EF4-FFF2-40B4-BE49-F238E27FC236}">
                    <a16:creationId xmlns:a16="http://schemas.microsoft.com/office/drawing/2014/main" id="{21EA65C9-3AC7-4139-85C5-148B4F95C7D3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Cube 596">
                <a:extLst>
                  <a:ext uri="{FF2B5EF4-FFF2-40B4-BE49-F238E27FC236}">
                    <a16:creationId xmlns:a16="http://schemas.microsoft.com/office/drawing/2014/main" id="{D8227705-EF38-4EE6-93D2-E2E3D5854ED3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8" name="Group 597">
              <a:extLst>
                <a:ext uri="{FF2B5EF4-FFF2-40B4-BE49-F238E27FC236}">
                  <a16:creationId xmlns:a16="http://schemas.microsoft.com/office/drawing/2014/main" id="{FD99BBE6-25BD-471E-8332-EF7E1E908079}"/>
                </a:ext>
              </a:extLst>
            </p:cNvPr>
            <p:cNvGrpSpPr/>
            <p:nvPr/>
          </p:nvGrpSpPr>
          <p:grpSpPr>
            <a:xfrm>
              <a:off x="2517685" y="2579991"/>
              <a:ext cx="75700" cy="492296"/>
              <a:chOff x="5155088" y="892304"/>
              <a:chExt cx="675869" cy="4931202"/>
            </a:xfrm>
          </p:grpSpPr>
          <p:sp>
            <p:nvSpPr>
              <p:cNvPr id="599" name="Cube 598">
                <a:extLst>
                  <a:ext uri="{FF2B5EF4-FFF2-40B4-BE49-F238E27FC236}">
                    <a16:creationId xmlns:a16="http://schemas.microsoft.com/office/drawing/2014/main" id="{88F88B9D-F505-47AA-9AF2-ACA2E32FA92F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Cube 599">
                <a:extLst>
                  <a:ext uri="{FF2B5EF4-FFF2-40B4-BE49-F238E27FC236}">
                    <a16:creationId xmlns:a16="http://schemas.microsoft.com/office/drawing/2014/main" id="{B524FA69-FC79-4950-858F-42CA2E3BDCBA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Cube 600">
                <a:extLst>
                  <a:ext uri="{FF2B5EF4-FFF2-40B4-BE49-F238E27FC236}">
                    <a16:creationId xmlns:a16="http://schemas.microsoft.com/office/drawing/2014/main" id="{CBA4C456-1516-4819-BAFC-4D26FB99FB8C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Cube 601">
                <a:extLst>
                  <a:ext uri="{FF2B5EF4-FFF2-40B4-BE49-F238E27FC236}">
                    <a16:creationId xmlns:a16="http://schemas.microsoft.com/office/drawing/2014/main" id="{C6625270-88E7-4BF1-AFD5-BD302DA6291F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Cube 602">
                <a:extLst>
                  <a:ext uri="{FF2B5EF4-FFF2-40B4-BE49-F238E27FC236}">
                    <a16:creationId xmlns:a16="http://schemas.microsoft.com/office/drawing/2014/main" id="{5B3DD5C2-CC64-4B87-8910-798836A854E4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4" name="Cube 603">
                <a:extLst>
                  <a:ext uri="{FF2B5EF4-FFF2-40B4-BE49-F238E27FC236}">
                    <a16:creationId xmlns:a16="http://schemas.microsoft.com/office/drawing/2014/main" id="{432586AD-B770-491D-AA69-16C47B2D4DF3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Cube 604">
                <a:extLst>
                  <a:ext uri="{FF2B5EF4-FFF2-40B4-BE49-F238E27FC236}">
                    <a16:creationId xmlns:a16="http://schemas.microsoft.com/office/drawing/2014/main" id="{CD78B73A-D779-4826-B281-CFC0CECAC279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6" name="Cube 605">
                <a:extLst>
                  <a:ext uri="{FF2B5EF4-FFF2-40B4-BE49-F238E27FC236}">
                    <a16:creationId xmlns:a16="http://schemas.microsoft.com/office/drawing/2014/main" id="{8A7262DC-B57B-4080-B3B8-1ECCB5EAFBE7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Cube 606">
                <a:extLst>
                  <a:ext uri="{FF2B5EF4-FFF2-40B4-BE49-F238E27FC236}">
                    <a16:creationId xmlns:a16="http://schemas.microsoft.com/office/drawing/2014/main" id="{8C74545A-E0A7-4CA4-902B-58376A3CC1E2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Cube 607">
                <a:extLst>
                  <a:ext uri="{FF2B5EF4-FFF2-40B4-BE49-F238E27FC236}">
                    <a16:creationId xmlns:a16="http://schemas.microsoft.com/office/drawing/2014/main" id="{4F4A86AF-23AA-44D8-A5C9-7874A6FB215C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9" name="Group 608">
              <a:extLst>
                <a:ext uri="{FF2B5EF4-FFF2-40B4-BE49-F238E27FC236}">
                  <a16:creationId xmlns:a16="http://schemas.microsoft.com/office/drawing/2014/main" id="{0675D96E-046B-4D9C-82B7-14D5164BDAE2}"/>
                </a:ext>
              </a:extLst>
            </p:cNvPr>
            <p:cNvGrpSpPr/>
            <p:nvPr/>
          </p:nvGrpSpPr>
          <p:grpSpPr>
            <a:xfrm>
              <a:off x="2616509" y="2579991"/>
              <a:ext cx="75700" cy="492296"/>
              <a:chOff x="5155088" y="892304"/>
              <a:chExt cx="675869" cy="4931202"/>
            </a:xfrm>
          </p:grpSpPr>
          <p:sp>
            <p:nvSpPr>
              <p:cNvPr id="610" name="Cube 609">
                <a:extLst>
                  <a:ext uri="{FF2B5EF4-FFF2-40B4-BE49-F238E27FC236}">
                    <a16:creationId xmlns:a16="http://schemas.microsoft.com/office/drawing/2014/main" id="{CCDB3419-D055-43B6-AA3B-D23D9F2FD51F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1" name="Cube 610">
                <a:extLst>
                  <a:ext uri="{FF2B5EF4-FFF2-40B4-BE49-F238E27FC236}">
                    <a16:creationId xmlns:a16="http://schemas.microsoft.com/office/drawing/2014/main" id="{18A3CD44-94BC-4D72-A513-9C1E64CD3B9F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2" name="Cube 611">
                <a:extLst>
                  <a:ext uri="{FF2B5EF4-FFF2-40B4-BE49-F238E27FC236}">
                    <a16:creationId xmlns:a16="http://schemas.microsoft.com/office/drawing/2014/main" id="{773EAC78-3FFE-42A1-AE1B-79362E47C21E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3" name="Cube 612">
                <a:extLst>
                  <a:ext uri="{FF2B5EF4-FFF2-40B4-BE49-F238E27FC236}">
                    <a16:creationId xmlns:a16="http://schemas.microsoft.com/office/drawing/2014/main" id="{2B604D49-FB3F-40D0-899B-02697F2ED312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Cube 613">
                <a:extLst>
                  <a:ext uri="{FF2B5EF4-FFF2-40B4-BE49-F238E27FC236}">
                    <a16:creationId xmlns:a16="http://schemas.microsoft.com/office/drawing/2014/main" id="{DB243213-2338-4A0B-AED6-E73CD9AA7D43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5" name="Cube 614">
                <a:extLst>
                  <a:ext uri="{FF2B5EF4-FFF2-40B4-BE49-F238E27FC236}">
                    <a16:creationId xmlns:a16="http://schemas.microsoft.com/office/drawing/2014/main" id="{EA1634AF-1100-43B5-A853-BB07AC8182DE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6" name="Cube 615">
                <a:extLst>
                  <a:ext uri="{FF2B5EF4-FFF2-40B4-BE49-F238E27FC236}">
                    <a16:creationId xmlns:a16="http://schemas.microsoft.com/office/drawing/2014/main" id="{95311CA7-07CF-46A1-9B3D-DDA69D2084DD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7" name="Cube 616">
                <a:extLst>
                  <a:ext uri="{FF2B5EF4-FFF2-40B4-BE49-F238E27FC236}">
                    <a16:creationId xmlns:a16="http://schemas.microsoft.com/office/drawing/2014/main" id="{240EE1A8-3DFC-4A57-B06C-D8DC14611EAC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8" name="Cube 617">
                <a:extLst>
                  <a:ext uri="{FF2B5EF4-FFF2-40B4-BE49-F238E27FC236}">
                    <a16:creationId xmlns:a16="http://schemas.microsoft.com/office/drawing/2014/main" id="{8FCAAB62-6A1D-49D0-A5E7-AA5E46543620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9" name="Cube 618">
                <a:extLst>
                  <a:ext uri="{FF2B5EF4-FFF2-40B4-BE49-F238E27FC236}">
                    <a16:creationId xmlns:a16="http://schemas.microsoft.com/office/drawing/2014/main" id="{E34AFC29-4486-4551-8819-E6879DCDF3F5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0" name="Group 619">
              <a:extLst>
                <a:ext uri="{FF2B5EF4-FFF2-40B4-BE49-F238E27FC236}">
                  <a16:creationId xmlns:a16="http://schemas.microsoft.com/office/drawing/2014/main" id="{2469AF1E-28E0-4AF3-99FE-63C428949740}"/>
                </a:ext>
              </a:extLst>
            </p:cNvPr>
            <p:cNvGrpSpPr/>
            <p:nvPr/>
          </p:nvGrpSpPr>
          <p:grpSpPr>
            <a:xfrm>
              <a:off x="2419785" y="3177898"/>
              <a:ext cx="75700" cy="492296"/>
              <a:chOff x="5155088" y="892304"/>
              <a:chExt cx="675869" cy="4931202"/>
            </a:xfrm>
          </p:grpSpPr>
          <p:sp>
            <p:nvSpPr>
              <p:cNvPr id="621" name="Cube 620">
                <a:extLst>
                  <a:ext uri="{FF2B5EF4-FFF2-40B4-BE49-F238E27FC236}">
                    <a16:creationId xmlns:a16="http://schemas.microsoft.com/office/drawing/2014/main" id="{B75BDAB4-155C-45E4-B619-3F081DAA003E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2" name="Cube 621">
                <a:extLst>
                  <a:ext uri="{FF2B5EF4-FFF2-40B4-BE49-F238E27FC236}">
                    <a16:creationId xmlns:a16="http://schemas.microsoft.com/office/drawing/2014/main" id="{D839F5CF-53A4-4E71-91C4-2F546BD5B10F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3" name="Cube 622">
                <a:extLst>
                  <a:ext uri="{FF2B5EF4-FFF2-40B4-BE49-F238E27FC236}">
                    <a16:creationId xmlns:a16="http://schemas.microsoft.com/office/drawing/2014/main" id="{1D6F0400-4E38-45FB-9E90-49F2C9FC5694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4" name="Cube 623">
                <a:extLst>
                  <a:ext uri="{FF2B5EF4-FFF2-40B4-BE49-F238E27FC236}">
                    <a16:creationId xmlns:a16="http://schemas.microsoft.com/office/drawing/2014/main" id="{F2C18103-767F-4A6F-A507-3925FF984E04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5" name="Cube 624">
                <a:extLst>
                  <a:ext uri="{FF2B5EF4-FFF2-40B4-BE49-F238E27FC236}">
                    <a16:creationId xmlns:a16="http://schemas.microsoft.com/office/drawing/2014/main" id="{34DE3200-FC39-4FD9-89E9-E542DC837E3F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6" name="Cube 625">
                <a:extLst>
                  <a:ext uri="{FF2B5EF4-FFF2-40B4-BE49-F238E27FC236}">
                    <a16:creationId xmlns:a16="http://schemas.microsoft.com/office/drawing/2014/main" id="{10980D0F-9E05-4BE6-A6EC-113AFE4525B5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7" name="Cube 626">
                <a:extLst>
                  <a:ext uri="{FF2B5EF4-FFF2-40B4-BE49-F238E27FC236}">
                    <a16:creationId xmlns:a16="http://schemas.microsoft.com/office/drawing/2014/main" id="{B085ABCE-68AA-4DD2-9AC0-650F999C59EA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8" name="Cube 627">
                <a:extLst>
                  <a:ext uri="{FF2B5EF4-FFF2-40B4-BE49-F238E27FC236}">
                    <a16:creationId xmlns:a16="http://schemas.microsoft.com/office/drawing/2014/main" id="{B05D7DCF-30FC-48DC-A397-66984BF76D54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9" name="Cube 628">
                <a:extLst>
                  <a:ext uri="{FF2B5EF4-FFF2-40B4-BE49-F238E27FC236}">
                    <a16:creationId xmlns:a16="http://schemas.microsoft.com/office/drawing/2014/main" id="{FD479EC9-B8C5-4AD5-8383-6D8C23356E2C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Cube 629">
                <a:extLst>
                  <a:ext uri="{FF2B5EF4-FFF2-40B4-BE49-F238E27FC236}">
                    <a16:creationId xmlns:a16="http://schemas.microsoft.com/office/drawing/2014/main" id="{8695CBC0-EA57-4228-9578-6E80DA97F1F9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31" name="Group 630">
              <a:extLst>
                <a:ext uri="{FF2B5EF4-FFF2-40B4-BE49-F238E27FC236}">
                  <a16:creationId xmlns:a16="http://schemas.microsoft.com/office/drawing/2014/main" id="{BD2E9BD2-2493-4297-AE7A-EF0B582A777C}"/>
                </a:ext>
              </a:extLst>
            </p:cNvPr>
            <p:cNvGrpSpPr/>
            <p:nvPr/>
          </p:nvGrpSpPr>
          <p:grpSpPr>
            <a:xfrm>
              <a:off x="2517684" y="3177562"/>
              <a:ext cx="75700" cy="492296"/>
              <a:chOff x="5155088" y="892304"/>
              <a:chExt cx="675869" cy="4931202"/>
            </a:xfrm>
          </p:grpSpPr>
          <p:sp>
            <p:nvSpPr>
              <p:cNvPr id="632" name="Cube 631">
                <a:extLst>
                  <a:ext uri="{FF2B5EF4-FFF2-40B4-BE49-F238E27FC236}">
                    <a16:creationId xmlns:a16="http://schemas.microsoft.com/office/drawing/2014/main" id="{42C1E62E-3979-4888-A088-4A0E5BF0E966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3" name="Cube 632">
                <a:extLst>
                  <a:ext uri="{FF2B5EF4-FFF2-40B4-BE49-F238E27FC236}">
                    <a16:creationId xmlns:a16="http://schemas.microsoft.com/office/drawing/2014/main" id="{C344938E-D28B-4DCA-9D51-5C4C1E3B5877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Cube 633">
                <a:extLst>
                  <a:ext uri="{FF2B5EF4-FFF2-40B4-BE49-F238E27FC236}">
                    <a16:creationId xmlns:a16="http://schemas.microsoft.com/office/drawing/2014/main" id="{3E3B9478-7687-4E0A-9A16-B0DB3D46A05C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Cube 634">
                <a:extLst>
                  <a:ext uri="{FF2B5EF4-FFF2-40B4-BE49-F238E27FC236}">
                    <a16:creationId xmlns:a16="http://schemas.microsoft.com/office/drawing/2014/main" id="{C68578D1-6B98-4B4B-A3EB-DF51AB90F57C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Cube 635">
                <a:extLst>
                  <a:ext uri="{FF2B5EF4-FFF2-40B4-BE49-F238E27FC236}">
                    <a16:creationId xmlns:a16="http://schemas.microsoft.com/office/drawing/2014/main" id="{E2DBEDB2-C1E1-4F79-821F-B99F001E799C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7" name="Cube 636">
                <a:extLst>
                  <a:ext uri="{FF2B5EF4-FFF2-40B4-BE49-F238E27FC236}">
                    <a16:creationId xmlns:a16="http://schemas.microsoft.com/office/drawing/2014/main" id="{DFF4F4D0-19A4-4208-9248-0DE91AEA91ED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8" name="Cube 637">
                <a:extLst>
                  <a:ext uri="{FF2B5EF4-FFF2-40B4-BE49-F238E27FC236}">
                    <a16:creationId xmlns:a16="http://schemas.microsoft.com/office/drawing/2014/main" id="{87453693-7F0A-4DD3-A010-02EB09F0A352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9" name="Cube 638">
                <a:extLst>
                  <a:ext uri="{FF2B5EF4-FFF2-40B4-BE49-F238E27FC236}">
                    <a16:creationId xmlns:a16="http://schemas.microsoft.com/office/drawing/2014/main" id="{7FB4A1EF-36F8-4089-A655-770F06DF2AEB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0" name="Cube 639">
                <a:extLst>
                  <a:ext uri="{FF2B5EF4-FFF2-40B4-BE49-F238E27FC236}">
                    <a16:creationId xmlns:a16="http://schemas.microsoft.com/office/drawing/2014/main" id="{24CD5698-F152-447C-B123-E84544908D7F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1" name="Cube 640">
                <a:extLst>
                  <a:ext uri="{FF2B5EF4-FFF2-40B4-BE49-F238E27FC236}">
                    <a16:creationId xmlns:a16="http://schemas.microsoft.com/office/drawing/2014/main" id="{CD6E2ED3-DA4E-420D-A2E9-8D7BEA780973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2" name="Group 641">
              <a:extLst>
                <a:ext uri="{FF2B5EF4-FFF2-40B4-BE49-F238E27FC236}">
                  <a16:creationId xmlns:a16="http://schemas.microsoft.com/office/drawing/2014/main" id="{E6813846-DB0F-4E45-858B-099D6B791D16}"/>
                </a:ext>
              </a:extLst>
            </p:cNvPr>
            <p:cNvGrpSpPr/>
            <p:nvPr/>
          </p:nvGrpSpPr>
          <p:grpSpPr>
            <a:xfrm>
              <a:off x="2616508" y="3177562"/>
              <a:ext cx="75700" cy="492296"/>
              <a:chOff x="5155088" y="892304"/>
              <a:chExt cx="675869" cy="4931202"/>
            </a:xfrm>
          </p:grpSpPr>
          <p:sp>
            <p:nvSpPr>
              <p:cNvPr id="643" name="Cube 642">
                <a:extLst>
                  <a:ext uri="{FF2B5EF4-FFF2-40B4-BE49-F238E27FC236}">
                    <a16:creationId xmlns:a16="http://schemas.microsoft.com/office/drawing/2014/main" id="{C8250E0F-DDDC-4EC7-9382-AA49A2F6CC3B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Cube 643">
                <a:extLst>
                  <a:ext uri="{FF2B5EF4-FFF2-40B4-BE49-F238E27FC236}">
                    <a16:creationId xmlns:a16="http://schemas.microsoft.com/office/drawing/2014/main" id="{EDDF3BBE-4A91-4062-8190-9B101355F1DB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Cube 644">
                <a:extLst>
                  <a:ext uri="{FF2B5EF4-FFF2-40B4-BE49-F238E27FC236}">
                    <a16:creationId xmlns:a16="http://schemas.microsoft.com/office/drawing/2014/main" id="{DE9149B2-A41B-4A58-8540-21062F1C6264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Cube 645">
                <a:extLst>
                  <a:ext uri="{FF2B5EF4-FFF2-40B4-BE49-F238E27FC236}">
                    <a16:creationId xmlns:a16="http://schemas.microsoft.com/office/drawing/2014/main" id="{8D903E90-4996-4EDA-ACC8-42DC3B2BA6EA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Cube 646">
                <a:extLst>
                  <a:ext uri="{FF2B5EF4-FFF2-40B4-BE49-F238E27FC236}">
                    <a16:creationId xmlns:a16="http://schemas.microsoft.com/office/drawing/2014/main" id="{D8F09D94-510A-44AC-A0CE-34337026C81C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8" name="Cube 647">
                <a:extLst>
                  <a:ext uri="{FF2B5EF4-FFF2-40B4-BE49-F238E27FC236}">
                    <a16:creationId xmlns:a16="http://schemas.microsoft.com/office/drawing/2014/main" id="{FB420FEC-FABF-4047-96EB-5C4C17328EC6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Cube 648">
                <a:extLst>
                  <a:ext uri="{FF2B5EF4-FFF2-40B4-BE49-F238E27FC236}">
                    <a16:creationId xmlns:a16="http://schemas.microsoft.com/office/drawing/2014/main" id="{536AF3D6-BA09-4457-BC14-D0935AEC3B04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0" name="Cube 649">
                <a:extLst>
                  <a:ext uri="{FF2B5EF4-FFF2-40B4-BE49-F238E27FC236}">
                    <a16:creationId xmlns:a16="http://schemas.microsoft.com/office/drawing/2014/main" id="{D8C3773D-B0F4-4432-9C79-E12327CA0560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1" name="Cube 650">
                <a:extLst>
                  <a:ext uri="{FF2B5EF4-FFF2-40B4-BE49-F238E27FC236}">
                    <a16:creationId xmlns:a16="http://schemas.microsoft.com/office/drawing/2014/main" id="{493F92FD-6651-4E32-8CEE-41808BE36883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2" name="Cube 651">
                <a:extLst>
                  <a:ext uri="{FF2B5EF4-FFF2-40B4-BE49-F238E27FC236}">
                    <a16:creationId xmlns:a16="http://schemas.microsoft.com/office/drawing/2014/main" id="{E6A7C40C-1B45-443A-BF0F-E44099D4378B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3" name="Group 652">
              <a:extLst>
                <a:ext uri="{FF2B5EF4-FFF2-40B4-BE49-F238E27FC236}">
                  <a16:creationId xmlns:a16="http://schemas.microsoft.com/office/drawing/2014/main" id="{44F69F0A-B70A-4794-A37A-23FE48CAE897}"/>
                </a:ext>
              </a:extLst>
            </p:cNvPr>
            <p:cNvGrpSpPr/>
            <p:nvPr/>
          </p:nvGrpSpPr>
          <p:grpSpPr>
            <a:xfrm>
              <a:off x="2715332" y="3177562"/>
              <a:ext cx="75700" cy="492296"/>
              <a:chOff x="5155088" y="892304"/>
              <a:chExt cx="675869" cy="4931202"/>
            </a:xfrm>
          </p:grpSpPr>
          <p:sp>
            <p:nvSpPr>
              <p:cNvPr id="654" name="Cube 653">
                <a:extLst>
                  <a:ext uri="{FF2B5EF4-FFF2-40B4-BE49-F238E27FC236}">
                    <a16:creationId xmlns:a16="http://schemas.microsoft.com/office/drawing/2014/main" id="{604DF947-8144-4763-852C-D5BFF62584BE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Cube 654">
                <a:extLst>
                  <a:ext uri="{FF2B5EF4-FFF2-40B4-BE49-F238E27FC236}">
                    <a16:creationId xmlns:a16="http://schemas.microsoft.com/office/drawing/2014/main" id="{EB87F39B-37D7-4D80-BE31-E153200DA814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Cube 655">
                <a:extLst>
                  <a:ext uri="{FF2B5EF4-FFF2-40B4-BE49-F238E27FC236}">
                    <a16:creationId xmlns:a16="http://schemas.microsoft.com/office/drawing/2014/main" id="{7C595370-0F2B-4226-8959-C7462E23BEB5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Cube 656">
                <a:extLst>
                  <a:ext uri="{FF2B5EF4-FFF2-40B4-BE49-F238E27FC236}">
                    <a16:creationId xmlns:a16="http://schemas.microsoft.com/office/drawing/2014/main" id="{E8C1E509-9CBC-41A0-8E92-30D13E9C82EC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Cube 657">
                <a:extLst>
                  <a:ext uri="{FF2B5EF4-FFF2-40B4-BE49-F238E27FC236}">
                    <a16:creationId xmlns:a16="http://schemas.microsoft.com/office/drawing/2014/main" id="{F5CED9DD-FB3D-4680-BFB3-671ECBE330FD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9" name="Cube 658">
                <a:extLst>
                  <a:ext uri="{FF2B5EF4-FFF2-40B4-BE49-F238E27FC236}">
                    <a16:creationId xmlns:a16="http://schemas.microsoft.com/office/drawing/2014/main" id="{7941FCF3-B02F-431B-8088-20CA1B66DC1E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Cube 659">
                <a:extLst>
                  <a:ext uri="{FF2B5EF4-FFF2-40B4-BE49-F238E27FC236}">
                    <a16:creationId xmlns:a16="http://schemas.microsoft.com/office/drawing/2014/main" id="{D99939AD-2307-44E6-9B0B-4C9BB55C0E9A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1" name="Cube 660">
                <a:extLst>
                  <a:ext uri="{FF2B5EF4-FFF2-40B4-BE49-F238E27FC236}">
                    <a16:creationId xmlns:a16="http://schemas.microsoft.com/office/drawing/2014/main" id="{B0D4BC00-7B74-4DE4-9EDD-ED43629C7899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2" name="Cube 661">
                <a:extLst>
                  <a:ext uri="{FF2B5EF4-FFF2-40B4-BE49-F238E27FC236}">
                    <a16:creationId xmlns:a16="http://schemas.microsoft.com/office/drawing/2014/main" id="{2750D0EF-2EF3-4C22-96BB-85CAE356E047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3" name="Cube 662">
                <a:extLst>
                  <a:ext uri="{FF2B5EF4-FFF2-40B4-BE49-F238E27FC236}">
                    <a16:creationId xmlns:a16="http://schemas.microsoft.com/office/drawing/2014/main" id="{5AB671BC-2D7D-4B3F-B5D9-170BF59FB06D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4" name="Group 663">
              <a:extLst>
                <a:ext uri="{FF2B5EF4-FFF2-40B4-BE49-F238E27FC236}">
                  <a16:creationId xmlns:a16="http://schemas.microsoft.com/office/drawing/2014/main" id="{36C45BE9-0118-4ADA-BF8A-C8371964D495}"/>
                </a:ext>
              </a:extLst>
            </p:cNvPr>
            <p:cNvGrpSpPr/>
            <p:nvPr/>
          </p:nvGrpSpPr>
          <p:grpSpPr>
            <a:xfrm>
              <a:off x="1613300" y="3778637"/>
              <a:ext cx="571570" cy="492296"/>
              <a:chOff x="2403919" y="3447393"/>
              <a:chExt cx="631797" cy="609600"/>
            </a:xfrm>
          </p:grpSpPr>
          <p:grpSp>
            <p:nvGrpSpPr>
              <p:cNvPr id="665" name="Group 664">
                <a:extLst>
                  <a:ext uri="{FF2B5EF4-FFF2-40B4-BE49-F238E27FC236}">
                    <a16:creationId xmlns:a16="http://schemas.microsoft.com/office/drawing/2014/main" id="{3B284F87-C590-45F5-97F9-851BEA9C6CB8}"/>
                  </a:ext>
                </a:extLst>
              </p:cNvPr>
              <p:cNvGrpSpPr/>
              <p:nvPr/>
            </p:nvGrpSpPr>
            <p:grpSpPr>
              <a:xfrm>
                <a:off x="2403919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765" name="Cube 764">
                  <a:extLst>
                    <a:ext uri="{FF2B5EF4-FFF2-40B4-BE49-F238E27FC236}">
                      <a16:creationId xmlns:a16="http://schemas.microsoft.com/office/drawing/2014/main" id="{67B813BC-57C2-48AE-8F54-2444C3D88F15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6" name="Cube 765">
                  <a:extLst>
                    <a:ext uri="{FF2B5EF4-FFF2-40B4-BE49-F238E27FC236}">
                      <a16:creationId xmlns:a16="http://schemas.microsoft.com/office/drawing/2014/main" id="{05447C08-0BD3-420B-B828-B1E64A741E71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7" name="Cube 766">
                  <a:extLst>
                    <a:ext uri="{FF2B5EF4-FFF2-40B4-BE49-F238E27FC236}">
                      <a16:creationId xmlns:a16="http://schemas.microsoft.com/office/drawing/2014/main" id="{8F6E05E3-3D75-4B53-89C0-9017E1CB31C1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8" name="Cube 767">
                  <a:extLst>
                    <a:ext uri="{FF2B5EF4-FFF2-40B4-BE49-F238E27FC236}">
                      <a16:creationId xmlns:a16="http://schemas.microsoft.com/office/drawing/2014/main" id="{AC4A1E00-1C9F-41C8-A0FA-88FB4B39C941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9" name="Cube 768">
                  <a:extLst>
                    <a:ext uri="{FF2B5EF4-FFF2-40B4-BE49-F238E27FC236}">
                      <a16:creationId xmlns:a16="http://schemas.microsoft.com/office/drawing/2014/main" id="{01D2ABDC-946F-44DA-B3F7-EECE4A8225D6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70" name="Cube 769">
                  <a:extLst>
                    <a:ext uri="{FF2B5EF4-FFF2-40B4-BE49-F238E27FC236}">
                      <a16:creationId xmlns:a16="http://schemas.microsoft.com/office/drawing/2014/main" id="{2D4859BA-B889-48DE-BCB4-EB5B0C56389D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1" name="Cube 770">
                  <a:extLst>
                    <a:ext uri="{FF2B5EF4-FFF2-40B4-BE49-F238E27FC236}">
                      <a16:creationId xmlns:a16="http://schemas.microsoft.com/office/drawing/2014/main" id="{128C3887-D633-4126-8953-313C31DA4C66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72" name="Cube 771">
                  <a:extLst>
                    <a:ext uri="{FF2B5EF4-FFF2-40B4-BE49-F238E27FC236}">
                      <a16:creationId xmlns:a16="http://schemas.microsoft.com/office/drawing/2014/main" id="{3A39849E-7DF9-4D5E-BBE4-D50F554D21EE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3" name="Cube 772">
                  <a:extLst>
                    <a:ext uri="{FF2B5EF4-FFF2-40B4-BE49-F238E27FC236}">
                      <a16:creationId xmlns:a16="http://schemas.microsoft.com/office/drawing/2014/main" id="{2523EBBC-85D2-43F0-A954-3084B8B9BC08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4" name="Cube 773">
                  <a:extLst>
                    <a:ext uri="{FF2B5EF4-FFF2-40B4-BE49-F238E27FC236}">
                      <a16:creationId xmlns:a16="http://schemas.microsoft.com/office/drawing/2014/main" id="{302D5C9C-0525-4764-862C-1F34CFA97FC7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66" name="Group 665">
                <a:extLst>
                  <a:ext uri="{FF2B5EF4-FFF2-40B4-BE49-F238E27FC236}">
                    <a16:creationId xmlns:a16="http://schemas.microsoft.com/office/drawing/2014/main" id="{31534C6D-50B2-4631-83FE-91163EBD43A4}"/>
                  </a:ext>
                </a:extLst>
              </p:cNvPr>
              <p:cNvGrpSpPr/>
              <p:nvPr/>
            </p:nvGrpSpPr>
            <p:grpSpPr>
              <a:xfrm>
                <a:off x="2463764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755" name="Cube 754">
                  <a:extLst>
                    <a:ext uri="{FF2B5EF4-FFF2-40B4-BE49-F238E27FC236}">
                      <a16:creationId xmlns:a16="http://schemas.microsoft.com/office/drawing/2014/main" id="{D024330C-6A36-46EB-85C4-596AC11B5B9A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6" name="Cube 755">
                  <a:extLst>
                    <a:ext uri="{FF2B5EF4-FFF2-40B4-BE49-F238E27FC236}">
                      <a16:creationId xmlns:a16="http://schemas.microsoft.com/office/drawing/2014/main" id="{252230E7-B202-4CDD-A372-4461F57EF10A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7" name="Cube 756">
                  <a:extLst>
                    <a:ext uri="{FF2B5EF4-FFF2-40B4-BE49-F238E27FC236}">
                      <a16:creationId xmlns:a16="http://schemas.microsoft.com/office/drawing/2014/main" id="{B4ED2547-E9C0-486B-846A-3C4569923976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8" name="Cube 757">
                  <a:extLst>
                    <a:ext uri="{FF2B5EF4-FFF2-40B4-BE49-F238E27FC236}">
                      <a16:creationId xmlns:a16="http://schemas.microsoft.com/office/drawing/2014/main" id="{F2126492-EA9D-4117-9CFD-EAABF7FA4ED5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9" name="Cube 758">
                  <a:extLst>
                    <a:ext uri="{FF2B5EF4-FFF2-40B4-BE49-F238E27FC236}">
                      <a16:creationId xmlns:a16="http://schemas.microsoft.com/office/drawing/2014/main" id="{22A831FA-6D2F-4257-8A29-43F9ACB07DD8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60" name="Cube 759">
                  <a:extLst>
                    <a:ext uri="{FF2B5EF4-FFF2-40B4-BE49-F238E27FC236}">
                      <a16:creationId xmlns:a16="http://schemas.microsoft.com/office/drawing/2014/main" id="{95E81430-E7E1-42B4-9076-A9364D3F0F3C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1" name="Cube 760">
                  <a:extLst>
                    <a:ext uri="{FF2B5EF4-FFF2-40B4-BE49-F238E27FC236}">
                      <a16:creationId xmlns:a16="http://schemas.microsoft.com/office/drawing/2014/main" id="{FF3F6294-57B1-4E09-A2BD-B3E0B19FFC63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62" name="Cube 761">
                  <a:extLst>
                    <a:ext uri="{FF2B5EF4-FFF2-40B4-BE49-F238E27FC236}">
                      <a16:creationId xmlns:a16="http://schemas.microsoft.com/office/drawing/2014/main" id="{4B2A3433-8E5E-45EF-8ADC-1D717938CA47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3" name="Cube 762">
                  <a:extLst>
                    <a:ext uri="{FF2B5EF4-FFF2-40B4-BE49-F238E27FC236}">
                      <a16:creationId xmlns:a16="http://schemas.microsoft.com/office/drawing/2014/main" id="{27F88B10-42C6-40F1-BF81-457140E74FEA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4" name="Cube 763">
                  <a:extLst>
                    <a:ext uri="{FF2B5EF4-FFF2-40B4-BE49-F238E27FC236}">
                      <a16:creationId xmlns:a16="http://schemas.microsoft.com/office/drawing/2014/main" id="{FB62A280-8B27-4457-8D98-B2E983E0BCAB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67" name="Group 666">
                <a:extLst>
                  <a:ext uri="{FF2B5EF4-FFF2-40B4-BE49-F238E27FC236}">
                    <a16:creationId xmlns:a16="http://schemas.microsoft.com/office/drawing/2014/main" id="{912B794B-B9D5-4C03-B5BB-0CB2BDF61B8E}"/>
                  </a:ext>
                </a:extLst>
              </p:cNvPr>
              <p:cNvGrpSpPr/>
              <p:nvPr/>
            </p:nvGrpSpPr>
            <p:grpSpPr>
              <a:xfrm>
                <a:off x="2525592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745" name="Cube 744">
                  <a:extLst>
                    <a:ext uri="{FF2B5EF4-FFF2-40B4-BE49-F238E27FC236}">
                      <a16:creationId xmlns:a16="http://schemas.microsoft.com/office/drawing/2014/main" id="{EBF1F8D5-0BA4-4A81-9CC2-AA7199BE407E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6" name="Cube 745">
                  <a:extLst>
                    <a:ext uri="{FF2B5EF4-FFF2-40B4-BE49-F238E27FC236}">
                      <a16:creationId xmlns:a16="http://schemas.microsoft.com/office/drawing/2014/main" id="{48B32477-2515-4D08-B79F-386985A606F7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7" name="Cube 746">
                  <a:extLst>
                    <a:ext uri="{FF2B5EF4-FFF2-40B4-BE49-F238E27FC236}">
                      <a16:creationId xmlns:a16="http://schemas.microsoft.com/office/drawing/2014/main" id="{1195F3B2-5162-4910-A985-B06088E0662E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8" name="Cube 747">
                  <a:extLst>
                    <a:ext uri="{FF2B5EF4-FFF2-40B4-BE49-F238E27FC236}">
                      <a16:creationId xmlns:a16="http://schemas.microsoft.com/office/drawing/2014/main" id="{0DD9DA49-A833-4D7D-9BA4-4393E3B711AA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9" name="Cube 748">
                  <a:extLst>
                    <a:ext uri="{FF2B5EF4-FFF2-40B4-BE49-F238E27FC236}">
                      <a16:creationId xmlns:a16="http://schemas.microsoft.com/office/drawing/2014/main" id="{C09EBF73-2E2D-492F-8E6F-FE11871791DB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50" name="Cube 749">
                  <a:extLst>
                    <a:ext uri="{FF2B5EF4-FFF2-40B4-BE49-F238E27FC236}">
                      <a16:creationId xmlns:a16="http://schemas.microsoft.com/office/drawing/2014/main" id="{8F50EC5E-1F4B-4476-B4C5-137703A126B0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1" name="Cube 750">
                  <a:extLst>
                    <a:ext uri="{FF2B5EF4-FFF2-40B4-BE49-F238E27FC236}">
                      <a16:creationId xmlns:a16="http://schemas.microsoft.com/office/drawing/2014/main" id="{5116D656-648B-4C65-8BCE-8D0E9EABF114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52" name="Cube 751">
                  <a:extLst>
                    <a:ext uri="{FF2B5EF4-FFF2-40B4-BE49-F238E27FC236}">
                      <a16:creationId xmlns:a16="http://schemas.microsoft.com/office/drawing/2014/main" id="{4FBC23C9-3693-4EB9-B6BB-8F6C0B800723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3" name="Cube 752">
                  <a:extLst>
                    <a:ext uri="{FF2B5EF4-FFF2-40B4-BE49-F238E27FC236}">
                      <a16:creationId xmlns:a16="http://schemas.microsoft.com/office/drawing/2014/main" id="{0567A8DE-77F6-4992-B297-5B2F0130D86C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4" name="Cube 753">
                  <a:extLst>
                    <a:ext uri="{FF2B5EF4-FFF2-40B4-BE49-F238E27FC236}">
                      <a16:creationId xmlns:a16="http://schemas.microsoft.com/office/drawing/2014/main" id="{BE98F25C-41E3-44F4-AEAB-108D91683296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68" name="Group 667">
                <a:extLst>
                  <a:ext uri="{FF2B5EF4-FFF2-40B4-BE49-F238E27FC236}">
                    <a16:creationId xmlns:a16="http://schemas.microsoft.com/office/drawing/2014/main" id="{AC07FD6F-1D1C-4E91-BA06-E76DF16DEA8F}"/>
                  </a:ext>
                </a:extLst>
              </p:cNvPr>
              <p:cNvGrpSpPr/>
              <p:nvPr/>
            </p:nvGrpSpPr>
            <p:grpSpPr>
              <a:xfrm>
                <a:off x="2585436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735" name="Cube 734">
                  <a:extLst>
                    <a:ext uri="{FF2B5EF4-FFF2-40B4-BE49-F238E27FC236}">
                      <a16:creationId xmlns:a16="http://schemas.microsoft.com/office/drawing/2014/main" id="{40C278D9-27E4-46E4-AF4B-72DC2A153853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6" name="Cube 735">
                  <a:extLst>
                    <a:ext uri="{FF2B5EF4-FFF2-40B4-BE49-F238E27FC236}">
                      <a16:creationId xmlns:a16="http://schemas.microsoft.com/office/drawing/2014/main" id="{2FF39F39-FF6A-4698-AA83-C01792459753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7" name="Cube 736">
                  <a:extLst>
                    <a:ext uri="{FF2B5EF4-FFF2-40B4-BE49-F238E27FC236}">
                      <a16:creationId xmlns:a16="http://schemas.microsoft.com/office/drawing/2014/main" id="{EC70018B-C252-45EA-9F07-D7A046F7D7FB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8" name="Cube 737">
                  <a:extLst>
                    <a:ext uri="{FF2B5EF4-FFF2-40B4-BE49-F238E27FC236}">
                      <a16:creationId xmlns:a16="http://schemas.microsoft.com/office/drawing/2014/main" id="{4D1BE711-21AD-424A-827C-B1CD97C263A4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9" name="Cube 738">
                  <a:extLst>
                    <a:ext uri="{FF2B5EF4-FFF2-40B4-BE49-F238E27FC236}">
                      <a16:creationId xmlns:a16="http://schemas.microsoft.com/office/drawing/2014/main" id="{ADFB083C-B528-4707-9571-19E77C629494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0" name="Cube 739">
                  <a:extLst>
                    <a:ext uri="{FF2B5EF4-FFF2-40B4-BE49-F238E27FC236}">
                      <a16:creationId xmlns:a16="http://schemas.microsoft.com/office/drawing/2014/main" id="{1157084D-68C4-4187-A57B-1102FE65E623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1" name="Cube 740">
                  <a:extLst>
                    <a:ext uri="{FF2B5EF4-FFF2-40B4-BE49-F238E27FC236}">
                      <a16:creationId xmlns:a16="http://schemas.microsoft.com/office/drawing/2014/main" id="{CED025F5-B31C-40C2-90F5-F5B587E99D88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2" name="Cube 741">
                  <a:extLst>
                    <a:ext uri="{FF2B5EF4-FFF2-40B4-BE49-F238E27FC236}">
                      <a16:creationId xmlns:a16="http://schemas.microsoft.com/office/drawing/2014/main" id="{90FAC25A-5A29-48A2-9BE7-A5314847A8B8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3" name="Cube 742">
                  <a:extLst>
                    <a:ext uri="{FF2B5EF4-FFF2-40B4-BE49-F238E27FC236}">
                      <a16:creationId xmlns:a16="http://schemas.microsoft.com/office/drawing/2014/main" id="{2542A9A6-A61A-44FE-8C63-09EA204396FC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4" name="Cube 743">
                  <a:extLst>
                    <a:ext uri="{FF2B5EF4-FFF2-40B4-BE49-F238E27FC236}">
                      <a16:creationId xmlns:a16="http://schemas.microsoft.com/office/drawing/2014/main" id="{35551FC8-BCAA-45B4-8012-F89DD5789D58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69" name="Group 668">
                <a:extLst>
                  <a:ext uri="{FF2B5EF4-FFF2-40B4-BE49-F238E27FC236}">
                    <a16:creationId xmlns:a16="http://schemas.microsoft.com/office/drawing/2014/main" id="{CA18E0C6-22CB-4A29-96DE-C1125585CF39}"/>
                  </a:ext>
                </a:extLst>
              </p:cNvPr>
              <p:cNvGrpSpPr/>
              <p:nvPr/>
            </p:nvGrpSpPr>
            <p:grpSpPr>
              <a:xfrm>
                <a:off x="2648080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725" name="Cube 724">
                  <a:extLst>
                    <a:ext uri="{FF2B5EF4-FFF2-40B4-BE49-F238E27FC236}">
                      <a16:creationId xmlns:a16="http://schemas.microsoft.com/office/drawing/2014/main" id="{C2361528-6DAF-451E-8666-FDDA4FC9793E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6" name="Cube 725">
                  <a:extLst>
                    <a:ext uri="{FF2B5EF4-FFF2-40B4-BE49-F238E27FC236}">
                      <a16:creationId xmlns:a16="http://schemas.microsoft.com/office/drawing/2014/main" id="{D08E107D-D778-4CA3-9BDE-AF50C7CEE235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7" name="Cube 726">
                  <a:extLst>
                    <a:ext uri="{FF2B5EF4-FFF2-40B4-BE49-F238E27FC236}">
                      <a16:creationId xmlns:a16="http://schemas.microsoft.com/office/drawing/2014/main" id="{0DE29F36-41A1-4872-B670-3153E43F845E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8" name="Cube 727">
                  <a:extLst>
                    <a:ext uri="{FF2B5EF4-FFF2-40B4-BE49-F238E27FC236}">
                      <a16:creationId xmlns:a16="http://schemas.microsoft.com/office/drawing/2014/main" id="{140E1FE4-4253-4F1C-B8AF-E9982EC72AC1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9" name="Cube 728">
                  <a:extLst>
                    <a:ext uri="{FF2B5EF4-FFF2-40B4-BE49-F238E27FC236}">
                      <a16:creationId xmlns:a16="http://schemas.microsoft.com/office/drawing/2014/main" id="{89D8A4AE-9FA9-4BC2-8FD9-EC9709F6FD00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30" name="Cube 729">
                  <a:extLst>
                    <a:ext uri="{FF2B5EF4-FFF2-40B4-BE49-F238E27FC236}">
                      <a16:creationId xmlns:a16="http://schemas.microsoft.com/office/drawing/2014/main" id="{865069E8-93F6-4E94-9570-35A0C7216F7E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1" name="Cube 730">
                  <a:extLst>
                    <a:ext uri="{FF2B5EF4-FFF2-40B4-BE49-F238E27FC236}">
                      <a16:creationId xmlns:a16="http://schemas.microsoft.com/office/drawing/2014/main" id="{0C5B21D6-CADB-4BA4-9FED-171EA82733B9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32" name="Cube 731">
                  <a:extLst>
                    <a:ext uri="{FF2B5EF4-FFF2-40B4-BE49-F238E27FC236}">
                      <a16:creationId xmlns:a16="http://schemas.microsoft.com/office/drawing/2014/main" id="{E3024F65-D7B1-4102-80AC-E26DE76EA8C8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3" name="Cube 732">
                  <a:extLst>
                    <a:ext uri="{FF2B5EF4-FFF2-40B4-BE49-F238E27FC236}">
                      <a16:creationId xmlns:a16="http://schemas.microsoft.com/office/drawing/2014/main" id="{3FC6C4A9-0C9B-444A-BC89-F0AECCF3A2EE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4" name="Cube 733">
                  <a:extLst>
                    <a:ext uri="{FF2B5EF4-FFF2-40B4-BE49-F238E27FC236}">
                      <a16:creationId xmlns:a16="http://schemas.microsoft.com/office/drawing/2014/main" id="{4F674812-8585-4287-892C-4823AF620C91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70" name="Group 669">
                <a:extLst>
                  <a:ext uri="{FF2B5EF4-FFF2-40B4-BE49-F238E27FC236}">
                    <a16:creationId xmlns:a16="http://schemas.microsoft.com/office/drawing/2014/main" id="{119F7BFB-6C91-4483-98D8-7D2FCD9001C1}"/>
                  </a:ext>
                </a:extLst>
              </p:cNvPr>
              <p:cNvGrpSpPr/>
              <p:nvPr/>
            </p:nvGrpSpPr>
            <p:grpSpPr>
              <a:xfrm>
                <a:off x="2707925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715" name="Cube 714">
                  <a:extLst>
                    <a:ext uri="{FF2B5EF4-FFF2-40B4-BE49-F238E27FC236}">
                      <a16:creationId xmlns:a16="http://schemas.microsoft.com/office/drawing/2014/main" id="{4C3E4D49-4E55-45FF-A9AE-C21983C425DC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6" name="Cube 715">
                  <a:extLst>
                    <a:ext uri="{FF2B5EF4-FFF2-40B4-BE49-F238E27FC236}">
                      <a16:creationId xmlns:a16="http://schemas.microsoft.com/office/drawing/2014/main" id="{D8B30844-2A58-4625-81A2-346F452DDE55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7" name="Cube 716">
                  <a:extLst>
                    <a:ext uri="{FF2B5EF4-FFF2-40B4-BE49-F238E27FC236}">
                      <a16:creationId xmlns:a16="http://schemas.microsoft.com/office/drawing/2014/main" id="{7E59C5D2-807E-4261-8E49-E4D961234121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8" name="Cube 717">
                  <a:extLst>
                    <a:ext uri="{FF2B5EF4-FFF2-40B4-BE49-F238E27FC236}">
                      <a16:creationId xmlns:a16="http://schemas.microsoft.com/office/drawing/2014/main" id="{46CC1216-63A8-47B5-8F0D-9B56898F6222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9" name="Cube 718">
                  <a:extLst>
                    <a:ext uri="{FF2B5EF4-FFF2-40B4-BE49-F238E27FC236}">
                      <a16:creationId xmlns:a16="http://schemas.microsoft.com/office/drawing/2014/main" id="{F5D70CE9-0A2C-4CFC-90B4-F81109BCA5D3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20" name="Cube 719">
                  <a:extLst>
                    <a:ext uri="{FF2B5EF4-FFF2-40B4-BE49-F238E27FC236}">
                      <a16:creationId xmlns:a16="http://schemas.microsoft.com/office/drawing/2014/main" id="{2D667C3C-BCF5-4614-B287-2968E164A639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1" name="Cube 720">
                  <a:extLst>
                    <a:ext uri="{FF2B5EF4-FFF2-40B4-BE49-F238E27FC236}">
                      <a16:creationId xmlns:a16="http://schemas.microsoft.com/office/drawing/2014/main" id="{816EB332-EF57-48A9-B482-2AEEDBBDF28A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22" name="Cube 721">
                  <a:extLst>
                    <a:ext uri="{FF2B5EF4-FFF2-40B4-BE49-F238E27FC236}">
                      <a16:creationId xmlns:a16="http://schemas.microsoft.com/office/drawing/2014/main" id="{E9F5C7FC-058B-4531-9501-D29638A4E295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3" name="Cube 722">
                  <a:extLst>
                    <a:ext uri="{FF2B5EF4-FFF2-40B4-BE49-F238E27FC236}">
                      <a16:creationId xmlns:a16="http://schemas.microsoft.com/office/drawing/2014/main" id="{15B28413-B110-40A8-BC0D-A3768A5642AF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4" name="Cube 723">
                  <a:extLst>
                    <a:ext uri="{FF2B5EF4-FFF2-40B4-BE49-F238E27FC236}">
                      <a16:creationId xmlns:a16="http://schemas.microsoft.com/office/drawing/2014/main" id="{D2AD2672-1078-44BC-88AC-1790077EB766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71" name="Group 670">
                <a:extLst>
                  <a:ext uri="{FF2B5EF4-FFF2-40B4-BE49-F238E27FC236}">
                    <a16:creationId xmlns:a16="http://schemas.microsoft.com/office/drawing/2014/main" id="{465F9EB5-F611-44A7-91F5-FCD36D21F42C}"/>
                  </a:ext>
                </a:extLst>
              </p:cNvPr>
              <p:cNvGrpSpPr/>
              <p:nvPr/>
            </p:nvGrpSpPr>
            <p:grpSpPr>
              <a:xfrm>
                <a:off x="2769862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705" name="Cube 704">
                  <a:extLst>
                    <a:ext uri="{FF2B5EF4-FFF2-40B4-BE49-F238E27FC236}">
                      <a16:creationId xmlns:a16="http://schemas.microsoft.com/office/drawing/2014/main" id="{4756B628-E6C7-4548-9E1C-6CAE2BC695C4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6" name="Cube 705">
                  <a:extLst>
                    <a:ext uri="{FF2B5EF4-FFF2-40B4-BE49-F238E27FC236}">
                      <a16:creationId xmlns:a16="http://schemas.microsoft.com/office/drawing/2014/main" id="{6DD1139F-EC45-48EA-8821-7809E3DFC289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7" name="Cube 706">
                  <a:extLst>
                    <a:ext uri="{FF2B5EF4-FFF2-40B4-BE49-F238E27FC236}">
                      <a16:creationId xmlns:a16="http://schemas.microsoft.com/office/drawing/2014/main" id="{3BC631D2-0D0E-427D-AE35-F51CEDFF9762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8" name="Cube 707">
                  <a:extLst>
                    <a:ext uri="{FF2B5EF4-FFF2-40B4-BE49-F238E27FC236}">
                      <a16:creationId xmlns:a16="http://schemas.microsoft.com/office/drawing/2014/main" id="{70C2DE97-CD77-4AC3-B409-563F588C61B7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9" name="Cube 708">
                  <a:extLst>
                    <a:ext uri="{FF2B5EF4-FFF2-40B4-BE49-F238E27FC236}">
                      <a16:creationId xmlns:a16="http://schemas.microsoft.com/office/drawing/2014/main" id="{4B1AC3E0-7828-4EB2-9972-B010595DE5D1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10" name="Cube 709">
                  <a:extLst>
                    <a:ext uri="{FF2B5EF4-FFF2-40B4-BE49-F238E27FC236}">
                      <a16:creationId xmlns:a16="http://schemas.microsoft.com/office/drawing/2014/main" id="{2000B1B6-AE84-4624-9C0D-A7696851AC1C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1" name="Cube 710">
                  <a:extLst>
                    <a:ext uri="{FF2B5EF4-FFF2-40B4-BE49-F238E27FC236}">
                      <a16:creationId xmlns:a16="http://schemas.microsoft.com/office/drawing/2014/main" id="{2C8F11DD-7372-408A-BDF6-03175FD1DF6F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12" name="Cube 711">
                  <a:extLst>
                    <a:ext uri="{FF2B5EF4-FFF2-40B4-BE49-F238E27FC236}">
                      <a16:creationId xmlns:a16="http://schemas.microsoft.com/office/drawing/2014/main" id="{D5E81AEB-B611-47BB-9A08-38F2B6F091E4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3" name="Cube 712">
                  <a:extLst>
                    <a:ext uri="{FF2B5EF4-FFF2-40B4-BE49-F238E27FC236}">
                      <a16:creationId xmlns:a16="http://schemas.microsoft.com/office/drawing/2014/main" id="{E0A7556C-5118-486A-AF7B-CC2985D34439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4" name="Cube 713">
                  <a:extLst>
                    <a:ext uri="{FF2B5EF4-FFF2-40B4-BE49-F238E27FC236}">
                      <a16:creationId xmlns:a16="http://schemas.microsoft.com/office/drawing/2014/main" id="{5F30B474-D3D7-4E11-BB9F-1248875E487D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72" name="Group 671">
                <a:extLst>
                  <a:ext uri="{FF2B5EF4-FFF2-40B4-BE49-F238E27FC236}">
                    <a16:creationId xmlns:a16="http://schemas.microsoft.com/office/drawing/2014/main" id="{3E12A697-30B2-46D6-9548-BF35DB692A46}"/>
                  </a:ext>
                </a:extLst>
              </p:cNvPr>
              <p:cNvGrpSpPr/>
              <p:nvPr/>
            </p:nvGrpSpPr>
            <p:grpSpPr>
              <a:xfrm>
                <a:off x="2830257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695" name="Cube 694">
                  <a:extLst>
                    <a:ext uri="{FF2B5EF4-FFF2-40B4-BE49-F238E27FC236}">
                      <a16:creationId xmlns:a16="http://schemas.microsoft.com/office/drawing/2014/main" id="{54D30CEB-8B60-4414-AB73-834C565E320B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6" name="Cube 695">
                  <a:extLst>
                    <a:ext uri="{FF2B5EF4-FFF2-40B4-BE49-F238E27FC236}">
                      <a16:creationId xmlns:a16="http://schemas.microsoft.com/office/drawing/2014/main" id="{80A44248-00AC-4C34-8DA6-5E32B8219B4B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7" name="Cube 696">
                  <a:extLst>
                    <a:ext uri="{FF2B5EF4-FFF2-40B4-BE49-F238E27FC236}">
                      <a16:creationId xmlns:a16="http://schemas.microsoft.com/office/drawing/2014/main" id="{A3DE7D58-E7DE-4DEB-A244-C23778C23BD2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8" name="Cube 697">
                  <a:extLst>
                    <a:ext uri="{FF2B5EF4-FFF2-40B4-BE49-F238E27FC236}">
                      <a16:creationId xmlns:a16="http://schemas.microsoft.com/office/drawing/2014/main" id="{6D9FEC18-BC71-4BCC-830F-509720F22699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9" name="Cube 698">
                  <a:extLst>
                    <a:ext uri="{FF2B5EF4-FFF2-40B4-BE49-F238E27FC236}">
                      <a16:creationId xmlns:a16="http://schemas.microsoft.com/office/drawing/2014/main" id="{EF4D4F05-2F50-4788-9126-5B8606B62AB7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00" name="Cube 699">
                  <a:extLst>
                    <a:ext uri="{FF2B5EF4-FFF2-40B4-BE49-F238E27FC236}">
                      <a16:creationId xmlns:a16="http://schemas.microsoft.com/office/drawing/2014/main" id="{91F44519-C50A-4083-AD88-DEC3654680BF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1" name="Cube 700">
                  <a:extLst>
                    <a:ext uri="{FF2B5EF4-FFF2-40B4-BE49-F238E27FC236}">
                      <a16:creationId xmlns:a16="http://schemas.microsoft.com/office/drawing/2014/main" id="{C4F557B1-A59D-480E-950A-FB37A0131731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02" name="Cube 701">
                  <a:extLst>
                    <a:ext uri="{FF2B5EF4-FFF2-40B4-BE49-F238E27FC236}">
                      <a16:creationId xmlns:a16="http://schemas.microsoft.com/office/drawing/2014/main" id="{F1432688-F019-48D2-A3E8-F6D85382F201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3" name="Cube 702">
                  <a:extLst>
                    <a:ext uri="{FF2B5EF4-FFF2-40B4-BE49-F238E27FC236}">
                      <a16:creationId xmlns:a16="http://schemas.microsoft.com/office/drawing/2014/main" id="{F5DF8D68-EEFA-4A2C-A1EF-0CB54D3902BA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4" name="Cube 703">
                  <a:extLst>
                    <a:ext uri="{FF2B5EF4-FFF2-40B4-BE49-F238E27FC236}">
                      <a16:creationId xmlns:a16="http://schemas.microsoft.com/office/drawing/2014/main" id="{EE6F6530-9C1A-48CE-8C74-FAE7991387FE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73" name="Group 672">
                <a:extLst>
                  <a:ext uri="{FF2B5EF4-FFF2-40B4-BE49-F238E27FC236}">
                    <a16:creationId xmlns:a16="http://schemas.microsoft.com/office/drawing/2014/main" id="{70A477AF-F792-4818-9113-F4EFCB24269A}"/>
                  </a:ext>
                </a:extLst>
              </p:cNvPr>
              <p:cNvGrpSpPr/>
              <p:nvPr/>
            </p:nvGrpSpPr>
            <p:grpSpPr>
              <a:xfrm>
                <a:off x="2891644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685" name="Cube 684">
                  <a:extLst>
                    <a:ext uri="{FF2B5EF4-FFF2-40B4-BE49-F238E27FC236}">
                      <a16:creationId xmlns:a16="http://schemas.microsoft.com/office/drawing/2014/main" id="{17F402C2-8B6A-4FE1-8B1E-9ABF6534A6D7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6" name="Cube 685">
                  <a:extLst>
                    <a:ext uri="{FF2B5EF4-FFF2-40B4-BE49-F238E27FC236}">
                      <a16:creationId xmlns:a16="http://schemas.microsoft.com/office/drawing/2014/main" id="{F00975CB-E5E6-442F-9C44-9FA5EAA49B78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7" name="Cube 686">
                  <a:extLst>
                    <a:ext uri="{FF2B5EF4-FFF2-40B4-BE49-F238E27FC236}">
                      <a16:creationId xmlns:a16="http://schemas.microsoft.com/office/drawing/2014/main" id="{BB242A25-24D6-4307-B5BD-8EB32B5D07F9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8" name="Cube 687">
                  <a:extLst>
                    <a:ext uri="{FF2B5EF4-FFF2-40B4-BE49-F238E27FC236}">
                      <a16:creationId xmlns:a16="http://schemas.microsoft.com/office/drawing/2014/main" id="{C0FCD3E5-2E55-419C-BE3B-18E319277244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9" name="Cube 688">
                  <a:extLst>
                    <a:ext uri="{FF2B5EF4-FFF2-40B4-BE49-F238E27FC236}">
                      <a16:creationId xmlns:a16="http://schemas.microsoft.com/office/drawing/2014/main" id="{17180731-E837-40C9-9A4D-90D76833D4EF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0" name="Cube 689">
                  <a:extLst>
                    <a:ext uri="{FF2B5EF4-FFF2-40B4-BE49-F238E27FC236}">
                      <a16:creationId xmlns:a16="http://schemas.microsoft.com/office/drawing/2014/main" id="{EA1479F0-901B-4289-B4DE-DF8A3F6C2561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1" name="Cube 690">
                  <a:extLst>
                    <a:ext uri="{FF2B5EF4-FFF2-40B4-BE49-F238E27FC236}">
                      <a16:creationId xmlns:a16="http://schemas.microsoft.com/office/drawing/2014/main" id="{E6724765-FEF5-4A86-8361-2556B0770262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2" name="Cube 691">
                  <a:extLst>
                    <a:ext uri="{FF2B5EF4-FFF2-40B4-BE49-F238E27FC236}">
                      <a16:creationId xmlns:a16="http://schemas.microsoft.com/office/drawing/2014/main" id="{BF574344-B2FF-4473-A447-23225C6321A0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3" name="Cube 692">
                  <a:extLst>
                    <a:ext uri="{FF2B5EF4-FFF2-40B4-BE49-F238E27FC236}">
                      <a16:creationId xmlns:a16="http://schemas.microsoft.com/office/drawing/2014/main" id="{C595FFF0-598A-437C-B677-5F47F3561F7A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4" name="Cube 693">
                  <a:extLst>
                    <a:ext uri="{FF2B5EF4-FFF2-40B4-BE49-F238E27FC236}">
                      <a16:creationId xmlns:a16="http://schemas.microsoft.com/office/drawing/2014/main" id="{5334B202-5B74-46A4-8BFD-F8D56D7C1D81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74" name="Group 673">
                <a:extLst>
                  <a:ext uri="{FF2B5EF4-FFF2-40B4-BE49-F238E27FC236}">
                    <a16:creationId xmlns:a16="http://schemas.microsoft.com/office/drawing/2014/main" id="{D7F73D38-5CBC-481D-B02E-854B68258D17}"/>
                  </a:ext>
                </a:extLst>
              </p:cNvPr>
              <p:cNvGrpSpPr/>
              <p:nvPr/>
            </p:nvGrpSpPr>
            <p:grpSpPr>
              <a:xfrm>
                <a:off x="2952039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675" name="Cube 674">
                  <a:extLst>
                    <a:ext uri="{FF2B5EF4-FFF2-40B4-BE49-F238E27FC236}">
                      <a16:creationId xmlns:a16="http://schemas.microsoft.com/office/drawing/2014/main" id="{46DB6510-F5E0-4B49-B28D-36CE415770ED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6" name="Cube 675">
                  <a:extLst>
                    <a:ext uri="{FF2B5EF4-FFF2-40B4-BE49-F238E27FC236}">
                      <a16:creationId xmlns:a16="http://schemas.microsoft.com/office/drawing/2014/main" id="{25E6B8B7-5634-4362-8190-464EC54C35FC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7" name="Cube 676">
                  <a:extLst>
                    <a:ext uri="{FF2B5EF4-FFF2-40B4-BE49-F238E27FC236}">
                      <a16:creationId xmlns:a16="http://schemas.microsoft.com/office/drawing/2014/main" id="{0C739291-9093-4E03-A8D9-15D5F7E59DFA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8" name="Cube 677">
                  <a:extLst>
                    <a:ext uri="{FF2B5EF4-FFF2-40B4-BE49-F238E27FC236}">
                      <a16:creationId xmlns:a16="http://schemas.microsoft.com/office/drawing/2014/main" id="{7B224750-4CD4-4FE0-9928-1A242FA4F21B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9" name="Cube 678">
                  <a:extLst>
                    <a:ext uri="{FF2B5EF4-FFF2-40B4-BE49-F238E27FC236}">
                      <a16:creationId xmlns:a16="http://schemas.microsoft.com/office/drawing/2014/main" id="{7C0D8928-627F-4399-B8DE-5DB07E712371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80" name="Cube 679">
                  <a:extLst>
                    <a:ext uri="{FF2B5EF4-FFF2-40B4-BE49-F238E27FC236}">
                      <a16:creationId xmlns:a16="http://schemas.microsoft.com/office/drawing/2014/main" id="{F298EF88-1761-4FE3-B9A7-1FCD85624974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1" name="Cube 680">
                  <a:extLst>
                    <a:ext uri="{FF2B5EF4-FFF2-40B4-BE49-F238E27FC236}">
                      <a16:creationId xmlns:a16="http://schemas.microsoft.com/office/drawing/2014/main" id="{DA216EE8-59C4-400A-8D65-7EADC203E448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82" name="Cube 681">
                  <a:extLst>
                    <a:ext uri="{FF2B5EF4-FFF2-40B4-BE49-F238E27FC236}">
                      <a16:creationId xmlns:a16="http://schemas.microsoft.com/office/drawing/2014/main" id="{D08CF6B3-D17E-46B0-9B0A-8884452CD269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3" name="Cube 682">
                  <a:extLst>
                    <a:ext uri="{FF2B5EF4-FFF2-40B4-BE49-F238E27FC236}">
                      <a16:creationId xmlns:a16="http://schemas.microsoft.com/office/drawing/2014/main" id="{5EDF2BBB-8469-4DB4-AF44-4C654C9FF9F2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4" name="Cube 683">
                  <a:extLst>
                    <a:ext uri="{FF2B5EF4-FFF2-40B4-BE49-F238E27FC236}">
                      <a16:creationId xmlns:a16="http://schemas.microsoft.com/office/drawing/2014/main" id="{D8C6DC1F-3480-44B4-A261-6F4D3BBD27C7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75" name="Group 774">
              <a:extLst>
                <a:ext uri="{FF2B5EF4-FFF2-40B4-BE49-F238E27FC236}">
                  <a16:creationId xmlns:a16="http://schemas.microsoft.com/office/drawing/2014/main" id="{6F6F4A9D-98E4-48AE-9975-64AFDA8FD879}"/>
                </a:ext>
              </a:extLst>
            </p:cNvPr>
            <p:cNvGrpSpPr/>
            <p:nvPr/>
          </p:nvGrpSpPr>
          <p:grpSpPr>
            <a:xfrm>
              <a:off x="2309276" y="3778637"/>
              <a:ext cx="75700" cy="492296"/>
              <a:chOff x="5155088" y="892304"/>
              <a:chExt cx="675869" cy="4931202"/>
            </a:xfrm>
          </p:grpSpPr>
          <p:sp>
            <p:nvSpPr>
              <p:cNvPr id="776" name="Cube 775">
                <a:extLst>
                  <a:ext uri="{FF2B5EF4-FFF2-40B4-BE49-F238E27FC236}">
                    <a16:creationId xmlns:a16="http://schemas.microsoft.com/office/drawing/2014/main" id="{DF287C01-38CD-4EEB-AAAC-5B1CC268764B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7" name="Cube 776">
                <a:extLst>
                  <a:ext uri="{FF2B5EF4-FFF2-40B4-BE49-F238E27FC236}">
                    <a16:creationId xmlns:a16="http://schemas.microsoft.com/office/drawing/2014/main" id="{917380E8-0577-4271-BFC1-B694E2CADF14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8" name="Cube 777">
                <a:extLst>
                  <a:ext uri="{FF2B5EF4-FFF2-40B4-BE49-F238E27FC236}">
                    <a16:creationId xmlns:a16="http://schemas.microsoft.com/office/drawing/2014/main" id="{DABD6C80-27BE-416F-83AD-01AAD4BA0EAD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9" name="Cube 778">
                <a:extLst>
                  <a:ext uri="{FF2B5EF4-FFF2-40B4-BE49-F238E27FC236}">
                    <a16:creationId xmlns:a16="http://schemas.microsoft.com/office/drawing/2014/main" id="{06BBA1E6-469B-4483-9EF2-BE1EA7235BCD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0" name="Cube 779">
                <a:extLst>
                  <a:ext uri="{FF2B5EF4-FFF2-40B4-BE49-F238E27FC236}">
                    <a16:creationId xmlns:a16="http://schemas.microsoft.com/office/drawing/2014/main" id="{CA24F124-D557-420C-B8C7-F394D22A01D2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1" name="Cube 780">
                <a:extLst>
                  <a:ext uri="{FF2B5EF4-FFF2-40B4-BE49-F238E27FC236}">
                    <a16:creationId xmlns:a16="http://schemas.microsoft.com/office/drawing/2014/main" id="{42155C8C-311E-4563-AF89-653296DD843A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Cube 781">
                <a:extLst>
                  <a:ext uri="{FF2B5EF4-FFF2-40B4-BE49-F238E27FC236}">
                    <a16:creationId xmlns:a16="http://schemas.microsoft.com/office/drawing/2014/main" id="{8F1B2AD8-5FB2-421D-8340-0D1BC3E7C7F5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3" name="Cube 782">
                <a:extLst>
                  <a:ext uri="{FF2B5EF4-FFF2-40B4-BE49-F238E27FC236}">
                    <a16:creationId xmlns:a16="http://schemas.microsoft.com/office/drawing/2014/main" id="{CCA40C48-7990-4E70-980C-89975D48EC19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Cube 783">
                <a:extLst>
                  <a:ext uri="{FF2B5EF4-FFF2-40B4-BE49-F238E27FC236}">
                    <a16:creationId xmlns:a16="http://schemas.microsoft.com/office/drawing/2014/main" id="{BC8320FF-2B67-4302-AC0F-D709C58A8D89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Cube 784">
                <a:extLst>
                  <a:ext uri="{FF2B5EF4-FFF2-40B4-BE49-F238E27FC236}">
                    <a16:creationId xmlns:a16="http://schemas.microsoft.com/office/drawing/2014/main" id="{61BF7396-B5A8-4A3A-8992-31D12F1F4106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86" name="Group 785">
              <a:extLst>
                <a:ext uri="{FF2B5EF4-FFF2-40B4-BE49-F238E27FC236}">
                  <a16:creationId xmlns:a16="http://schemas.microsoft.com/office/drawing/2014/main" id="{C10ED998-176E-4555-AF3B-7D767A4C9991}"/>
                </a:ext>
              </a:extLst>
            </p:cNvPr>
            <p:cNvGrpSpPr/>
            <p:nvPr/>
          </p:nvGrpSpPr>
          <p:grpSpPr>
            <a:xfrm>
              <a:off x="2409026" y="3778637"/>
              <a:ext cx="75700" cy="492296"/>
              <a:chOff x="5155088" y="892304"/>
              <a:chExt cx="675869" cy="4931202"/>
            </a:xfrm>
          </p:grpSpPr>
          <p:sp>
            <p:nvSpPr>
              <p:cNvPr id="787" name="Cube 786">
                <a:extLst>
                  <a:ext uri="{FF2B5EF4-FFF2-40B4-BE49-F238E27FC236}">
                    <a16:creationId xmlns:a16="http://schemas.microsoft.com/office/drawing/2014/main" id="{07188592-655F-4A41-BAC9-82FABE2C8C86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Cube 787">
                <a:extLst>
                  <a:ext uri="{FF2B5EF4-FFF2-40B4-BE49-F238E27FC236}">
                    <a16:creationId xmlns:a16="http://schemas.microsoft.com/office/drawing/2014/main" id="{41376F5A-8885-4E6E-8157-23A4664D95A2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Cube 788">
                <a:extLst>
                  <a:ext uri="{FF2B5EF4-FFF2-40B4-BE49-F238E27FC236}">
                    <a16:creationId xmlns:a16="http://schemas.microsoft.com/office/drawing/2014/main" id="{2DD04FF3-47BA-40B5-BBE2-0B27FA014384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Cube 789">
                <a:extLst>
                  <a:ext uri="{FF2B5EF4-FFF2-40B4-BE49-F238E27FC236}">
                    <a16:creationId xmlns:a16="http://schemas.microsoft.com/office/drawing/2014/main" id="{2E96AACD-9A30-4987-8F84-602E2DD508BE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Cube 790">
                <a:extLst>
                  <a:ext uri="{FF2B5EF4-FFF2-40B4-BE49-F238E27FC236}">
                    <a16:creationId xmlns:a16="http://schemas.microsoft.com/office/drawing/2014/main" id="{4264228B-0DF7-4617-8DF9-4346C58D5E1A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2" name="Cube 791">
                <a:extLst>
                  <a:ext uri="{FF2B5EF4-FFF2-40B4-BE49-F238E27FC236}">
                    <a16:creationId xmlns:a16="http://schemas.microsoft.com/office/drawing/2014/main" id="{5983EAE7-CE17-4F1D-B976-11BCCD127B07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Cube 792">
                <a:extLst>
                  <a:ext uri="{FF2B5EF4-FFF2-40B4-BE49-F238E27FC236}">
                    <a16:creationId xmlns:a16="http://schemas.microsoft.com/office/drawing/2014/main" id="{BFA826FA-4F2A-4D70-B80A-3B9336F80156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4" name="Cube 793">
                <a:extLst>
                  <a:ext uri="{FF2B5EF4-FFF2-40B4-BE49-F238E27FC236}">
                    <a16:creationId xmlns:a16="http://schemas.microsoft.com/office/drawing/2014/main" id="{96AACF8E-EB74-402A-A10C-0B7346B59E0C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Cube 794">
                <a:extLst>
                  <a:ext uri="{FF2B5EF4-FFF2-40B4-BE49-F238E27FC236}">
                    <a16:creationId xmlns:a16="http://schemas.microsoft.com/office/drawing/2014/main" id="{D84D271A-A2F8-468F-907E-74C35D47AACB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Cube 795">
                <a:extLst>
                  <a:ext uri="{FF2B5EF4-FFF2-40B4-BE49-F238E27FC236}">
                    <a16:creationId xmlns:a16="http://schemas.microsoft.com/office/drawing/2014/main" id="{DC108762-927F-47CE-9BB0-30F4F712CE42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97" name="Group 796">
              <a:extLst>
                <a:ext uri="{FF2B5EF4-FFF2-40B4-BE49-F238E27FC236}">
                  <a16:creationId xmlns:a16="http://schemas.microsoft.com/office/drawing/2014/main" id="{A9A5439F-8589-4593-A16C-F9C1BC8D0716}"/>
                </a:ext>
              </a:extLst>
            </p:cNvPr>
            <p:cNvGrpSpPr/>
            <p:nvPr/>
          </p:nvGrpSpPr>
          <p:grpSpPr>
            <a:xfrm>
              <a:off x="2506925" y="3778301"/>
              <a:ext cx="75700" cy="492296"/>
              <a:chOff x="5155088" y="892304"/>
              <a:chExt cx="675869" cy="4931202"/>
            </a:xfrm>
          </p:grpSpPr>
          <p:sp>
            <p:nvSpPr>
              <p:cNvPr id="798" name="Cube 797">
                <a:extLst>
                  <a:ext uri="{FF2B5EF4-FFF2-40B4-BE49-F238E27FC236}">
                    <a16:creationId xmlns:a16="http://schemas.microsoft.com/office/drawing/2014/main" id="{D276A7AC-2FD8-4309-95F4-A9FDB3D1D2A4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Cube 798">
                <a:extLst>
                  <a:ext uri="{FF2B5EF4-FFF2-40B4-BE49-F238E27FC236}">
                    <a16:creationId xmlns:a16="http://schemas.microsoft.com/office/drawing/2014/main" id="{5333EC69-FFF8-43DD-B5F2-86615FCA644A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Cube 799">
                <a:extLst>
                  <a:ext uri="{FF2B5EF4-FFF2-40B4-BE49-F238E27FC236}">
                    <a16:creationId xmlns:a16="http://schemas.microsoft.com/office/drawing/2014/main" id="{EE4285EE-5B9E-4331-8925-796F61BC5A54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Cube 800">
                <a:extLst>
                  <a:ext uri="{FF2B5EF4-FFF2-40B4-BE49-F238E27FC236}">
                    <a16:creationId xmlns:a16="http://schemas.microsoft.com/office/drawing/2014/main" id="{ADEB7BC6-7F26-45F8-AA1B-4217817C5B14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Cube 801">
                <a:extLst>
                  <a:ext uri="{FF2B5EF4-FFF2-40B4-BE49-F238E27FC236}">
                    <a16:creationId xmlns:a16="http://schemas.microsoft.com/office/drawing/2014/main" id="{2CE0D397-E86C-49CE-9EA0-A56D4105EA03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3" name="Cube 802">
                <a:extLst>
                  <a:ext uri="{FF2B5EF4-FFF2-40B4-BE49-F238E27FC236}">
                    <a16:creationId xmlns:a16="http://schemas.microsoft.com/office/drawing/2014/main" id="{2DC1F89F-1417-4A7B-89A3-FF8F566B98C8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Cube 803">
                <a:extLst>
                  <a:ext uri="{FF2B5EF4-FFF2-40B4-BE49-F238E27FC236}">
                    <a16:creationId xmlns:a16="http://schemas.microsoft.com/office/drawing/2014/main" id="{52D9EAEB-6CA0-4C36-B0C1-1F2B38720643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5" name="Cube 804">
                <a:extLst>
                  <a:ext uri="{FF2B5EF4-FFF2-40B4-BE49-F238E27FC236}">
                    <a16:creationId xmlns:a16="http://schemas.microsoft.com/office/drawing/2014/main" id="{0E838B79-0E9E-4AEE-B20C-669A82CF00DC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6" name="Cube 805">
                <a:extLst>
                  <a:ext uri="{FF2B5EF4-FFF2-40B4-BE49-F238E27FC236}">
                    <a16:creationId xmlns:a16="http://schemas.microsoft.com/office/drawing/2014/main" id="{8679F5D2-69B4-45C4-BB4B-0FA2F86C24EA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7" name="Cube 806">
                <a:extLst>
                  <a:ext uri="{FF2B5EF4-FFF2-40B4-BE49-F238E27FC236}">
                    <a16:creationId xmlns:a16="http://schemas.microsoft.com/office/drawing/2014/main" id="{39203B75-0A23-4342-9AA6-E285E4BD5B2D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08" name="Group 807">
              <a:extLst>
                <a:ext uri="{FF2B5EF4-FFF2-40B4-BE49-F238E27FC236}">
                  <a16:creationId xmlns:a16="http://schemas.microsoft.com/office/drawing/2014/main" id="{3624439B-DB04-4434-86E3-D1E34E9AC0E1}"/>
                </a:ext>
              </a:extLst>
            </p:cNvPr>
            <p:cNvGrpSpPr/>
            <p:nvPr/>
          </p:nvGrpSpPr>
          <p:grpSpPr>
            <a:xfrm>
              <a:off x="2605749" y="3778301"/>
              <a:ext cx="75700" cy="492296"/>
              <a:chOff x="5155088" y="892304"/>
              <a:chExt cx="675869" cy="4931202"/>
            </a:xfrm>
          </p:grpSpPr>
          <p:sp>
            <p:nvSpPr>
              <p:cNvPr id="809" name="Cube 808">
                <a:extLst>
                  <a:ext uri="{FF2B5EF4-FFF2-40B4-BE49-F238E27FC236}">
                    <a16:creationId xmlns:a16="http://schemas.microsoft.com/office/drawing/2014/main" id="{14882CF1-A5E5-4F28-BF35-52C170B58C3B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0" name="Cube 809">
                <a:extLst>
                  <a:ext uri="{FF2B5EF4-FFF2-40B4-BE49-F238E27FC236}">
                    <a16:creationId xmlns:a16="http://schemas.microsoft.com/office/drawing/2014/main" id="{BDBF68AE-00F8-4ABA-8F4C-90A94E9D997E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1" name="Cube 810">
                <a:extLst>
                  <a:ext uri="{FF2B5EF4-FFF2-40B4-BE49-F238E27FC236}">
                    <a16:creationId xmlns:a16="http://schemas.microsoft.com/office/drawing/2014/main" id="{324DA50C-2D23-4802-9555-DF3EAEE5C4FB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2" name="Cube 811">
                <a:extLst>
                  <a:ext uri="{FF2B5EF4-FFF2-40B4-BE49-F238E27FC236}">
                    <a16:creationId xmlns:a16="http://schemas.microsoft.com/office/drawing/2014/main" id="{6488C096-900C-4198-82E6-88B6DDB66EDB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3" name="Cube 812">
                <a:extLst>
                  <a:ext uri="{FF2B5EF4-FFF2-40B4-BE49-F238E27FC236}">
                    <a16:creationId xmlns:a16="http://schemas.microsoft.com/office/drawing/2014/main" id="{398FABA7-1FB7-48F6-8396-8CED686F74BA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4" name="Cube 813">
                <a:extLst>
                  <a:ext uri="{FF2B5EF4-FFF2-40B4-BE49-F238E27FC236}">
                    <a16:creationId xmlns:a16="http://schemas.microsoft.com/office/drawing/2014/main" id="{317521C7-EB39-42C5-84CA-173F783EE5A7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5" name="Cube 814">
                <a:extLst>
                  <a:ext uri="{FF2B5EF4-FFF2-40B4-BE49-F238E27FC236}">
                    <a16:creationId xmlns:a16="http://schemas.microsoft.com/office/drawing/2014/main" id="{CA58CEB7-62D1-4D37-B5B5-74880B3DE08D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6" name="Cube 815">
                <a:extLst>
                  <a:ext uri="{FF2B5EF4-FFF2-40B4-BE49-F238E27FC236}">
                    <a16:creationId xmlns:a16="http://schemas.microsoft.com/office/drawing/2014/main" id="{97FD5876-16E2-4F1B-878B-2A0398C6BA15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7" name="Cube 816">
                <a:extLst>
                  <a:ext uri="{FF2B5EF4-FFF2-40B4-BE49-F238E27FC236}">
                    <a16:creationId xmlns:a16="http://schemas.microsoft.com/office/drawing/2014/main" id="{377CB0D1-2E0B-4ABE-9ED8-68DD63A03386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8" name="Cube 817">
                <a:extLst>
                  <a:ext uri="{FF2B5EF4-FFF2-40B4-BE49-F238E27FC236}">
                    <a16:creationId xmlns:a16="http://schemas.microsoft.com/office/drawing/2014/main" id="{3654D034-F049-489F-8B8D-4E2DBF8D9699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9" name="Group 818">
              <a:extLst>
                <a:ext uri="{FF2B5EF4-FFF2-40B4-BE49-F238E27FC236}">
                  <a16:creationId xmlns:a16="http://schemas.microsoft.com/office/drawing/2014/main" id="{663FDFF5-B863-4288-BB08-9639EDB0C2FE}"/>
                </a:ext>
              </a:extLst>
            </p:cNvPr>
            <p:cNvGrpSpPr/>
            <p:nvPr/>
          </p:nvGrpSpPr>
          <p:grpSpPr>
            <a:xfrm>
              <a:off x="2704573" y="3778301"/>
              <a:ext cx="75700" cy="492296"/>
              <a:chOff x="5155088" y="892304"/>
              <a:chExt cx="675869" cy="4931202"/>
            </a:xfrm>
          </p:grpSpPr>
          <p:sp>
            <p:nvSpPr>
              <p:cNvPr id="820" name="Cube 819">
                <a:extLst>
                  <a:ext uri="{FF2B5EF4-FFF2-40B4-BE49-F238E27FC236}">
                    <a16:creationId xmlns:a16="http://schemas.microsoft.com/office/drawing/2014/main" id="{1F9F85D2-80A6-4CD3-83A9-EC694F754108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1" name="Cube 820">
                <a:extLst>
                  <a:ext uri="{FF2B5EF4-FFF2-40B4-BE49-F238E27FC236}">
                    <a16:creationId xmlns:a16="http://schemas.microsoft.com/office/drawing/2014/main" id="{B2804D2D-76C2-4A2C-A877-D388F905F83F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2" name="Cube 821">
                <a:extLst>
                  <a:ext uri="{FF2B5EF4-FFF2-40B4-BE49-F238E27FC236}">
                    <a16:creationId xmlns:a16="http://schemas.microsoft.com/office/drawing/2014/main" id="{DDF9B07C-E6FE-4DAB-8D17-C11C81DC8C16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3" name="Cube 822">
                <a:extLst>
                  <a:ext uri="{FF2B5EF4-FFF2-40B4-BE49-F238E27FC236}">
                    <a16:creationId xmlns:a16="http://schemas.microsoft.com/office/drawing/2014/main" id="{A1BF9E86-C1A6-4217-8484-BB30BDF8A85F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4" name="Cube 823">
                <a:extLst>
                  <a:ext uri="{FF2B5EF4-FFF2-40B4-BE49-F238E27FC236}">
                    <a16:creationId xmlns:a16="http://schemas.microsoft.com/office/drawing/2014/main" id="{CF710128-2C80-4BF0-A1B5-A4E71ADD76E2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5" name="Cube 824">
                <a:extLst>
                  <a:ext uri="{FF2B5EF4-FFF2-40B4-BE49-F238E27FC236}">
                    <a16:creationId xmlns:a16="http://schemas.microsoft.com/office/drawing/2014/main" id="{596C6886-9DA0-4748-B53E-911C6438CB42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6" name="Cube 825">
                <a:extLst>
                  <a:ext uri="{FF2B5EF4-FFF2-40B4-BE49-F238E27FC236}">
                    <a16:creationId xmlns:a16="http://schemas.microsoft.com/office/drawing/2014/main" id="{854B78B6-0744-435A-81D2-2DF92E8D98DB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7" name="Cube 826">
                <a:extLst>
                  <a:ext uri="{FF2B5EF4-FFF2-40B4-BE49-F238E27FC236}">
                    <a16:creationId xmlns:a16="http://schemas.microsoft.com/office/drawing/2014/main" id="{6D67956D-5F13-49A6-A617-3D365BD1D57B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8" name="Cube 827">
                <a:extLst>
                  <a:ext uri="{FF2B5EF4-FFF2-40B4-BE49-F238E27FC236}">
                    <a16:creationId xmlns:a16="http://schemas.microsoft.com/office/drawing/2014/main" id="{C624BB9A-EF54-41F4-8D83-80E979B68F91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9" name="Cube 828">
                <a:extLst>
                  <a:ext uri="{FF2B5EF4-FFF2-40B4-BE49-F238E27FC236}">
                    <a16:creationId xmlns:a16="http://schemas.microsoft.com/office/drawing/2014/main" id="{64E84D12-0619-46E7-8FD2-006B6ED93DEE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30" name="Group 829">
              <a:extLst>
                <a:ext uri="{FF2B5EF4-FFF2-40B4-BE49-F238E27FC236}">
                  <a16:creationId xmlns:a16="http://schemas.microsoft.com/office/drawing/2014/main" id="{881D7319-888B-4900-A9D9-3A68DCA5FA18}"/>
                </a:ext>
              </a:extLst>
            </p:cNvPr>
            <p:cNvGrpSpPr/>
            <p:nvPr/>
          </p:nvGrpSpPr>
          <p:grpSpPr>
            <a:xfrm>
              <a:off x="2911126" y="3778301"/>
              <a:ext cx="75700" cy="492296"/>
              <a:chOff x="5155088" y="892304"/>
              <a:chExt cx="675869" cy="4931202"/>
            </a:xfrm>
          </p:grpSpPr>
          <p:sp>
            <p:nvSpPr>
              <p:cNvPr id="831" name="Cube 830">
                <a:extLst>
                  <a:ext uri="{FF2B5EF4-FFF2-40B4-BE49-F238E27FC236}">
                    <a16:creationId xmlns:a16="http://schemas.microsoft.com/office/drawing/2014/main" id="{A7184586-4D47-4B64-B1FE-463A5118017F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2" name="Cube 831">
                <a:extLst>
                  <a:ext uri="{FF2B5EF4-FFF2-40B4-BE49-F238E27FC236}">
                    <a16:creationId xmlns:a16="http://schemas.microsoft.com/office/drawing/2014/main" id="{5DD86FCF-FBC3-4D4B-96A9-1EF8A66C5206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3" name="Cube 832">
                <a:extLst>
                  <a:ext uri="{FF2B5EF4-FFF2-40B4-BE49-F238E27FC236}">
                    <a16:creationId xmlns:a16="http://schemas.microsoft.com/office/drawing/2014/main" id="{610D39CB-9B43-48CA-9504-19E7DA6BEE39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4" name="Cube 833">
                <a:extLst>
                  <a:ext uri="{FF2B5EF4-FFF2-40B4-BE49-F238E27FC236}">
                    <a16:creationId xmlns:a16="http://schemas.microsoft.com/office/drawing/2014/main" id="{96B5DC3B-D432-45F0-848E-90A4916F2F4F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5" name="Cube 834">
                <a:extLst>
                  <a:ext uri="{FF2B5EF4-FFF2-40B4-BE49-F238E27FC236}">
                    <a16:creationId xmlns:a16="http://schemas.microsoft.com/office/drawing/2014/main" id="{375B912D-8D46-41E2-9C17-93FBB37B063E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6" name="Cube 835">
                <a:extLst>
                  <a:ext uri="{FF2B5EF4-FFF2-40B4-BE49-F238E27FC236}">
                    <a16:creationId xmlns:a16="http://schemas.microsoft.com/office/drawing/2014/main" id="{38C0BEC2-5D6A-4FF5-A1D5-770B576420A5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7" name="Cube 836">
                <a:extLst>
                  <a:ext uri="{FF2B5EF4-FFF2-40B4-BE49-F238E27FC236}">
                    <a16:creationId xmlns:a16="http://schemas.microsoft.com/office/drawing/2014/main" id="{E01A48D4-DEED-4F04-B0D9-A20C11CCD657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8" name="Cube 837">
                <a:extLst>
                  <a:ext uri="{FF2B5EF4-FFF2-40B4-BE49-F238E27FC236}">
                    <a16:creationId xmlns:a16="http://schemas.microsoft.com/office/drawing/2014/main" id="{DF205903-2117-4C14-BB0E-E0DCC1B18C1B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9" name="Cube 838">
                <a:extLst>
                  <a:ext uri="{FF2B5EF4-FFF2-40B4-BE49-F238E27FC236}">
                    <a16:creationId xmlns:a16="http://schemas.microsoft.com/office/drawing/2014/main" id="{834B28FF-56AA-4C06-B56E-94EE0BC76312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0" name="Cube 839">
                <a:extLst>
                  <a:ext uri="{FF2B5EF4-FFF2-40B4-BE49-F238E27FC236}">
                    <a16:creationId xmlns:a16="http://schemas.microsoft.com/office/drawing/2014/main" id="{882995AC-B79A-4399-9AA8-A37A30921C38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1" name="Group 840">
              <a:extLst>
                <a:ext uri="{FF2B5EF4-FFF2-40B4-BE49-F238E27FC236}">
                  <a16:creationId xmlns:a16="http://schemas.microsoft.com/office/drawing/2014/main" id="{18F0F13F-15C2-4667-977A-537CC6C77796}"/>
                </a:ext>
              </a:extLst>
            </p:cNvPr>
            <p:cNvGrpSpPr/>
            <p:nvPr/>
          </p:nvGrpSpPr>
          <p:grpSpPr>
            <a:xfrm>
              <a:off x="1613300" y="4379527"/>
              <a:ext cx="571570" cy="492296"/>
              <a:chOff x="2403919" y="3447393"/>
              <a:chExt cx="631797" cy="609600"/>
            </a:xfrm>
          </p:grpSpPr>
          <p:grpSp>
            <p:nvGrpSpPr>
              <p:cNvPr id="842" name="Group 841">
                <a:extLst>
                  <a:ext uri="{FF2B5EF4-FFF2-40B4-BE49-F238E27FC236}">
                    <a16:creationId xmlns:a16="http://schemas.microsoft.com/office/drawing/2014/main" id="{9126E417-61D7-4DAD-8831-CA3C20557727}"/>
                  </a:ext>
                </a:extLst>
              </p:cNvPr>
              <p:cNvGrpSpPr/>
              <p:nvPr/>
            </p:nvGrpSpPr>
            <p:grpSpPr>
              <a:xfrm>
                <a:off x="2403919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942" name="Cube 941">
                  <a:extLst>
                    <a:ext uri="{FF2B5EF4-FFF2-40B4-BE49-F238E27FC236}">
                      <a16:creationId xmlns:a16="http://schemas.microsoft.com/office/drawing/2014/main" id="{D968A53E-CF2E-4A9D-8E0A-C98DAE230070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3" name="Cube 942">
                  <a:extLst>
                    <a:ext uri="{FF2B5EF4-FFF2-40B4-BE49-F238E27FC236}">
                      <a16:creationId xmlns:a16="http://schemas.microsoft.com/office/drawing/2014/main" id="{AC932883-5628-4A99-9B3D-699606D803F5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4" name="Cube 943">
                  <a:extLst>
                    <a:ext uri="{FF2B5EF4-FFF2-40B4-BE49-F238E27FC236}">
                      <a16:creationId xmlns:a16="http://schemas.microsoft.com/office/drawing/2014/main" id="{580214E2-F7AD-4465-B0C5-BCB97ECF263B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5" name="Cube 944">
                  <a:extLst>
                    <a:ext uri="{FF2B5EF4-FFF2-40B4-BE49-F238E27FC236}">
                      <a16:creationId xmlns:a16="http://schemas.microsoft.com/office/drawing/2014/main" id="{3C794C69-3D73-4073-ABB4-B28627F7ECA2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6" name="Cube 945">
                  <a:extLst>
                    <a:ext uri="{FF2B5EF4-FFF2-40B4-BE49-F238E27FC236}">
                      <a16:creationId xmlns:a16="http://schemas.microsoft.com/office/drawing/2014/main" id="{668ECC72-0E7A-4F18-88C9-353CD932D539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7" name="Cube 946">
                  <a:extLst>
                    <a:ext uri="{FF2B5EF4-FFF2-40B4-BE49-F238E27FC236}">
                      <a16:creationId xmlns:a16="http://schemas.microsoft.com/office/drawing/2014/main" id="{3365ABB8-CEF9-4C3D-96EF-43143AB1A362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8" name="Cube 947">
                  <a:extLst>
                    <a:ext uri="{FF2B5EF4-FFF2-40B4-BE49-F238E27FC236}">
                      <a16:creationId xmlns:a16="http://schemas.microsoft.com/office/drawing/2014/main" id="{C794AFCD-8D0C-4D97-9603-CEA85A0411F9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9" name="Cube 948">
                  <a:extLst>
                    <a:ext uri="{FF2B5EF4-FFF2-40B4-BE49-F238E27FC236}">
                      <a16:creationId xmlns:a16="http://schemas.microsoft.com/office/drawing/2014/main" id="{B25428DB-3977-482C-A9AA-3DB5DA7B1F2F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0" name="Cube 949">
                  <a:extLst>
                    <a:ext uri="{FF2B5EF4-FFF2-40B4-BE49-F238E27FC236}">
                      <a16:creationId xmlns:a16="http://schemas.microsoft.com/office/drawing/2014/main" id="{B7DE2C7E-9940-43EB-B0CD-566430FD415A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1" name="Cube 950">
                  <a:extLst>
                    <a:ext uri="{FF2B5EF4-FFF2-40B4-BE49-F238E27FC236}">
                      <a16:creationId xmlns:a16="http://schemas.microsoft.com/office/drawing/2014/main" id="{BB7F226B-4C67-40C0-A152-57D0B24D3841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3" name="Group 842">
                <a:extLst>
                  <a:ext uri="{FF2B5EF4-FFF2-40B4-BE49-F238E27FC236}">
                    <a16:creationId xmlns:a16="http://schemas.microsoft.com/office/drawing/2014/main" id="{625B1245-A2FA-4EFC-B268-5773E7A6952E}"/>
                  </a:ext>
                </a:extLst>
              </p:cNvPr>
              <p:cNvGrpSpPr/>
              <p:nvPr/>
            </p:nvGrpSpPr>
            <p:grpSpPr>
              <a:xfrm>
                <a:off x="2463764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932" name="Cube 931">
                  <a:extLst>
                    <a:ext uri="{FF2B5EF4-FFF2-40B4-BE49-F238E27FC236}">
                      <a16:creationId xmlns:a16="http://schemas.microsoft.com/office/drawing/2014/main" id="{4F0F4F89-FD45-419D-A312-D4722EF2FF65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3" name="Cube 932">
                  <a:extLst>
                    <a:ext uri="{FF2B5EF4-FFF2-40B4-BE49-F238E27FC236}">
                      <a16:creationId xmlns:a16="http://schemas.microsoft.com/office/drawing/2014/main" id="{CBDD7473-3200-4FA9-B4AB-89CC33E70564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4" name="Cube 933">
                  <a:extLst>
                    <a:ext uri="{FF2B5EF4-FFF2-40B4-BE49-F238E27FC236}">
                      <a16:creationId xmlns:a16="http://schemas.microsoft.com/office/drawing/2014/main" id="{C8921A96-BA86-4D37-8D9D-EA80A5AE31CC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5" name="Cube 934">
                  <a:extLst>
                    <a:ext uri="{FF2B5EF4-FFF2-40B4-BE49-F238E27FC236}">
                      <a16:creationId xmlns:a16="http://schemas.microsoft.com/office/drawing/2014/main" id="{76FB1FE2-CDE9-4CF5-9D64-ACCBCB8A07EB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6" name="Cube 935">
                  <a:extLst>
                    <a:ext uri="{FF2B5EF4-FFF2-40B4-BE49-F238E27FC236}">
                      <a16:creationId xmlns:a16="http://schemas.microsoft.com/office/drawing/2014/main" id="{76EB5A1E-7322-409B-A7D7-D37D00D213A7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7" name="Cube 936">
                  <a:extLst>
                    <a:ext uri="{FF2B5EF4-FFF2-40B4-BE49-F238E27FC236}">
                      <a16:creationId xmlns:a16="http://schemas.microsoft.com/office/drawing/2014/main" id="{521D0BEC-6A04-42F6-9187-1ED1B4400923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8" name="Cube 937">
                  <a:extLst>
                    <a:ext uri="{FF2B5EF4-FFF2-40B4-BE49-F238E27FC236}">
                      <a16:creationId xmlns:a16="http://schemas.microsoft.com/office/drawing/2014/main" id="{7422C5FE-1508-44D2-BEA2-29BF61801063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9" name="Cube 938">
                  <a:extLst>
                    <a:ext uri="{FF2B5EF4-FFF2-40B4-BE49-F238E27FC236}">
                      <a16:creationId xmlns:a16="http://schemas.microsoft.com/office/drawing/2014/main" id="{FAE61B3F-DAD6-4E5B-BED2-91D7C1ECAE51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0" name="Cube 939">
                  <a:extLst>
                    <a:ext uri="{FF2B5EF4-FFF2-40B4-BE49-F238E27FC236}">
                      <a16:creationId xmlns:a16="http://schemas.microsoft.com/office/drawing/2014/main" id="{AAE81871-EBCC-439A-B5EF-5BEE84A23B54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1" name="Cube 940">
                  <a:extLst>
                    <a:ext uri="{FF2B5EF4-FFF2-40B4-BE49-F238E27FC236}">
                      <a16:creationId xmlns:a16="http://schemas.microsoft.com/office/drawing/2014/main" id="{F0072786-62A5-41A3-8BC2-A17138A80672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4" name="Group 843">
                <a:extLst>
                  <a:ext uri="{FF2B5EF4-FFF2-40B4-BE49-F238E27FC236}">
                    <a16:creationId xmlns:a16="http://schemas.microsoft.com/office/drawing/2014/main" id="{86DF531A-9739-4433-AB31-78F059459CF5}"/>
                  </a:ext>
                </a:extLst>
              </p:cNvPr>
              <p:cNvGrpSpPr/>
              <p:nvPr/>
            </p:nvGrpSpPr>
            <p:grpSpPr>
              <a:xfrm>
                <a:off x="2525592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922" name="Cube 921">
                  <a:extLst>
                    <a:ext uri="{FF2B5EF4-FFF2-40B4-BE49-F238E27FC236}">
                      <a16:creationId xmlns:a16="http://schemas.microsoft.com/office/drawing/2014/main" id="{B616118C-1245-48C5-A26D-B7E6E0D766E1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3" name="Cube 922">
                  <a:extLst>
                    <a:ext uri="{FF2B5EF4-FFF2-40B4-BE49-F238E27FC236}">
                      <a16:creationId xmlns:a16="http://schemas.microsoft.com/office/drawing/2014/main" id="{8D27BDBD-C24C-4349-AE38-AD0794A58E92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4" name="Cube 923">
                  <a:extLst>
                    <a:ext uri="{FF2B5EF4-FFF2-40B4-BE49-F238E27FC236}">
                      <a16:creationId xmlns:a16="http://schemas.microsoft.com/office/drawing/2014/main" id="{AE91E473-725C-4378-A511-59B773AD184E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5" name="Cube 924">
                  <a:extLst>
                    <a:ext uri="{FF2B5EF4-FFF2-40B4-BE49-F238E27FC236}">
                      <a16:creationId xmlns:a16="http://schemas.microsoft.com/office/drawing/2014/main" id="{5DDCB7FF-BB4D-4CA4-83DE-0F6047A79632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6" name="Cube 925">
                  <a:extLst>
                    <a:ext uri="{FF2B5EF4-FFF2-40B4-BE49-F238E27FC236}">
                      <a16:creationId xmlns:a16="http://schemas.microsoft.com/office/drawing/2014/main" id="{7F75C3E0-D637-4A5A-8F19-FB4FDBA292C8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27" name="Cube 926">
                  <a:extLst>
                    <a:ext uri="{FF2B5EF4-FFF2-40B4-BE49-F238E27FC236}">
                      <a16:creationId xmlns:a16="http://schemas.microsoft.com/office/drawing/2014/main" id="{42D85F5A-0B83-4A6D-BEA2-E4733B7B73EA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8" name="Cube 927">
                  <a:extLst>
                    <a:ext uri="{FF2B5EF4-FFF2-40B4-BE49-F238E27FC236}">
                      <a16:creationId xmlns:a16="http://schemas.microsoft.com/office/drawing/2014/main" id="{0C3C8A48-154E-4F6C-9B66-7F9DC481BBEC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29" name="Cube 928">
                  <a:extLst>
                    <a:ext uri="{FF2B5EF4-FFF2-40B4-BE49-F238E27FC236}">
                      <a16:creationId xmlns:a16="http://schemas.microsoft.com/office/drawing/2014/main" id="{95AAFA36-B5F1-4022-B2DF-31B852915E24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0" name="Cube 929">
                  <a:extLst>
                    <a:ext uri="{FF2B5EF4-FFF2-40B4-BE49-F238E27FC236}">
                      <a16:creationId xmlns:a16="http://schemas.microsoft.com/office/drawing/2014/main" id="{F1D3C64E-43C6-4056-ACF2-EDD9FB0528DF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1" name="Cube 930">
                  <a:extLst>
                    <a:ext uri="{FF2B5EF4-FFF2-40B4-BE49-F238E27FC236}">
                      <a16:creationId xmlns:a16="http://schemas.microsoft.com/office/drawing/2014/main" id="{23DEF52E-E677-4C05-8E0D-4A607E92D515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5" name="Group 844">
                <a:extLst>
                  <a:ext uri="{FF2B5EF4-FFF2-40B4-BE49-F238E27FC236}">
                    <a16:creationId xmlns:a16="http://schemas.microsoft.com/office/drawing/2014/main" id="{70157173-62AF-49C9-9D64-CC43C764B498}"/>
                  </a:ext>
                </a:extLst>
              </p:cNvPr>
              <p:cNvGrpSpPr/>
              <p:nvPr/>
            </p:nvGrpSpPr>
            <p:grpSpPr>
              <a:xfrm>
                <a:off x="2585436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912" name="Cube 911">
                  <a:extLst>
                    <a:ext uri="{FF2B5EF4-FFF2-40B4-BE49-F238E27FC236}">
                      <a16:creationId xmlns:a16="http://schemas.microsoft.com/office/drawing/2014/main" id="{30E0FFF2-2927-4A61-BD5C-D525339A9E42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3" name="Cube 912">
                  <a:extLst>
                    <a:ext uri="{FF2B5EF4-FFF2-40B4-BE49-F238E27FC236}">
                      <a16:creationId xmlns:a16="http://schemas.microsoft.com/office/drawing/2014/main" id="{FC55BB95-1EF5-467F-994D-0C3B65429BF6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4" name="Cube 913">
                  <a:extLst>
                    <a:ext uri="{FF2B5EF4-FFF2-40B4-BE49-F238E27FC236}">
                      <a16:creationId xmlns:a16="http://schemas.microsoft.com/office/drawing/2014/main" id="{A628916A-1006-4832-ACCF-6D1965B26D2B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5" name="Cube 914">
                  <a:extLst>
                    <a:ext uri="{FF2B5EF4-FFF2-40B4-BE49-F238E27FC236}">
                      <a16:creationId xmlns:a16="http://schemas.microsoft.com/office/drawing/2014/main" id="{3962833D-89E2-47F6-8427-BADEC98877E2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6" name="Cube 915">
                  <a:extLst>
                    <a:ext uri="{FF2B5EF4-FFF2-40B4-BE49-F238E27FC236}">
                      <a16:creationId xmlns:a16="http://schemas.microsoft.com/office/drawing/2014/main" id="{D5D214DC-522B-4C3A-A08B-3469B324738F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7" name="Cube 916">
                  <a:extLst>
                    <a:ext uri="{FF2B5EF4-FFF2-40B4-BE49-F238E27FC236}">
                      <a16:creationId xmlns:a16="http://schemas.microsoft.com/office/drawing/2014/main" id="{FCC4C94D-E6DF-4529-BFF2-3AB3C4FAA2C1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8" name="Cube 917">
                  <a:extLst>
                    <a:ext uri="{FF2B5EF4-FFF2-40B4-BE49-F238E27FC236}">
                      <a16:creationId xmlns:a16="http://schemas.microsoft.com/office/drawing/2014/main" id="{3C6073C9-B0D0-408B-B667-6DCF3A26AB9B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9" name="Cube 918">
                  <a:extLst>
                    <a:ext uri="{FF2B5EF4-FFF2-40B4-BE49-F238E27FC236}">
                      <a16:creationId xmlns:a16="http://schemas.microsoft.com/office/drawing/2014/main" id="{695F9359-89CA-4A9E-BE50-0008A545FE4F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0" name="Cube 919">
                  <a:extLst>
                    <a:ext uri="{FF2B5EF4-FFF2-40B4-BE49-F238E27FC236}">
                      <a16:creationId xmlns:a16="http://schemas.microsoft.com/office/drawing/2014/main" id="{52312A2A-5C04-40A7-BF78-35D311D61FE7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1" name="Cube 920">
                  <a:extLst>
                    <a:ext uri="{FF2B5EF4-FFF2-40B4-BE49-F238E27FC236}">
                      <a16:creationId xmlns:a16="http://schemas.microsoft.com/office/drawing/2014/main" id="{18E85896-4E26-45D1-8856-B1BBED44454C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6" name="Group 845">
                <a:extLst>
                  <a:ext uri="{FF2B5EF4-FFF2-40B4-BE49-F238E27FC236}">
                    <a16:creationId xmlns:a16="http://schemas.microsoft.com/office/drawing/2014/main" id="{5C7497ED-6CC7-49AE-8A86-F038AF85425F}"/>
                  </a:ext>
                </a:extLst>
              </p:cNvPr>
              <p:cNvGrpSpPr/>
              <p:nvPr/>
            </p:nvGrpSpPr>
            <p:grpSpPr>
              <a:xfrm>
                <a:off x="2648080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902" name="Cube 901">
                  <a:extLst>
                    <a:ext uri="{FF2B5EF4-FFF2-40B4-BE49-F238E27FC236}">
                      <a16:creationId xmlns:a16="http://schemas.microsoft.com/office/drawing/2014/main" id="{C89EDABD-5A70-4C7E-A3A2-887C3871A2AE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3" name="Cube 902">
                  <a:extLst>
                    <a:ext uri="{FF2B5EF4-FFF2-40B4-BE49-F238E27FC236}">
                      <a16:creationId xmlns:a16="http://schemas.microsoft.com/office/drawing/2014/main" id="{83B6D6D6-668B-4C6A-A40C-1ECD26ADFE47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4" name="Cube 903">
                  <a:extLst>
                    <a:ext uri="{FF2B5EF4-FFF2-40B4-BE49-F238E27FC236}">
                      <a16:creationId xmlns:a16="http://schemas.microsoft.com/office/drawing/2014/main" id="{7678286E-209D-4AD3-AEFB-4B2A4CD9F58D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5" name="Cube 904">
                  <a:extLst>
                    <a:ext uri="{FF2B5EF4-FFF2-40B4-BE49-F238E27FC236}">
                      <a16:creationId xmlns:a16="http://schemas.microsoft.com/office/drawing/2014/main" id="{8890DB94-D7C9-416B-A4DD-8858FE4C9E37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6" name="Cube 905">
                  <a:extLst>
                    <a:ext uri="{FF2B5EF4-FFF2-40B4-BE49-F238E27FC236}">
                      <a16:creationId xmlns:a16="http://schemas.microsoft.com/office/drawing/2014/main" id="{B6E1A3FB-70FF-44C9-8E7E-028605724FBC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7" name="Cube 906">
                  <a:extLst>
                    <a:ext uri="{FF2B5EF4-FFF2-40B4-BE49-F238E27FC236}">
                      <a16:creationId xmlns:a16="http://schemas.microsoft.com/office/drawing/2014/main" id="{67F5F614-F802-4CEC-8083-B1BA2BBAE558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8" name="Cube 907">
                  <a:extLst>
                    <a:ext uri="{FF2B5EF4-FFF2-40B4-BE49-F238E27FC236}">
                      <a16:creationId xmlns:a16="http://schemas.microsoft.com/office/drawing/2014/main" id="{E1B76B34-C553-4BB3-BC8B-6E98E078005A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9" name="Cube 908">
                  <a:extLst>
                    <a:ext uri="{FF2B5EF4-FFF2-40B4-BE49-F238E27FC236}">
                      <a16:creationId xmlns:a16="http://schemas.microsoft.com/office/drawing/2014/main" id="{E33BBFF1-3464-4572-8CD3-50F049EC5DE4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0" name="Cube 909">
                  <a:extLst>
                    <a:ext uri="{FF2B5EF4-FFF2-40B4-BE49-F238E27FC236}">
                      <a16:creationId xmlns:a16="http://schemas.microsoft.com/office/drawing/2014/main" id="{A247DEFA-CA79-44A1-B33B-B6EEFEA228AA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1" name="Cube 910">
                  <a:extLst>
                    <a:ext uri="{FF2B5EF4-FFF2-40B4-BE49-F238E27FC236}">
                      <a16:creationId xmlns:a16="http://schemas.microsoft.com/office/drawing/2014/main" id="{35968BF8-E8A1-4638-9419-D05FD703FF2A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7" name="Group 846">
                <a:extLst>
                  <a:ext uri="{FF2B5EF4-FFF2-40B4-BE49-F238E27FC236}">
                    <a16:creationId xmlns:a16="http://schemas.microsoft.com/office/drawing/2014/main" id="{BD95107D-3E20-4568-BF73-B3B413F4EA33}"/>
                  </a:ext>
                </a:extLst>
              </p:cNvPr>
              <p:cNvGrpSpPr/>
              <p:nvPr/>
            </p:nvGrpSpPr>
            <p:grpSpPr>
              <a:xfrm>
                <a:off x="2707925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892" name="Cube 891">
                  <a:extLst>
                    <a:ext uri="{FF2B5EF4-FFF2-40B4-BE49-F238E27FC236}">
                      <a16:creationId xmlns:a16="http://schemas.microsoft.com/office/drawing/2014/main" id="{5B90287F-B73E-43F0-9C23-508BDE30688A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3" name="Cube 892">
                  <a:extLst>
                    <a:ext uri="{FF2B5EF4-FFF2-40B4-BE49-F238E27FC236}">
                      <a16:creationId xmlns:a16="http://schemas.microsoft.com/office/drawing/2014/main" id="{EF344B54-5104-4232-A428-BC8A59C6A336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4" name="Cube 893">
                  <a:extLst>
                    <a:ext uri="{FF2B5EF4-FFF2-40B4-BE49-F238E27FC236}">
                      <a16:creationId xmlns:a16="http://schemas.microsoft.com/office/drawing/2014/main" id="{8CE5C847-3B1F-496E-90A6-53A2B1F5366E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5" name="Cube 894">
                  <a:extLst>
                    <a:ext uri="{FF2B5EF4-FFF2-40B4-BE49-F238E27FC236}">
                      <a16:creationId xmlns:a16="http://schemas.microsoft.com/office/drawing/2014/main" id="{57EA77E1-9898-4AD1-83A3-513C1B1A1C04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6" name="Cube 895">
                  <a:extLst>
                    <a:ext uri="{FF2B5EF4-FFF2-40B4-BE49-F238E27FC236}">
                      <a16:creationId xmlns:a16="http://schemas.microsoft.com/office/drawing/2014/main" id="{22AE4BAC-DABB-42BC-BE14-55DFBC5B737F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7" name="Cube 896">
                  <a:extLst>
                    <a:ext uri="{FF2B5EF4-FFF2-40B4-BE49-F238E27FC236}">
                      <a16:creationId xmlns:a16="http://schemas.microsoft.com/office/drawing/2014/main" id="{3C34DFA0-A6C0-4493-BEE2-151ADA5DB90A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8" name="Cube 897">
                  <a:extLst>
                    <a:ext uri="{FF2B5EF4-FFF2-40B4-BE49-F238E27FC236}">
                      <a16:creationId xmlns:a16="http://schemas.microsoft.com/office/drawing/2014/main" id="{A47BFB5E-091C-4D16-B221-18A60DB4487C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9" name="Cube 898">
                  <a:extLst>
                    <a:ext uri="{FF2B5EF4-FFF2-40B4-BE49-F238E27FC236}">
                      <a16:creationId xmlns:a16="http://schemas.microsoft.com/office/drawing/2014/main" id="{E3060544-D8C2-469A-9E7C-ADF82D3A563F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0" name="Cube 899">
                  <a:extLst>
                    <a:ext uri="{FF2B5EF4-FFF2-40B4-BE49-F238E27FC236}">
                      <a16:creationId xmlns:a16="http://schemas.microsoft.com/office/drawing/2014/main" id="{8D2FA6BC-80E5-47CA-9ED7-84B0AF0A7EB4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1" name="Cube 900">
                  <a:extLst>
                    <a:ext uri="{FF2B5EF4-FFF2-40B4-BE49-F238E27FC236}">
                      <a16:creationId xmlns:a16="http://schemas.microsoft.com/office/drawing/2014/main" id="{0E7DA72E-4AC7-4142-8916-4AF124D2B56A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8" name="Group 847">
                <a:extLst>
                  <a:ext uri="{FF2B5EF4-FFF2-40B4-BE49-F238E27FC236}">
                    <a16:creationId xmlns:a16="http://schemas.microsoft.com/office/drawing/2014/main" id="{2A370899-F6E7-4063-90B2-CE5D75863C70}"/>
                  </a:ext>
                </a:extLst>
              </p:cNvPr>
              <p:cNvGrpSpPr/>
              <p:nvPr/>
            </p:nvGrpSpPr>
            <p:grpSpPr>
              <a:xfrm>
                <a:off x="2769862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882" name="Cube 881">
                  <a:extLst>
                    <a:ext uri="{FF2B5EF4-FFF2-40B4-BE49-F238E27FC236}">
                      <a16:creationId xmlns:a16="http://schemas.microsoft.com/office/drawing/2014/main" id="{C1561003-188B-4E33-B150-C1F7F86DE1C8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3" name="Cube 882">
                  <a:extLst>
                    <a:ext uri="{FF2B5EF4-FFF2-40B4-BE49-F238E27FC236}">
                      <a16:creationId xmlns:a16="http://schemas.microsoft.com/office/drawing/2014/main" id="{60D2C765-0DCE-4754-8B18-D6BB92146DC3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4" name="Cube 883">
                  <a:extLst>
                    <a:ext uri="{FF2B5EF4-FFF2-40B4-BE49-F238E27FC236}">
                      <a16:creationId xmlns:a16="http://schemas.microsoft.com/office/drawing/2014/main" id="{72055946-9878-4AC5-ABCC-213F330EDF7C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5" name="Cube 884">
                  <a:extLst>
                    <a:ext uri="{FF2B5EF4-FFF2-40B4-BE49-F238E27FC236}">
                      <a16:creationId xmlns:a16="http://schemas.microsoft.com/office/drawing/2014/main" id="{60D8F707-16EE-49CF-8E62-AF1D2EE34C9F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6" name="Cube 885">
                  <a:extLst>
                    <a:ext uri="{FF2B5EF4-FFF2-40B4-BE49-F238E27FC236}">
                      <a16:creationId xmlns:a16="http://schemas.microsoft.com/office/drawing/2014/main" id="{D5B4441B-FB43-4CAE-8C00-E53323197160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7" name="Cube 886">
                  <a:extLst>
                    <a:ext uri="{FF2B5EF4-FFF2-40B4-BE49-F238E27FC236}">
                      <a16:creationId xmlns:a16="http://schemas.microsoft.com/office/drawing/2014/main" id="{AF473DEE-82E8-4D4B-B244-BA075CC96999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8" name="Cube 887">
                  <a:extLst>
                    <a:ext uri="{FF2B5EF4-FFF2-40B4-BE49-F238E27FC236}">
                      <a16:creationId xmlns:a16="http://schemas.microsoft.com/office/drawing/2014/main" id="{3B2F5FA4-FFE5-4C08-8FCF-146AAB01DC38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9" name="Cube 888">
                  <a:extLst>
                    <a:ext uri="{FF2B5EF4-FFF2-40B4-BE49-F238E27FC236}">
                      <a16:creationId xmlns:a16="http://schemas.microsoft.com/office/drawing/2014/main" id="{460755F8-5601-4221-8868-AA0A9A3ED0CC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0" name="Cube 889">
                  <a:extLst>
                    <a:ext uri="{FF2B5EF4-FFF2-40B4-BE49-F238E27FC236}">
                      <a16:creationId xmlns:a16="http://schemas.microsoft.com/office/drawing/2014/main" id="{F8B03655-D690-4733-AB43-982DC45D8379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1" name="Cube 890">
                  <a:extLst>
                    <a:ext uri="{FF2B5EF4-FFF2-40B4-BE49-F238E27FC236}">
                      <a16:creationId xmlns:a16="http://schemas.microsoft.com/office/drawing/2014/main" id="{D7D86955-9258-437F-AEC3-618ECC3A5022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9" name="Group 848">
                <a:extLst>
                  <a:ext uri="{FF2B5EF4-FFF2-40B4-BE49-F238E27FC236}">
                    <a16:creationId xmlns:a16="http://schemas.microsoft.com/office/drawing/2014/main" id="{216D96F8-E09C-4A56-A1D5-3E0024586687}"/>
                  </a:ext>
                </a:extLst>
              </p:cNvPr>
              <p:cNvGrpSpPr/>
              <p:nvPr/>
            </p:nvGrpSpPr>
            <p:grpSpPr>
              <a:xfrm>
                <a:off x="2830257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872" name="Cube 871">
                  <a:extLst>
                    <a:ext uri="{FF2B5EF4-FFF2-40B4-BE49-F238E27FC236}">
                      <a16:creationId xmlns:a16="http://schemas.microsoft.com/office/drawing/2014/main" id="{3E95299B-9037-4C0C-AC66-60DC7AABDEC6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3" name="Cube 872">
                  <a:extLst>
                    <a:ext uri="{FF2B5EF4-FFF2-40B4-BE49-F238E27FC236}">
                      <a16:creationId xmlns:a16="http://schemas.microsoft.com/office/drawing/2014/main" id="{F0CB7F18-0191-4484-9CCC-2B8C5441EF4C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4" name="Cube 873">
                  <a:extLst>
                    <a:ext uri="{FF2B5EF4-FFF2-40B4-BE49-F238E27FC236}">
                      <a16:creationId xmlns:a16="http://schemas.microsoft.com/office/drawing/2014/main" id="{067407BE-EC37-42AE-A5DA-36F767666051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5" name="Cube 874">
                  <a:extLst>
                    <a:ext uri="{FF2B5EF4-FFF2-40B4-BE49-F238E27FC236}">
                      <a16:creationId xmlns:a16="http://schemas.microsoft.com/office/drawing/2014/main" id="{2EC8D1F3-B9A1-4404-8C74-8B6804CF1806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6" name="Cube 875">
                  <a:extLst>
                    <a:ext uri="{FF2B5EF4-FFF2-40B4-BE49-F238E27FC236}">
                      <a16:creationId xmlns:a16="http://schemas.microsoft.com/office/drawing/2014/main" id="{31A26761-2492-45AE-BB6D-0080C2D0AFB7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7" name="Cube 876">
                  <a:extLst>
                    <a:ext uri="{FF2B5EF4-FFF2-40B4-BE49-F238E27FC236}">
                      <a16:creationId xmlns:a16="http://schemas.microsoft.com/office/drawing/2014/main" id="{1E7F17EC-E7B4-4ADF-BFB9-044DF9A48FE4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8" name="Cube 877">
                  <a:extLst>
                    <a:ext uri="{FF2B5EF4-FFF2-40B4-BE49-F238E27FC236}">
                      <a16:creationId xmlns:a16="http://schemas.microsoft.com/office/drawing/2014/main" id="{308250F0-D73A-4B35-86E5-FBDFEDA61093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9" name="Cube 878">
                  <a:extLst>
                    <a:ext uri="{FF2B5EF4-FFF2-40B4-BE49-F238E27FC236}">
                      <a16:creationId xmlns:a16="http://schemas.microsoft.com/office/drawing/2014/main" id="{E2A76679-4133-4328-8384-D53519C184DC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0" name="Cube 879">
                  <a:extLst>
                    <a:ext uri="{FF2B5EF4-FFF2-40B4-BE49-F238E27FC236}">
                      <a16:creationId xmlns:a16="http://schemas.microsoft.com/office/drawing/2014/main" id="{BD24F09A-7542-47E6-9527-EEE4753A9EE1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1" name="Cube 880">
                  <a:extLst>
                    <a:ext uri="{FF2B5EF4-FFF2-40B4-BE49-F238E27FC236}">
                      <a16:creationId xmlns:a16="http://schemas.microsoft.com/office/drawing/2014/main" id="{FA235EA9-B6A4-4AAE-8F46-DDD55FAB110A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0" name="Group 849">
                <a:extLst>
                  <a:ext uri="{FF2B5EF4-FFF2-40B4-BE49-F238E27FC236}">
                    <a16:creationId xmlns:a16="http://schemas.microsoft.com/office/drawing/2014/main" id="{DBB25F1F-BD8A-449E-9E62-9931F049ED1A}"/>
                  </a:ext>
                </a:extLst>
              </p:cNvPr>
              <p:cNvGrpSpPr/>
              <p:nvPr/>
            </p:nvGrpSpPr>
            <p:grpSpPr>
              <a:xfrm>
                <a:off x="2891644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862" name="Cube 861">
                  <a:extLst>
                    <a:ext uri="{FF2B5EF4-FFF2-40B4-BE49-F238E27FC236}">
                      <a16:creationId xmlns:a16="http://schemas.microsoft.com/office/drawing/2014/main" id="{B0824032-164F-4793-B27D-0DCF9537EB91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3" name="Cube 862">
                  <a:extLst>
                    <a:ext uri="{FF2B5EF4-FFF2-40B4-BE49-F238E27FC236}">
                      <a16:creationId xmlns:a16="http://schemas.microsoft.com/office/drawing/2014/main" id="{50B35FAB-3831-4161-944A-70CB2499CCF3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4" name="Cube 863">
                  <a:extLst>
                    <a:ext uri="{FF2B5EF4-FFF2-40B4-BE49-F238E27FC236}">
                      <a16:creationId xmlns:a16="http://schemas.microsoft.com/office/drawing/2014/main" id="{9704D4BE-963F-400B-9E58-41B42458D324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5" name="Cube 864">
                  <a:extLst>
                    <a:ext uri="{FF2B5EF4-FFF2-40B4-BE49-F238E27FC236}">
                      <a16:creationId xmlns:a16="http://schemas.microsoft.com/office/drawing/2014/main" id="{273D7C45-0347-4193-B3C3-B789FE00D56B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6" name="Cube 865">
                  <a:extLst>
                    <a:ext uri="{FF2B5EF4-FFF2-40B4-BE49-F238E27FC236}">
                      <a16:creationId xmlns:a16="http://schemas.microsoft.com/office/drawing/2014/main" id="{5068C814-3C5A-417C-B475-F6C96D8FD568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7" name="Cube 866">
                  <a:extLst>
                    <a:ext uri="{FF2B5EF4-FFF2-40B4-BE49-F238E27FC236}">
                      <a16:creationId xmlns:a16="http://schemas.microsoft.com/office/drawing/2014/main" id="{39520885-7A3C-4757-8D54-461CAD57DC42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8" name="Cube 867">
                  <a:extLst>
                    <a:ext uri="{FF2B5EF4-FFF2-40B4-BE49-F238E27FC236}">
                      <a16:creationId xmlns:a16="http://schemas.microsoft.com/office/drawing/2014/main" id="{2517E049-A25E-4E4F-AE61-C16B86725364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9" name="Cube 868">
                  <a:extLst>
                    <a:ext uri="{FF2B5EF4-FFF2-40B4-BE49-F238E27FC236}">
                      <a16:creationId xmlns:a16="http://schemas.microsoft.com/office/drawing/2014/main" id="{4910085E-0B7F-4CAA-9571-10CC934DA65F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0" name="Cube 869">
                  <a:extLst>
                    <a:ext uri="{FF2B5EF4-FFF2-40B4-BE49-F238E27FC236}">
                      <a16:creationId xmlns:a16="http://schemas.microsoft.com/office/drawing/2014/main" id="{EC0AE42E-A7CA-4125-A19F-11D277A3A43A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1" name="Cube 870">
                  <a:extLst>
                    <a:ext uri="{FF2B5EF4-FFF2-40B4-BE49-F238E27FC236}">
                      <a16:creationId xmlns:a16="http://schemas.microsoft.com/office/drawing/2014/main" id="{7F8B30CD-A42C-4DC5-B04F-FDB194D7684E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1" name="Group 850">
                <a:extLst>
                  <a:ext uri="{FF2B5EF4-FFF2-40B4-BE49-F238E27FC236}">
                    <a16:creationId xmlns:a16="http://schemas.microsoft.com/office/drawing/2014/main" id="{E33C0F60-733A-4983-B452-9B4DEE64D7FA}"/>
                  </a:ext>
                </a:extLst>
              </p:cNvPr>
              <p:cNvGrpSpPr/>
              <p:nvPr/>
            </p:nvGrpSpPr>
            <p:grpSpPr>
              <a:xfrm>
                <a:off x="2952039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852" name="Cube 851">
                  <a:extLst>
                    <a:ext uri="{FF2B5EF4-FFF2-40B4-BE49-F238E27FC236}">
                      <a16:creationId xmlns:a16="http://schemas.microsoft.com/office/drawing/2014/main" id="{3E9B5495-7D52-4212-8DBF-D1006A1BB825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3" name="Cube 852">
                  <a:extLst>
                    <a:ext uri="{FF2B5EF4-FFF2-40B4-BE49-F238E27FC236}">
                      <a16:creationId xmlns:a16="http://schemas.microsoft.com/office/drawing/2014/main" id="{B9333011-E713-4A96-831C-FE6A3F9286C3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4" name="Cube 853">
                  <a:extLst>
                    <a:ext uri="{FF2B5EF4-FFF2-40B4-BE49-F238E27FC236}">
                      <a16:creationId xmlns:a16="http://schemas.microsoft.com/office/drawing/2014/main" id="{823DF64F-4667-4343-9F77-60EA300E0433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5" name="Cube 854">
                  <a:extLst>
                    <a:ext uri="{FF2B5EF4-FFF2-40B4-BE49-F238E27FC236}">
                      <a16:creationId xmlns:a16="http://schemas.microsoft.com/office/drawing/2014/main" id="{4FDF9B8C-E90D-44E7-909C-F46D5ED3062A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6" name="Cube 855">
                  <a:extLst>
                    <a:ext uri="{FF2B5EF4-FFF2-40B4-BE49-F238E27FC236}">
                      <a16:creationId xmlns:a16="http://schemas.microsoft.com/office/drawing/2014/main" id="{073263C0-0111-4290-9DC4-698326380148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7" name="Cube 856">
                  <a:extLst>
                    <a:ext uri="{FF2B5EF4-FFF2-40B4-BE49-F238E27FC236}">
                      <a16:creationId xmlns:a16="http://schemas.microsoft.com/office/drawing/2014/main" id="{95C086BD-88EC-4FF9-80D7-0192BF6E153A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8" name="Cube 857">
                  <a:extLst>
                    <a:ext uri="{FF2B5EF4-FFF2-40B4-BE49-F238E27FC236}">
                      <a16:creationId xmlns:a16="http://schemas.microsoft.com/office/drawing/2014/main" id="{18202F42-3E48-477B-8730-4958CAF221E3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9" name="Cube 858">
                  <a:extLst>
                    <a:ext uri="{FF2B5EF4-FFF2-40B4-BE49-F238E27FC236}">
                      <a16:creationId xmlns:a16="http://schemas.microsoft.com/office/drawing/2014/main" id="{07BDD13A-BF52-4F89-A838-D98F5A722BE9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0" name="Cube 859">
                  <a:extLst>
                    <a:ext uri="{FF2B5EF4-FFF2-40B4-BE49-F238E27FC236}">
                      <a16:creationId xmlns:a16="http://schemas.microsoft.com/office/drawing/2014/main" id="{08369446-2143-4145-BB0D-D938065CB122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1" name="Cube 860">
                  <a:extLst>
                    <a:ext uri="{FF2B5EF4-FFF2-40B4-BE49-F238E27FC236}">
                      <a16:creationId xmlns:a16="http://schemas.microsoft.com/office/drawing/2014/main" id="{BD1B3458-C9CA-4531-8740-E4AFBDCC7D54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52" name="Group 951">
              <a:extLst>
                <a:ext uri="{FF2B5EF4-FFF2-40B4-BE49-F238E27FC236}">
                  <a16:creationId xmlns:a16="http://schemas.microsoft.com/office/drawing/2014/main" id="{0C8CF220-164D-4006-B5CF-EE34977B41BD}"/>
                </a:ext>
              </a:extLst>
            </p:cNvPr>
            <p:cNvGrpSpPr/>
            <p:nvPr/>
          </p:nvGrpSpPr>
          <p:grpSpPr>
            <a:xfrm>
              <a:off x="2309276" y="4379527"/>
              <a:ext cx="75700" cy="492296"/>
              <a:chOff x="5155088" y="892304"/>
              <a:chExt cx="675869" cy="4931202"/>
            </a:xfrm>
          </p:grpSpPr>
          <p:sp>
            <p:nvSpPr>
              <p:cNvPr id="953" name="Cube 952">
                <a:extLst>
                  <a:ext uri="{FF2B5EF4-FFF2-40B4-BE49-F238E27FC236}">
                    <a16:creationId xmlns:a16="http://schemas.microsoft.com/office/drawing/2014/main" id="{BE517BC8-1846-47F0-9973-EB91887D4C9B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4" name="Cube 953">
                <a:extLst>
                  <a:ext uri="{FF2B5EF4-FFF2-40B4-BE49-F238E27FC236}">
                    <a16:creationId xmlns:a16="http://schemas.microsoft.com/office/drawing/2014/main" id="{00D17AAE-C860-4AC0-BDEF-931E778818B9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5" name="Cube 954">
                <a:extLst>
                  <a:ext uri="{FF2B5EF4-FFF2-40B4-BE49-F238E27FC236}">
                    <a16:creationId xmlns:a16="http://schemas.microsoft.com/office/drawing/2014/main" id="{56A74856-79CA-4D67-AE8F-D312886CA2C4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6" name="Cube 955">
                <a:extLst>
                  <a:ext uri="{FF2B5EF4-FFF2-40B4-BE49-F238E27FC236}">
                    <a16:creationId xmlns:a16="http://schemas.microsoft.com/office/drawing/2014/main" id="{BDDDA7D3-0109-4C9B-967D-76121F29143A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7" name="Cube 956">
                <a:extLst>
                  <a:ext uri="{FF2B5EF4-FFF2-40B4-BE49-F238E27FC236}">
                    <a16:creationId xmlns:a16="http://schemas.microsoft.com/office/drawing/2014/main" id="{2F3C36D3-5ED0-43CE-B61F-6DEDA8DEDA49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8" name="Cube 957">
                <a:extLst>
                  <a:ext uri="{FF2B5EF4-FFF2-40B4-BE49-F238E27FC236}">
                    <a16:creationId xmlns:a16="http://schemas.microsoft.com/office/drawing/2014/main" id="{297C557D-0C7A-46C0-A60C-C69061B53137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9" name="Cube 958">
                <a:extLst>
                  <a:ext uri="{FF2B5EF4-FFF2-40B4-BE49-F238E27FC236}">
                    <a16:creationId xmlns:a16="http://schemas.microsoft.com/office/drawing/2014/main" id="{9379461D-0CB6-4C47-A82F-EA77031F26CF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0" name="Cube 959">
                <a:extLst>
                  <a:ext uri="{FF2B5EF4-FFF2-40B4-BE49-F238E27FC236}">
                    <a16:creationId xmlns:a16="http://schemas.microsoft.com/office/drawing/2014/main" id="{557E1F47-0BE9-4F2B-9FA3-7DFEEC869641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1" name="Cube 960">
                <a:extLst>
                  <a:ext uri="{FF2B5EF4-FFF2-40B4-BE49-F238E27FC236}">
                    <a16:creationId xmlns:a16="http://schemas.microsoft.com/office/drawing/2014/main" id="{47E1A641-C7D1-4F64-B243-910513E4AE6A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2" name="Cube 961">
                <a:extLst>
                  <a:ext uri="{FF2B5EF4-FFF2-40B4-BE49-F238E27FC236}">
                    <a16:creationId xmlns:a16="http://schemas.microsoft.com/office/drawing/2014/main" id="{E4B73A99-0A6C-400B-9AD5-4DD2089AEC26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3" name="Group 962">
              <a:extLst>
                <a:ext uri="{FF2B5EF4-FFF2-40B4-BE49-F238E27FC236}">
                  <a16:creationId xmlns:a16="http://schemas.microsoft.com/office/drawing/2014/main" id="{368BB2A0-0552-410A-8CB8-79EC84B76F48}"/>
                </a:ext>
              </a:extLst>
            </p:cNvPr>
            <p:cNvGrpSpPr/>
            <p:nvPr/>
          </p:nvGrpSpPr>
          <p:grpSpPr>
            <a:xfrm>
              <a:off x="2409026" y="4379527"/>
              <a:ext cx="75700" cy="492296"/>
              <a:chOff x="5155088" y="892304"/>
              <a:chExt cx="675869" cy="4931202"/>
            </a:xfrm>
          </p:grpSpPr>
          <p:sp>
            <p:nvSpPr>
              <p:cNvPr id="964" name="Cube 963">
                <a:extLst>
                  <a:ext uri="{FF2B5EF4-FFF2-40B4-BE49-F238E27FC236}">
                    <a16:creationId xmlns:a16="http://schemas.microsoft.com/office/drawing/2014/main" id="{D673C2DE-E460-465C-8FFD-4A0113907125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5" name="Cube 964">
                <a:extLst>
                  <a:ext uri="{FF2B5EF4-FFF2-40B4-BE49-F238E27FC236}">
                    <a16:creationId xmlns:a16="http://schemas.microsoft.com/office/drawing/2014/main" id="{2832920E-D38A-4A8C-A8F0-BCD8F03270D1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6" name="Cube 965">
                <a:extLst>
                  <a:ext uri="{FF2B5EF4-FFF2-40B4-BE49-F238E27FC236}">
                    <a16:creationId xmlns:a16="http://schemas.microsoft.com/office/drawing/2014/main" id="{DF43ECC1-7B6E-485E-83CF-2792570D6729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7" name="Cube 966">
                <a:extLst>
                  <a:ext uri="{FF2B5EF4-FFF2-40B4-BE49-F238E27FC236}">
                    <a16:creationId xmlns:a16="http://schemas.microsoft.com/office/drawing/2014/main" id="{18829A7D-5558-4B29-9743-CE16318BDCDE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8" name="Cube 967">
                <a:extLst>
                  <a:ext uri="{FF2B5EF4-FFF2-40B4-BE49-F238E27FC236}">
                    <a16:creationId xmlns:a16="http://schemas.microsoft.com/office/drawing/2014/main" id="{FFF60CF8-ABE2-45C8-8D2C-DA7C8F4E4A8E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9" name="Cube 968">
                <a:extLst>
                  <a:ext uri="{FF2B5EF4-FFF2-40B4-BE49-F238E27FC236}">
                    <a16:creationId xmlns:a16="http://schemas.microsoft.com/office/drawing/2014/main" id="{A58FB59A-8CF5-4DFF-8371-821DDB4DEF95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0" name="Cube 969">
                <a:extLst>
                  <a:ext uri="{FF2B5EF4-FFF2-40B4-BE49-F238E27FC236}">
                    <a16:creationId xmlns:a16="http://schemas.microsoft.com/office/drawing/2014/main" id="{8A2F37E1-E23C-4644-AD50-94B42035150E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1" name="Cube 970">
                <a:extLst>
                  <a:ext uri="{FF2B5EF4-FFF2-40B4-BE49-F238E27FC236}">
                    <a16:creationId xmlns:a16="http://schemas.microsoft.com/office/drawing/2014/main" id="{4F449F32-76F4-44CE-AB16-BD3C33665E96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2" name="Cube 971">
                <a:extLst>
                  <a:ext uri="{FF2B5EF4-FFF2-40B4-BE49-F238E27FC236}">
                    <a16:creationId xmlns:a16="http://schemas.microsoft.com/office/drawing/2014/main" id="{00591A32-DDB0-4CBD-AE79-1A58C6AE3248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3" name="Cube 972">
                <a:extLst>
                  <a:ext uri="{FF2B5EF4-FFF2-40B4-BE49-F238E27FC236}">
                    <a16:creationId xmlns:a16="http://schemas.microsoft.com/office/drawing/2014/main" id="{BFF3481A-1A57-4296-8B2D-68E6DEBA4FD2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74" name="Group 973">
              <a:extLst>
                <a:ext uri="{FF2B5EF4-FFF2-40B4-BE49-F238E27FC236}">
                  <a16:creationId xmlns:a16="http://schemas.microsoft.com/office/drawing/2014/main" id="{DDEDFC70-EEC3-4E76-96BA-68ED66BAB4AC}"/>
                </a:ext>
              </a:extLst>
            </p:cNvPr>
            <p:cNvGrpSpPr/>
            <p:nvPr/>
          </p:nvGrpSpPr>
          <p:grpSpPr>
            <a:xfrm>
              <a:off x="2506925" y="4379191"/>
              <a:ext cx="75700" cy="492296"/>
              <a:chOff x="5155088" y="892304"/>
              <a:chExt cx="675869" cy="4931202"/>
            </a:xfrm>
          </p:grpSpPr>
          <p:sp>
            <p:nvSpPr>
              <p:cNvPr id="975" name="Cube 974">
                <a:extLst>
                  <a:ext uri="{FF2B5EF4-FFF2-40B4-BE49-F238E27FC236}">
                    <a16:creationId xmlns:a16="http://schemas.microsoft.com/office/drawing/2014/main" id="{A42C8158-7909-45AD-A691-7A55342DFC19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6" name="Cube 975">
                <a:extLst>
                  <a:ext uri="{FF2B5EF4-FFF2-40B4-BE49-F238E27FC236}">
                    <a16:creationId xmlns:a16="http://schemas.microsoft.com/office/drawing/2014/main" id="{F54C3952-F8C0-4A16-89B2-3BECE4584ACC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7" name="Cube 976">
                <a:extLst>
                  <a:ext uri="{FF2B5EF4-FFF2-40B4-BE49-F238E27FC236}">
                    <a16:creationId xmlns:a16="http://schemas.microsoft.com/office/drawing/2014/main" id="{E229ABBD-81B9-4F8F-991F-1774308E4091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8" name="Cube 977">
                <a:extLst>
                  <a:ext uri="{FF2B5EF4-FFF2-40B4-BE49-F238E27FC236}">
                    <a16:creationId xmlns:a16="http://schemas.microsoft.com/office/drawing/2014/main" id="{0FADE9FF-B486-4913-BBE5-DB44F23A7678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9" name="Cube 978">
                <a:extLst>
                  <a:ext uri="{FF2B5EF4-FFF2-40B4-BE49-F238E27FC236}">
                    <a16:creationId xmlns:a16="http://schemas.microsoft.com/office/drawing/2014/main" id="{A35DE38C-E070-4945-A28B-F3837DCC5EF4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0" name="Cube 979">
                <a:extLst>
                  <a:ext uri="{FF2B5EF4-FFF2-40B4-BE49-F238E27FC236}">
                    <a16:creationId xmlns:a16="http://schemas.microsoft.com/office/drawing/2014/main" id="{B2D4D1FB-8DF6-404C-9B50-F13B58EB2338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1" name="Cube 980">
                <a:extLst>
                  <a:ext uri="{FF2B5EF4-FFF2-40B4-BE49-F238E27FC236}">
                    <a16:creationId xmlns:a16="http://schemas.microsoft.com/office/drawing/2014/main" id="{3A8B6D55-07D1-4D5A-BE30-24CADA120C25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2" name="Cube 981">
                <a:extLst>
                  <a:ext uri="{FF2B5EF4-FFF2-40B4-BE49-F238E27FC236}">
                    <a16:creationId xmlns:a16="http://schemas.microsoft.com/office/drawing/2014/main" id="{51D046E9-DC1B-4897-B6BC-1D99900FAFE7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3" name="Cube 982">
                <a:extLst>
                  <a:ext uri="{FF2B5EF4-FFF2-40B4-BE49-F238E27FC236}">
                    <a16:creationId xmlns:a16="http://schemas.microsoft.com/office/drawing/2014/main" id="{859230B4-2231-4C63-A825-0EBACDE04132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4" name="Cube 983">
                <a:extLst>
                  <a:ext uri="{FF2B5EF4-FFF2-40B4-BE49-F238E27FC236}">
                    <a16:creationId xmlns:a16="http://schemas.microsoft.com/office/drawing/2014/main" id="{D2088229-BC11-4F15-97D1-1B95BCE09516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85" name="Group 984">
              <a:extLst>
                <a:ext uri="{FF2B5EF4-FFF2-40B4-BE49-F238E27FC236}">
                  <a16:creationId xmlns:a16="http://schemas.microsoft.com/office/drawing/2014/main" id="{EDA7B712-5061-4336-B214-97C06C2CEB1F}"/>
                </a:ext>
              </a:extLst>
            </p:cNvPr>
            <p:cNvGrpSpPr/>
            <p:nvPr/>
          </p:nvGrpSpPr>
          <p:grpSpPr>
            <a:xfrm>
              <a:off x="2605749" y="4379191"/>
              <a:ext cx="75700" cy="492296"/>
              <a:chOff x="5155088" y="892304"/>
              <a:chExt cx="675869" cy="4931202"/>
            </a:xfrm>
          </p:grpSpPr>
          <p:sp>
            <p:nvSpPr>
              <p:cNvPr id="986" name="Cube 985">
                <a:extLst>
                  <a:ext uri="{FF2B5EF4-FFF2-40B4-BE49-F238E27FC236}">
                    <a16:creationId xmlns:a16="http://schemas.microsoft.com/office/drawing/2014/main" id="{C7D93F18-FA84-4CCE-B097-C948BA6AD400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7" name="Cube 986">
                <a:extLst>
                  <a:ext uri="{FF2B5EF4-FFF2-40B4-BE49-F238E27FC236}">
                    <a16:creationId xmlns:a16="http://schemas.microsoft.com/office/drawing/2014/main" id="{31E5F7F1-2EA2-47D2-BE53-3F3DD0E5E296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8" name="Cube 987">
                <a:extLst>
                  <a:ext uri="{FF2B5EF4-FFF2-40B4-BE49-F238E27FC236}">
                    <a16:creationId xmlns:a16="http://schemas.microsoft.com/office/drawing/2014/main" id="{93BF5BDC-31EC-483A-A282-1B13A8988CB3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9" name="Cube 988">
                <a:extLst>
                  <a:ext uri="{FF2B5EF4-FFF2-40B4-BE49-F238E27FC236}">
                    <a16:creationId xmlns:a16="http://schemas.microsoft.com/office/drawing/2014/main" id="{B93837F6-9F3E-40DA-B974-5D1517FE708B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0" name="Cube 989">
                <a:extLst>
                  <a:ext uri="{FF2B5EF4-FFF2-40B4-BE49-F238E27FC236}">
                    <a16:creationId xmlns:a16="http://schemas.microsoft.com/office/drawing/2014/main" id="{8F5D8A15-16B9-4425-A4EB-7AE06DA98C6E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91" name="Cube 990">
                <a:extLst>
                  <a:ext uri="{FF2B5EF4-FFF2-40B4-BE49-F238E27FC236}">
                    <a16:creationId xmlns:a16="http://schemas.microsoft.com/office/drawing/2014/main" id="{2D19BFA7-8845-4126-AF0E-93A7CC803524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2" name="Cube 991">
                <a:extLst>
                  <a:ext uri="{FF2B5EF4-FFF2-40B4-BE49-F238E27FC236}">
                    <a16:creationId xmlns:a16="http://schemas.microsoft.com/office/drawing/2014/main" id="{1D36F799-3BFB-4892-99B6-4965865647A2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93" name="Cube 992">
                <a:extLst>
                  <a:ext uri="{FF2B5EF4-FFF2-40B4-BE49-F238E27FC236}">
                    <a16:creationId xmlns:a16="http://schemas.microsoft.com/office/drawing/2014/main" id="{5C0E33E1-DD60-43C8-A6B4-3B2AC48D2905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4" name="Cube 993">
                <a:extLst>
                  <a:ext uri="{FF2B5EF4-FFF2-40B4-BE49-F238E27FC236}">
                    <a16:creationId xmlns:a16="http://schemas.microsoft.com/office/drawing/2014/main" id="{8056AFCC-2011-485C-908E-D578C306C673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5" name="Cube 994">
                <a:extLst>
                  <a:ext uri="{FF2B5EF4-FFF2-40B4-BE49-F238E27FC236}">
                    <a16:creationId xmlns:a16="http://schemas.microsoft.com/office/drawing/2014/main" id="{ACCC12E4-B623-44AC-A6AF-18BE3C825A8F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6" name="Group 995">
              <a:extLst>
                <a:ext uri="{FF2B5EF4-FFF2-40B4-BE49-F238E27FC236}">
                  <a16:creationId xmlns:a16="http://schemas.microsoft.com/office/drawing/2014/main" id="{57A33485-1CB6-47AE-9E32-6C4FD21FBF48}"/>
                </a:ext>
              </a:extLst>
            </p:cNvPr>
            <p:cNvGrpSpPr/>
            <p:nvPr/>
          </p:nvGrpSpPr>
          <p:grpSpPr>
            <a:xfrm>
              <a:off x="2704573" y="4379191"/>
              <a:ext cx="75700" cy="492296"/>
              <a:chOff x="5155088" y="892304"/>
              <a:chExt cx="675869" cy="4931202"/>
            </a:xfrm>
          </p:grpSpPr>
          <p:sp>
            <p:nvSpPr>
              <p:cNvPr id="997" name="Cube 996">
                <a:extLst>
                  <a:ext uri="{FF2B5EF4-FFF2-40B4-BE49-F238E27FC236}">
                    <a16:creationId xmlns:a16="http://schemas.microsoft.com/office/drawing/2014/main" id="{2A904DF3-F7FB-4F96-A2C6-3096512A76DA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8" name="Cube 997">
                <a:extLst>
                  <a:ext uri="{FF2B5EF4-FFF2-40B4-BE49-F238E27FC236}">
                    <a16:creationId xmlns:a16="http://schemas.microsoft.com/office/drawing/2014/main" id="{21E9EB8C-8636-4632-B91C-3D5AE315CB04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9" name="Cube 998">
                <a:extLst>
                  <a:ext uri="{FF2B5EF4-FFF2-40B4-BE49-F238E27FC236}">
                    <a16:creationId xmlns:a16="http://schemas.microsoft.com/office/drawing/2014/main" id="{CB673B49-5C10-4755-A891-647DA65FC398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0" name="Cube 999">
                <a:extLst>
                  <a:ext uri="{FF2B5EF4-FFF2-40B4-BE49-F238E27FC236}">
                    <a16:creationId xmlns:a16="http://schemas.microsoft.com/office/drawing/2014/main" id="{1B1B480F-E113-44DA-87C9-62C9E57556DB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1" name="Cube 1000">
                <a:extLst>
                  <a:ext uri="{FF2B5EF4-FFF2-40B4-BE49-F238E27FC236}">
                    <a16:creationId xmlns:a16="http://schemas.microsoft.com/office/drawing/2014/main" id="{BCEFD911-5EE7-4CD7-AADD-61E2060ACDBA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2" name="Cube 1001">
                <a:extLst>
                  <a:ext uri="{FF2B5EF4-FFF2-40B4-BE49-F238E27FC236}">
                    <a16:creationId xmlns:a16="http://schemas.microsoft.com/office/drawing/2014/main" id="{0638B294-6619-45EC-9A48-DA9D10CBBCE0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3" name="Cube 1002">
                <a:extLst>
                  <a:ext uri="{FF2B5EF4-FFF2-40B4-BE49-F238E27FC236}">
                    <a16:creationId xmlns:a16="http://schemas.microsoft.com/office/drawing/2014/main" id="{07D6A834-1253-4BB0-A519-4F79455FF6DD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4" name="Cube 1003">
                <a:extLst>
                  <a:ext uri="{FF2B5EF4-FFF2-40B4-BE49-F238E27FC236}">
                    <a16:creationId xmlns:a16="http://schemas.microsoft.com/office/drawing/2014/main" id="{0C54AD9D-F03F-4A25-B712-42295C14C975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5" name="Cube 1004">
                <a:extLst>
                  <a:ext uri="{FF2B5EF4-FFF2-40B4-BE49-F238E27FC236}">
                    <a16:creationId xmlns:a16="http://schemas.microsoft.com/office/drawing/2014/main" id="{FCD19ADC-8B1E-477C-9C9C-818EC4B704B5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6" name="Cube 1005">
                <a:extLst>
                  <a:ext uri="{FF2B5EF4-FFF2-40B4-BE49-F238E27FC236}">
                    <a16:creationId xmlns:a16="http://schemas.microsoft.com/office/drawing/2014/main" id="{E948D73D-E292-442B-8D08-13C1302A1548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7" name="Group 1006">
              <a:extLst>
                <a:ext uri="{FF2B5EF4-FFF2-40B4-BE49-F238E27FC236}">
                  <a16:creationId xmlns:a16="http://schemas.microsoft.com/office/drawing/2014/main" id="{71037BE1-4FBD-48FF-A759-7D22F8AB372F}"/>
                </a:ext>
              </a:extLst>
            </p:cNvPr>
            <p:cNvGrpSpPr/>
            <p:nvPr/>
          </p:nvGrpSpPr>
          <p:grpSpPr>
            <a:xfrm>
              <a:off x="2911126" y="4379191"/>
              <a:ext cx="75700" cy="492296"/>
              <a:chOff x="5155088" y="892304"/>
              <a:chExt cx="675869" cy="4931202"/>
            </a:xfrm>
          </p:grpSpPr>
          <p:sp>
            <p:nvSpPr>
              <p:cNvPr id="1008" name="Cube 1007">
                <a:extLst>
                  <a:ext uri="{FF2B5EF4-FFF2-40B4-BE49-F238E27FC236}">
                    <a16:creationId xmlns:a16="http://schemas.microsoft.com/office/drawing/2014/main" id="{75619DC9-6E16-4C0B-BCCB-CB65443A769E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9" name="Cube 1008">
                <a:extLst>
                  <a:ext uri="{FF2B5EF4-FFF2-40B4-BE49-F238E27FC236}">
                    <a16:creationId xmlns:a16="http://schemas.microsoft.com/office/drawing/2014/main" id="{56BFC58A-A59E-4602-8932-D9290959F308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0" name="Cube 1009">
                <a:extLst>
                  <a:ext uri="{FF2B5EF4-FFF2-40B4-BE49-F238E27FC236}">
                    <a16:creationId xmlns:a16="http://schemas.microsoft.com/office/drawing/2014/main" id="{25DD58E4-3DBD-4825-A779-5B1BA49478CD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1" name="Cube 1010">
                <a:extLst>
                  <a:ext uri="{FF2B5EF4-FFF2-40B4-BE49-F238E27FC236}">
                    <a16:creationId xmlns:a16="http://schemas.microsoft.com/office/drawing/2014/main" id="{282EAB61-EB9F-4CCA-8CFF-346086E89B42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2" name="Cube 1011">
                <a:extLst>
                  <a:ext uri="{FF2B5EF4-FFF2-40B4-BE49-F238E27FC236}">
                    <a16:creationId xmlns:a16="http://schemas.microsoft.com/office/drawing/2014/main" id="{605F39EA-B3B2-4DCA-BD85-3CAFDF33DC3A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3" name="Cube 1012">
                <a:extLst>
                  <a:ext uri="{FF2B5EF4-FFF2-40B4-BE49-F238E27FC236}">
                    <a16:creationId xmlns:a16="http://schemas.microsoft.com/office/drawing/2014/main" id="{A18A07D3-6E87-4070-AD85-07C2C736BFF0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4" name="Cube 1013">
                <a:extLst>
                  <a:ext uri="{FF2B5EF4-FFF2-40B4-BE49-F238E27FC236}">
                    <a16:creationId xmlns:a16="http://schemas.microsoft.com/office/drawing/2014/main" id="{66280FDA-3758-424F-AD04-B734113CD0FA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5" name="Cube 1014">
                <a:extLst>
                  <a:ext uri="{FF2B5EF4-FFF2-40B4-BE49-F238E27FC236}">
                    <a16:creationId xmlns:a16="http://schemas.microsoft.com/office/drawing/2014/main" id="{FA659BC9-6CB7-4680-A50B-AC0F14B822DC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6" name="Cube 1015">
                <a:extLst>
                  <a:ext uri="{FF2B5EF4-FFF2-40B4-BE49-F238E27FC236}">
                    <a16:creationId xmlns:a16="http://schemas.microsoft.com/office/drawing/2014/main" id="{B478980E-1C61-47DA-BA74-D05C9C44F3B1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7" name="Cube 1016">
                <a:extLst>
                  <a:ext uri="{FF2B5EF4-FFF2-40B4-BE49-F238E27FC236}">
                    <a16:creationId xmlns:a16="http://schemas.microsoft.com/office/drawing/2014/main" id="{7C7FA68D-BC57-4D43-881E-DAC47FBF7A46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18" name="Group 1017">
              <a:extLst>
                <a:ext uri="{FF2B5EF4-FFF2-40B4-BE49-F238E27FC236}">
                  <a16:creationId xmlns:a16="http://schemas.microsoft.com/office/drawing/2014/main" id="{45C45270-2C79-44A9-9DDA-D4D783447428}"/>
                </a:ext>
              </a:extLst>
            </p:cNvPr>
            <p:cNvGrpSpPr/>
            <p:nvPr/>
          </p:nvGrpSpPr>
          <p:grpSpPr>
            <a:xfrm>
              <a:off x="3008742" y="4377341"/>
              <a:ext cx="75700" cy="492296"/>
              <a:chOff x="5155088" y="892304"/>
              <a:chExt cx="675869" cy="4931202"/>
            </a:xfrm>
          </p:grpSpPr>
          <p:sp>
            <p:nvSpPr>
              <p:cNvPr id="1019" name="Cube 1018">
                <a:extLst>
                  <a:ext uri="{FF2B5EF4-FFF2-40B4-BE49-F238E27FC236}">
                    <a16:creationId xmlns:a16="http://schemas.microsoft.com/office/drawing/2014/main" id="{10CE8D57-7294-47EC-9F63-0773FA20CCE1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0" name="Cube 1019">
                <a:extLst>
                  <a:ext uri="{FF2B5EF4-FFF2-40B4-BE49-F238E27FC236}">
                    <a16:creationId xmlns:a16="http://schemas.microsoft.com/office/drawing/2014/main" id="{07E30168-0BC6-4CF6-BC49-FCB1106B3446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1" name="Cube 1020">
                <a:extLst>
                  <a:ext uri="{FF2B5EF4-FFF2-40B4-BE49-F238E27FC236}">
                    <a16:creationId xmlns:a16="http://schemas.microsoft.com/office/drawing/2014/main" id="{95BD845F-39E5-4490-8DE2-6FFA74368419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2" name="Cube 1021">
                <a:extLst>
                  <a:ext uri="{FF2B5EF4-FFF2-40B4-BE49-F238E27FC236}">
                    <a16:creationId xmlns:a16="http://schemas.microsoft.com/office/drawing/2014/main" id="{667B1365-322B-450E-8AFB-0A3981BAA690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3" name="Cube 1022">
                <a:extLst>
                  <a:ext uri="{FF2B5EF4-FFF2-40B4-BE49-F238E27FC236}">
                    <a16:creationId xmlns:a16="http://schemas.microsoft.com/office/drawing/2014/main" id="{F9385A22-4E69-4E66-8117-19ADAA76CEF2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24" name="Cube 1023">
                <a:extLst>
                  <a:ext uri="{FF2B5EF4-FFF2-40B4-BE49-F238E27FC236}">
                    <a16:creationId xmlns:a16="http://schemas.microsoft.com/office/drawing/2014/main" id="{BA92FA2D-27DE-490A-A5F1-98BAB25E2113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5" name="Cube 1024">
                <a:extLst>
                  <a:ext uri="{FF2B5EF4-FFF2-40B4-BE49-F238E27FC236}">
                    <a16:creationId xmlns:a16="http://schemas.microsoft.com/office/drawing/2014/main" id="{3571D6ED-272E-45C1-9C96-71CFB17B0BC4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26" name="Cube 1025">
                <a:extLst>
                  <a:ext uri="{FF2B5EF4-FFF2-40B4-BE49-F238E27FC236}">
                    <a16:creationId xmlns:a16="http://schemas.microsoft.com/office/drawing/2014/main" id="{B96A63D3-0459-45E5-861F-C5CE60CD5E1E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7" name="Cube 1026">
                <a:extLst>
                  <a:ext uri="{FF2B5EF4-FFF2-40B4-BE49-F238E27FC236}">
                    <a16:creationId xmlns:a16="http://schemas.microsoft.com/office/drawing/2014/main" id="{8601A3CD-4BDC-4160-AE51-8BF1B36D6333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8" name="Cube 1027">
                <a:extLst>
                  <a:ext uri="{FF2B5EF4-FFF2-40B4-BE49-F238E27FC236}">
                    <a16:creationId xmlns:a16="http://schemas.microsoft.com/office/drawing/2014/main" id="{6366AFA8-BB07-45F1-99F3-EA667C613D84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9" name="Group 1028">
              <a:extLst>
                <a:ext uri="{FF2B5EF4-FFF2-40B4-BE49-F238E27FC236}">
                  <a16:creationId xmlns:a16="http://schemas.microsoft.com/office/drawing/2014/main" id="{3AC8D811-7DAB-47D9-9DD2-6E280E1CF310}"/>
                </a:ext>
              </a:extLst>
            </p:cNvPr>
            <p:cNvGrpSpPr/>
            <p:nvPr/>
          </p:nvGrpSpPr>
          <p:grpSpPr>
            <a:xfrm>
              <a:off x="1611945" y="4981651"/>
              <a:ext cx="571570" cy="492296"/>
              <a:chOff x="2403919" y="3447393"/>
              <a:chExt cx="631797" cy="609600"/>
            </a:xfrm>
          </p:grpSpPr>
          <p:grpSp>
            <p:nvGrpSpPr>
              <p:cNvPr id="1030" name="Group 1029">
                <a:extLst>
                  <a:ext uri="{FF2B5EF4-FFF2-40B4-BE49-F238E27FC236}">
                    <a16:creationId xmlns:a16="http://schemas.microsoft.com/office/drawing/2014/main" id="{260C55BE-A8D5-42D2-A2B0-5496A09D2DDA}"/>
                  </a:ext>
                </a:extLst>
              </p:cNvPr>
              <p:cNvGrpSpPr/>
              <p:nvPr/>
            </p:nvGrpSpPr>
            <p:grpSpPr>
              <a:xfrm>
                <a:off x="2403919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130" name="Cube 1129">
                  <a:extLst>
                    <a:ext uri="{FF2B5EF4-FFF2-40B4-BE49-F238E27FC236}">
                      <a16:creationId xmlns:a16="http://schemas.microsoft.com/office/drawing/2014/main" id="{567D915C-525C-4418-8D13-FD6B3DB63B07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1" name="Cube 1130">
                  <a:extLst>
                    <a:ext uri="{FF2B5EF4-FFF2-40B4-BE49-F238E27FC236}">
                      <a16:creationId xmlns:a16="http://schemas.microsoft.com/office/drawing/2014/main" id="{9E115DC8-A5AA-40FD-A84B-BF617F36EE52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2" name="Cube 1131">
                  <a:extLst>
                    <a:ext uri="{FF2B5EF4-FFF2-40B4-BE49-F238E27FC236}">
                      <a16:creationId xmlns:a16="http://schemas.microsoft.com/office/drawing/2014/main" id="{4020B131-208D-48B5-8BB6-EA6B64BCF00F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3" name="Cube 1132">
                  <a:extLst>
                    <a:ext uri="{FF2B5EF4-FFF2-40B4-BE49-F238E27FC236}">
                      <a16:creationId xmlns:a16="http://schemas.microsoft.com/office/drawing/2014/main" id="{6BD6C3E0-6C17-460B-9B74-C8D97E21DF69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4" name="Cube 1133">
                  <a:extLst>
                    <a:ext uri="{FF2B5EF4-FFF2-40B4-BE49-F238E27FC236}">
                      <a16:creationId xmlns:a16="http://schemas.microsoft.com/office/drawing/2014/main" id="{E5BC4D62-A8B4-4244-AE20-1FFA06A49788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35" name="Cube 1134">
                  <a:extLst>
                    <a:ext uri="{FF2B5EF4-FFF2-40B4-BE49-F238E27FC236}">
                      <a16:creationId xmlns:a16="http://schemas.microsoft.com/office/drawing/2014/main" id="{0157ACAB-156B-45D1-8134-AE8B7BF4D945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6" name="Cube 1135">
                  <a:extLst>
                    <a:ext uri="{FF2B5EF4-FFF2-40B4-BE49-F238E27FC236}">
                      <a16:creationId xmlns:a16="http://schemas.microsoft.com/office/drawing/2014/main" id="{001A6A71-8578-4952-B06A-D0BFF22D83BD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37" name="Cube 1136">
                  <a:extLst>
                    <a:ext uri="{FF2B5EF4-FFF2-40B4-BE49-F238E27FC236}">
                      <a16:creationId xmlns:a16="http://schemas.microsoft.com/office/drawing/2014/main" id="{0BAC4AFD-CA42-4732-85B1-99BD35E28CC4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8" name="Cube 1137">
                  <a:extLst>
                    <a:ext uri="{FF2B5EF4-FFF2-40B4-BE49-F238E27FC236}">
                      <a16:creationId xmlns:a16="http://schemas.microsoft.com/office/drawing/2014/main" id="{25844323-2CAA-4892-93AB-2248379B22DE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9" name="Cube 1138">
                  <a:extLst>
                    <a:ext uri="{FF2B5EF4-FFF2-40B4-BE49-F238E27FC236}">
                      <a16:creationId xmlns:a16="http://schemas.microsoft.com/office/drawing/2014/main" id="{87277D80-0D6D-4709-9B59-6E2A86B0054E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1" name="Group 1030">
                <a:extLst>
                  <a:ext uri="{FF2B5EF4-FFF2-40B4-BE49-F238E27FC236}">
                    <a16:creationId xmlns:a16="http://schemas.microsoft.com/office/drawing/2014/main" id="{95202D48-7269-4ABF-90ED-5A6B31471F87}"/>
                  </a:ext>
                </a:extLst>
              </p:cNvPr>
              <p:cNvGrpSpPr/>
              <p:nvPr/>
            </p:nvGrpSpPr>
            <p:grpSpPr>
              <a:xfrm>
                <a:off x="2463764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120" name="Cube 1119">
                  <a:extLst>
                    <a:ext uri="{FF2B5EF4-FFF2-40B4-BE49-F238E27FC236}">
                      <a16:creationId xmlns:a16="http://schemas.microsoft.com/office/drawing/2014/main" id="{57CF8734-BB6A-4B75-ACBB-661609C1578C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1" name="Cube 1120">
                  <a:extLst>
                    <a:ext uri="{FF2B5EF4-FFF2-40B4-BE49-F238E27FC236}">
                      <a16:creationId xmlns:a16="http://schemas.microsoft.com/office/drawing/2014/main" id="{EC0AFE78-3251-4C7E-B910-255AC1D51F36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2" name="Cube 1121">
                  <a:extLst>
                    <a:ext uri="{FF2B5EF4-FFF2-40B4-BE49-F238E27FC236}">
                      <a16:creationId xmlns:a16="http://schemas.microsoft.com/office/drawing/2014/main" id="{C660B08F-E9D1-4744-A56B-68E0EA44D2B0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3" name="Cube 1122">
                  <a:extLst>
                    <a:ext uri="{FF2B5EF4-FFF2-40B4-BE49-F238E27FC236}">
                      <a16:creationId xmlns:a16="http://schemas.microsoft.com/office/drawing/2014/main" id="{B00F1808-BB52-4D2A-801F-769D75C87EB3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4" name="Cube 1123">
                  <a:extLst>
                    <a:ext uri="{FF2B5EF4-FFF2-40B4-BE49-F238E27FC236}">
                      <a16:creationId xmlns:a16="http://schemas.microsoft.com/office/drawing/2014/main" id="{7779F26A-80B0-4F91-A570-6FE3250573D9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5" name="Cube 1124">
                  <a:extLst>
                    <a:ext uri="{FF2B5EF4-FFF2-40B4-BE49-F238E27FC236}">
                      <a16:creationId xmlns:a16="http://schemas.microsoft.com/office/drawing/2014/main" id="{533A05C6-3FA6-4337-8153-3B3527C36254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6" name="Cube 1125">
                  <a:extLst>
                    <a:ext uri="{FF2B5EF4-FFF2-40B4-BE49-F238E27FC236}">
                      <a16:creationId xmlns:a16="http://schemas.microsoft.com/office/drawing/2014/main" id="{8A9AD8B9-9D74-4BE8-9867-A6D3A0A97381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7" name="Cube 1126">
                  <a:extLst>
                    <a:ext uri="{FF2B5EF4-FFF2-40B4-BE49-F238E27FC236}">
                      <a16:creationId xmlns:a16="http://schemas.microsoft.com/office/drawing/2014/main" id="{7A534448-D895-4B9F-85DE-86D265B9FC59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8" name="Cube 1127">
                  <a:extLst>
                    <a:ext uri="{FF2B5EF4-FFF2-40B4-BE49-F238E27FC236}">
                      <a16:creationId xmlns:a16="http://schemas.microsoft.com/office/drawing/2014/main" id="{30B9CD8F-6605-46F0-90A8-8180E660DC45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9" name="Cube 1128">
                  <a:extLst>
                    <a:ext uri="{FF2B5EF4-FFF2-40B4-BE49-F238E27FC236}">
                      <a16:creationId xmlns:a16="http://schemas.microsoft.com/office/drawing/2014/main" id="{2CC8DE6B-A55E-438A-9DCD-53D41A970580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2" name="Group 1031">
                <a:extLst>
                  <a:ext uri="{FF2B5EF4-FFF2-40B4-BE49-F238E27FC236}">
                    <a16:creationId xmlns:a16="http://schemas.microsoft.com/office/drawing/2014/main" id="{07A047D4-8A23-4999-8431-420386973CF5}"/>
                  </a:ext>
                </a:extLst>
              </p:cNvPr>
              <p:cNvGrpSpPr/>
              <p:nvPr/>
            </p:nvGrpSpPr>
            <p:grpSpPr>
              <a:xfrm>
                <a:off x="2525592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110" name="Cube 1109">
                  <a:extLst>
                    <a:ext uri="{FF2B5EF4-FFF2-40B4-BE49-F238E27FC236}">
                      <a16:creationId xmlns:a16="http://schemas.microsoft.com/office/drawing/2014/main" id="{81A7222B-7641-4DBF-8625-FD9C37301D32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1" name="Cube 1110">
                  <a:extLst>
                    <a:ext uri="{FF2B5EF4-FFF2-40B4-BE49-F238E27FC236}">
                      <a16:creationId xmlns:a16="http://schemas.microsoft.com/office/drawing/2014/main" id="{311D1C29-7391-4385-8180-8F9AD2B3B244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2" name="Cube 1111">
                  <a:extLst>
                    <a:ext uri="{FF2B5EF4-FFF2-40B4-BE49-F238E27FC236}">
                      <a16:creationId xmlns:a16="http://schemas.microsoft.com/office/drawing/2014/main" id="{6AC98CB5-A6E0-4E8C-9AA5-DD74757C8277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3" name="Cube 1112">
                  <a:extLst>
                    <a:ext uri="{FF2B5EF4-FFF2-40B4-BE49-F238E27FC236}">
                      <a16:creationId xmlns:a16="http://schemas.microsoft.com/office/drawing/2014/main" id="{19571795-21A7-4D00-9971-0255ADB4D1A3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4" name="Cube 1113">
                  <a:extLst>
                    <a:ext uri="{FF2B5EF4-FFF2-40B4-BE49-F238E27FC236}">
                      <a16:creationId xmlns:a16="http://schemas.microsoft.com/office/drawing/2014/main" id="{FA05193B-FCE2-4485-BA18-40AEEAB68A21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5" name="Cube 1114">
                  <a:extLst>
                    <a:ext uri="{FF2B5EF4-FFF2-40B4-BE49-F238E27FC236}">
                      <a16:creationId xmlns:a16="http://schemas.microsoft.com/office/drawing/2014/main" id="{524361D9-DD7B-44F8-A2DC-BA0AD3CBDD7F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6" name="Cube 1115">
                  <a:extLst>
                    <a:ext uri="{FF2B5EF4-FFF2-40B4-BE49-F238E27FC236}">
                      <a16:creationId xmlns:a16="http://schemas.microsoft.com/office/drawing/2014/main" id="{5171A97A-A7F9-4B25-8A6B-373FAE450921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7" name="Cube 1116">
                  <a:extLst>
                    <a:ext uri="{FF2B5EF4-FFF2-40B4-BE49-F238E27FC236}">
                      <a16:creationId xmlns:a16="http://schemas.microsoft.com/office/drawing/2014/main" id="{4C0959B5-B376-44A9-A3DE-6039C167E741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8" name="Cube 1117">
                  <a:extLst>
                    <a:ext uri="{FF2B5EF4-FFF2-40B4-BE49-F238E27FC236}">
                      <a16:creationId xmlns:a16="http://schemas.microsoft.com/office/drawing/2014/main" id="{84AA3326-25D2-4F3B-9855-2B00FB1E3CDE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9" name="Cube 1118">
                  <a:extLst>
                    <a:ext uri="{FF2B5EF4-FFF2-40B4-BE49-F238E27FC236}">
                      <a16:creationId xmlns:a16="http://schemas.microsoft.com/office/drawing/2014/main" id="{243FF457-D084-43ED-8BCE-15FFD6F4F021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3" name="Group 1032">
                <a:extLst>
                  <a:ext uri="{FF2B5EF4-FFF2-40B4-BE49-F238E27FC236}">
                    <a16:creationId xmlns:a16="http://schemas.microsoft.com/office/drawing/2014/main" id="{5C8A6739-A7FC-441B-8AB7-440740ACE03B}"/>
                  </a:ext>
                </a:extLst>
              </p:cNvPr>
              <p:cNvGrpSpPr/>
              <p:nvPr/>
            </p:nvGrpSpPr>
            <p:grpSpPr>
              <a:xfrm>
                <a:off x="2585436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100" name="Cube 1099">
                  <a:extLst>
                    <a:ext uri="{FF2B5EF4-FFF2-40B4-BE49-F238E27FC236}">
                      <a16:creationId xmlns:a16="http://schemas.microsoft.com/office/drawing/2014/main" id="{254E0B06-293E-40DC-B8F3-B98C56A45D7C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1" name="Cube 1100">
                  <a:extLst>
                    <a:ext uri="{FF2B5EF4-FFF2-40B4-BE49-F238E27FC236}">
                      <a16:creationId xmlns:a16="http://schemas.microsoft.com/office/drawing/2014/main" id="{5381FE65-9DAF-4434-9D39-4916525D813B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2" name="Cube 1101">
                  <a:extLst>
                    <a:ext uri="{FF2B5EF4-FFF2-40B4-BE49-F238E27FC236}">
                      <a16:creationId xmlns:a16="http://schemas.microsoft.com/office/drawing/2014/main" id="{44FEB392-7BDE-4275-97EE-EBA27B2A3884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3" name="Cube 1102">
                  <a:extLst>
                    <a:ext uri="{FF2B5EF4-FFF2-40B4-BE49-F238E27FC236}">
                      <a16:creationId xmlns:a16="http://schemas.microsoft.com/office/drawing/2014/main" id="{65B9F1F7-71E3-455C-8168-6204F0B1A2CE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4" name="Cube 1103">
                  <a:extLst>
                    <a:ext uri="{FF2B5EF4-FFF2-40B4-BE49-F238E27FC236}">
                      <a16:creationId xmlns:a16="http://schemas.microsoft.com/office/drawing/2014/main" id="{74E050C3-2AC8-4298-A5CB-DE9DC6D6DCB5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05" name="Cube 1104">
                  <a:extLst>
                    <a:ext uri="{FF2B5EF4-FFF2-40B4-BE49-F238E27FC236}">
                      <a16:creationId xmlns:a16="http://schemas.microsoft.com/office/drawing/2014/main" id="{AA8C9ED3-5498-443C-A553-55FFD2968D71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6" name="Cube 1105">
                  <a:extLst>
                    <a:ext uri="{FF2B5EF4-FFF2-40B4-BE49-F238E27FC236}">
                      <a16:creationId xmlns:a16="http://schemas.microsoft.com/office/drawing/2014/main" id="{5F344ADF-1B1D-4D85-AC7C-7EDB367674AE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07" name="Cube 1106">
                  <a:extLst>
                    <a:ext uri="{FF2B5EF4-FFF2-40B4-BE49-F238E27FC236}">
                      <a16:creationId xmlns:a16="http://schemas.microsoft.com/office/drawing/2014/main" id="{C917E4D0-F459-479D-A551-4C6A03AEFBF7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8" name="Cube 1107">
                  <a:extLst>
                    <a:ext uri="{FF2B5EF4-FFF2-40B4-BE49-F238E27FC236}">
                      <a16:creationId xmlns:a16="http://schemas.microsoft.com/office/drawing/2014/main" id="{4555EDD4-B7C4-4325-8489-251F43D64FAE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9" name="Cube 1108">
                  <a:extLst>
                    <a:ext uri="{FF2B5EF4-FFF2-40B4-BE49-F238E27FC236}">
                      <a16:creationId xmlns:a16="http://schemas.microsoft.com/office/drawing/2014/main" id="{CF609228-0504-49D0-9E41-6F96C8A1D71D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4" name="Group 1033">
                <a:extLst>
                  <a:ext uri="{FF2B5EF4-FFF2-40B4-BE49-F238E27FC236}">
                    <a16:creationId xmlns:a16="http://schemas.microsoft.com/office/drawing/2014/main" id="{422FCA1B-4E52-4396-847C-EF2CC0CC210E}"/>
                  </a:ext>
                </a:extLst>
              </p:cNvPr>
              <p:cNvGrpSpPr/>
              <p:nvPr/>
            </p:nvGrpSpPr>
            <p:grpSpPr>
              <a:xfrm>
                <a:off x="2648080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090" name="Cube 1089">
                  <a:extLst>
                    <a:ext uri="{FF2B5EF4-FFF2-40B4-BE49-F238E27FC236}">
                      <a16:creationId xmlns:a16="http://schemas.microsoft.com/office/drawing/2014/main" id="{A0C5CF6F-D786-464F-B658-B18E53784A82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1" name="Cube 1090">
                  <a:extLst>
                    <a:ext uri="{FF2B5EF4-FFF2-40B4-BE49-F238E27FC236}">
                      <a16:creationId xmlns:a16="http://schemas.microsoft.com/office/drawing/2014/main" id="{AFEF0E80-6B3B-4B3F-84AE-47D1EC63D8ED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2" name="Cube 1091">
                  <a:extLst>
                    <a:ext uri="{FF2B5EF4-FFF2-40B4-BE49-F238E27FC236}">
                      <a16:creationId xmlns:a16="http://schemas.microsoft.com/office/drawing/2014/main" id="{987EFEB2-7F8A-459F-9A39-2106430881F2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3" name="Cube 1092">
                  <a:extLst>
                    <a:ext uri="{FF2B5EF4-FFF2-40B4-BE49-F238E27FC236}">
                      <a16:creationId xmlns:a16="http://schemas.microsoft.com/office/drawing/2014/main" id="{2BE4C74F-2506-4AED-9FC2-30BA5D93BED7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4" name="Cube 1093">
                  <a:extLst>
                    <a:ext uri="{FF2B5EF4-FFF2-40B4-BE49-F238E27FC236}">
                      <a16:creationId xmlns:a16="http://schemas.microsoft.com/office/drawing/2014/main" id="{9087C6F6-62F0-42BF-85E0-91F5BC70F18E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5" name="Cube 1094">
                  <a:extLst>
                    <a:ext uri="{FF2B5EF4-FFF2-40B4-BE49-F238E27FC236}">
                      <a16:creationId xmlns:a16="http://schemas.microsoft.com/office/drawing/2014/main" id="{81A5E174-96A3-4C48-928D-E1BB79D9E84C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6" name="Cube 1095">
                  <a:extLst>
                    <a:ext uri="{FF2B5EF4-FFF2-40B4-BE49-F238E27FC236}">
                      <a16:creationId xmlns:a16="http://schemas.microsoft.com/office/drawing/2014/main" id="{FD2C7489-D23E-4AAD-BC3D-3B09C10F99F2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7" name="Cube 1096">
                  <a:extLst>
                    <a:ext uri="{FF2B5EF4-FFF2-40B4-BE49-F238E27FC236}">
                      <a16:creationId xmlns:a16="http://schemas.microsoft.com/office/drawing/2014/main" id="{127AA4AA-7722-4A79-82EA-64A20951923A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8" name="Cube 1097">
                  <a:extLst>
                    <a:ext uri="{FF2B5EF4-FFF2-40B4-BE49-F238E27FC236}">
                      <a16:creationId xmlns:a16="http://schemas.microsoft.com/office/drawing/2014/main" id="{C93532AE-BEAE-412A-8EA2-D3665635CE40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9" name="Cube 1098">
                  <a:extLst>
                    <a:ext uri="{FF2B5EF4-FFF2-40B4-BE49-F238E27FC236}">
                      <a16:creationId xmlns:a16="http://schemas.microsoft.com/office/drawing/2014/main" id="{DC13192E-7658-49E0-BD35-CC2E268BC119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5" name="Group 1034">
                <a:extLst>
                  <a:ext uri="{FF2B5EF4-FFF2-40B4-BE49-F238E27FC236}">
                    <a16:creationId xmlns:a16="http://schemas.microsoft.com/office/drawing/2014/main" id="{906EE6F6-E6A7-4B87-9FC6-0268C0BB6AF4}"/>
                  </a:ext>
                </a:extLst>
              </p:cNvPr>
              <p:cNvGrpSpPr/>
              <p:nvPr/>
            </p:nvGrpSpPr>
            <p:grpSpPr>
              <a:xfrm>
                <a:off x="2707925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080" name="Cube 1079">
                  <a:extLst>
                    <a:ext uri="{FF2B5EF4-FFF2-40B4-BE49-F238E27FC236}">
                      <a16:creationId xmlns:a16="http://schemas.microsoft.com/office/drawing/2014/main" id="{8167EAD2-CA7B-487D-8A4F-A4B4C2EF9BDF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1" name="Cube 1080">
                  <a:extLst>
                    <a:ext uri="{FF2B5EF4-FFF2-40B4-BE49-F238E27FC236}">
                      <a16:creationId xmlns:a16="http://schemas.microsoft.com/office/drawing/2014/main" id="{0E02C487-D761-4440-8890-9978ACC4AF3F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2" name="Cube 1081">
                  <a:extLst>
                    <a:ext uri="{FF2B5EF4-FFF2-40B4-BE49-F238E27FC236}">
                      <a16:creationId xmlns:a16="http://schemas.microsoft.com/office/drawing/2014/main" id="{B8E7709C-E4C5-467C-9BEA-80DB49CD0C28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3" name="Cube 1082">
                  <a:extLst>
                    <a:ext uri="{FF2B5EF4-FFF2-40B4-BE49-F238E27FC236}">
                      <a16:creationId xmlns:a16="http://schemas.microsoft.com/office/drawing/2014/main" id="{E196308C-DC28-4BDE-89C8-C67EC8CCA22F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4" name="Cube 1083">
                  <a:extLst>
                    <a:ext uri="{FF2B5EF4-FFF2-40B4-BE49-F238E27FC236}">
                      <a16:creationId xmlns:a16="http://schemas.microsoft.com/office/drawing/2014/main" id="{6CDB4011-B1C1-4895-ADF1-825A1A852AD5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5" name="Cube 1084">
                  <a:extLst>
                    <a:ext uri="{FF2B5EF4-FFF2-40B4-BE49-F238E27FC236}">
                      <a16:creationId xmlns:a16="http://schemas.microsoft.com/office/drawing/2014/main" id="{E80613CE-E0C3-482D-BF49-027DDF8940D2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6" name="Cube 1085">
                  <a:extLst>
                    <a:ext uri="{FF2B5EF4-FFF2-40B4-BE49-F238E27FC236}">
                      <a16:creationId xmlns:a16="http://schemas.microsoft.com/office/drawing/2014/main" id="{8886CDAE-EC45-4C3D-A3CE-0DBF40C4A2AA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7" name="Cube 1086">
                  <a:extLst>
                    <a:ext uri="{FF2B5EF4-FFF2-40B4-BE49-F238E27FC236}">
                      <a16:creationId xmlns:a16="http://schemas.microsoft.com/office/drawing/2014/main" id="{8D8DE82E-D690-4829-AE36-99A90A8B16F5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8" name="Cube 1087">
                  <a:extLst>
                    <a:ext uri="{FF2B5EF4-FFF2-40B4-BE49-F238E27FC236}">
                      <a16:creationId xmlns:a16="http://schemas.microsoft.com/office/drawing/2014/main" id="{B16BB2F1-E6FE-4FCC-87E1-CAA6085224BA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9" name="Cube 1088">
                  <a:extLst>
                    <a:ext uri="{FF2B5EF4-FFF2-40B4-BE49-F238E27FC236}">
                      <a16:creationId xmlns:a16="http://schemas.microsoft.com/office/drawing/2014/main" id="{A83E68FC-C45E-4BF8-8090-D756F7E65F89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6" name="Group 1035">
                <a:extLst>
                  <a:ext uri="{FF2B5EF4-FFF2-40B4-BE49-F238E27FC236}">
                    <a16:creationId xmlns:a16="http://schemas.microsoft.com/office/drawing/2014/main" id="{AF934CD1-F451-4191-BC98-78517DC1DF18}"/>
                  </a:ext>
                </a:extLst>
              </p:cNvPr>
              <p:cNvGrpSpPr/>
              <p:nvPr/>
            </p:nvGrpSpPr>
            <p:grpSpPr>
              <a:xfrm>
                <a:off x="2769862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070" name="Cube 1069">
                  <a:extLst>
                    <a:ext uri="{FF2B5EF4-FFF2-40B4-BE49-F238E27FC236}">
                      <a16:creationId xmlns:a16="http://schemas.microsoft.com/office/drawing/2014/main" id="{D0F99829-1E07-43E1-B768-3DA8882ABEAE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1" name="Cube 1070">
                  <a:extLst>
                    <a:ext uri="{FF2B5EF4-FFF2-40B4-BE49-F238E27FC236}">
                      <a16:creationId xmlns:a16="http://schemas.microsoft.com/office/drawing/2014/main" id="{E717A77E-094E-44DA-9451-165CC7D1B45F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2" name="Cube 1071">
                  <a:extLst>
                    <a:ext uri="{FF2B5EF4-FFF2-40B4-BE49-F238E27FC236}">
                      <a16:creationId xmlns:a16="http://schemas.microsoft.com/office/drawing/2014/main" id="{ED113AE9-69F8-4F7E-A909-8DB625B69DB2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3" name="Cube 1072">
                  <a:extLst>
                    <a:ext uri="{FF2B5EF4-FFF2-40B4-BE49-F238E27FC236}">
                      <a16:creationId xmlns:a16="http://schemas.microsoft.com/office/drawing/2014/main" id="{566536D6-B1C0-48ED-9A71-3CD5D1F54C4D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4" name="Cube 1073">
                  <a:extLst>
                    <a:ext uri="{FF2B5EF4-FFF2-40B4-BE49-F238E27FC236}">
                      <a16:creationId xmlns:a16="http://schemas.microsoft.com/office/drawing/2014/main" id="{B8D65B60-2272-440B-9442-42D9F1CA94F7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75" name="Cube 1074">
                  <a:extLst>
                    <a:ext uri="{FF2B5EF4-FFF2-40B4-BE49-F238E27FC236}">
                      <a16:creationId xmlns:a16="http://schemas.microsoft.com/office/drawing/2014/main" id="{605EFB8B-63E1-40DD-A393-ABA329CBE6C1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6" name="Cube 1075">
                  <a:extLst>
                    <a:ext uri="{FF2B5EF4-FFF2-40B4-BE49-F238E27FC236}">
                      <a16:creationId xmlns:a16="http://schemas.microsoft.com/office/drawing/2014/main" id="{CBDF57D5-2443-4783-B9B2-2D77F5B3E511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77" name="Cube 1076">
                  <a:extLst>
                    <a:ext uri="{FF2B5EF4-FFF2-40B4-BE49-F238E27FC236}">
                      <a16:creationId xmlns:a16="http://schemas.microsoft.com/office/drawing/2014/main" id="{1029A913-3A20-4AA9-AE17-AF0050D8504C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8" name="Cube 1077">
                  <a:extLst>
                    <a:ext uri="{FF2B5EF4-FFF2-40B4-BE49-F238E27FC236}">
                      <a16:creationId xmlns:a16="http://schemas.microsoft.com/office/drawing/2014/main" id="{F8E38454-DE8D-4731-AA29-FE73BF21D828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9" name="Cube 1078">
                  <a:extLst>
                    <a:ext uri="{FF2B5EF4-FFF2-40B4-BE49-F238E27FC236}">
                      <a16:creationId xmlns:a16="http://schemas.microsoft.com/office/drawing/2014/main" id="{A7C0A70C-907E-40EF-AF30-A5DE0B1E311E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7" name="Group 1036">
                <a:extLst>
                  <a:ext uri="{FF2B5EF4-FFF2-40B4-BE49-F238E27FC236}">
                    <a16:creationId xmlns:a16="http://schemas.microsoft.com/office/drawing/2014/main" id="{47907478-4CAA-4920-8F22-0BBDE6C769B0}"/>
                  </a:ext>
                </a:extLst>
              </p:cNvPr>
              <p:cNvGrpSpPr/>
              <p:nvPr/>
            </p:nvGrpSpPr>
            <p:grpSpPr>
              <a:xfrm>
                <a:off x="2830257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060" name="Cube 1059">
                  <a:extLst>
                    <a:ext uri="{FF2B5EF4-FFF2-40B4-BE49-F238E27FC236}">
                      <a16:creationId xmlns:a16="http://schemas.microsoft.com/office/drawing/2014/main" id="{11FC287A-7BCF-408E-B3DA-26EADBB8ECB5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1" name="Cube 1060">
                  <a:extLst>
                    <a:ext uri="{FF2B5EF4-FFF2-40B4-BE49-F238E27FC236}">
                      <a16:creationId xmlns:a16="http://schemas.microsoft.com/office/drawing/2014/main" id="{A9CC6E24-8DBF-4735-94E6-A05071F52929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2" name="Cube 1061">
                  <a:extLst>
                    <a:ext uri="{FF2B5EF4-FFF2-40B4-BE49-F238E27FC236}">
                      <a16:creationId xmlns:a16="http://schemas.microsoft.com/office/drawing/2014/main" id="{A758110A-778A-4C98-B486-6C9ADED17E65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3" name="Cube 1062">
                  <a:extLst>
                    <a:ext uri="{FF2B5EF4-FFF2-40B4-BE49-F238E27FC236}">
                      <a16:creationId xmlns:a16="http://schemas.microsoft.com/office/drawing/2014/main" id="{0C5742A0-E47F-4CE8-B0BD-7890193968F9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4" name="Cube 1063">
                  <a:extLst>
                    <a:ext uri="{FF2B5EF4-FFF2-40B4-BE49-F238E27FC236}">
                      <a16:creationId xmlns:a16="http://schemas.microsoft.com/office/drawing/2014/main" id="{7B2D84AD-13D5-4F6E-BE03-87E863ECD55B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65" name="Cube 1064">
                  <a:extLst>
                    <a:ext uri="{FF2B5EF4-FFF2-40B4-BE49-F238E27FC236}">
                      <a16:creationId xmlns:a16="http://schemas.microsoft.com/office/drawing/2014/main" id="{81280A1C-48DF-42E0-A09D-F4494DEFE6D1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6" name="Cube 1065">
                  <a:extLst>
                    <a:ext uri="{FF2B5EF4-FFF2-40B4-BE49-F238E27FC236}">
                      <a16:creationId xmlns:a16="http://schemas.microsoft.com/office/drawing/2014/main" id="{50B56A4C-B28C-401D-A24E-FC203C73E1D3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67" name="Cube 1066">
                  <a:extLst>
                    <a:ext uri="{FF2B5EF4-FFF2-40B4-BE49-F238E27FC236}">
                      <a16:creationId xmlns:a16="http://schemas.microsoft.com/office/drawing/2014/main" id="{1DB06337-9FA6-4F59-A875-443C67DE2E5B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8" name="Cube 1067">
                  <a:extLst>
                    <a:ext uri="{FF2B5EF4-FFF2-40B4-BE49-F238E27FC236}">
                      <a16:creationId xmlns:a16="http://schemas.microsoft.com/office/drawing/2014/main" id="{7FF6A84B-B949-49D2-A7F7-BEAFE095C1A8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9" name="Cube 1068">
                  <a:extLst>
                    <a:ext uri="{FF2B5EF4-FFF2-40B4-BE49-F238E27FC236}">
                      <a16:creationId xmlns:a16="http://schemas.microsoft.com/office/drawing/2014/main" id="{A1C1ED70-4E9D-4852-B7B8-BCC4BA36E1EC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8" name="Group 1037">
                <a:extLst>
                  <a:ext uri="{FF2B5EF4-FFF2-40B4-BE49-F238E27FC236}">
                    <a16:creationId xmlns:a16="http://schemas.microsoft.com/office/drawing/2014/main" id="{6D61B703-20D3-4C99-A990-375254476293}"/>
                  </a:ext>
                </a:extLst>
              </p:cNvPr>
              <p:cNvGrpSpPr/>
              <p:nvPr/>
            </p:nvGrpSpPr>
            <p:grpSpPr>
              <a:xfrm>
                <a:off x="2891644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050" name="Cube 1049">
                  <a:extLst>
                    <a:ext uri="{FF2B5EF4-FFF2-40B4-BE49-F238E27FC236}">
                      <a16:creationId xmlns:a16="http://schemas.microsoft.com/office/drawing/2014/main" id="{A7AE5FD5-6C51-4E31-81EC-A00B6B40CC30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1" name="Cube 1050">
                  <a:extLst>
                    <a:ext uri="{FF2B5EF4-FFF2-40B4-BE49-F238E27FC236}">
                      <a16:creationId xmlns:a16="http://schemas.microsoft.com/office/drawing/2014/main" id="{0E87E058-540E-410A-95F2-399EC18F618F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2" name="Cube 1051">
                  <a:extLst>
                    <a:ext uri="{FF2B5EF4-FFF2-40B4-BE49-F238E27FC236}">
                      <a16:creationId xmlns:a16="http://schemas.microsoft.com/office/drawing/2014/main" id="{E4951962-F4DE-42E3-BE36-8A40FC9B19EF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3" name="Cube 1052">
                  <a:extLst>
                    <a:ext uri="{FF2B5EF4-FFF2-40B4-BE49-F238E27FC236}">
                      <a16:creationId xmlns:a16="http://schemas.microsoft.com/office/drawing/2014/main" id="{69B51D88-9A67-4F05-8F88-58852D857FC1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4" name="Cube 1053">
                  <a:extLst>
                    <a:ext uri="{FF2B5EF4-FFF2-40B4-BE49-F238E27FC236}">
                      <a16:creationId xmlns:a16="http://schemas.microsoft.com/office/drawing/2014/main" id="{D7CB6056-8464-45FA-9F26-38910AD6F607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55" name="Cube 1054">
                  <a:extLst>
                    <a:ext uri="{FF2B5EF4-FFF2-40B4-BE49-F238E27FC236}">
                      <a16:creationId xmlns:a16="http://schemas.microsoft.com/office/drawing/2014/main" id="{74869743-E2CF-43EE-AA95-B1DDBC8A8925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6" name="Cube 1055">
                  <a:extLst>
                    <a:ext uri="{FF2B5EF4-FFF2-40B4-BE49-F238E27FC236}">
                      <a16:creationId xmlns:a16="http://schemas.microsoft.com/office/drawing/2014/main" id="{57938C6F-7894-4E73-925E-370B8A521AF4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57" name="Cube 1056">
                  <a:extLst>
                    <a:ext uri="{FF2B5EF4-FFF2-40B4-BE49-F238E27FC236}">
                      <a16:creationId xmlns:a16="http://schemas.microsoft.com/office/drawing/2014/main" id="{001C644D-5A36-4827-B8A0-E718B2B90E9B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8" name="Cube 1057">
                  <a:extLst>
                    <a:ext uri="{FF2B5EF4-FFF2-40B4-BE49-F238E27FC236}">
                      <a16:creationId xmlns:a16="http://schemas.microsoft.com/office/drawing/2014/main" id="{A900045A-386B-4FE5-94FD-E639AE348084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9" name="Cube 1058">
                  <a:extLst>
                    <a:ext uri="{FF2B5EF4-FFF2-40B4-BE49-F238E27FC236}">
                      <a16:creationId xmlns:a16="http://schemas.microsoft.com/office/drawing/2014/main" id="{AC490301-316E-4E66-A1CB-46BC07472E55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9" name="Group 1038">
                <a:extLst>
                  <a:ext uri="{FF2B5EF4-FFF2-40B4-BE49-F238E27FC236}">
                    <a16:creationId xmlns:a16="http://schemas.microsoft.com/office/drawing/2014/main" id="{F44D3863-D871-4E33-9A32-6CDA215E1CEC}"/>
                  </a:ext>
                </a:extLst>
              </p:cNvPr>
              <p:cNvGrpSpPr/>
              <p:nvPr/>
            </p:nvGrpSpPr>
            <p:grpSpPr>
              <a:xfrm>
                <a:off x="2952039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040" name="Cube 1039">
                  <a:extLst>
                    <a:ext uri="{FF2B5EF4-FFF2-40B4-BE49-F238E27FC236}">
                      <a16:creationId xmlns:a16="http://schemas.microsoft.com/office/drawing/2014/main" id="{7C6EACC0-EF5F-43E2-984B-8EBF60237D54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1" name="Cube 1040">
                  <a:extLst>
                    <a:ext uri="{FF2B5EF4-FFF2-40B4-BE49-F238E27FC236}">
                      <a16:creationId xmlns:a16="http://schemas.microsoft.com/office/drawing/2014/main" id="{B1AEED1C-42F3-49B4-B2D8-DDA7345290DA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2" name="Cube 1041">
                  <a:extLst>
                    <a:ext uri="{FF2B5EF4-FFF2-40B4-BE49-F238E27FC236}">
                      <a16:creationId xmlns:a16="http://schemas.microsoft.com/office/drawing/2014/main" id="{D3F25D49-D2DB-401D-8392-A7318ED01D31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3" name="Cube 1042">
                  <a:extLst>
                    <a:ext uri="{FF2B5EF4-FFF2-40B4-BE49-F238E27FC236}">
                      <a16:creationId xmlns:a16="http://schemas.microsoft.com/office/drawing/2014/main" id="{6FD54C2D-9EF0-4515-A18C-809DE829EE09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4" name="Cube 1043">
                  <a:extLst>
                    <a:ext uri="{FF2B5EF4-FFF2-40B4-BE49-F238E27FC236}">
                      <a16:creationId xmlns:a16="http://schemas.microsoft.com/office/drawing/2014/main" id="{906C71A7-F232-46B6-8E4D-3A1F1C94CBC0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45" name="Cube 1044">
                  <a:extLst>
                    <a:ext uri="{FF2B5EF4-FFF2-40B4-BE49-F238E27FC236}">
                      <a16:creationId xmlns:a16="http://schemas.microsoft.com/office/drawing/2014/main" id="{05651B9D-8442-4F86-9704-7297BA874849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6" name="Cube 1045">
                  <a:extLst>
                    <a:ext uri="{FF2B5EF4-FFF2-40B4-BE49-F238E27FC236}">
                      <a16:creationId xmlns:a16="http://schemas.microsoft.com/office/drawing/2014/main" id="{B5D6283F-AC06-4A3F-B0F2-344DB984FDA9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47" name="Cube 1046">
                  <a:extLst>
                    <a:ext uri="{FF2B5EF4-FFF2-40B4-BE49-F238E27FC236}">
                      <a16:creationId xmlns:a16="http://schemas.microsoft.com/office/drawing/2014/main" id="{4A43D74B-D4A4-49E8-9A7C-637E8E043AEC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8" name="Cube 1047">
                  <a:extLst>
                    <a:ext uri="{FF2B5EF4-FFF2-40B4-BE49-F238E27FC236}">
                      <a16:creationId xmlns:a16="http://schemas.microsoft.com/office/drawing/2014/main" id="{773A8B53-0D70-4B70-AFCF-6924690FA8A0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9" name="Cube 1048">
                  <a:extLst>
                    <a:ext uri="{FF2B5EF4-FFF2-40B4-BE49-F238E27FC236}">
                      <a16:creationId xmlns:a16="http://schemas.microsoft.com/office/drawing/2014/main" id="{24562EA9-14A9-4E5B-BC4E-8781732AE8EF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40" name="Group 1139">
              <a:extLst>
                <a:ext uri="{FF2B5EF4-FFF2-40B4-BE49-F238E27FC236}">
                  <a16:creationId xmlns:a16="http://schemas.microsoft.com/office/drawing/2014/main" id="{B774A623-F2C0-460D-AF45-B8FB5DBD9EB5}"/>
                </a:ext>
              </a:extLst>
            </p:cNvPr>
            <p:cNvGrpSpPr/>
            <p:nvPr/>
          </p:nvGrpSpPr>
          <p:grpSpPr>
            <a:xfrm>
              <a:off x="2307921" y="4981651"/>
              <a:ext cx="75700" cy="492296"/>
              <a:chOff x="5155088" y="892304"/>
              <a:chExt cx="675869" cy="4931202"/>
            </a:xfrm>
          </p:grpSpPr>
          <p:sp>
            <p:nvSpPr>
              <p:cNvPr id="1141" name="Cube 1140">
                <a:extLst>
                  <a:ext uri="{FF2B5EF4-FFF2-40B4-BE49-F238E27FC236}">
                    <a16:creationId xmlns:a16="http://schemas.microsoft.com/office/drawing/2014/main" id="{AC54C8FF-8715-4EC3-A72F-A1CBEC9C79CA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2" name="Cube 1141">
                <a:extLst>
                  <a:ext uri="{FF2B5EF4-FFF2-40B4-BE49-F238E27FC236}">
                    <a16:creationId xmlns:a16="http://schemas.microsoft.com/office/drawing/2014/main" id="{C4221046-A285-49D1-91E8-C86412155EF2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3" name="Cube 1142">
                <a:extLst>
                  <a:ext uri="{FF2B5EF4-FFF2-40B4-BE49-F238E27FC236}">
                    <a16:creationId xmlns:a16="http://schemas.microsoft.com/office/drawing/2014/main" id="{C060608E-EA8B-4BF6-9B12-339B7954A64C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4" name="Cube 1143">
                <a:extLst>
                  <a:ext uri="{FF2B5EF4-FFF2-40B4-BE49-F238E27FC236}">
                    <a16:creationId xmlns:a16="http://schemas.microsoft.com/office/drawing/2014/main" id="{4313719B-3A28-40DB-802E-CDC39834232B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5" name="Cube 1144">
                <a:extLst>
                  <a:ext uri="{FF2B5EF4-FFF2-40B4-BE49-F238E27FC236}">
                    <a16:creationId xmlns:a16="http://schemas.microsoft.com/office/drawing/2014/main" id="{0F3F2F6E-A4D0-4F15-A6C8-3981BE79FC3B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6" name="Cube 1145">
                <a:extLst>
                  <a:ext uri="{FF2B5EF4-FFF2-40B4-BE49-F238E27FC236}">
                    <a16:creationId xmlns:a16="http://schemas.microsoft.com/office/drawing/2014/main" id="{255A4E7F-3CC3-434C-A2F6-C37AE0702327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7" name="Cube 1146">
                <a:extLst>
                  <a:ext uri="{FF2B5EF4-FFF2-40B4-BE49-F238E27FC236}">
                    <a16:creationId xmlns:a16="http://schemas.microsoft.com/office/drawing/2014/main" id="{8632EC65-0273-4318-AF58-1B7B62DE335F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8" name="Cube 1147">
                <a:extLst>
                  <a:ext uri="{FF2B5EF4-FFF2-40B4-BE49-F238E27FC236}">
                    <a16:creationId xmlns:a16="http://schemas.microsoft.com/office/drawing/2014/main" id="{CA292FEC-C609-4C86-9606-CCA7257D1D36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9" name="Cube 1148">
                <a:extLst>
                  <a:ext uri="{FF2B5EF4-FFF2-40B4-BE49-F238E27FC236}">
                    <a16:creationId xmlns:a16="http://schemas.microsoft.com/office/drawing/2014/main" id="{18E2B72F-811A-42B4-B179-9BB0E8F42E7B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0" name="Cube 1149">
                <a:extLst>
                  <a:ext uri="{FF2B5EF4-FFF2-40B4-BE49-F238E27FC236}">
                    <a16:creationId xmlns:a16="http://schemas.microsoft.com/office/drawing/2014/main" id="{28040468-33E7-4D45-8C1B-511638FFEE37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1" name="Group 1150">
              <a:extLst>
                <a:ext uri="{FF2B5EF4-FFF2-40B4-BE49-F238E27FC236}">
                  <a16:creationId xmlns:a16="http://schemas.microsoft.com/office/drawing/2014/main" id="{B4B02D71-11E3-49D1-92C0-02E8414775AA}"/>
                </a:ext>
              </a:extLst>
            </p:cNvPr>
            <p:cNvGrpSpPr/>
            <p:nvPr/>
          </p:nvGrpSpPr>
          <p:grpSpPr>
            <a:xfrm>
              <a:off x="2407671" y="4981651"/>
              <a:ext cx="75700" cy="492296"/>
              <a:chOff x="5155088" y="892304"/>
              <a:chExt cx="675869" cy="4931202"/>
            </a:xfrm>
          </p:grpSpPr>
          <p:sp>
            <p:nvSpPr>
              <p:cNvPr id="1152" name="Cube 1151">
                <a:extLst>
                  <a:ext uri="{FF2B5EF4-FFF2-40B4-BE49-F238E27FC236}">
                    <a16:creationId xmlns:a16="http://schemas.microsoft.com/office/drawing/2014/main" id="{C31ABC9A-888F-4DB4-AE71-0906848A0804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3" name="Cube 1152">
                <a:extLst>
                  <a:ext uri="{FF2B5EF4-FFF2-40B4-BE49-F238E27FC236}">
                    <a16:creationId xmlns:a16="http://schemas.microsoft.com/office/drawing/2014/main" id="{C41145E9-95C3-45C1-9D7B-8B06543A2BE3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4" name="Cube 1153">
                <a:extLst>
                  <a:ext uri="{FF2B5EF4-FFF2-40B4-BE49-F238E27FC236}">
                    <a16:creationId xmlns:a16="http://schemas.microsoft.com/office/drawing/2014/main" id="{74553074-F571-41AF-8404-4A7C76DF3C01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5" name="Cube 1154">
                <a:extLst>
                  <a:ext uri="{FF2B5EF4-FFF2-40B4-BE49-F238E27FC236}">
                    <a16:creationId xmlns:a16="http://schemas.microsoft.com/office/drawing/2014/main" id="{3A83A898-9765-4116-BE15-B4A83846B438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6" name="Cube 1155">
                <a:extLst>
                  <a:ext uri="{FF2B5EF4-FFF2-40B4-BE49-F238E27FC236}">
                    <a16:creationId xmlns:a16="http://schemas.microsoft.com/office/drawing/2014/main" id="{B3ABB655-61E0-40B7-AE03-688320F11D67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7" name="Cube 1156">
                <a:extLst>
                  <a:ext uri="{FF2B5EF4-FFF2-40B4-BE49-F238E27FC236}">
                    <a16:creationId xmlns:a16="http://schemas.microsoft.com/office/drawing/2014/main" id="{47296668-EFBC-47B7-A69D-7FC7659E82A7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8" name="Cube 1157">
                <a:extLst>
                  <a:ext uri="{FF2B5EF4-FFF2-40B4-BE49-F238E27FC236}">
                    <a16:creationId xmlns:a16="http://schemas.microsoft.com/office/drawing/2014/main" id="{F5F31513-EF7F-4BA5-A15A-D12D00AD7BBF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9" name="Cube 1158">
                <a:extLst>
                  <a:ext uri="{FF2B5EF4-FFF2-40B4-BE49-F238E27FC236}">
                    <a16:creationId xmlns:a16="http://schemas.microsoft.com/office/drawing/2014/main" id="{F1FAC48C-DF1B-4189-9B19-F8525D3406E0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0" name="Cube 1159">
                <a:extLst>
                  <a:ext uri="{FF2B5EF4-FFF2-40B4-BE49-F238E27FC236}">
                    <a16:creationId xmlns:a16="http://schemas.microsoft.com/office/drawing/2014/main" id="{A4FB2B23-D561-4EBA-8BA4-C9219BA278B5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1" name="Cube 1160">
                <a:extLst>
                  <a:ext uri="{FF2B5EF4-FFF2-40B4-BE49-F238E27FC236}">
                    <a16:creationId xmlns:a16="http://schemas.microsoft.com/office/drawing/2014/main" id="{79F9D16F-44BC-49FD-A451-673CE68FD58E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62" name="Group 1161">
              <a:extLst>
                <a:ext uri="{FF2B5EF4-FFF2-40B4-BE49-F238E27FC236}">
                  <a16:creationId xmlns:a16="http://schemas.microsoft.com/office/drawing/2014/main" id="{2F592309-7B6A-4DB3-8E3D-CCEA9F6A9CDD}"/>
                </a:ext>
              </a:extLst>
            </p:cNvPr>
            <p:cNvGrpSpPr/>
            <p:nvPr/>
          </p:nvGrpSpPr>
          <p:grpSpPr>
            <a:xfrm>
              <a:off x="2505570" y="4981315"/>
              <a:ext cx="75700" cy="492296"/>
              <a:chOff x="5155088" y="892304"/>
              <a:chExt cx="675869" cy="4931202"/>
            </a:xfrm>
          </p:grpSpPr>
          <p:sp>
            <p:nvSpPr>
              <p:cNvPr id="1163" name="Cube 1162">
                <a:extLst>
                  <a:ext uri="{FF2B5EF4-FFF2-40B4-BE49-F238E27FC236}">
                    <a16:creationId xmlns:a16="http://schemas.microsoft.com/office/drawing/2014/main" id="{5D677181-DC60-4909-A261-372C8B53B7B4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4" name="Cube 1163">
                <a:extLst>
                  <a:ext uri="{FF2B5EF4-FFF2-40B4-BE49-F238E27FC236}">
                    <a16:creationId xmlns:a16="http://schemas.microsoft.com/office/drawing/2014/main" id="{805C57C6-E584-40E1-886D-3C66A710AB80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5" name="Cube 1164">
                <a:extLst>
                  <a:ext uri="{FF2B5EF4-FFF2-40B4-BE49-F238E27FC236}">
                    <a16:creationId xmlns:a16="http://schemas.microsoft.com/office/drawing/2014/main" id="{83102637-F41A-4A63-A8CE-3402BB4FA632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6" name="Cube 1165">
                <a:extLst>
                  <a:ext uri="{FF2B5EF4-FFF2-40B4-BE49-F238E27FC236}">
                    <a16:creationId xmlns:a16="http://schemas.microsoft.com/office/drawing/2014/main" id="{3CEDE93F-3140-4472-998C-2493B031003D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7" name="Cube 1166">
                <a:extLst>
                  <a:ext uri="{FF2B5EF4-FFF2-40B4-BE49-F238E27FC236}">
                    <a16:creationId xmlns:a16="http://schemas.microsoft.com/office/drawing/2014/main" id="{C2631071-CEDC-4FF7-8243-5F070B0E25E1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68" name="Cube 1167">
                <a:extLst>
                  <a:ext uri="{FF2B5EF4-FFF2-40B4-BE49-F238E27FC236}">
                    <a16:creationId xmlns:a16="http://schemas.microsoft.com/office/drawing/2014/main" id="{F2D4F8C4-7DBA-4CD4-8B2D-32ECFD3397A7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9" name="Cube 1168">
                <a:extLst>
                  <a:ext uri="{FF2B5EF4-FFF2-40B4-BE49-F238E27FC236}">
                    <a16:creationId xmlns:a16="http://schemas.microsoft.com/office/drawing/2014/main" id="{51C2B2EE-EB95-4E09-8E7F-AA6C7E5B525B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70" name="Cube 1169">
                <a:extLst>
                  <a:ext uri="{FF2B5EF4-FFF2-40B4-BE49-F238E27FC236}">
                    <a16:creationId xmlns:a16="http://schemas.microsoft.com/office/drawing/2014/main" id="{B3B22F45-F424-4409-AF81-89F720496BE4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1" name="Cube 1170">
                <a:extLst>
                  <a:ext uri="{FF2B5EF4-FFF2-40B4-BE49-F238E27FC236}">
                    <a16:creationId xmlns:a16="http://schemas.microsoft.com/office/drawing/2014/main" id="{2BA40990-9E13-4AEB-B0F2-FECB17806FAD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2" name="Cube 1171">
                <a:extLst>
                  <a:ext uri="{FF2B5EF4-FFF2-40B4-BE49-F238E27FC236}">
                    <a16:creationId xmlns:a16="http://schemas.microsoft.com/office/drawing/2014/main" id="{20AA7BD4-F0CA-427E-AF56-F08D5EE409EA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3" name="Group 1172">
              <a:extLst>
                <a:ext uri="{FF2B5EF4-FFF2-40B4-BE49-F238E27FC236}">
                  <a16:creationId xmlns:a16="http://schemas.microsoft.com/office/drawing/2014/main" id="{19B6624A-E5C2-41C9-A02E-23D1D3A66426}"/>
                </a:ext>
              </a:extLst>
            </p:cNvPr>
            <p:cNvGrpSpPr/>
            <p:nvPr/>
          </p:nvGrpSpPr>
          <p:grpSpPr>
            <a:xfrm>
              <a:off x="2604394" y="4981315"/>
              <a:ext cx="75700" cy="492296"/>
              <a:chOff x="5155088" y="892304"/>
              <a:chExt cx="675869" cy="4931202"/>
            </a:xfrm>
          </p:grpSpPr>
          <p:sp>
            <p:nvSpPr>
              <p:cNvPr id="1174" name="Cube 1173">
                <a:extLst>
                  <a:ext uri="{FF2B5EF4-FFF2-40B4-BE49-F238E27FC236}">
                    <a16:creationId xmlns:a16="http://schemas.microsoft.com/office/drawing/2014/main" id="{C02B7289-B744-4454-B986-8E63D368048E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5" name="Cube 1174">
                <a:extLst>
                  <a:ext uri="{FF2B5EF4-FFF2-40B4-BE49-F238E27FC236}">
                    <a16:creationId xmlns:a16="http://schemas.microsoft.com/office/drawing/2014/main" id="{26586398-5ED4-43D9-A61A-F8CC82E5D8BF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6" name="Cube 1175">
                <a:extLst>
                  <a:ext uri="{FF2B5EF4-FFF2-40B4-BE49-F238E27FC236}">
                    <a16:creationId xmlns:a16="http://schemas.microsoft.com/office/drawing/2014/main" id="{48F14F28-80E4-40EC-9966-788B905B455D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7" name="Cube 1176">
                <a:extLst>
                  <a:ext uri="{FF2B5EF4-FFF2-40B4-BE49-F238E27FC236}">
                    <a16:creationId xmlns:a16="http://schemas.microsoft.com/office/drawing/2014/main" id="{6D765675-FCB3-4E85-BCBF-51456CCF2780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8" name="Cube 1177">
                <a:extLst>
                  <a:ext uri="{FF2B5EF4-FFF2-40B4-BE49-F238E27FC236}">
                    <a16:creationId xmlns:a16="http://schemas.microsoft.com/office/drawing/2014/main" id="{A5787FCA-E198-494B-96E2-5DF25A05F991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79" name="Cube 1178">
                <a:extLst>
                  <a:ext uri="{FF2B5EF4-FFF2-40B4-BE49-F238E27FC236}">
                    <a16:creationId xmlns:a16="http://schemas.microsoft.com/office/drawing/2014/main" id="{1C1252D4-7D6B-456D-B8F6-E9626957E96A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0" name="Cube 1179">
                <a:extLst>
                  <a:ext uri="{FF2B5EF4-FFF2-40B4-BE49-F238E27FC236}">
                    <a16:creationId xmlns:a16="http://schemas.microsoft.com/office/drawing/2014/main" id="{CD42C7BB-52EC-46A1-AFB0-DA6BD764C782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81" name="Cube 1180">
                <a:extLst>
                  <a:ext uri="{FF2B5EF4-FFF2-40B4-BE49-F238E27FC236}">
                    <a16:creationId xmlns:a16="http://schemas.microsoft.com/office/drawing/2014/main" id="{43785D8C-1B51-4F62-B738-15D79F645380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2" name="Cube 1181">
                <a:extLst>
                  <a:ext uri="{FF2B5EF4-FFF2-40B4-BE49-F238E27FC236}">
                    <a16:creationId xmlns:a16="http://schemas.microsoft.com/office/drawing/2014/main" id="{68F6C3D1-90AA-4875-B2C9-B51457CDA41C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3" name="Cube 1182">
                <a:extLst>
                  <a:ext uri="{FF2B5EF4-FFF2-40B4-BE49-F238E27FC236}">
                    <a16:creationId xmlns:a16="http://schemas.microsoft.com/office/drawing/2014/main" id="{0A313915-1FBE-4A75-8CBF-B627D3EB17B5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84" name="Group 1183">
              <a:extLst>
                <a:ext uri="{FF2B5EF4-FFF2-40B4-BE49-F238E27FC236}">
                  <a16:creationId xmlns:a16="http://schemas.microsoft.com/office/drawing/2014/main" id="{5C258769-485E-4F5F-B284-ABC2F976E4E7}"/>
                </a:ext>
              </a:extLst>
            </p:cNvPr>
            <p:cNvGrpSpPr/>
            <p:nvPr/>
          </p:nvGrpSpPr>
          <p:grpSpPr>
            <a:xfrm>
              <a:off x="2703218" y="4981315"/>
              <a:ext cx="75700" cy="492296"/>
              <a:chOff x="5155088" y="892304"/>
              <a:chExt cx="675869" cy="4931202"/>
            </a:xfrm>
          </p:grpSpPr>
          <p:sp>
            <p:nvSpPr>
              <p:cNvPr id="1185" name="Cube 1184">
                <a:extLst>
                  <a:ext uri="{FF2B5EF4-FFF2-40B4-BE49-F238E27FC236}">
                    <a16:creationId xmlns:a16="http://schemas.microsoft.com/office/drawing/2014/main" id="{E586B7C7-027F-4CF4-8586-8A8619F5F24B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6" name="Cube 1185">
                <a:extLst>
                  <a:ext uri="{FF2B5EF4-FFF2-40B4-BE49-F238E27FC236}">
                    <a16:creationId xmlns:a16="http://schemas.microsoft.com/office/drawing/2014/main" id="{74F52E73-3414-43DA-A0D4-3F64547F1D03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7" name="Cube 1186">
                <a:extLst>
                  <a:ext uri="{FF2B5EF4-FFF2-40B4-BE49-F238E27FC236}">
                    <a16:creationId xmlns:a16="http://schemas.microsoft.com/office/drawing/2014/main" id="{3B99C4FC-AE49-448E-AA39-09BB188728CE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8" name="Cube 1187">
                <a:extLst>
                  <a:ext uri="{FF2B5EF4-FFF2-40B4-BE49-F238E27FC236}">
                    <a16:creationId xmlns:a16="http://schemas.microsoft.com/office/drawing/2014/main" id="{761BFCA4-1E69-479B-ABF7-C928415038A2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9" name="Cube 1188">
                <a:extLst>
                  <a:ext uri="{FF2B5EF4-FFF2-40B4-BE49-F238E27FC236}">
                    <a16:creationId xmlns:a16="http://schemas.microsoft.com/office/drawing/2014/main" id="{918A8AFD-2C3A-4038-B07A-D86589BFEF94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0" name="Cube 1189">
                <a:extLst>
                  <a:ext uri="{FF2B5EF4-FFF2-40B4-BE49-F238E27FC236}">
                    <a16:creationId xmlns:a16="http://schemas.microsoft.com/office/drawing/2014/main" id="{431E3012-173E-45C9-88CC-04DDD3494BAC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1" name="Cube 1190">
                <a:extLst>
                  <a:ext uri="{FF2B5EF4-FFF2-40B4-BE49-F238E27FC236}">
                    <a16:creationId xmlns:a16="http://schemas.microsoft.com/office/drawing/2014/main" id="{B1DE9710-D445-4360-AB3D-204F30696389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2" name="Cube 1191">
                <a:extLst>
                  <a:ext uri="{FF2B5EF4-FFF2-40B4-BE49-F238E27FC236}">
                    <a16:creationId xmlns:a16="http://schemas.microsoft.com/office/drawing/2014/main" id="{42EBD919-5882-4013-BAB1-87D288870B2A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3" name="Cube 1192">
                <a:extLst>
                  <a:ext uri="{FF2B5EF4-FFF2-40B4-BE49-F238E27FC236}">
                    <a16:creationId xmlns:a16="http://schemas.microsoft.com/office/drawing/2014/main" id="{B406EDA8-32A6-4AC7-A737-35512AB4ED35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4" name="Cube 1193">
                <a:extLst>
                  <a:ext uri="{FF2B5EF4-FFF2-40B4-BE49-F238E27FC236}">
                    <a16:creationId xmlns:a16="http://schemas.microsoft.com/office/drawing/2014/main" id="{75DA1C5B-DADF-487D-8EDF-A418942031C5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95" name="Group 1194">
              <a:extLst>
                <a:ext uri="{FF2B5EF4-FFF2-40B4-BE49-F238E27FC236}">
                  <a16:creationId xmlns:a16="http://schemas.microsoft.com/office/drawing/2014/main" id="{B6B40667-1C43-4D52-BAE8-97FD430CC767}"/>
                </a:ext>
              </a:extLst>
            </p:cNvPr>
            <p:cNvGrpSpPr/>
            <p:nvPr/>
          </p:nvGrpSpPr>
          <p:grpSpPr>
            <a:xfrm>
              <a:off x="2909771" y="4981315"/>
              <a:ext cx="75700" cy="492296"/>
              <a:chOff x="5155088" y="892304"/>
              <a:chExt cx="675869" cy="4931202"/>
            </a:xfrm>
          </p:grpSpPr>
          <p:sp>
            <p:nvSpPr>
              <p:cNvPr id="1196" name="Cube 1195">
                <a:extLst>
                  <a:ext uri="{FF2B5EF4-FFF2-40B4-BE49-F238E27FC236}">
                    <a16:creationId xmlns:a16="http://schemas.microsoft.com/office/drawing/2014/main" id="{0C225D6A-CC46-48B7-9A1C-20B49EE872C9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FC2F1577-3D3E-4BDE-A0B0-72D610B2C147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B1CF12AD-DD99-4BFD-BC2C-6C543EDEF00F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5AE4F969-B3EB-4B6B-A635-4A7B94C4DFA1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F5167392-3A59-4980-9317-F2F233F6EB27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E1E77374-904B-4EB9-8773-C2E5B8C436A3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B5DA7769-4ABF-4BF8-8C59-A8DA1E3891AE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72DBB757-4EFA-4ACF-ABAB-DEA516C5038C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F2A5A871-3FDB-48EC-98FF-594BC61FA69F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B9920ED7-6C7A-4062-9F9A-9F481D9ECFB6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D942AFEC-0776-4D0F-BE85-3E10E4A8DAEE}"/>
                </a:ext>
              </a:extLst>
            </p:cNvPr>
            <p:cNvGrpSpPr/>
            <p:nvPr/>
          </p:nvGrpSpPr>
          <p:grpSpPr>
            <a:xfrm>
              <a:off x="3007387" y="4979465"/>
              <a:ext cx="75700" cy="492296"/>
              <a:chOff x="5155088" y="892304"/>
              <a:chExt cx="675869" cy="4931202"/>
            </a:xfrm>
          </p:grpSpPr>
          <p:sp>
            <p:nvSpPr>
              <p:cNvPr id="1207" name="Cube 1206">
                <a:extLst>
                  <a:ext uri="{FF2B5EF4-FFF2-40B4-BE49-F238E27FC236}">
                    <a16:creationId xmlns:a16="http://schemas.microsoft.com/office/drawing/2014/main" id="{2220AFB5-443A-472E-81BB-129CC0520E0F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8" name="Cube 1207">
                <a:extLst>
                  <a:ext uri="{FF2B5EF4-FFF2-40B4-BE49-F238E27FC236}">
                    <a16:creationId xmlns:a16="http://schemas.microsoft.com/office/drawing/2014/main" id="{C2F0A81F-C182-42A0-A0A6-8FFD6E8C4817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9" name="Cube 1208">
                <a:extLst>
                  <a:ext uri="{FF2B5EF4-FFF2-40B4-BE49-F238E27FC236}">
                    <a16:creationId xmlns:a16="http://schemas.microsoft.com/office/drawing/2014/main" id="{4A3E1D1F-F597-41D3-95DA-70A534BB94E6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0" name="Cube 1209">
                <a:extLst>
                  <a:ext uri="{FF2B5EF4-FFF2-40B4-BE49-F238E27FC236}">
                    <a16:creationId xmlns:a16="http://schemas.microsoft.com/office/drawing/2014/main" id="{55960F9E-98F8-4C13-B03A-6A2A6C93F5F2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1" name="Cube 1210">
                <a:extLst>
                  <a:ext uri="{FF2B5EF4-FFF2-40B4-BE49-F238E27FC236}">
                    <a16:creationId xmlns:a16="http://schemas.microsoft.com/office/drawing/2014/main" id="{980FF280-077C-430C-A514-9C886CA2DE1B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2" name="Cube 1211">
                <a:extLst>
                  <a:ext uri="{FF2B5EF4-FFF2-40B4-BE49-F238E27FC236}">
                    <a16:creationId xmlns:a16="http://schemas.microsoft.com/office/drawing/2014/main" id="{2D69BADA-2112-4E99-891E-327A61C074F7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3" name="Cube 1212">
                <a:extLst>
                  <a:ext uri="{FF2B5EF4-FFF2-40B4-BE49-F238E27FC236}">
                    <a16:creationId xmlns:a16="http://schemas.microsoft.com/office/drawing/2014/main" id="{60537FF9-9B48-433F-9E6E-5FFCFFED0512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4" name="Cube 1213">
                <a:extLst>
                  <a:ext uri="{FF2B5EF4-FFF2-40B4-BE49-F238E27FC236}">
                    <a16:creationId xmlns:a16="http://schemas.microsoft.com/office/drawing/2014/main" id="{30AE47D1-438C-4936-89EB-B27B048ECF43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5" name="Cube 1214">
                <a:extLst>
                  <a:ext uri="{FF2B5EF4-FFF2-40B4-BE49-F238E27FC236}">
                    <a16:creationId xmlns:a16="http://schemas.microsoft.com/office/drawing/2014/main" id="{FD44AE8F-FF60-4B74-8C5A-787DD3110F6B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6" name="Cube 1215">
                <a:extLst>
                  <a:ext uri="{FF2B5EF4-FFF2-40B4-BE49-F238E27FC236}">
                    <a16:creationId xmlns:a16="http://schemas.microsoft.com/office/drawing/2014/main" id="{30556CBD-88F9-4B8B-9E0F-44FEAD8F340B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17" name="Group 1216">
              <a:extLst>
                <a:ext uri="{FF2B5EF4-FFF2-40B4-BE49-F238E27FC236}">
                  <a16:creationId xmlns:a16="http://schemas.microsoft.com/office/drawing/2014/main" id="{6B97B88F-F5F0-4F23-A20E-D0CA521D1606}"/>
                </a:ext>
              </a:extLst>
            </p:cNvPr>
            <p:cNvGrpSpPr/>
            <p:nvPr/>
          </p:nvGrpSpPr>
          <p:grpSpPr>
            <a:xfrm>
              <a:off x="3105002" y="4979465"/>
              <a:ext cx="75700" cy="492296"/>
              <a:chOff x="5155088" y="892304"/>
              <a:chExt cx="675869" cy="4931202"/>
            </a:xfrm>
          </p:grpSpPr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42E244AC-33A8-4E79-8237-D75AE9B5CBFC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AFC1DB17-5B08-4EF2-B277-5CB4923D903D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B36E1E83-0908-418F-BB6B-0F4DE0E1D9A7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BC72CD99-E60B-4B8F-930E-24F6C64D9F07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9566E93F-2E84-497A-912C-71746249AA77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8568AF86-D8EE-446F-B57C-894970060C55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A6E23FC4-28D7-46EE-B8EC-AD98F5020C2A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713B516B-1536-4965-B98D-E0D2E584D920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F4FDDFE4-1E61-4EA1-B288-D479BA1286EE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7" name="Cube 1226">
                <a:extLst>
                  <a:ext uri="{FF2B5EF4-FFF2-40B4-BE49-F238E27FC236}">
                    <a16:creationId xmlns:a16="http://schemas.microsoft.com/office/drawing/2014/main" id="{E22D44D2-3584-42CC-B1DB-9F26A273D108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28" name="Group 1227">
              <a:extLst>
                <a:ext uri="{FF2B5EF4-FFF2-40B4-BE49-F238E27FC236}">
                  <a16:creationId xmlns:a16="http://schemas.microsoft.com/office/drawing/2014/main" id="{DE2E75E5-F5B3-49EB-9869-F14128EB3623}"/>
                </a:ext>
              </a:extLst>
            </p:cNvPr>
            <p:cNvGrpSpPr/>
            <p:nvPr/>
          </p:nvGrpSpPr>
          <p:grpSpPr>
            <a:xfrm>
              <a:off x="1611944" y="5585124"/>
              <a:ext cx="571570" cy="492296"/>
              <a:chOff x="2403919" y="3447393"/>
              <a:chExt cx="631797" cy="609600"/>
            </a:xfrm>
          </p:grpSpPr>
          <p:grpSp>
            <p:nvGrpSpPr>
              <p:cNvPr id="1229" name="Group 1228">
                <a:extLst>
                  <a:ext uri="{FF2B5EF4-FFF2-40B4-BE49-F238E27FC236}">
                    <a16:creationId xmlns:a16="http://schemas.microsoft.com/office/drawing/2014/main" id="{EA7F2934-4A10-46BD-9855-044A8AA7C3BC}"/>
                  </a:ext>
                </a:extLst>
              </p:cNvPr>
              <p:cNvGrpSpPr/>
              <p:nvPr/>
            </p:nvGrpSpPr>
            <p:grpSpPr>
              <a:xfrm>
                <a:off x="2403919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329" name="Cube 1328">
                  <a:extLst>
                    <a:ext uri="{FF2B5EF4-FFF2-40B4-BE49-F238E27FC236}">
                      <a16:creationId xmlns:a16="http://schemas.microsoft.com/office/drawing/2014/main" id="{AFE6D5FC-A02B-4A9D-9093-6D6BBA637B46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0" name="Cube 1329">
                  <a:extLst>
                    <a:ext uri="{FF2B5EF4-FFF2-40B4-BE49-F238E27FC236}">
                      <a16:creationId xmlns:a16="http://schemas.microsoft.com/office/drawing/2014/main" id="{E8C4B0C2-DD6E-4E6C-A8E9-4484C2DD3071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1" name="Cube 1330">
                  <a:extLst>
                    <a:ext uri="{FF2B5EF4-FFF2-40B4-BE49-F238E27FC236}">
                      <a16:creationId xmlns:a16="http://schemas.microsoft.com/office/drawing/2014/main" id="{06D02459-AEFA-47BA-83E0-CEEA3FE3FA53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2" name="Cube 1331">
                  <a:extLst>
                    <a:ext uri="{FF2B5EF4-FFF2-40B4-BE49-F238E27FC236}">
                      <a16:creationId xmlns:a16="http://schemas.microsoft.com/office/drawing/2014/main" id="{8FA0E9FA-43C0-4E72-A948-F8348359C8E3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3" name="Cube 1332">
                  <a:extLst>
                    <a:ext uri="{FF2B5EF4-FFF2-40B4-BE49-F238E27FC236}">
                      <a16:creationId xmlns:a16="http://schemas.microsoft.com/office/drawing/2014/main" id="{5B057657-4496-4A85-8A40-154FE9A6498D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34" name="Cube 1333">
                  <a:extLst>
                    <a:ext uri="{FF2B5EF4-FFF2-40B4-BE49-F238E27FC236}">
                      <a16:creationId xmlns:a16="http://schemas.microsoft.com/office/drawing/2014/main" id="{7A951BF0-A732-4AE3-A94F-31FA5F636E05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5" name="Cube 1334">
                  <a:extLst>
                    <a:ext uri="{FF2B5EF4-FFF2-40B4-BE49-F238E27FC236}">
                      <a16:creationId xmlns:a16="http://schemas.microsoft.com/office/drawing/2014/main" id="{9B091A0B-C37E-4AA9-91D4-EE731616BA8B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36" name="Cube 1335">
                  <a:extLst>
                    <a:ext uri="{FF2B5EF4-FFF2-40B4-BE49-F238E27FC236}">
                      <a16:creationId xmlns:a16="http://schemas.microsoft.com/office/drawing/2014/main" id="{A80C537F-88B9-4459-B9C1-8FB2AE1F9844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7" name="Cube 1336">
                  <a:extLst>
                    <a:ext uri="{FF2B5EF4-FFF2-40B4-BE49-F238E27FC236}">
                      <a16:creationId xmlns:a16="http://schemas.microsoft.com/office/drawing/2014/main" id="{32086412-FA8C-4E0B-9E74-F935742464F1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8" name="Cube 1337">
                  <a:extLst>
                    <a:ext uri="{FF2B5EF4-FFF2-40B4-BE49-F238E27FC236}">
                      <a16:creationId xmlns:a16="http://schemas.microsoft.com/office/drawing/2014/main" id="{C0C18B81-2D81-439D-ADAD-1090D1389E5B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30" name="Group 1229">
                <a:extLst>
                  <a:ext uri="{FF2B5EF4-FFF2-40B4-BE49-F238E27FC236}">
                    <a16:creationId xmlns:a16="http://schemas.microsoft.com/office/drawing/2014/main" id="{8B2D8D88-3D6A-44CF-9986-84669D3C9F34}"/>
                  </a:ext>
                </a:extLst>
              </p:cNvPr>
              <p:cNvGrpSpPr/>
              <p:nvPr/>
            </p:nvGrpSpPr>
            <p:grpSpPr>
              <a:xfrm>
                <a:off x="2463764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319" name="Cube 1318">
                  <a:extLst>
                    <a:ext uri="{FF2B5EF4-FFF2-40B4-BE49-F238E27FC236}">
                      <a16:creationId xmlns:a16="http://schemas.microsoft.com/office/drawing/2014/main" id="{F5E9F4F1-3172-48BE-9774-EBE201DAA8AB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0" name="Cube 1319">
                  <a:extLst>
                    <a:ext uri="{FF2B5EF4-FFF2-40B4-BE49-F238E27FC236}">
                      <a16:creationId xmlns:a16="http://schemas.microsoft.com/office/drawing/2014/main" id="{76E152AA-06E6-4DD3-BF4A-7AA089E9D4FA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1" name="Cube 1320">
                  <a:extLst>
                    <a:ext uri="{FF2B5EF4-FFF2-40B4-BE49-F238E27FC236}">
                      <a16:creationId xmlns:a16="http://schemas.microsoft.com/office/drawing/2014/main" id="{9940F4FC-ED32-4235-A5C9-004B249A1030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2" name="Cube 1321">
                  <a:extLst>
                    <a:ext uri="{FF2B5EF4-FFF2-40B4-BE49-F238E27FC236}">
                      <a16:creationId xmlns:a16="http://schemas.microsoft.com/office/drawing/2014/main" id="{68C6FCC4-16A9-4412-9FC6-38A5419D73C5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3" name="Cube 1322">
                  <a:extLst>
                    <a:ext uri="{FF2B5EF4-FFF2-40B4-BE49-F238E27FC236}">
                      <a16:creationId xmlns:a16="http://schemas.microsoft.com/office/drawing/2014/main" id="{76B0DA88-31C2-4698-9BFF-86156F51A9AC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24" name="Cube 1323">
                  <a:extLst>
                    <a:ext uri="{FF2B5EF4-FFF2-40B4-BE49-F238E27FC236}">
                      <a16:creationId xmlns:a16="http://schemas.microsoft.com/office/drawing/2014/main" id="{1C63A735-75A0-4F4D-93DA-C39AB1BF4FF3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5" name="Cube 1324">
                  <a:extLst>
                    <a:ext uri="{FF2B5EF4-FFF2-40B4-BE49-F238E27FC236}">
                      <a16:creationId xmlns:a16="http://schemas.microsoft.com/office/drawing/2014/main" id="{31A2FD99-C814-4319-82EA-262DAF6493E6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26" name="Cube 1325">
                  <a:extLst>
                    <a:ext uri="{FF2B5EF4-FFF2-40B4-BE49-F238E27FC236}">
                      <a16:creationId xmlns:a16="http://schemas.microsoft.com/office/drawing/2014/main" id="{61DF6555-31BF-45F7-8402-19544979FF05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7" name="Cube 1326">
                  <a:extLst>
                    <a:ext uri="{FF2B5EF4-FFF2-40B4-BE49-F238E27FC236}">
                      <a16:creationId xmlns:a16="http://schemas.microsoft.com/office/drawing/2014/main" id="{701A3A19-CF8A-4F12-BFAB-66C049465CCD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8" name="Cube 1327">
                  <a:extLst>
                    <a:ext uri="{FF2B5EF4-FFF2-40B4-BE49-F238E27FC236}">
                      <a16:creationId xmlns:a16="http://schemas.microsoft.com/office/drawing/2014/main" id="{CACC0901-2C83-4A95-84F4-92A8AEFB7E64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31" name="Group 1230">
                <a:extLst>
                  <a:ext uri="{FF2B5EF4-FFF2-40B4-BE49-F238E27FC236}">
                    <a16:creationId xmlns:a16="http://schemas.microsoft.com/office/drawing/2014/main" id="{9A278873-DA34-48CD-8751-68D950A65B81}"/>
                  </a:ext>
                </a:extLst>
              </p:cNvPr>
              <p:cNvGrpSpPr/>
              <p:nvPr/>
            </p:nvGrpSpPr>
            <p:grpSpPr>
              <a:xfrm>
                <a:off x="2525592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309" name="Cube 1308">
                  <a:extLst>
                    <a:ext uri="{FF2B5EF4-FFF2-40B4-BE49-F238E27FC236}">
                      <a16:creationId xmlns:a16="http://schemas.microsoft.com/office/drawing/2014/main" id="{8F31CA27-6B0D-41E5-B2EA-B5D7618E2AEB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0" name="Cube 1309">
                  <a:extLst>
                    <a:ext uri="{FF2B5EF4-FFF2-40B4-BE49-F238E27FC236}">
                      <a16:creationId xmlns:a16="http://schemas.microsoft.com/office/drawing/2014/main" id="{75000B60-9E5E-4842-8A1B-549A518E2290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1" name="Cube 1310">
                  <a:extLst>
                    <a:ext uri="{FF2B5EF4-FFF2-40B4-BE49-F238E27FC236}">
                      <a16:creationId xmlns:a16="http://schemas.microsoft.com/office/drawing/2014/main" id="{06B06238-E970-4963-9E7E-A4DE7C4FFD45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2" name="Cube 1311">
                  <a:extLst>
                    <a:ext uri="{FF2B5EF4-FFF2-40B4-BE49-F238E27FC236}">
                      <a16:creationId xmlns:a16="http://schemas.microsoft.com/office/drawing/2014/main" id="{A1B4EA4F-EF5A-4729-9506-6A6C0284AAE4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3" name="Cube 1312">
                  <a:extLst>
                    <a:ext uri="{FF2B5EF4-FFF2-40B4-BE49-F238E27FC236}">
                      <a16:creationId xmlns:a16="http://schemas.microsoft.com/office/drawing/2014/main" id="{E7AD9614-8652-4F19-AA9E-9C4E43C1E417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14" name="Cube 1313">
                  <a:extLst>
                    <a:ext uri="{FF2B5EF4-FFF2-40B4-BE49-F238E27FC236}">
                      <a16:creationId xmlns:a16="http://schemas.microsoft.com/office/drawing/2014/main" id="{26D677D2-FD8F-45E6-9B1B-594839C61138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5" name="Cube 1314">
                  <a:extLst>
                    <a:ext uri="{FF2B5EF4-FFF2-40B4-BE49-F238E27FC236}">
                      <a16:creationId xmlns:a16="http://schemas.microsoft.com/office/drawing/2014/main" id="{5E30D931-9767-4E96-ADD2-0E2C1092B550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16" name="Cube 1315">
                  <a:extLst>
                    <a:ext uri="{FF2B5EF4-FFF2-40B4-BE49-F238E27FC236}">
                      <a16:creationId xmlns:a16="http://schemas.microsoft.com/office/drawing/2014/main" id="{DC64669F-4525-4AE0-B635-C6CF483F1D07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7" name="Cube 1316">
                  <a:extLst>
                    <a:ext uri="{FF2B5EF4-FFF2-40B4-BE49-F238E27FC236}">
                      <a16:creationId xmlns:a16="http://schemas.microsoft.com/office/drawing/2014/main" id="{063915E9-F5E3-4C90-B722-E3EA5724DA16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8" name="Cube 1317">
                  <a:extLst>
                    <a:ext uri="{FF2B5EF4-FFF2-40B4-BE49-F238E27FC236}">
                      <a16:creationId xmlns:a16="http://schemas.microsoft.com/office/drawing/2014/main" id="{27CF535B-B8E5-4C65-90A4-F55607E43CE5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32" name="Group 1231">
                <a:extLst>
                  <a:ext uri="{FF2B5EF4-FFF2-40B4-BE49-F238E27FC236}">
                    <a16:creationId xmlns:a16="http://schemas.microsoft.com/office/drawing/2014/main" id="{7E7766FD-0E2C-471A-854C-8FBE8CD8ECAE}"/>
                  </a:ext>
                </a:extLst>
              </p:cNvPr>
              <p:cNvGrpSpPr/>
              <p:nvPr/>
            </p:nvGrpSpPr>
            <p:grpSpPr>
              <a:xfrm>
                <a:off x="2585436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299" name="Cube 1298">
                  <a:extLst>
                    <a:ext uri="{FF2B5EF4-FFF2-40B4-BE49-F238E27FC236}">
                      <a16:creationId xmlns:a16="http://schemas.microsoft.com/office/drawing/2014/main" id="{CD9385A8-ECED-4A5E-8220-B3561F15AC80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0" name="Cube 1299">
                  <a:extLst>
                    <a:ext uri="{FF2B5EF4-FFF2-40B4-BE49-F238E27FC236}">
                      <a16:creationId xmlns:a16="http://schemas.microsoft.com/office/drawing/2014/main" id="{D7BF727F-C0B7-4994-9160-0F0DE6C96B9D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1" name="Cube 1300">
                  <a:extLst>
                    <a:ext uri="{FF2B5EF4-FFF2-40B4-BE49-F238E27FC236}">
                      <a16:creationId xmlns:a16="http://schemas.microsoft.com/office/drawing/2014/main" id="{6AC18129-E394-416E-B94F-EC7D5A38189E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2" name="Cube 1301">
                  <a:extLst>
                    <a:ext uri="{FF2B5EF4-FFF2-40B4-BE49-F238E27FC236}">
                      <a16:creationId xmlns:a16="http://schemas.microsoft.com/office/drawing/2014/main" id="{A00731EB-4424-4B0B-A917-2C1932371893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3" name="Cube 1302">
                  <a:extLst>
                    <a:ext uri="{FF2B5EF4-FFF2-40B4-BE49-F238E27FC236}">
                      <a16:creationId xmlns:a16="http://schemas.microsoft.com/office/drawing/2014/main" id="{99755F5A-91A6-4919-BD25-487BEDFE398A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04" name="Cube 1303">
                  <a:extLst>
                    <a:ext uri="{FF2B5EF4-FFF2-40B4-BE49-F238E27FC236}">
                      <a16:creationId xmlns:a16="http://schemas.microsoft.com/office/drawing/2014/main" id="{0CF6EDDD-078E-490F-8033-577464959AA8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5" name="Cube 1304">
                  <a:extLst>
                    <a:ext uri="{FF2B5EF4-FFF2-40B4-BE49-F238E27FC236}">
                      <a16:creationId xmlns:a16="http://schemas.microsoft.com/office/drawing/2014/main" id="{99EFD5DE-9912-4D3D-930E-183FCC8AEB4F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06" name="Cube 1305">
                  <a:extLst>
                    <a:ext uri="{FF2B5EF4-FFF2-40B4-BE49-F238E27FC236}">
                      <a16:creationId xmlns:a16="http://schemas.microsoft.com/office/drawing/2014/main" id="{CF3E52DC-8904-4D43-9BC4-4D793F900BC9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7" name="Cube 1306">
                  <a:extLst>
                    <a:ext uri="{FF2B5EF4-FFF2-40B4-BE49-F238E27FC236}">
                      <a16:creationId xmlns:a16="http://schemas.microsoft.com/office/drawing/2014/main" id="{57855178-666B-43A9-AF0C-C3437F678102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8" name="Cube 1307">
                  <a:extLst>
                    <a:ext uri="{FF2B5EF4-FFF2-40B4-BE49-F238E27FC236}">
                      <a16:creationId xmlns:a16="http://schemas.microsoft.com/office/drawing/2014/main" id="{8C0292E5-356D-4BFF-BFF3-0258A9DDF603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33" name="Group 1232">
                <a:extLst>
                  <a:ext uri="{FF2B5EF4-FFF2-40B4-BE49-F238E27FC236}">
                    <a16:creationId xmlns:a16="http://schemas.microsoft.com/office/drawing/2014/main" id="{91349BDA-2CD0-4736-82BE-8C35B7A9C97F}"/>
                  </a:ext>
                </a:extLst>
              </p:cNvPr>
              <p:cNvGrpSpPr/>
              <p:nvPr/>
            </p:nvGrpSpPr>
            <p:grpSpPr>
              <a:xfrm>
                <a:off x="2648080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289" name="Cube 1288">
                  <a:extLst>
                    <a:ext uri="{FF2B5EF4-FFF2-40B4-BE49-F238E27FC236}">
                      <a16:creationId xmlns:a16="http://schemas.microsoft.com/office/drawing/2014/main" id="{8BA9716E-841E-4FD9-B85F-90362047244D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0" name="Cube 1289">
                  <a:extLst>
                    <a:ext uri="{FF2B5EF4-FFF2-40B4-BE49-F238E27FC236}">
                      <a16:creationId xmlns:a16="http://schemas.microsoft.com/office/drawing/2014/main" id="{8E119F4A-ACCC-418D-A09C-B5520CB5FA74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1" name="Cube 1290">
                  <a:extLst>
                    <a:ext uri="{FF2B5EF4-FFF2-40B4-BE49-F238E27FC236}">
                      <a16:creationId xmlns:a16="http://schemas.microsoft.com/office/drawing/2014/main" id="{C0963576-E928-479E-8B49-CED876610456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2" name="Cube 1291">
                  <a:extLst>
                    <a:ext uri="{FF2B5EF4-FFF2-40B4-BE49-F238E27FC236}">
                      <a16:creationId xmlns:a16="http://schemas.microsoft.com/office/drawing/2014/main" id="{C4684262-29E4-42B4-A9E1-44F053689903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3" name="Cube 1292">
                  <a:extLst>
                    <a:ext uri="{FF2B5EF4-FFF2-40B4-BE49-F238E27FC236}">
                      <a16:creationId xmlns:a16="http://schemas.microsoft.com/office/drawing/2014/main" id="{E0597186-7D14-4FDC-B92F-AD29FD60A31B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94" name="Cube 1293">
                  <a:extLst>
                    <a:ext uri="{FF2B5EF4-FFF2-40B4-BE49-F238E27FC236}">
                      <a16:creationId xmlns:a16="http://schemas.microsoft.com/office/drawing/2014/main" id="{94FF6FFF-CC83-445D-8B7D-38218A62E994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5" name="Cube 1294">
                  <a:extLst>
                    <a:ext uri="{FF2B5EF4-FFF2-40B4-BE49-F238E27FC236}">
                      <a16:creationId xmlns:a16="http://schemas.microsoft.com/office/drawing/2014/main" id="{BED5A602-D6EC-496B-8BDF-1BBB2CDA4FF8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96" name="Cube 1295">
                  <a:extLst>
                    <a:ext uri="{FF2B5EF4-FFF2-40B4-BE49-F238E27FC236}">
                      <a16:creationId xmlns:a16="http://schemas.microsoft.com/office/drawing/2014/main" id="{CBAEB0FB-D2F7-4E8F-BF97-CF28A9EBF1F1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7" name="Cube 1296">
                  <a:extLst>
                    <a:ext uri="{FF2B5EF4-FFF2-40B4-BE49-F238E27FC236}">
                      <a16:creationId xmlns:a16="http://schemas.microsoft.com/office/drawing/2014/main" id="{CF510D0D-9855-4325-B722-BDF46B1E202A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8" name="Cube 1297">
                  <a:extLst>
                    <a:ext uri="{FF2B5EF4-FFF2-40B4-BE49-F238E27FC236}">
                      <a16:creationId xmlns:a16="http://schemas.microsoft.com/office/drawing/2014/main" id="{53C99C06-B304-4CF1-A0E8-C13887164CC0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34" name="Group 1233">
                <a:extLst>
                  <a:ext uri="{FF2B5EF4-FFF2-40B4-BE49-F238E27FC236}">
                    <a16:creationId xmlns:a16="http://schemas.microsoft.com/office/drawing/2014/main" id="{C0B11CEA-7520-4E95-94FD-8E9197BE5884}"/>
                  </a:ext>
                </a:extLst>
              </p:cNvPr>
              <p:cNvGrpSpPr/>
              <p:nvPr/>
            </p:nvGrpSpPr>
            <p:grpSpPr>
              <a:xfrm>
                <a:off x="2707925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279" name="Cube 1278">
                  <a:extLst>
                    <a:ext uri="{FF2B5EF4-FFF2-40B4-BE49-F238E27FC236}">
                      <a16:creationId xmlns:a16="http://schemas.microsoft.com/office/drawing/2014/main" id="{EA1B7933-1940-4DCB-9049-1939AD78D1C3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0" name="Cube 1279">
                  <a:extLst>
                    <a:ext uri="{FF2B5EF4-FFF2-40B4-BE49-F238E27FC236}">
                      <a16:creationId xmlns:a16="http://schemas.microsoft.com/office/drawing/2014/main" id="{CC3C5F19-D317-4A8B-A45A-F43367FDE328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1" name="Cube 1280">
                  <a:extLst>
                    <a:ext uri="{FF2B5EF4-FFF2-40B4-BE49-F238E27FC236}">
                      <a16:creationId xmlns:a16="http://schemas.microsoft.com/office/drawing/2014/main" id="{1B6FD830-E256-4709-8DA5-827158B12DFB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2" name="Cube 1281">
                  <a:extLst>
                    <a:ext uri="{FF2B5EF4-FFF2-40B4-BE49-F238E27FC236}">
                      <a16:creationId xmlns:a16="http://schemas.microsoft.com/office/drawing/2014/main" id="{E3A6C927-91CD-464D-B203-1B00B27CBE43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3" name="Cube 1282">
                  <a:extLst>
                    <a:ext uri="{FF2B5EF4-FFF2-40B4-BE49-F238E27FC236}">
                      <a16:creationId xmlns:a16="http://schemas.microsoft.com/office/drawing/2014/main" id="{41C2A457-B297-480F-847D-CBEC2567694F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84" name="Cube 1283">
                  <a:extLst>
                    <a:ext uri="{FF2B5EF4-FFF2-40B4-BE49-F238E27FC236}">
                      <a16:creationId xmlns:a16="http://schemas.microsoft.com/office/drawing/2014/main" id="{11F1431C-5E32-45C1-8E7E-66FDBC705D61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5" name="Cube 1284">
                  <a:extLst>
                    <a:ext uri="{FF2B5EF4-FFF2-40B4-BE49-F238E27FC236}">
                      <a16:creationId xmlns:a16="http://schemas.microsoft.com/office/drawing/2014/main" id="{313EBCD6-7E46-4C54-AAF5-5D54B73FBD98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86" name="Cube 1285">
                  <a:extLst>
                    <a:ext uri="{FF2B5EF4-FFF2-40B4-BE49-F238E27FC236}">
                      <a16:creationId xmlns:a16="http://schemas.microsoft.com/office/drawing/2014/main" id="{285696DC-78AF-4BD8-AAD3-4F936849A389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7" name="Cube 1286">
                  <a:extLst>
                    <a:ext uri="{FF2B5EF4-FFF2-40B4-BE49-F238E27FC236}">
                      <a16:creationId xmlns:a16="http://schemas.microsoft.com/office/drawing/2014/main" id="{E7DEE1A5-17E7-479E-A257-0400E370AE82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8" name="Cube 1287">
                  <a:extLst>
                    <a:ext uri="{FF2B5EF4-FFF2-40B4-BE49-F238E27FC236}">
                      <a16:creationId xmlns:a16="http://schemas.microsoft.com/office/drawing/2014/main" id="{1C9E9483-AB26-4CB8-AFC7-C91406D8C0C3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35" name="Group 1234">
                <a:extLst>
                  <a:ext uri="{FF2B5EF4-FFF2-40B4-BE49-F238E27FC236}">
                    <a16:creationId xmlns:a16="http://schemas.microsoft.com/office/drawing/2014/main" id="{B806FEF1-4C61-40AB-A6FA-0A7DA932BC16}"/>
                  </a:ext>
                </a:extLst>
              </p:cNvPr>
              <p:cNvGrpSpPr/>
              <p:nvPr/>
            </p:nvGrpSpPr>
            <p:grpSpPr>
              <a:xfrm>
                <a:off x="2769862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269" name="Cube 1268">
                  <a:extLst>
                    <a:ext uri="{FF2B5EF4-FFF2-40B4-BE49-F238E27FC236}">
                      <a16:creationId xmlns:a16="http://schemas.microsoft.com/office/drawing/2014/main" id="{C395141F-B0B4-4FAB-B132-1DDE80E8619B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0" name="Cube 1269">
                  <a:extLst>
                    <a:ext uri="{FF2B5EF4-FFF2-40B4-BE49-F238E27FC236}">
                      <a16:creationId xmlns:a16="http://schemas.microsoft.com/office/drawing/2014/main" id="{8466916B-6177-4E69-8882-F6D10CA95B69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1" name="Cube 1270">
                  <a:extLst>
                    <a:ext uri="{FF2B5EF4-FFF2-40B4-BE49-F238E27FC236}">
                      <a16:creationId xmlns:a16="http://schemas.microsoft.com/office/drawing/2014/main" id="{2816A4A5-2753-4841-99B9-42370B24460E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2" name="Cube 1271">
                  <a:extLst>
                    <a:ext uri="{FF2B5EF4-FFF2-40B4-BE49-F238E27FC236}">
                      <a16:creationId xmlns:a16="http://schemas.microsoft.com/office/drawing/2014/main" id="{4D71044C-989F-4484-8B6B-A75EC5728A7C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3" name="Cube 1272">
                  <a:extLst>
                    <a:ext uri="{FF2B5EF4-FFF2-40B4-BE49-F238E27FC236}">
                      <a16:creationId xmlns:a16="http://schemas.microsoft.com/office/drawing/2014/main" id="{BBBB36BC-5CC7-4434-99F1-562743D3413E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74" name="Cube 1273">
                  <a:extLst>
                    <a:ext uri="{FF2B5EF4-FFF2-40B4-BE49-F238E27FC236}">
                      <a16:creationId xmlns:a16="http://schemas.microsoft.com/office/drawing/2014/main" id="{7AFEF128-CB48-41BD-A6A8-199B2530CF7B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5" name="Cube 1274">
                  <a:extLst>
                    <a:ext uri="{FF2B5EF4-FFF2-40B4-BE49-F238E27FC236}">
                      <a16:creationId xmlns:a16="http://schemas.microsoft.com/office/drawing/2014/main" id="{E16F8D09-49BB-40E5-8053-C76C61FE50C6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76" name="Cube 1275">
                  <a:extLst>
                    <a:ext uri="{FF2B5EF4-FFF2-40B4-BE49-F238E27FC236}">
                      <a16:creationId xmlns:a16="http://schemas.microsoft.com/office/drawing/2014/main" id="{0E18DA28-7908-4B9F-A5FA-9338AF64C1C3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7" name="Cube 1276">
                  <a:extLst>
                    <a:ext uri="{FF2B5EF4-FFF2-40B4-BE49-F238E27FC236}">
                      <a16:creationId xmlns:a16="http://schemas.microsoft.com/office/drawing/2014/main" id="{4B155518-D722-45AC-AF42-344503E6D99E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8" name="Cube 1277">
                  <a:extLst>
                    <a:ext uri="{FF2B5EF4-FFF2-40B4-BE49-F238E27FC236}">
                      <a16:creationId xmlns:a16="http://schemas.microsoft.com/office/drawing/2014/main" id="{43760755-3CA4-4951-A04C-1AF0C82193E8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36" name="Group 1235">
                <a:extLst>
                  <a:ext uri="{FF2B5EF4-FFF2-40B4-BE49-F238E27FC236}">
                    <a16:creationId xmlns:a16="http://schemas.microsoft.com/office/drawing/2014/main" id="{D7866EEB-77B1-43D1-8B6E-0B1E45B25E9D}"/>
                  </a:ext>
                </a:extLst>
              </p:cNvPr>
              <p:cNvGrpSpPr/>
              <p:nvPr/>
            </p:nvGrpSpPr>
            <p:grpSpPr>
              <a:xfrm>
                <a:off x="2830257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259" name="Cube 1258">
                  <a:extLst>
                    <a:ext uri="{FF2B5EF4-FFF2-40B4-BE49-F238E27FC236}">
                      <a16:creationId xmlns:a16="http://schemas.microsoft.com/office/drawing/2014/main" id="{C9172DB4-77D6-45B0-B12D-5F9B783A6A61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0" name="Cube 1259">
                  <a:extLst>
                    <a:ext uri="{FF2B5EF4-FFF2-40B4-BE49-F238E27FC236}">
                      <a16:creationId xmlns:a16="http://schemas.microsoft.com/office/drawing/2014/main" id="{15BCC0FB-4B27-4EF0-A8A3-089150560EA3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1" name="Cube 1260">
                  <a:extLst>
                    <a:ext uri="{FF2B5EF4-FFF2-40B4-BE49-F238E27FC236}">
                      <a16:creationId xmlns:a16="http://schemas.microsoft.com/office/drawing/2014/main" id="{E7D0C04E-C1ED-4186-896D-80288BF4A301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2" name="Cube 1261">
                  <a:extLst>
                    <a:ext uri="{FF2B5EF4-FFF2-40B4-BE49-F238E27FC236}">
                      <a16:creationId xmlns:a16="http://schemas.microsoft.com/office/drawing/2014/main" id="{F8708F8E-77FA-4C1E-873A-373C64150048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3" name="Cube 1262">
                  <a:extLst>
                    <a:ext uri="{FF2B5EF4-FFF2-40B4-BE49-F238E27FC236}">
                      <a16:creationId xmlns:a16="http://schemas.microsoft.com/office/drawing/2014/main" id="{BFD5735F-CD88-48FD-BA71-33E46C927DAD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64" name="Cube 1263">
                  <a:extLst>
                    <a:ext uri="{FF2B5EF4-FFF2-40B4-BE49-F238E27FC236}">
                      <a16:creationId xmlns:a16="http://schemas.microsoft.com/office/drawing/2014/main" id="{DAA5B725-9C24-44DF-AFB2-D962B9F4BC1B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5" name="Cube 1264">
                  <a:extLst>
                    <a:ext uri="{FF2B5EF4-FFF2-40B4-BE49-F238E27FC236}">
                      <a16:creationId xmlns:a16="http://schemas.microsoft.com/office/drawing/2014/main" id="{9CCFA710-F224-424D-BD8A-E88326B12BFD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66" name="Cube 1265">
                  <a:extLst>
                    <a:ext uri="{FF2B5EF4-FFF2-40B4-BE49-F238E27FC236}">
                      <a16:creationId xmlns:a16="http://schemas.microsoft.com/office/drawing/2014/main" id="{B048E952-E2F5-4C5F-BC67-7F3CC0E213F0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7" name="Cube 1266">
                  <a:extLst>
                    <a:ext uri="{FF2B5EF4-FFF2-40B4-BE49-F238E27FC236}">
                      <a16:creationId xmlns:a16="http://schemas.microsoft.com/office/drawing/2014/main" id="{88EF0485-21BB-4F72-B0C1-36607737F637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8" name="Cube 1267">
                  <a:extLst>
                    <a:ext uri="{FF2B5EF4-FFF2-40B4-BE49-F238E27FC236}">
                      <a16:creationId xmlns:a16="http://schemas.microsoft.com/office/drawing/2014/main" id="{60CC4EB4-367A-4E4C-80DB-D4752822F6B4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37" name="Group 1236">
                <a:extLst>
                  <a:ext uri="{FF2B5EF4-FFF2-40B4-BE49-F238E27FC236}">
                    <a16:creationId xmlns:a16="http://schemas.microsoft.com/office/drawing/2014/main" id="{C22F2D66-9089-4BC4-9D60-439020B59C5C}"/>
                  </a:ext>
                </a:extLst>
              </p:cNvPr>
              <p:cNvGrpSpPr/>
              <p:nvPr/>
            </p:nvGrpSpPr>
            <p:grpSpPr>
              <a:xfrm>
                <a:off x="2891644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249" name="Cube 1248">
                  <a:extLst>
                    <a:ext uri="{FF2B5EF4-FFF2-40B4-BE49-F238E27FC236}">
                      <a16:creationId xmlns:a16="http://schemas.microsoft.com/office/drawing/2014/main" id="{821E8816-AC78-4FAD-97A6-2230F07B56AA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0" name="Cube 1249">
                  <a:extLst>
                    <a:ext uri="{FF2B5EF4-FFF2-40B4-BE49-F238E27FC236}">
                      <a16:creationId xmlns:a16="http://schemas.microsoft.com/office/drawing/2014/main" id="{32D8DAF0-2871-4A2D-BF6B-EF9406BC718E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1" name="Cube 1250">
                  <a:extLst>
                    <a:ext uri="{FF2B5EF4-FFF2-40B4-BE49-F238E27FC236}">
                      <a16:creationId xmlns:a16="http://schemas.microsoft.com/office/drawing/2014/main" id="{792450A7-15BC-46A5-AA3A-0381A2805302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2" name="Cube 1251">
                  <a:extLst>
                    <a:ext uri="{FF2B5EF4-FFF2-40B4-BE49-F238E27FC236}">
                      <a16:creationId xmlns:a16="http://schemas.microsoft.com/office/drawing/2014/main" id="{6184CB9C-9266-445F-80E6-B374CA8A1028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3" name="Cube 1252">
                  <a:extLst>
                    <a:ext uri="{FF2B5EF4-FFF2-40B4-BE49-F238E27FC236}">
                      <a16:creationId xmlns:a16="http://schemas.microsoft.com/office/drawing/2014/main" id="{9FB69DB7-A3B0-4198-A5D1-18BE4EA0411E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4" name="Cube 1253">
                  <a:extLst>
                    <a:ext uri="{FF2B5EF4-FFF2-40B4-BE49-F238E27FC236}">
                      <a16:creationId xmlns:a16="http://schemas.microsoft.com/office/drawing/2014/main" id="{8B4C717A-D0E4-430C-BEB8-F35669859549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5" name="Cube 1254">
                  <a:extLst>
                    <a:ext uri="{FF2B5EF4-FFF2-40B4-BE49-F238E27FC236}">
                      <a16:creationId xmlns:a16="http://schemas.microsoft.com/office/drawing/2014/main" id="{331AF194-F300-4826-9376-429F2F2D7361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6" name="Cube 1255">
                  <a:extLst>
                    <a:ext uri="{FF2B5EF4-FFF2-40B4-BE49-F238E27FC236}">
                      <a16:creationId xmlns:a16="http://schemas.microsoft.com/office/drawing/2014/main" id="{0123D835-CFDD-4043-B575-7BCEF5F95A97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7" name="Cube 1256">
                  <a:extLst>
                    <a:ext uri="{FF2B5EF4-FFF2-40B4-BE49-F238E27FC236}">
                      <a16:creationId xmlns:a16="http://schemas.microsoft.com/office/drawing/2014/main" id="{0ED2133B-26D9-4B06-91FB-B6E90ED03065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8" name="Cube 1257">
                  <a:extLst>
                    <a:ext uri="{FF2B5EF4-FFF2-40B4-BE49-F238E27FC236}">
                      <a16:creationId xmlns:a16="http://schemas.microsoft.com/office/drawing/2014/main" id="{F2E72061-AEF0-4B06-BCCF-906349236CA9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38" name="Group 1237">
                <a:extLst>
                  <a:ext uri="{FF2B5EF4-FFF2-40B4-BE49-F238E27FC236}">
                    <a16:creationId xmlns:a16="http://schemas.microsoft.com/office/drawing/2014/main" id="{A30F4717-A5FC-46A9-AB7E-46B90AE4D7C8}"/>
                  </a:ext>
                </a:extLst>
              </p:cNvPr>
              <p:cNvGrpSpPr/>
              <p:nvPr/>
            </p:nvGrpSpPr>
            <p:grpSpPr>
              <a:xfrm>
                <a:off x="2952039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239" name="Cube 1238">
                  <a:extLst>
                    <a:ext uri="{FF2B5EF4-FFF2-40B4-BE49-F238E27FC236}">
                      <a16:creationId xmlns:a16="http://schemas.microsoft.com/office/drawing/2014/main" id="{3FF08886-088F-4AF3-8E09-DC17B1E08B61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0" name="Cube 1239">
                  <a:extLst>
                    <a:ext uri="{FF2B5EF4-FFF2-40B4-BE49-F238E27FC236}">
                      <a16:creationId xmlns:a16="http://schemas.microsoft.com/office/drawing/2014/main" id="{2AFCADF6-305A-46E7-8EE4-120605671165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1" name="Cube 1240">
                  <a:extLst>
                    <a:ext uri="{FF2B5EF4-FFF2-40B4-BE49-F238E27FC236}">
                      <a16:creationId xmlns:a16="http://schemas.microsoft.com/office/drawing/2014/main" id="{D5B671E5-50D0-424B-BC23-ABDB215B3863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2" name="Cube 1241">
                  <a:extLst>
                    <a:ext uri="{FF2B5EF4-FFF2-40B4-BE49-F238E27FC236}">
                      <a16:creationId xmlns:a16="http://schemas.microsoft.com/office/drawing/2014/main" id="{846A532A-F8C5-42E0-87D9-046DE441060F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3" name="Cube 1242">
                  <a:extLst>
                    <a:ext uri="{FF2B5EF4-FFF2-40B4-BE49-F238E27FC236}">
                      <a16:creationId xmlns:a16="http://schemas.microsoft.com/office/drawing/2014/main" id="{492EE0FF-63E6-4E92-9374-064E1F0383B8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4" name="Cube 1243">
                  <a:extLst>
                    <a:ext uri="{FF2B5EF4-FFF2-40B4-BE49-F238E27FC236}">
                      <a16:creationId xmlns:a16="http://schemas.microsoft.com/office/drawing/2014/main" id="{8E4CC1E6-59F1-487B-BEF2-E65497693AF8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5" name="Cube 1244">
                  <a:extLst>
                    <a:ext uri="{FF2B5EF4-FFF2-40B4-BE49-F238E27FC236}">
                      <a16:creationId xmlns:a16="http://schemas.microsoft.com/office/drawing/2014/main" id="{BEC6A73F-32AE-477C-92D8-2C2E25A9C7F7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6" name="Cube 1245">
                  <a:extLst>
                    <a:ext uri="{FF2B5EF4-FFF2-40B4-BE49-F238E27FC236}">
                      <a16:creationId xmlns:a16="http://schemas.microsoft.com/office/drawing/2014/main" id="{F5CE00CE-C321-4AFB-99E9-BB897A0DE9FE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7" name="Cube 1246">
                  <a:extLst>
                    <a:ext uri="{FF2B5EF4-FFF2-40B4-BE49-F238E27FC236}">
                      <a16:creationId xmlns:a16="http://schemas.microsoft.com/office/drawing/2014/main" id="{BB4A23A3-80DE-48CE-8B2C-79A484AB0CD1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8" name="Cube 1247">
                  <a:extLst>
                    <a:ext uri="{FF2B5EF4-FFF2-40B4-BE49-F238E27FC236}">
                      <a16:creationId xmlns:a16="http://schemas.microsoft.com/office/drawing/2014/main" id="{D4D97A97-3583-4164-A21B-BF897B70EF56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39" name="Group 1338">
              <a:extLst>
                <a:ext uri="{FF2B5EF4-FFF2-40B4-BE49-F238E27FC236}">
                  <a16:creationId xmlns:a16="http://schemas.microsoft.com/office/drawing/2014/main" id="{DBF1B38F-041D-460B-A841-6540F2C973D1}"/>
                </a:ext>
              </a:extLst>
            </p:cNvPr>
            <p:cNvGrpSpPr/>
            <p:nvPr/>
          </p:nvGrpSpPr>
          <p:grpSpPr>
            <a:xfrm>
              <a:off x="2307920" y="5585124"/>
              <a:ext cx="75700" cy="492296"/>
              <a:chOff x="5155088" y="892304"/>
              <a:chExt cx="675869" cy="4931202"/>
            </a:xfrm>
          </p:grpSpPr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A7AE27EE-7BF4-4A2A-A05D-11892C83753E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2E7C88ED-7029-4907-92AA-2F6CCFB2021E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20994AD4-6E0B-4A25-912E-950C37B02D33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967A9C44-1AD2-4AE3-A1CA-14DAE4704124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6CE908E1-B529-484C-A763-2F4B7F6F9CF3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12ECEEF3-6051-4777-A75A-7CFE3ED692E6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97229DDB-E6C9-4B8F-8CF3-B0A6F9C01711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9A4D95AA-3C83-4E4C-AFC8-C81CEF602D74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7519D558-CACC-452E-BDAB-961E13AE36C5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F1D1B542-9326-45DD-9BCE-3C5B63AEFD1B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0" name="Group 1349">
              <a:extLst>
                <a:ext uri="{FF2B5EF4-FFF2-40B4-BE49-F238E27FC236}">
                  <a16:creationId xmlns:a16="http://schemas.microsoft.com/office/drawing/2014/main" id="{06E29D9B-8534-413A-9166-786AE44E62D7}"/>
                </a:ext>
              </a:extLst>
            </p:cNvPr>
            <p:cNvGrpSpPr/>
            <p:nvPr/>
          </p:nvGrpSpPr>
          <p:grpSpPr>
            <a:xfrm>
              <a:off x="2407670" y="5585124"/>
              <a:ext cx="75700" cy="492296"/>
              <a:chOff x="5155088" y="892304"/>
              <a:chExt cx="675869" cy="4931202"/>
            </a:xfrm>
          </p:grpSpPr>
          <p:sp>
            <p:nvSpPr>
              <p:cNvPr id="1351" name="Cube 1350">
                <a:extLst>
                  <a:ext uri="{FF2B5EF4-FFF2-40B4-BE49-F238E27FC236}">
                    <a16:creationId xmlns:a16="http://schemas.microsoft.com/office/drawing/2014/main" id="{4970CA26-FD41-4A27-92E4-3D460FD457E1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2" name="Cube 1351">
                <a:extLst>
                  <a:ext uri="{FF2B5EF4-FFF2-40B4-BE49-F238E27FC236}">
                    <a16:creationId xmlns:a16="http://schemas.microsoft.com/office/drawing/2014/main" id="{7600E911-0002-488C-B0B2-9371C00A04B1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3" name="Cube 1352">
                <a:extLst>
                  <a:ext uri="{FF2B5EF4-FFF2-40B4-BE49-F238E27FC236}">
                    <a16:creationId xmlns:a16="http://schemas.microsoft.com/office/drawing/2014/main" id="{7A07E483-0A29-4BDB-A88B-344C3642760A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4" name="Cube 1353">
                <a:extLst>
                  <a:ext uri="{FF2B5EF4-FFF2-40B4-BE49-F238E27FC236}">
                    <a16:creationId xmlns:a16="http://schemas.microsoft.com/office/drawing/2014/main" id="{594D8AD0-6C5F-4DBE-A4E6-2C802678310D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5" name="Cube 1354">
                <a:extLst>
                  <a:ext uri="{FF2B5EF4-FFF2-40B4-BE49-F238E27FC236}">
                    <a16:creationId xmlns:a16="http://schemas.microsoft.com/office/drawing/2014/main" id="{7BA4A8E1-B819-4A1E-9802-CC992955C752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56" name="Cube 1355">
                <a:extLst>
                  <a:ext uri="{FF2B5EF4-FFF2-40B4-BE49-F238E27FC236}">
                    <a16:creationId xmlns:a16="http://schemas.microsoft.com/office/drawing/2014/main" id="{F723F51C-5691-4D40-9322-261D3F9DB689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7" name="Cube 1356">
                <a:extLst>
                  <a:ext uri="{FF2B5EF4-FFF2-40B4-BE49-F238E27FC236}">
                    <a16:creationId xmlns:a16="http://schemas.microsoft.com/office/drawing/2014/main" id="{7F465609-C358-49D4-B6E0-14909C0CE36D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58" name="Cube 1357">
                <a:extLst>
                  <a:ext uri="{FF2B5EF4-FFF2-40B4-BE49-F238E27FC236}">
                    <a16:creationId xmlns:a16="http://schemas.microsoft.com/office/drawing/2014/main" id="{8D53792B-99C6-455B-9A36-E04546887C99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9" name="Cube 1358">
                <a:extLst>
                  <a:ext uri="{FF2B5EF4-FFF2-40B4-BE49-F238E27FC236}">
                    <a16:creationId xmlns:a16="http://schemas.microsoft.com/office/drawing/2014/main" id="{DE9897F0-1F5E-44E0-BB8F-0FD10F80176D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0" name="Cube 1359">
                <a:extLst>
                  <a:ext uri="{FF2B5EF4-FFF2-40B4-BE49-F238E27FC236}">
                    <a16:creationId xmlns:a16="http://schemas.microsoft.com/office/drawing/2014/main" id="{2F131F55-919A-42DB-B593-0C3D7DF18373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61" name="Group 1360">
              <a:extLst>
                <a:ext uri="{FF2B5EF4-FFF2-40B4-BE49-F238E27FC236}">
                  <a16:creationId xmlns:a16="http://schemas.microsoft.com/office/drawing/2014/main" id="{2B1F336C-4951-4A99-82FD-3909AFDEEAC2}"/>
                </a:ext>
              </a:extLst>
            </p:cNvPr>
            <p:cNvGrpSpPr/>
            <p:nvPr/>
          </p:nvGrpSpPr>
          <p:grpSpPr>
            <a:xfrm>
              <a:off x="2505569" y="5584788"/>
              <a:ext cx="75700" cy="492296"/>
              <a:chOff x="5155088" y="892304"/>
              <a:chExt cx="675869" cy="4931202"/>
            </a:xfrm>
          </p:grpSpPr>
          <p:sp>
            <p:nvSpPr>
              <p:cNvPr id="1362" name="Cube 1361">
                <a:extLst>
                  <a:ext uri="{FF2B5EF4-FFF2-40B4-BE49-F238E27FC236}">
                    <a16:creationId xmlns:a16="http://schemas.microsoft.com/office/drawing/2014/main" id="{350F5157-F753-41A4-8FF4-916C3918222B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3" name="Cube 1362">
                <a:extLst>
                  <a:ext uri="{FF2B5EF4-FFF2-40B4-BE49-F238E27FC236}">
                    <a16:creationId xmlns:a16="http://schemas.microsoft.com/office/drawing/2014/main" id="{2F75DF43-9EB3-4535-9D38-2B1543DFBCF9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4" name="Cube 1363">
                <a:extLst>
                  <a:ext uri="{FF2B5EF4-FFF2-40B4-BE49-F238E27FC236}">
                    <a16:creationId xmlns:a16="http://schemas.microsoft.com/office/drawing/2014/main" id="{5F7421B0-1810-4295-B605-277BB65CD814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5" name="Cube 1364">
                <a:extLst>
                  <a:ext uri="{FF2B5EF4-FFF2-40B4-BE49-F238E27FC236}">
                    <a16:creationId xmlns:a16="http://schemas.microsoft.com/office/drawing/2014/main" id="{681C844E-B4D6-4E98-ABAA-69FD6F126E1C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6" name="Cube 1365">
                <a:extLst>
                  <a:ext uri="{FF2B5EF4-FFF2-40B4-BE49-F238E27FC236}">
                    <a16:creationId xmlns:a16="http://schemas.microsoft.com/office/drawing/2014/main" id="{032D68BC-3047-431F-B701-C72F19CDA64B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67" name="Cube 1366">
                <a:extLst>
                  <a:ext uri="{FF2B5EF4-FFF2-40B4-BE49-F238E27FC236}">
                    <a16:creationId xmlns:a16="http://schemas.microsoft.com/office/drawing/2014/main" id="{5C466922-B99F-4A90-9679-A79AFFE94429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8" name="Cube 1367">
                <a:extLst>
                  <a:ext uri="{FF2B5EF4-FFF2-40B4-BE49-F238E27FC236}">
                    <a16:creationId xmlns:a16="http://schemas.microsoft.com/office/drawing/2014/main" id="{D728DC0A-113F-4741-AFCC-BB29009CE3F4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69" name="Cube 1368">
                <a:extLst>
                  <a:ext uri="{FF2B5EF4-FFF2-40B4-BE49-F238E27FC236}">
                    <a16:creationId xmlns:a16="http://schemas.microsoft.com/office/drawing/2014/main" id="{1EDD671F-F68A-46FE-A879-4F950A458416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0" name="Cube 1369">
                <a:extLst>
                  <a:ext uri="{FF2B5EF4-FFF2-40B4-BE49-F238E27FC236}">
                    <a16:creationId xmlns:a16="http://schemas.microsoft.com/office/drawing/2014/main" id="{B47A250D-418C-4320-AEF5-3CACA4A2B874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1" name="Cube 1370">
                <a:extLst>
                  <a:ext uri="{FF2B5EF4-FFF2-40B4-BE49-F238E27FC236}">
                    <a16:creationId xmlns:a16="http://schemas.microsoft.com/office/drawing/2014/main" id="{C6D2CB9D-9321-411C-89A9-674932ACFCCF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2" name="Group 1371">
              <a:extLst>
                <a:ext uri="{FF2B5EF4-FFF2-40B4-BE49-F238E27FC236}">
                  <a16:creationId xmlns:a16="http://schemas.microsoft.com/office/drawing/2014/main" id="{2E2EA178-44D6-4C27-9D92-56EB800596D2}"/>
                </a:ext>
              </a:extLst>
            </p:cNvPr>
            <p:cNvGrpSpPr/>
            <p:nvPr/>
          </p:nvGrpSpPr>
          <p:grpSpPr>
            <a:xfrm>
              <a:off x="2604393" y="5584788"/>
              <a:ext cx="75700" cy="492296"/>
              <a:chOff x="5155088" y="892304"/>
              <a:chExt cx="675869" cy="4931202"/>
            </a:xfrm>
          </p:grpSpPr>
          <p:sp>
            <p:nvSpPr>
              <p:cNvPr id="1373" name="Cube 1372">
                <a:extLst>
                  <a:ext uri="{FF2B5EF4-FFF2-40B4-BE49-F238E27FC236}">
                    <a16:creationId xmlns:a16="http://schemas.microsoft.com/office/drawing/2014/main" id="{699479A5-CA5E-45CE-A238-1006A0D331F3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4" name="Cube 1373">
                <a:extLst>
                  <a:ext uri="{FF2B5EF4-FFF2-40B4-BE49-F238E27FC236}">
                    <a16:creationId xmlns:a16="http://schemas.microsoft.com/office/drawing/2014/main" id="{59C95E59-39E0-4135-A498-1CC9F2DF5FC0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5" name="Cube 1374">
                <a:extLst>
                  <a:ext uri="{FF2B5EF4-FFF2-40B4-BE49-F238E27FC236}">
                    <a16:creationId xmlns:a16="http://schemas.microsoft.com/office/drawing/2014/main" id="{4EC2250E-CCCF-486A-830F-16A890A1FE54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6" name="Cube 1375">
                <a:extLst>
                  <a:ext uri="{FF2B5EF4-FFF2-40B4-BE49-F238E27FC236}">
                    <a16:creationId xmlns:a16="http://schemas.microsoft.com/office/drawing/2014/main" id="{107843C3-7633-4785-9B19-310E7E726AC2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7" name="Cube 1376">
                <a:extLst>
                  <a:ext uri="{FF2B5EF4-FFF2-40B4-BE49-F238E27FC236}">
                    <a16:creationId xmlns:a16="http://schemas.microsoft.com/office/drawing/2014/main" id="{3FD23FBA-241A-424E-8C15-33E40A66B754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78" name="Cube 1377">
                <a:extLst>
                  <a:ext uri="{FF2B5EF4-FFF2-40B4-BE49-F238E27FC236}">
                    <a16:creationId xmlns:a16="http://schemas.microsoft.com/office/drawing/2014/main" id="{7402C38D-A0FB-4370-9A37-5A230164765F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9" name="Cube 1378">
                <a:extLst>
                  <a:ext uri="{FF2B5EF4-FFF2-40B4-BE49-F238E27FC236}">
                    <a16:creationId xmlns:a16="http://schemas.microsoft.com/office/drawing/2014/main" id="{94D282D4-970A-47EC-AC8B-88948FF8C73F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0" name="Cube 1379">
                <a:extLst>
                  <a:ext uri="{FF2B5EF4-FFF2-40B4-BE49-F238E27FC236}">
                    <a16:creationId xmlns:a16="http://schemas.microsoft.com/office/drawing/2014/main" id="{7AAE4F3E-31E9-4372-9D5B-DAE7864E3A2E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C532EDAB-9025-4F8C-AA7A-F26E09C63715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5707DEF1-9F77-4AFD-A17A-B8348BEA1141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83" name="Group 1382">
              <a:extLst>
                <a:ext uri="{FF2B5EF4-FFF2-40B4-BE49-F238E27FC236}">
                  <a16:creationId xmlns:a16="http://schemas.microsoft.com/office/drawing/2014/main" id="{9AA04B86-7C72-47A3-862E-C27A85EFA775}"/>
                </a:ext>
              </a:extLst>
            </p:cNvPr>
            <p:cNvGrpSpPr/>
            <p:nvPr/>
          </p:nvGrpSpPr>
          <p:grpSpPr>
            <a:xfrm>
              <a:off x="2703217" y="5584788"/>
              <a:ext cx="75700" cy="492296"/>
              <a:chOff x="5155088" y="892304"/>
              <a:chExt cx="675869" cy="4931202"/>
            </a:xfrm>
          </p:grpSpPr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227EFD64-1513-4B6B-8C5A-28135FC2FF00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F68F6645-EAD2-420A-951B-A0B130CC4D9B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7ADAD587-F0AC-4481-B398-77F092711442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9B1E700D-C238-48E6-A69A-07245BFB0291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9AE8E2D6-3C06-4802-9649-1B176243FB29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CE1EA144-03CC-4967-9E2C-62D19B7E0644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509222C2-A632-45EB-9712-6D7BB99CFA2B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1" name="Cube 1390">
                <a:extLst>
                  <a:ext uri="{FF2B5EF4-FFF2-40B4-BE49-F238E27FC236}">
                    <a16:creationId xmlns:a16="http://schemas.microsoft.com/office/drawing/2014/main" id="{E6AC9503-AEEC-455F-9021-A4B894B9CD85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2" name="Cube 1391">
                <a:extLst>
                  <a:ext uri="{FF2B5EF4-FFF2-40B4-BE49-F238E27FC236}">
                    <a16:creationId xmlns:a16="http://schemas.microsoft.com/office/drawing/2014/main" id="{96F174E0-0357-4418-9A44-6642B54FCFD3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3" name="Cube 1392">
                <a:extLst>
                  <a:ext uri="{FF2B5EF4-FFF2-40B4-BE49-F238E27FC236}">
                    <a16:creationId xmlns:a16="http://schemas.microsoft.com/office/drawing/2014/main" id="{579A2E4C-3E02-494C-B36A-F2D069A56CEB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94" name="Group 1393">
              <a:extLst>
                <a:ext uri="{FF2B5EF4-FFF2-40B4-BE49-F238E27FC236}">
                  <a16:creationId xmlns:a16="http://schemas.microsoft.com/office/drawing/2014/main" id="{AEE10453-933D-44A6-ADF1-78C54F681EB8}"/>
                </a:ext>
              </a:extLst>
            </p:cNvPr>
            <p:cNvGrpSpPr/>
            <p:nvPr/>
          </p:nvGrpSpPr>
          <p:grpSpPr>
            <a:xfrm>
              <a:off x="2909770" y="5584788"/>
              <a:ext cx="75700" cy="492296"/>
              <a:chOff x="5155088" y="892304"/>
              <a:chExt cx="675869" cy="4931202"/>
            </a:xfrm>
          </p:grpSpPr>
          <p:sp>
            <p:nvSpPr>
              <p:cNvPr id="1395" name="Cube 1394">
                <a:extLst>
                  <a:ext uri="{FF2B5EF4-FFF2-40B4-BE49-F238E27FC236}">
                    <a16:creationId xmlns:a16="http://schemas.microsoft.com/office/drawing/2014/main" id="{5D828EFC-6BD4-4D25-A5B7-59888EF0CA25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6" name="Cube 1395">
                <a:extLst>
                  <a:ext uri="{FF2B5EF4-FFF2-40B4-BE49-F238E27FC236}">
                    <a16:creationId xmlns:a16="http://schemas.microsoft.com/office/drawing/2014/main" id="{B4062A0B-D770-4CCA-88A2-9FADADA30064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7" name="Cube 1396">
                <a:extLst>
                  <a:ext uri="{FF2B5EF4-FFF2-40B4-BE49-F238E27FC236}">
                    <a16:creationId xmlns:a16="http://schemas.microsoft.com/office/drawing/2014/main" id="{2C8A8E4C-06DF-49CE-98B7-B673550AB1FC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8" name="Cube 1397">
                <a:extLst>
                  <a:ext uri="{FF2B5EF4-FFF2-40B4-BE49-F238E27FC236}">
                    <a16:creationId xmlns:a16="http://schemas.microsoft.com/office/drawing/2014/main" id="{E5F49C36-0898-4FD9-A80C-617505F265EC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9" name="Cube 1398">
                <a:extLst>
                  <a:ext uri="{FF2B5EF4-FFF2-40B4-BE49-F238E27FC236}">
                    <a16:creationId xmlns:a16="http://schemas.microsoft.com/office/drawing/2014/main" id="{5D79280A-6345-47BF-A045-342502E42A03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00" name="Cube 1399">
                <a:extLst>
                  <a:ext uri="{FF2B5EF4-FFF2-40B4-BE49-F238E27FC236}">
                    <a16:creationId xmlns:a16="http://schemas.microsoft.com/office/drawing/2014/main" id="{549D1D55-9CCC-4609-AE09-1D8A6828A8CF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1" name="Cube 1400">
                <a:extLst>
                  <a:ext uri="{FF2B5EF4-FFF2-40B4-BE49-F238E27FC236}">
                    <a16:creationId xmlns:a16="http://schemas.microsoft.com/office/drawing/2014/main" id="{D0E30F76-3AC6-4611-AB0E-483773BC0466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02" name="Cube 1401">
                <a:extLst>
                  <a:ext uri="{FF2B5EF4-FFF2-40B4-BE49-F238E27FC236}">
                    <a16:creationId xmlns:a16="http://schemas.microsoft.com/office/drawing/2014/main" id="{6E5ED955-B0FA-48FE-BB01-3D76E8A8128A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3" name="Cube 1402">
                <a:extLst>
                  <a:ext uri="{FF2B5EF4-FFF2-40B4-BE49-F238E27FC236}">
                    <a16:creationId xmlns:a16="http://schemas.microsoft.com/office/drawing/2014/main" id="{AE51E72C-3EA3-43EF-AF36-8F6A8FFE6536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4" name="Cube 1403">
                <a:extLst>
                  <a:ext uri="{FF2B5EF4-FFF2-40B4-BE49-F238E27FC236}">
                    <a16:creationId xmlns:a16="http://schemas.microsoft.com/office/drawing/2014/main" id="{2814E3F8-B6B4-49C1-9E83-C8DFAC425A09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05" name="Group 1404">
              <a:extLst>
                <a:ext uri="{FF2B5EF4-FFF2-40B4-BE49-F238E27FC236}">
                  <a16:creationId xmlns:a16="http://schemas.microsoft.com/office/drawing/2014/main" id="{61B71CBE-2708-4327-B9AD-FD6C8D0F0854}"/>
                </a:ext>
              </a:extLst>
            </p:cNvPr>
            <p:cNvGrpSpPr/>
            <p:nvPr/>
          </p:nvGrpSpPr>
          <p:grpSpPr>
            <a:xfrm>
              <a:off x="3007386" y="5582938"/>
              <a:ext cx="75700" cy="492296"/>
              <a:chOff x="5155088" y="892304"/>
              <a:chExt cx="675869" cy="4931202"/>
            </a:xfrm>
          </p:grpSpPr>
          <p:sp>
            <p:nvSpPr>
              <p:cNvPr id="1406" name="Cube 1405">
                <a:extLst>
                  <a:ext uri="{FF2B5EF4-FFF2-40B4-BE49-F238E27FC236}">
                    <a16:creationId xmlns:a16="http://schemas.microsoft.com/office/drawing/2014/main" id="{F0B46AA7-0AC4-4ABB-AF0B-28C330F6C95D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7" name="Cube 1406">
                <a:extLst>
                  <a:ext uri="{FF2B5EF4-FFF2-40B4-BE49-F238E27FC236}">
                    <a16:creationId xmlns:a16="http://schemas.microsoft.com/office/drawing/2014/main" id="{85067B9E-CE13-439B-8391-F8E83E7EA9B8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8" name="Cube 1407">
                <a:extLst>
                  <a:ext uri="{FF2B5EF4-FFF2-40B4-BE49-F238E27FC236}">
                    <a16:creationId xmlns:a16="http://schemas.microsoft.com/office/drawing/2014/main" id="{8BAE3A59-C6FB-4054-B26F-4357FF6F2D96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9" name="Cube 1408">
                <a:extLst>
                  <a:ext uri="{FF2B5EF4-FFF2-40B4-BE49-F238E27FC236}">
                    <a16:creationId xmlns:a16="http://schemas.microsoft.com/office/drawing/2014/main" id="{720332D0-300E-4636-99F7-65551CD9ED93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0" name="Cube 1409">
                <a:extLst>
                  <a:ext uri="{FF2B5EF4-FFF2-40B4-BE49-F238E27FC236}">
                    <a16:creationId xmlns:a16="http://schemas.microsoft.com/office/drawing/2014/main" id="{3E4BD761-CAC5-4276-BEAC-13B9E6D6F41D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11" name="Cube 1410">
                <a:extLst>
                  <a:ext uri="{FF2B5EF4-FFF2-40B4-BE49-F238E27FC236}">
                    <a16:creationId xmlns:a16="http://schemas.microsoft.com/office/drawing/2014/main" id="{9EA05FB2-FED2-4A43-AE4C-D43ABB17E085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2" name="Cube 1411">
                <a:extLst>
                  <a:ext uri="{FF2B5EF4-FFF2-40B4-BE49-F238E27FC236}">
                    <a16:creationId xmlns:a16="http://schemas.microsoft.com/office/drawing/2014/main" id="{367D4554-7604-49BD-926E-4A51A4FB25AF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13" name="Cube 1412">
                <a:extLst>
                  <a:ext uri="{FF2B5EF4-FFF2-40B4-BE49-F238E27FC236}">
                    <a16:creationId xmlns:a16="http://schemas.microsoft.com/office/drawing/2014/main" id="{8057632C-BFBE-492D-A907-C468D9CB8839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4" name="Cube 1413">
                <a:extLst>
                  <a:ext uri="{FF2B5EF4-FFF2-40B4-BE49-F238E27FC236}">
                    <a16:creationId xmlns:a16="http://schemas.microsoft.com/office/drawing/2014/main" id="{5FE0747F-A9CB-4E12-85A5-2A8E1E4D06F3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5" name="Cube 1414">
                <a:extLst>
                  <a:ext uri="{FF2B5EF4-FFF2-40B4-BE49-F238E27FC236}">
                    <a16:creationId xmlns:a16="http://schemas.microsoft.com/office/drawing/2014/main" id="{C6E1D6C6-0F18-49E8-B6E0-ADF6B8B7BF8E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16" name="Group 1415">
              <a:extLst>
                <a:ext uri="{FF2B5EF4-FFF2-40B4-BE49-F238E27FC236}">
                  <a16:creationId xmlns:a16="http://schemas.microsoft.com/office/drawing/2014/main" id="{B467C6E9-BB0D-436C-9C5D-7FB8B809C2B3}"/>
                </a:ext>
              </a:extLst>
            </p:cNvPr>
            <p:cNvGrpSpPr/>
            <p:nvPr/>
          </p:nvGrpSpPr>
          <p:grpSpPr>
            <a:xfrm>
              <a:off x="3105001" y="5582938"/>
              <a:ext cx="75700" cy="492296"/>
              <a:chOff x="5155088" y="892304"/>
              <a:chExt cx="675869" cy="4931202"/>
            </a:xfrm>
          </p:grpSpPr>
          <p:sp>
            <p:nvSpPr>
              <p:cNvPr id="1417" name="Cube 1416">
                <a:extLst>
                  <a:ext uri="{FF2B5EF4-FFF2-40B4-BE49-F238E27FC236}">
                    <a16:creationId xmlns:a16="http://schemas.microsoft.com/office/drawing/2014/main" id="{9F81A748-362F-48F9-B6E2-4B15CE178E63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8" name="Cube 1417">
                <a:extLst>
                  <a:ext uri="{FF2B5EF4-FFF2-40B4-BE49-F238E27FC236}">
                    <a16:creationId xmlns:a16="http://schemas.microsoft.com/office/drawing/2014/main" id="{6AF66894-4ABD-4489-8FB3-EFCB3BEA0621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9" name="Cube 1418">
                <a:extLst>
                  <a:ext uri="{FF2B5EF4-FFF2-40B4-BE49-F238E27FC236}">
                    <a16:creationId xmlns:a16="http://schemas.microsoft.com/office/drawing/2014/main" id="{09595D47-43CF-4716-904F-6084F843FD50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0" name="Cube 1419">
                <a:extLst>
                  <a:ext uri="{FF2B5EF4-FFF2-40B4-BE49-F238E27FC236}">
                    <a16:creationId xmlns:a16="http://schemas.microsoft.com/office/drawing/2014/main" id="{30754F41-F2B6-4DE4-9CCC-F8E79BE86E5E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1" name="Cube 1420">
                <a:extLst>
                  <a:ext uri="{FF2B5EF4-FFF2-40B4-BE49-F238E27FC236}">
                    <a16:creationId xmlns:a16="http://schemas.microsoft.com/office/drawing/2014/main" id="{8975ED6E-06E8-4DDA-B6C3-2EAD7B05EEE7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2" name="Cube 1421">
                <a:extLst>
                  <a:ext uri="{FF2B5EF4-FFF2-40B4-BE49-F238E27FC236}">
                    <a16:creationId xmlns:a16="http://schemas.microsoft.com/office/drawing/2014/main" id="{8C0F8ED0-B0BD-4519-83C1-39AFB53B31D2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:a16="http://schemas.microsoft.com/office/drawing/2014/main" id="{C51E0BA2-8F87-4AFA-8980-E51B95BBAD72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:a16="http://schemas.microsoft.com/office/drawing/2014/main" id="{B983574A-6693-4055-AAE4-49AFD1CB0ED7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:a16="http://schemas.microsoft.com/office/drawing/2014/main" id="{512053E3-36EC-492B-BFA2-E4C64F4157F6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:a16="http://schemas.microsoft.com/office/drawing/2014/main" id="{626A6B18-824B-4738-961D-1F4FF1511E93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27" name="Group 1426">
              <a:extLst>
                <a:ext uri="{FF2B5EF4-FFF2-40B4-BE49-F238E27FC236}">
                  <a16:creationId xmlns:a16="http://schemas.microsoft.com/office/drawing/2014/main" id="{21888368-E589-476E-A58C-01C81E5F9B73}"/>
                </a:ext>
              </a:extLst>
            </p:cNvPr>
            <p:cNvGrpSpPr/>
            <p:nvPr/>
          </p:nvGrpSpPr>
          <p:grpSpPr>
            <a:xfrm>
              <a:off x="3202615" y="5585294"/>
              <a:ext cx="75700" cy="492296"/>
              <a:chOff x="5155088" y="892304"/>
              <a:chExt cx="675869" cy="4931202"/>
            </a:xfrm>
          </p:grpSpPr>
          <p:sp>
            <p:nvSpPr>
              <p:cNvPr id="1428" name="Cube 1427">
                <a:extLst>
                  <a:ext uri="{FF2B5EF4-FFF2-40B4-BE49-F238E27FC236}">
                    <a16:creationId xmlns:a16="http://schemas.microsoft.com/office/drawing/2014/main" id="{B61330BF-13C8-42D8-8E7C-07CBF8FC3A77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:a16="http://schemas.microsoft.com/office/drawing/2014/main" id="{6972F892-F76A-4ACB-97AB-85B0066C7DC8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:a16="http://schemas.microsoft.com/office/drawing/2014/main" id="{F6550EAC-037A-4E43-89F6-427AD2666396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:a16="http://schemas.microsoft.com/office/drawing/2014/main" id="{A122B123-B62B-4BBA-AF4A-85FEF8D14F08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2" name="Cube 1431">
                <a:extLst>
                  <a:ext uri="{FF2B5EF4-FFF2-40B4-BE49-F238E27FC236}">
                    <a16:creationId xmlns:a16="http://schemas.microsoft.com/office/drawing/2014/main" id="{129AB70E-5D7C-46B2-8B68-069E7A52C294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3" name="Cube 1432">
                <a:extLst>
                  <a:ext uri="{FF2B5EF4-FFF2-40B4-BE49-F238E27FC236}">
                    <a16:creationId xmlns:a16="http://schemas.microsoft.com/office/drawing/2014/main" id="{B6B727B3-C092-40DB-857A-30210FE43BBF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4" name="Cube 1433">
                <a:extLst>
                  <a:ext uri="{FF2B5EF4-FFF2-40B4-BE49-F238E27FC236}">
                    <a16:creationId xmlns:a16="http://schemas.microsoft.com/office/drawing/2014/main" id="{7298FC00-48F4-4B53-870C-7844BECA190D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5" name="Cube 1434">
                <a:extLst>
                  <a:ext uri="{FF2B5EF4-FFF2-40B4-BE49-F238E27FC236}">
                    <a16:creationId xmlns:a16="http://schemas.microsoft.com/office/drawing/2014/main" id="{ED2F7975-2FAA-4FD9-850A-4912BC8CA944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6" name="Cube 1435">
                <a:extLst>
                  <a:ext uri="{FF2B5EF4-FFF2-40B4-BE49-F238E27FC236}">
                    <a16:creationId xmlns:a16="http://schemas.microsoft.com/office/drawing/2014/main" id="{28E466FD-B937-4AF0-A229-44573BA19577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7" name="Cube 1436">
                <a:extLst>
                  <a:ext uri="{FF2B5EF4-FFF2-40B4-BE49-F238E27FC236}">
                    <a16:creationId xmlns:a16="http://schemas.microsoft.com/office/drawing/2014/main" id="{E12F4E79-1528-4BC9-8832-C54366CCDF9F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38" name="Group 1437">
              <a:extLst>
                <a:ext uri="{FF2B5EF4-FFF2-40B4-BE49-F238E27FC236}">
                  <a16:creationId xmlns:a16="http://schemas.microsoft.com/office/drawing/2014/main" id="{C4093F27-B824-404D-951B-326C96C64602}"/>
                </a:ext>
              </a:extLst>
            </p:cNvPr>
            <p:cNvGrpSpPr/>
            <p:nvPr/>
          </p:nvGrpSpPr>
          <p:grpSpPr>
            <a:xfrm>
              <a:off x="1611943" y="6182359"/>
              <a:ext cx="571570" cy="492296"/>
              <a:chOff x="2403919" y="3447393"/>
              <a:chExt cx="631797" cy="609600"/>
            </a:xfrm>
          </p:grpSpPr>
          <p:grpSp>
            <p:nvGrpSpPr>
              <p:cNvPr id="1439" name="Group 1438">
                <a:extLst>
                  <a:ext uri="{FF2B5EF4-FFF2-40B4-BE49-F238E27FC236}">
                    <a16:creationId xmlns:a16="http://schemas.microsoft.com/office/drawing/2014/main" id="{029A2CEF-98D1-498A-885D-C0FCF28E87C8}"/>
                  </a:ext>
                </a:extLst>
              </p:cNvPr>
              <p:cNvGrpSpPr/>
              <p:nvPr/>
            </p:nvGrpSpPr>
            <p:grpSpPr>
              <a:xfrm>
                <a:off x="2403919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539" name="Cube 1538">
                  <a:extLst>
                    <a:ext uri="{FF2B5EF4-FFF2-40B4-BE49-F238E27FC236}">
                      <a16:creationId xmlns:a16="http://schemas.microsoft.com/office/drawing/2014/main" id="{ACDB74F3-5F01-4F85-854B-D9BED5C979B7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0" name="Cube 1539">
                  <a:extLst>
                    <a:ext uri="{FF2B5EF4-FFF2-40B4-BE49-F238E27FC236}">
                      <a16:creationId xmlns:a16="http://schemas.microsoft.com/office/drawing/2014/main" id="{1EED5348-BCD7-4184-BEAB-DA4FD3C05E56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1" name="Cube 1540">
                  <a:extLst>
                    <a:ext uri="{FF2B5EF4-FFF2-40B4-BE49-F238E27FC236}">
                      <a16:creationId xmlns:a16="http://schemas.microsoft.com/office/drawing/2014/main" id="{64888C5B-3F5E-4C95-9C6F-3F8EDE27EB27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2" name="Cube 1541">
                  <a:extLst>
                    <a:ext uri="{FF2B5EF4-FFF2-40B4-BE49-F238E27FC236}">
                      <a16:creationId xmlns:a16="http://schemas.microsoft.com/office/drawing/2014/main" id="{6DDA36CE-DA79-49FF-A7D4-347A3857EE03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3" name="Cube 1542">
                  <a:extLst>
                    <a:ext uri="{FF2B5EF4-FFF2-40B4-BE49-F238E27FC236}">
                      <a16:creationId xmlns:a16="http://schemas.microsoft.com/office/drawing/2014/main" id="{8F9C7CA6-2D2B-4B04-997C-ECC95E614EA2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44" name="Cube 1543">
                  <a:extLst>
                    <a:ext uri="{FF2B5EF4-FFF2-40B4-BE49-F238E27FC236}">
                      <a16:creationId xmlns:a16="http://schemas.microsoft.com/office/drawing/2014/main" id="{AA0AAB52-AE8B-45AF-8C8B-71EF24E32397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5" name="Cube 1544">
                  <a:extLst>
                    <a:ext uri="{FF2B5EF4-FFF2-40B4-BE49-F238E27FC236}">
                      <a16:creationId xmlns:a16="http://schemas.microsoft.com/office/drawing/2014/main" id="{809A8C14-5D2A-4559-BF25-844D88AA2920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46" name="Cube 1545">
                  <a:extLst>
                    <a:ext uri="{FF2B5EF4-FFF2-40B4-BE49-F238E27FC236}">
                      <a16:creationId xmlns:a16="http://schemas.microsoft.com/office/drawing/2014/main" id="{CB12279B-B37A-4066-9EA0-1172498BD8E9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7" name="Cube 1546">
                  <a:extLst>
                    <a:ext uri="{FF2B5EF4-FFF2-40B4-BE49-F238E27FC236}">
                      <a16:creationId xmlns:a16="http://schemas.microsoft.com/office/drawing/2014/main" id="{9E91CB48-0C97-4B75-8130-015BF3040DC3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8" name="Cube 1547">
                  <a:extLst>
                    <a:ext uri="{FF2B5EF4-FFF2-40B4-BE49-F238E27FC236}">
                      <a16:creationId xmlns:a16="http://schemas.microsoft.com/office/drawing/2014/main" id="{488D220D-E7CB-4F2C-98BA-13DFEDEB64EE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0" name="Group 1439">
                <a:extLst>
                  <a:ext uri="{FF2B5EF4-FFF2-40B4-BE49-F238E27FC236}">
                    <a16:creationId xmlns:a16="http://schemas.microsoft.com/office/drawing/2014/main" id="{9336FAA2-8B4B-4E54-B619-D7FAD90BAFD9}"/>
                  </a:ext>
                </a:extLst>
              </p:cNvPr>
              <p:cNvGrpSpPr/>
              <p:nvPr/>
            </p:nvGrpSpPr>
            <p:grpSpPr>
              <a:xfrm>
                <a:off x="2463764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529" name="Cube 1528">
                  <a:extLst>
                    <a:ext uri="{FF2B5EF4-FFF2-40B4-BE49-F238E27FC236}">
                      <a16:creationId xmlns:a16="http://schemas.microsoft.com/office/drawing/2014/main" id="{1BC232C1-CC55-4484-9A7A-ED157314BC11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0" name="Cube 1529">
                  <a:extLst>
                    <a:ext uri="{FF2B5EF4-FFF2-40B4-BE49-F238E27FC236}">
                      <a16:creationId xmlns:a16="http://schemas.microsoft.com/office/drawing/2014/main" id="{8361E5E6-E7FC-4C18-A1BB-482811F5A35E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1" name="Cube 1530">
                  <a:extLst>
                    <a:ext uri="{FF2B5EF4-FFF2-40B4-BE49-F238E27FC236}">
                      <a16:creationId xmlns:a16="http://schemas.microsoft.com/office/drawing/2014/main" id="{163340CF-86E8-4381-BD5F-D7B9BBD7DA4F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2" name="Cube 1531">
                  <a:extLst>
                    <a:ext uri="{FF2B5EF4-FFF2-40B4-BE49-F238E27FC236}">
                      <a16:creationId xmlns:a16="http://schemas.microsoft.com/office/drawing/2014/main" id="{EFA97A16-A5FB-4598-8866-B45306508A92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3" name="Cube 1532">
                  <a:extLst>
                    <a:ext uri="{FF2B5EF4-FFF2-40B4-BE49-F238E27FC236}">
                      <a16:creationId xmlns:a16="http://schemas.microsoft.com/office/drawing/2014/main" id="{CA972122-E865-4F82-9D24-E08AAE2797DD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34" name="Cube 1533">
                  <a:extLst>
                    <a:ext uri="{FF2B5EF4-FFF2-40B4-BE49-F238E27FC236}">
                      <a16:creationId xmlns:a16="http://schemas.microsoft.com/office/drawing/2014/main" id="{84F0F10B-FFAD-4A06-BD18-558924FB1B4B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5" name="Cube 1534">
                  <a:extLst>
                    <a:ext uri="{FF2B5EF4-FFF2-40B4-BE49-F238E27FC236}">
                      <a16:creationId xmlns:a16="http://schemas.microsoft.com/office/drawing/2014/main" id="{306FD8C6-F546-46C3-B32E-706D4D74D63B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36" name="Cube 1535">
                  <a:extLst>
                    <a:ext uri="{FF2B5EF4-FFF2-40B4-BE49-F238E27FC236}">
                      <a16:creationId xmlns:a16="http://schemas.microsoft.com/office/drawing/2014/main" id="{939CB00D-F23E-4988-9776-713C401E5DB4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7" name="Cube 1536">
                  <a:extLst>
                    <a:ext uri="{FF2B5EF4-FFF2-40B4-BE49-F238E27FC236}">
                      <a16:creationId xmlns:a16="http://schemas.microsoft.com/office/drawing/2014/main" id="{AD38D3A8-E5D5-40C3-B965-3129E2F3D182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8" name="Cube 1537">
                  <a:extLst>
                    <a:ext uri="{FF2B5EF4-FFF2-40B4-BE49-F238E27FC236}">
                      <a16:creationId xmlns:a16="http://schemas.microsoft.com/office/drawing/2014/main" id="{B818A267-93DD-4A0E-A59E-A16AB0D8399E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1" name="Group 1440">
                <a:extLst>
                  <a:ext uri="{FF2B5EF4-FFF2-40B4-BE49-F238E27FC236}">
                    <a16:creationId xmlns:a16="http://schemas.microsoft.com/office/drawing/2014/main" id="{7E38FB92-6BF7-4284-B7CD-1D833A08A3D9}"/>
                  </a:ext>
                </a:extLst>
              </p:cNvPr>
              <p:cNvGrpSpPr/>
              <p:nvPr/>
            </p:nvGrpSpPr>
            <p:grpSpPr>
              <a:xfrm>
                <a:off x="2525592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519" name="Cube 1518">
                  <a:extLst>
                    <a:ext uri="{FF2B5EF4-FFF2-40B4-BE49-F238E27FC236}">
                      <a16:creationId xmlns:a16="http://schemas.microsoft.com/office/drawing/2014/main" id="{47F295C1-A620-43B6-AE0B-DE140B10FCED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0" name="Cube 1519">
                  <a:extLst>
                    <a:ext uri="{FF2B5EF4-FFF2-40B4-BE49-F238E27FC236}">
                      <a16:creationId xmlns:a16="http://schemas.microsoft.com/office/drawing/2014/main" id="{E7074DCA-E547-441C-84CC-002781FD2933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1" name="Cube 1520">
                  <a:extLst>
                    <a:ext uri="{FF2B5EF4-FFF2-40B4-BE49-F238E27FC236}">
                      <a16:creationId xmlns:a16="http://schemas.microsoft.com/office/drawing/2014/main" id="{D26C721D-BFC9-42B8-A038-C417892B6AC2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2" name="Cube 1521">
                  <a:extLst>
                    <a:ext uri="{FF2B5EF4-FFF2-40B4-BE49-F238E27FC236}">
                      <a16:creationId xmlns:a16="http://schemas.microsoft.com/office/drawing/2014/main" id="{0DFE23DC-A0F3-41AA-879F-9BC413FCEBF0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3" name="Cube 1522">
                  <a:extLst>
                    <a:ext uri="{FF2B5EF4-FFF2-40B4-BE49-F238E27FC236}">
                      <a16:creationId xmlns:a16="http://schemas.microsoft.com/office/drawing/2014/main" id="{74AC9AAD-0B6A-45D3-9E39-C2DE712F6AB6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24" name="Cube 1523">
                  <a:extLst>
                    <a:ext uri="{FF2B5EF4-FFF2-40B4-BE49-F238E27FC236}">
                      <a16:creationId xmlns:a16="http://schemas.microsoft.com/office/drawing/2014/main" id="{40108B9D-A8B9-47C1-A81B-134B75A27AED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5" name="Cube 1524">
                  <a:extLst>
                    <a:ext uri="{FF2B5EF4-FFF2-40B4-BE49-F238E27FC236}">
                      <a16:creationId xmlns:a16="http://schemas.microsoft.com/office/drawing/2014/main" id="{2A6298D5-34FE-418C-9420-B12C49DEE1A3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26" name="Cube 1525">
                  <a:extLst>
                    <a:ext uri="{FF2B5EF4-FFF2-40B4-BE49-F238E27FC236}">
                      <a16:creationId xmlns:a16="http://schemas.microsoft.com/office/drawing/2014/main" id="{61B3D5B2-86A8-4FFF-95D7-12F35A4A7694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7" name="Cube 1526">
                  <a:extLst>
                    <a:ext uri="{FF2B5EF4-FFF2-40B4-BE49-F238E27FC236}">
                      <a16:creationId xmlns:a16="http://schemas.microsoft.com/office/drawing/2014/main" id="{5F4B303E-72EC-4F43-ACE9-ADEE28094495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8" name="Cube 1527">
                  <a:extLst>
                    <a:ext uri="{FF2B5EF4-FFF2-40B4-BE49-F238E27FC236}">
                      <a16:creationId xmlns:a16="http://schemas.microsoft.com/office/drawing/2014/main" id="{E9CF3FB0-38D2-4748-B896-51F371C3EE74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2" name="Group 1441">
                <a:extLst>
                  <a:ext uri="{FF2B5EF4-FFF2-40B4-BE49-F238E27FC236}">
                    <a16:creationId xmlns:a16="http://schemas.microsoft.com/office/drawing/2014/main" id="{9B0383CF-F719-45FA-A6C3-4A85B4EE87D2}"/>
                  </a:ext>
                </a:extLst>
              </p:cNvPr>
              <p:cNvGrpSpPr/>
              <p:nvPr/>
            </p:nvGrpSpPr>
            <p:grpSpPr>
              <a:xfrm>
                <a:off x="2585436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509" name="Cube 1508">
                  <a:extLst>
                    <a:ext uri="{FF2B5EF4-FFF2-40B4-BE49-F238E27FC236}">
                      <a16:creationId xmlns:a16="http://schemas.microsoft.com/office/drawing/2014/main" id="{84632D9F-F3A3-412A-BC16-4C8818028B21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0" name="Cube 1509">
                  <a:extLst>
                    <a:ext uri="{FF2B5EF4-FFF2-40B4-BE49-F238E27FC236}">
                      <a16:creationId xmlns:a16="http://schemas.microsoft.com/office/drawing/2014/main" id="{567D2A55-8147-402D-821F-AD1B46BED6AA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1" name="Cube 1510">
                  <a:extLst>
                    <a:ext uri="{FF2B5EF4-FFF2-40B4-BE49-F238E27FC236}">
                      <a16:creationId xmlns:a16="http://schemas.microsoft.com/office/drawing/2014/main" id="{A0A0830C-FC84-4558-A246-ABAEDCCC7B8B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2" name="Cube 1511">
                  <a:extLst>
                    <a:ext uri="{FF2B5EF4-FFF2-40B4-BE49-F238E27FC236}">
                      <a16:creationId xmlns:a16="http://schemas.microsoft.com/office/drawing/2014/main" id="{4A7FEB69-9402-4AA8-9E1E-8BA9C94EBB88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3" name="Cube 1512">
                  <a:extLst>
                    <a:ext uri="{FF2B5EF4-FFF2-40B4-BE49-F238E27FC236}">
                      <a16:creationId xmlns:a16="http://schemas.microsoft.com/office/drawing/2014/main" id="{B46BA81D-4479-45F0-9C49-83D44ABED5FE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14" name="Cube 1513">
                  <a:extLst>
                    <a:ext uri="{FF2B5EF4-FFF2-40B4-BE49-F238E27FC236}">
                      <a16:creationId xmlns:a16="http://schemas.microsoft.com/office/drawing/2014/main" id="{BD68E486-6D73-4990-9DA3-841341A1CD5A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5" name="Cube 1514">
                  <a:extLst>
                    <a:ext uri="{FF2B5EF4-FFF2-40B4-BE49-F238E27FC236}">
                      <a16:creationId xmlns:a16="http://schemas.microsoft.com/office/drawing/2014/main" id="{02BDA270-72CF-4549-8F93-755FF22EFD37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16" name="Cube 1515">
                  <a:extLst>
                    <a:ext uri="{FF2B5EF4-FFF2-40B4-BE49-F238E27FC236}">
                      <a16:creationId xmlns:a16="http://schemas.microsoft.com/office/drawing/2014/main" id="{DB6597CF-B697-460B-84BE-9BD9915AC686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7" name="Cube 1516">
                  <a:extLst>
                    <a:ext uri="{FF2B5EF4-FFF2-40B4-BE49-F238E27FC236}">
                      <a16:creationId xmlns:a16="http://schemas.microsoft.com/office/drawing/2014/main" id="{0D0D8144-D499-4C9B-B598-2F943329FAD8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8" name="Cube 1517">
                  <a:extLst>
                    <a:ext uri="{FF2B5EF4-FFF2-40B4-BE49-F238E27FC236}">
                      <a16:creationId xmlns:a16="http://schemas.microsoft.com/office/drawing/2014/main" id="{02F518FB-03CA-473E-B4F9-C2DA61A5298F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3" name="Group 1442">
                <a:extLst>
                  <a:ext uri="{FF2B5EF4-FFF2-40B4-BE49-F238E27FC236}">
                    <a16:creationId xmlns:a16="http://schemas.microsoft.com/office/drawing/2014/main" id="{96FD0A04-9D58-4CDB-AFB7-2DBC158DCA51}"/>
                  </a:ext>
                </a:extLst>
              </p:cNvPr>
              <p:cNvGrpSpPr/>
              <p:nvPr/>
            </p:nvGrpSpPr>
            <p:grpSpPr>
              <a:xfrm>
                <a:off x="2648080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499" name="Cube 1498">
                  <a:extLst>
                    <a:ext uri="{FF2B5EF4-FFF2-40B4-BE49-F238E27FC236}">
                      <a16:creationId xmlns:a16="http://schemas.microsoft.com/office/drawing/2014/main" id="{F42430CD-BAD1-4ADE-8D1A-BCFEEC9A5EE4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0" name="Cube 1499">
                  <a:extLst>
                    <a:ext uri="{FF2B5EF4-FFF2-40B4-BE49-F238E27FC236}">
                      <a16:creationId xmlns:a16="http://schemas.microsoft.com/office/drawing/2014/main" id="{ECCAD679-7CC4-4655-92FE-8A48D1A061E6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1" name="Cube 1500">
                  <a:extLst>
                    <a:ext uri="{FF2B5EF4-FFF2-40B4-BE49-F238E27FC236}">
                      <a16:creationId xmlns:a16="http://schemas.microsoft.com/office/drawing/2014/main" id="{7305FD87-EA2E-41B0-AB4F-F045CB31ECDB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2" name="Cube 1501">
                  <a:extLst>
                    <a:ext uri="{FF2B5EF4-FFF2-40B4-BE49-F238E27FC236}">
                      <a16:creationId xmlns:a16="http://schemas.microsoft.com/office/drawing/2014/main" id="{1660BAD2-D77D-46C5-BB9E-011BFB22FB7D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3" name="Cube 1502">
                  <a:extLst>
                    <a:ext uri="{FF2B5EF4-FFF2-40B4-BE49-F238E27FC236}">
                      <a16:creationId xmlns:a16="http://schemas.microsoft.com/office/drawing/2014/main" id="{CD0451FC-CF47-416B-B518-ECFF2B322E67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04" name="Cube 1503">
                  <a:extLst>
                    <a:ext uri="{FF2B5EF4-FFF2-40B4-BE49-F238E27FC236}">
                      <a16:creationId xmlns:a16="http://schemas.microsoft.com/office/drawing/2014/main" id="{ADCFDEC7-08CB-4A32-9FD3-D2B3E8136130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5" name="Cube 1504">
                  <a:extLst>
                    <a:ext uri="{FF2B5EF4-FFF2-40B4-BE49-F238E27FC236}">
                      <a16:creationId xmlns:a16="http://schemas.microsoft.com/office/drawing/2014/main" id="{8CB558BB-669E-4A73-80C4-DCF75396596F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06" name="Cube 1505">
                  <a:extLst>
                    <a:ext uri="{FF2B5EF4-FFF2-40B4-BE49-F238E27FC236}">
                      <a16:creationId xmlns:a16="http://schemas.microsoft.com/office/drawing/2014/main" id="{32D156C0-394F-4561-BD38-388D844E1AD9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7" name="Cube 1506">
                  <a:extLst>
                    <a:ext uri="{FF2B5EF4-FFF2-40B4-BE49-F238E27FC236}">
                      <a16:creationId xmlns:a16="http://schemas.microsoft.com/office/drawing/2014/main" id="{D4DDD306-D998-490D-B4F9-E050A29B112A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8" name="Cube 1507">
                  <a:extLst>
                    <a:ext uri="{FF2B5EF4-FFF2-40B4-BE49-F238E27FC236}">
                      <a16:creationId xmlns:a16="http://schemas.microsoft.com/office/drawing/2014/main" id="{C6729C14-914D-48F8-B5D6-0F5445D36651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4" name="Group 1443">
                <a:extLst>
                  <a:ext uri="{FF2B5EF4-FFF2-40B4-BE49-F238E27FC236}">
                    <a16:creationId xmlns:a16="http://schemas.microsoft.com/office/drawing/2014/main" id="{40168954-98BD-4209-8783-B3081C607757}"/>
                  </a:ext>
                </a:extLst>
              </p:cNvPr>
              <p:cNvGrpSpPr/>
              <p:nvPr/>
            </p:nvGrpSpPr>
            <p:grpSpPr>
              <a:xfrm>
                <a:off x="2707925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489" name="Cube 1488">
                  <a:extLst>
                    <a:ext uri="{FF2B5EF4-FFF2-40B4-BE49-F238E27FC236}">
                      <a16:creationId xmlns:a16="http://schemas.microsoft.com/office/drawing/2014/main" id="{F9220E67-40BB-40D1-968A-B4AFE82FB566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0" name="Cube 1489">
                  <a:extLst>
                    <a:ext uri="{FF2B5EF4-FFF2-40B4-BE49-F238E27FC236}">
                      <a16:creationId xmlns:a16="http://schemas.microsoft.com/office/drawing/2014/main" id="{1D07CF91-1DCC-4C4A-AC55-CB17E9490EB0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1" name="Cube 1490">
                  <a:extLst>
                    <a:ext uri="{FF2B5EF4-FFF2-40B4-BE49-F238E27FC236}">
                      <a16:creationId xmlns:a16="http://schemas.microsoft.com/office/drawing/2014/main" id="{349F4F37-4C48-4706-974B-C2A76DA2C823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2" name="Cube 1491">
                  <a:extLst>
                    <a:ext uri="{FF2B5EF4-FFF2-40B4-BE49-F238E27FC236}">
                      <a16:creationId xmlns:a16="http://schemas.microsoft.com/office/drawing/2014/main" id="{BE3A3098-66B5-4943-B5B6-58A13B8F7287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3" name="Cube 1492">
                  <a:extLst>
                    <a:ext uri="{FF2B5EF4-FFF2-40B4-BE49-F238E27FC236}">
                      <a16:creationId xmlns:a16="http://schemas.microsoft.com/office/drawing/2014/main" id="{143158B9-821D-4B40-9C1A-8ED1B1850A16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94" name="Cube 1493">
                  <a:extLst>
                    <a:ext uri="{FF2B5EF4-FFF2-40B4-BE49-F238E27FC236}">
                      <a16:creationId xmlns:a16="http://schemas.microsoft.com/office/drawing/2014/main" id="{2EECD266-A2EB-45EC-8995-CC363146C8C5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5" name="Cube 1494">
                  <a:extLst>
                    <a:ext uri="{FF2B5EF4-FFF2-40B4-BE49-F238E27FC236}">
                      <a16:creationId xmlns:a16="http://schemas.microsoft.com/office/drawing/2014/main" id="{0338C5D3-7789-4CA5-A7C5-1B1061975155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96" name="Cube 1495">
                  <a:extLst>
                    <a:ext uri="{FF2B5EF4-FFF2-40B4-BE49-F238E27FC236}">
                      <a16:creationId xmlns:a16="http://schemas.microsoft.com/office/drawing/2014/main" id="{9AD2EA9F-1C5D-46E3-8DD2-1686B68B0153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7" name="Cube 1496">
                  <a:extLst>
                    <a:ext uri="{FF2B5EF4-FFF2-40B4-BE49-F238E27FC236}">
                      <a16:creationId xmlns:a16="http://schemas.microsoft.com/office/drawing/2014/main" id="{C3B8BFF9-CEF3-4447-B755-5A317D035DBD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8" name="Cube 1497">
                  <a:extLst>
                    <a:ext uri="{FF2B5EF4-FFF2-40B4-BE49-F238E27FC236}">
                      <a16:creationId xmlns:a16="http://schemas.microsoft.com/office/drawing/2014/main" id="{4001BEDE-F243-440D-867A-D1140B669F94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5" name="Group 1444">
                <a:extLst>
                  <a:ext uri="{FF2B5EF4-FFF2-40B4-BE49-F238E27FC236}">
                    <a16:creationId xmlns:a16="http://schemas.microsoft.com/office/drawing/2014/main" id="{2485073C-8145-4060-ACEE-41BB0B315804}"/>
                  </a:ext>
                </a:extLst>
              </p:cNvPr>
              <p:cNvGrpSpPr/>
              <p:nvPr/>
            </p:nvGrpSpPr>
            <p:grpSpPr>
              <a:xfrm>
                <a:off x="2769862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479" name="Cube 1478">
                  <a:extLst>
                    <a:ext uri="{FF2B5EF4-FFF2-40B4-BE49-F238E27FC236}">
                      <a16:creationId xmlns:a16="http://schemas.microsoft.com/office/drawing/2014/main" id="{18E5E6C3-2C20-4698-A0B2-80B3C7FBF111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0" name="Cube 1479">
                  <a:extLst>
                    <a:ext uri="{FF2B5EF4-FFF2-40B4-BE49-F238E27FC236}">
                      <a16:creationId xmlns:a16="http://schemas.microsoft.com/office/drawing/2014/main" id="{503690BB-CF5E-4C4C-8501-EF9E0C37054F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1" name="Cube 1480">
                  <a:extLst>
                    <a:ext uri="{FF2B5EF4-FFF2-40B4-BE49-F238E27FC236}">
                      <a16:creationId xmlns:a16="http://schemas.microsoft.com/office/drawing/2014/main" id="{93AEBCAB-2ADB-4D89-8D60-8E46C636C17C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2" name="Cube 1481">
                  <a:extLst>
                    <a:ext uri="{FF2B5EF4-FFF2-40B4-BE49-F238E27FC236}">
                      <a16:creationId xmlns:a16="http://schemas.microsoft.com/office/drawing/2014/main" id="{6E33AA16-B229-4E51-9C2D-BF3CB5ADF49E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3" name="Cube 1482">
                  <a:extLst>
                    <a:ext uri="{FF2B5EF4-FFF2-40B4-BE49-F238E27FC236}">
                      <a16:creationId xmlns:a16="http://schemas.microsoft.com/office/drawing/2014/main" id="{EF7CE69A-6EA8-47C4-AAA3-61552057DFEE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84" name="Cube 1483">
                  <a:extLst>
                    <a:ext uri="{FF2B5EF4-FFF2-40B4-BE49-F238E27FC236}">
                      <a16:creationId xmlns:a16="http://schemas.microsoft.com/office/drawing/2014/main" id="{EC40BE54-AE94-4A5C-80B6-5309C0CFE087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5" name="Cube 1484">
                  <a:extLst>
                    <a:ext uri="{FF2B5EF4-FFF2-40B4-BE49-F238E27FC236}">
                      <a16:creationId xmlns:a16="http://schemas.microsoft.com/office/drawing/2014/main" id="{83B0F6D4-0AB9-47C9-9C1B-49167CA63D95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86" name="Cube 1485">
                  <a:extLst>
                    <a:ext uri="{FF2B5EF4-FFF2-40B4-BE49-F238E27FC236}">
                      <a16:creationId xmlns:a16="http://schemas.microsoft.com/office/drawing/2014/main" id="{240F460E-2E98-463B-BD7B-3C4BCBB1D7A6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7" name="Cube 1486">
                  <a:extLst>
                    <a:ext uri="{FF2B5EF4-FFF2-40B4-BE49-F238E27FC236}">
                      <a16:creationId xmlns:a16="http://schemas.microsoft.com/office/drawing/2014/main" id="{0AEB0F9D-2237-4270-8461-75CBFC6EE632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8" name="Cube 1487">
                  <a:extLst>
                    <a:ext uri="{FF2B5EF4-FFF2-40B4-BE49-F238E27FC236}">
                      <a16:creationId xmlns:a16="http://schemas.microsoft.com/office/drawing/2014/main" id="{1D66CB18-91D5-4FCB-8FCD-ABFC120657D1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6" name="Group 1445">
                <a:extLst>
                  <a:ext uri="{FF2B5EF4-FFF2-40B4-BE49-F238E27FC236}">
                    <a16:creationId xmlns:a16="http://schemas.microsoft.com/office/drawing/2014/main" id="{01BF6CC0-0EFB-496F-AD84-F00EFD76ED13}"/>
                  </a:ext>
                </a:extLst>
              </p:cNvPr>
              <p:cNvGrpSpPr/>
              <p:nvPr/>
            </p:nvGrpSpPr>
            <p:grpSpPr>
              <a:xfrm>
                <a:off x="2830257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469" name="Cube 1468">
                  <a:extLst>
                    <a:ext uri="{FF2B5EF4-FFF2-40B4-BE49-F238E27FC236}">
                      <a16:creationId xmlns:a16="http://schemas.microsoft.com/office/drawing/2014/main" id="{503821ED-93E8-4B3F-87F5-8411841425D6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0" name="Cube 1469">
                  <a:extLst>
                    <a:ext uri="{FF2B5EF4-FFF2-40B4-BE49-F238E27FC236}">
                      <a16:creationId xmlns:a16="http://schemas.microsoft.com/office/drawing/2014/main" id="{74749B02-A55E-4075-9CD3-5A46DAAA6A63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1" name="Cube 1470">
                  <a:extLst>
                    <a:ext uri="{FF2B5EF4-FFF2-40B4-BE49-F238E27FC236}">
                      <a16:creationId xmlns:a16="http://schemas.microsoft.com/office/drawing/2014/main" id="{DB31A4BD-76FE-49DC-B05F-CD11FA3E28C4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2" name="Cube 1471">
                  <a:extLst>
                    <a:ext uri="{FF2B5EF4-FFF2-40B4-BE49-F238E27FC236}">
                      <a16:creationId xmlns:a16="http://schemas.microsoft.com/office/drawing/2014/main" id="{EC9D2884-73D7-4FAD-9043-F4E6B6381F0C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3" name="Cube 1472">
                  <a:extLst>
                    <a:ext uri="{FF2B5EF4-FFF2-40B4-BE49-F238E27FC236}">
                      <a16:creationId xmlns:a16="http://schemas.microsoft.com/office/drawing/2014/main" id="{62EAF3D9-95F0-44B1-819A-BA2FF8A77FD3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74" name="Cube 1473">
                  <a:extLst>
                    <a:ext uri="{FF2B5EF4-FFF2-40B4-BE49-F238E27FC236}">
                      <a16:creationId xmlns:a16="http://schemas.microsoft.com/office/drawing/2014/main" id="{D0FE50A1-AF51-47D9-86D0-B1F747CC8719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5" name="Cube 1474">
                  <a:extLst>
                    <a:ext uri="{FF2B5EF4-FFF2-40B4-BE49-F238E27FC236}">
                      <a16:creationId xmlns:a16="http://schemas.microsoft.com/office/drawing/2014/main" id="{72D54368-DCB6-4F5E-98BC-D29CC0C58FA5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76" name="Cube 1475">
                  <a:extLst>
                    <a:ext uri="{FF2B5EF4-FFF2-40B4-BE49-F238E27FC236}">
                      <a16:creationId xmlns:a16="http://schemas.microsoft.com/office/drawing/2014/main" id="{8C08BFDD-3227-45CB-A2EB-E31937933D3D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7" name="Cube 1476">
                  <a:extLst>
                    <a:ext uri="{FF2B5EF4-FFF2-40B4-BE49-F238E27FC236}">
                      <a16:creationId xmlns:a16="http://schemas.microsoft.com/office/drawing/2014/main" id="{CAD6E74C-C99D-4733-8478-854F0BBAE1A9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8" name="Cube 1477">
                  <a:extLst>
                    <a:ext uri="{FF2B5EF4-FFF2-40B4-BE49-F238E27FC236}">
                      <a16:creationId xmlns:a16="http://schemas.microsoft.com/office/drawing/2014/main" id="{6576CF44-A06A-47F3-97E8-B2B76CA09BD7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7" name="Group 1446">
                <a:extLst>
                  <a:ext uri="{FF2B5EF4-FFF2-40B4-BE49-F238E27FC236}">
                    <a16:creationId xmlns:a16="http://schemas.microsoft.com/office/drawing/2014/main" id="{454D6D2F-0C7A-419D-B16A-643AD56D7064}"/>
                  </a:ext>
                </a:extLst>
              </p:cNvPr>
              <p:cNvGrpSpPr/>
              <p:nvPr/>
            </p:nvGrpSpPr>
            <p:grpSpPr>
              <a:xfrm>
                <a:off x="2891644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459" name="Cube 1458">
                  <a:extLst>
                    <a:ext uri="{FF2B5EF4-FFF2-40B4-BE49-F238E27FC236}">
                      <a16:creationId xmlns:a16="http://schemas.microsoft.com/office/drawing/2014/main" id="{5B4F827A-68E1-4E6C-B574-852EE9E77219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0" name="Cube 1459">
                  <a:extLst>
                    <a:ext uri="{FF2B5EF4-FFF2-40B4-BE49-F238E27FC236}">
                      <a16:creationId xmlns:a16="http://schemas.microsoft.com/office/drawing/2014/main" id="{1133C240-87E2-4819-9E0A-0D1D87BCD28A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1" name="Cube 1460">
                  <a:extLst>
                    <a:ext uri="{FF2B5EF4-FFF2-40B4-BE49-F238E27FC236}">
                      <a16:creationId xmlns:a16="http://schemas.microsoft.com/office/drawing/2014/main" id="{18F75C0C-7597-48F9-A500-EDD9F7F1677F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2" name="Cube 1461">
                  <a:extLst>
                    <a:ext uri="{FF2B5EF4-FFF2-40B4-BE49-F238E27FC236}">
                      <a16:creationId xmlns:a16="http://schemas.microsoft.com/office/drawing/2014/main" id="{3EFF077B-1575-4308-9CCA-7C724FA99A7E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3" name="Cube 1462">
                  <a:extLst>
                    <a:ext uri="{FF2B5EF4-FFF2-40B4-BE49-F238E27FC236}">
                      <a16:creationId xmlns:a16="http://schemas.microsoft.com/office/drawing/2014/main" id="{C3EF00E1-8097-4D96-9350-362DBD391B41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64" name="Cube 1463">
                  <a:extLst>
                    <a:ext uri="{FF2B5EF4-FFF2-40B4-BE49-F238E27FC236}">
                      <a16:creationId xmlns:a16="http://schemas.microsoft.com/office/drawing/2014/main" id="{2BB3FEFD-60EB-4C80-9EA0-0A8F489EF3C2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5" name="Cube 1464">
                  <a:extLst>
                    <a:ext uri="{FF2B5EF4-FFF2-40B4-BE49-F238E27FC236}">
                      <a16:creationId xmlns:a16="http://schemas.microsoft.com/office/drawing/2014/main" id="{8D9DBA94-EDEC-4D1D-9AC4-E973E3B6E2F4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66" name="Cube 1465">
                  <a:extLst>
                    <a:ext uri="{FF2B5EF4-FFF2-40B4-BE49-F238E27FC236}">
                      <a16:creationId xmlns:a16="http://schemas.microsoft.com/office/drawing/2014/main" id="{01ED03DE-E98D-49D0-A9B4-9799D20DB55D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7" name="Cube 1466">
                  <a:extLst>
                    <a:ext uri="{FF2B5EF4-FFF2-40B4-BE49-F238E27FC236}">
                      <a16:creationId xmlns:a16="http://schemas.microsoft.com/office/drawing/2014/main" id="{192D4BDF-B6B8-4D79-9508-A9E88A6C0D97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8" name="Cube 1467">
                  <a:extLst>
                    <a:ext uri="{FF2B5EF4-FFF2-40B4-BE49-F238E27FC236}">
                      <a16:creationId xmlns:a16="http://schemas.microsoft.com/office/drawing/2014/main" id="{22880744-7F25-485D-872B-6A43B400E7AF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8" name="Group 1447">
                <a:extLst>
                  <a:ext uri="{FF2B5EF4-FFF2-40B4-BE49-F238E27FC236}">
                    <a16:creationId xmlns:a16="http://schemas.microsoft.com/office/drawing/2014/main" id="{5C9DFBC2-DCB1-4A97-B663-42B63D42311A}"/>
                  </a:ext>
                </a:extLst>
              </p:cNvPr>
              <p:cNvGrpSpPr/>
              <p:nvPr/>
            </p:nvGrpSpPr>
            <p:grpSpPr>
              <a:xfrm>
                <a:off x="2952039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449" name="Cube 1448">
                  <a:extLst>
                    <a:ext uri="{FF2B5EF4-FFF2-40B4-BE49-F238E27FC236}">
                      <a16:creationId xmlns:a16="http://schemas.microsoft.com/office/drawing/2014/main" id="{A889D916-D36A-42D9-B858-0065527AA10E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0" name="Cube 1449">
                  <a:extLst>
                    <a:ext uri="{FF2B5EF4-FFF2-40B4-BE49-F238E27FC236}">
                      <a16:creationId xmlns:a16="http://schemas.microsoft.com/office/drawing/2014/main" id="{4A3F644F-42E3-430A-9CB0-B15F98B51665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1" name="Cube 1450">
                  <a:extLst>
                    <a:ext uri="{FF2B5EF4-FFF2-40B4-BE49-F238E27FC236}">
                      <a16:creationId xmlns:a16="http://schemas.microsoft.com/office/drawing/2014/main" id="{9459565A-E70B-40DA-82BD-B39CFBB45634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2" name="Cube 1451">
                  <a:extLst>
                    <a:ext uri="{FF2B5EF4-FFF2-40B4-BE49-F238E27FC236}">
                      <a16:creationId xmlns:a16="http://schemas.microsoft.com/office/drawing/2014/main" id="{510C2015-2001-4A9E-8152-A450739EF162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3" name="Cube 1452">
                  <a:extLst>
                    <a:ext uri="{FF2B5EF4-FFF2-40B4-BE49-F238E27FC236}">
                      <a16:creationId xmlns:a16="http://schemas.microsoft.com/office/drawing/2014/main" id="{29E2BF98-25E5-4365-BDE7-AC2690DDC44A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54" name="Cube 1453">
                  <a:extLst>
                    <a:ext uri="{FF2B5EF4-FFF2-40B4-BE49-F238E27FC236}">
                      <a16:creationId xmlns:a16="http://schemas.microsoft.com/office/drawing/2014/main" id="{5EB16B28-35EF-4602-8470-75E381396661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5" name="Cube 1454">
                  <a:extLst>
                    <a:ext uri="{FF2B5EF4-FFF2-40B4-BE49-F238E27FC236}">
                      <a16:creationId xmlns:a16="http://schemas.microsoft.com/office/drawing/2014/main" id="{3460CF60-3121-424A-B158-C9D7B6F689A1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56" name="Cube 1455">
                  <a:extLst>
                    <a:ext uri="{FF2B5EF4-FFF2-40B4-BE49-F238E27FC236}">
                      <a16:creationId xmlns:a16="http://schemas.microsoft.com/office/drawing/2014/main" id="{004F3844-BB26-4B66-93CE-EDCE2B45FCA7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7" name="Cube 1456">
                  <a:extLst>
                    <a:ext uri="{FF2B5EF4-FFF2-40B4-BE49-F238E27FC236}">
                      <a16:creationId xmlns:a16="http://schemas.microsoft.com/office/drawing/2014/main" id="{398F324A-DC56-417F-832F-CAA809CAD1DA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8" name="Cube 1457">
                  <a:extLst>
                    <a:ext uri="{FF2B5EF4-FFF2-40B4-BE49-F238E27FC236}">
                      <a16:creationId xmlns:a16="http://schemas.microsoft.com/office/drawing/2014/main" id="{6DE6513D-D5BA-452C-8BA1-34482D0573C6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48" name="Group 1647">
              <a:extLst>
                <a:ext uri="{FF2B5EF4-FFF2-40B4-BE49-F238E27FC236}">
                  <a16:creationId xmlns:a16="http://schemas.microsoft.com/office/drawing/2014/main" id="{6F925AD1-6282-4EE3-9733-6E709E67E76F}"/>
                </a:ext>
              </a:extLst>
            </p:cNvPr>
            <p:cNvGrpSpPr/>
            <p:nvPr/>
          </p:nvGrpSpPr>
          <p:grpSpPr>
            <a:xfrm>
              <a:off x="2307920" y="6182359"/>
              <a:ext cx="571570" cy="492296"/>
              <a:chOff x="2403919" y="3447393"/>
              <a:chExt cx="631797" cy="609600"/>
            </a:xfrm>
          </p:grpSpPr>
          <p:grpSp>
            <p:nvGrpSpPr>
              <p:cNvPr id="1649" name="Group 1648">
                <a:extLst>
                  <a:ext uri="{FF2B5EF4-FFF2-40B4-BE49-F238E27FC236}">
                    <a16:creationId xmlns:a16="http://schemas.microsoft.com/office/drawing/2014/main" id="{C4181CEB-86E5-4922-B75E-545D793AE5C5}"/>
                  </a:ext>
                </a:extLst>
              </p:cNvPr>
              <p:cNvGrpSpPr/>
              <p:nvPr/>
            </p:nvGrpSpPr>
            <p:grpSpPr>
              <a:xfrm>
                <a:off x="2403919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749" name="Cube 1748">
                  <a:extLst>
                    <a:ext uri="{FF2B5EF4-FFF2-40B4-BE49-F238E27FC236}">
                      <a16:creationId xmlns:a16="http://schemas.microsoft.com/office/drawing/2014/main" id="{C1E718CE-7452-4232-A163-5F9EDD45C22E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0" name="Cube 1749">
                  <a:extLst>
                    <a:ext uri="{FF2B5EF4-FFF2-40B4-BE49-F238E27FC236}">
                      <a16:creationId xmlns:a16="http://schemas.microsoft.com/office/drawing/2014/main" id="{3A446195-5263-4669-9E6C-CF1D93A84784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1" name="Cube 1750">
                  <a:extLst>
                    <a:ext uri="{FF2B5EF4-FFF2-40B4-BE49-F238E27FC236}">
                      <a16:creationId xmlns:a16="http://schemas.microsoft.com/office/drawing/2014/main" id="{E1811A44-130F-409D-8391-8F5F1F7C06DA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2" name="Cube 1751">
                  <a:extLst>
                    <a:ext uri="{FF2B5EF4-FFF2-40B4-BE49-F238E27FC236}">
                      <a16:creationId xmlns:a16="http://schemas.microsoft.com/office/drawing/2014/main" id="{B1A0D152-D65C-42AE-ADDA-F6C640956E0A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3" name="Cube 1752">
                  <a:extLst>
                    <a:ext uri="{FF2B5EF4-FFF2-40B4-BE49-F238E27FC236}">
                      <a16:creationId xmlns:a16="http://schemas.microsoft.com/office/drawing/2014/main" id="{8EACEF8C-0104-4945-BF48-50B96A6FBFE8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54" name="Cube 1753">
                  <a:extLst>
                    <a:ext uri="{FF2B5EF4-FFF2-40B4-BE49-F238E27FC236}">
                      <a16:creationId xmlns:a16="http://schemas.microsoft.com/office/drawing/2014/main" id="{D7933815-BD43-4180-BC60-029B30784AE0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5" name="Cube 1754">
                  <a:extLst>
                    <a:ext uri="{FF2B5EF4-FFF2-40B4-BE49-F238E27FC236}">
                      <a16:creationId xmlns:a16="http://schemas.microsoft.com/office/drawing/2014/main" id="{B15024CD-45A6-44BD-A757-B8C1AE1E553B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56" name="Cube 1755">
                  <a:extLst>
                    <a:ext uri="{FF2B5EF4-FFF2-40B4-BE49-F238E27FC236}">
                      <a16:creationId xmlns:a16="http://schemas.microsoft.com/office/drawing/2014/main" id="{E291EA6E-A2EA-4429-8656-E90F48269B27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7" name="Cube 1756">
                  <a:extLst>
                    <a:ext uri="{FF2B5EF4-FFF2-40B4-BE49-F238E27FC236}">
                      <a16:creationId xmlns:a16="http://schemas.microsoft.com/office/drawing/2014/main" id="{D73EB110-9FCC-494E-9C0E-FCFC88588D75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8" name="Cube 1757">
                  <a:extLst>
                    <a:ext uri="{FF2B5EF4-FFF2-40B4-BE49-F238E27FC236}">
                      <a16:creationId xmlns:a16="http://schemas.microsoft.com/office/drawing/2014/main" id="{08B4CCF8-15E7-4E6F-90A5-AAB784CAB736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50" name="Group 1649">
                <a:extLst>
                  <a:ext uri="{FF2B5EF4-FFF2-40B4-BE49-F238E27FC236}">
                    <a16:creationId xmlns:a16="http://schemas.microsoft.com/office/drawing/2014/main" id="{5FAE2696-7D46-4D42-A6BF-FF9E7BBC7163}"/>
                  </a:ext>
                </a:extLst>
              </p:cNvPr>
              <p:cNvGrpSpPr/>
              <p:nvPr/>
            </p:nvGrpSpPr>
            <p:grpSpPr>
              <a:xfrm>
                <a:off x="2463764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739" name="Cube 1738">
                  <a:extLst>
                    <a:ext uri="{FF2B5EF4-FFF2-40B4-BE49-F238E27FC236}">
                      <a16:creationId xmlns:a16="http://schemas.microsoft.com/office/drawing/2014/main" id="{28AFD09B-2EDF-4D91-91CA-62EA9C1BEC2C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0" name="Cube 1739">
                  <a:extLst>
                    <a:ext uri="{FF2B5EF4-FFF2-40B4-BE49-F238E27FC236}">
                      <a16:creationId xmlns:a16="http://schemas.microsoft.com/office/drawing/2014/main" id="{8809808E-B6BE-4E0C-B39C-23688BE42506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1" name="Cube 1740">
                  <a:extLst>
                    <a:ext uri="{FF2B5EF4-FFF2-40B4-BE49-F238E27FC236}">
                      <a16:creationId xmlns:a16="http://schemas.microsoft.com/office/drawing/2014/main" id="{79591B92-C072-4F81-9210-E2221BA20163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2" name="Cube 1741">
                  <a:extLst>
                    <a:ext uri="{FF2B5EF4-FFF2-40B4-BE49-F238E27FC236}">
                      <a16:creationId xmlns:a16="http://schemas.microsoft.com/office/drawing/2014/main" id="{FDF67FBA-8A62-41BE-B38A-8D6004EE9805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3" name="Cube 1742">
                  <a:extLst>
                    <a:ext uri="{FF2B5EF4-FFF2-40B4-BE49-F238E27FC236}">
                      <a16:creationId xmlns:a16="http://schemas.microsoft.com/office/drawing/2014/main" id="{3203CB86-A32F-4429-9383-4FBB984806EB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44" name="Cube 1743">
                  <a:extLst>
                    <a:ext uri="{FF2B5EF4-FFF2-40B4-BE49-F238E27FC236}">
                      <a16:creationId xmlns:a16="http://schemas.microsoft.com/office/drawing/2014/main" id="{E5D1B342-5AC0-4E76-A0DC-122FACD45135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5" name="Cube 1744">
                  <a:extLst>
                    <a:ext uri="{FF2B5EF4-FFF2-40B4-BE49-F238E27FC236}">
                      <a16:creationId xmlns:a16="http://schemas.microsoft.com/office/drawing/2014/main" id="{E451C387-0F79-4598-9F3E-7E7EE24AC624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46" name="Cube 1745">
                  <a:extLst>
                    <a:ext uri="{FF2B5EF4-FFF2-40B4-BE49-F238E27FC236}">
                      <a16:creationId xmlns:a16="http://schemas.microsoft.com/office/drawing/2014/main" id="{09748A13-0544-47FC-8DC6-8E16DCF33B36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7" name="Cube 1746">
                  <a:extLst>
                    <a:ext uri="{FF2B5EF4-FFF2-40B4-BE49-F238E27FC236}">
                      <a16:creationId xmlns:a16="http://schemas.microsoft.com/office/drawing/2014/main" id="{6F4D76A2-8C28-48DB-A9D1-E43B0A8AC19F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8" name="Cube 1747">
                  <a:extLst>
                    <a:ext uri="{FF2B5EF4-FFF2-40B4-BE49-F238E27FC236}">
                      <a16:creationId xmlns:a16="http://schemas.microsoft.com/office/drawing/2014/main" id="{D927D9FB-F6C6-40F7-8705-FDA60AC09AAF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51" name="Group 1650">
                <a:extLst>
                  <a:ext uri="{FF2B5EF4-FFF2-40B4-BE49-F238E27FC236}">
                    <a16:creationId xmlns:a16="http://schemas.microsoft.com/office/drawing/2014/main" id="{0CA15D07-148F-405E-AD0A-D27D595064C9}"/>
                  </a:ext>
                </a:extLst>
              </p:cNvPr>
              <p:cNvGrpSpPr/>
              <p:nvPr/>
            </p:nvGrpSpPr>
            <p:grpSpPr>
              <a:xfrm>
                <a:off x="2525592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729" name="Cube 1728">
                  <a:extLst>
                    <a:ext uri="{FF2B5EF4-FFF2-40B4-BE49-F238E27FC236}">
                      <a16:creationId xmlns:a16="http://schemas.microsoft.com/office/drawing/2014/main" id="{6230E0C4-60F8-470D-82F3-A20B05361EB7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0" name="Cube 1729">
                  <a:extLst>
                    <a:ext uri="{FF2B5EF4-FFF2-40B4-BE49-F238E27FC236}">
                      <a16:creationId xmlns:a16="http://schemas.microsoft.com/office/drawing/2014/main" id="{A1C2F0B6-05E9-4391-B0A1-75B688C3EE65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1" name="Cube 1730">
                  <a:extLst>
                    <a:ext uri="{FF2B5EF4-FFF2-40B4-BE49-F238E27FC236}">
                      <a16:creationId xmlns:a16="http://schemas.microsoft.com/office/drawing/2014/main" id="{1739AEDE-BB2C-40BB-8491-5B9AD78D78D9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2" name="Cube 1731">
                  <a:extLst>
                    <a:ext uri="{FF2B5EF4-FFF2-40B4-BE49-F238E27FC236}">
                      <a16:creationId xmlns:a16="http://schemas.microsoft.com/office/drawing/2014/main" id="{4500F6F2-3C96-4207-8073-9D1384135232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3" name="Cube 1732">
                  <a:extLst>
                    <a:ext uri="{FF2B5EF4-FFF2-40B4-BE49-F238E27FC236}">
                      <a16:creationId xmlns:a16="http://schemas.microsoft.com/office/drawing/2014/main" id="{BB3B7928-DC99-4945-8DC1-F8F750037BB9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34" name="Cube 1733">
                  <a:extLst>
                    <a:ext uri="{FF2B5EF4-FFF2-40B4-BE49-F238E27FC236}">
                      <a16:creationId xmlns:a16="http://schemas.microsoft.com/office/drawing/2014/main" id="{720CEBF7-2442-469A-8439-1841D38E7B8F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5" name="Cube 1734">
                  <a:extLst>
                    <a:ext uri="{FF2B5EF4-FFF2-40B4-BE49-F238E27FC236}">
                      <a16:creationId xmlns:a16="http://schemas.microsoft.com/office/drawing/2014/main" id="{DDC42F9F-2DE6-4507-B205-183B2E5E2D41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36" name="Cube 1735">
                  <a:extLst>
                    <a:ext uri="{FF2B5EF4-FFF2-40B4-BE49-F238E27FC236}">
                      <a16:creationId xmlns:a16="http://schemas.microsoft.com/office/drawing/2014/main" id="{D36D7327-6746-4AF5-A413-139EAA86427A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7" name="Cube 1736">
                  <a:extLst>
                    <a:ext uri="{FF2B5EF4-FFF2-40B4-BE49-F238E27FC236}">
                      <a16:creationId xmlns:a16="http://schemas.microsoft.com/office/drawing/2014/main" id="{EAE8B412-AB76-4E89-AED4-B189C6C95098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8" name="Cube 1737">
                  <a:extLst>
                    <a:ext uri="{FF2B5EF4-FFF2-40B4-BE49-F238E27FC236}">
                      <a16:creationId xmlns:a16="http://schemas.microsoft.com/office/drawing/2014/main" id="{903A18F9-209B-4876-B6A4-6A0B2CF1F287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52" name="Group 1651">
                <a:extLst>
                  <a:ext uri="{FF2B5EF4-FFF2-40B4-BE49-F238E27FC236}">
                    <a16:creationId xmlns:a16="http://schemas.microsoft.com/office/drawing/2014/main" id="{3BF05EF1-8273-4928-BD74-11E84B2B0D70}"/>
                  </a:ext>
                </a:extLst>
              </p:cNvPr>
              <p:cNvGrpSpPr/>
              <p:nvPr/>
            </p:nvGrpSpPr>
            <p:grpSpPr>
              <a:xfrm>
                <a:off x="2585436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719" name="Cube 1718">
                  <a:extLst>
                    <a:ext uri="{FF2B5EF4-FFF2-40B4-BE49-F238E27FC236}">
                      <a16:creationId xmlns:a16="http://schemas.microsoft.com/office/drawing/2014/main" id="{A47BCEF6-1F15-47BB-8000-9DDB1792F99B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0" name="Cube 1719">
                  <a:extLst>
                    <a:ext uri="{FF2B5EF4-FFF2-40B4-BE49-F238E27FC236}">
                      <a16:creationId xmlns:a16="http://schemas.microsoft.com/office/drawing/2014/main" id="{3C7B6E70-A950-4FED-B961-CDF396407E40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1" name="Cube 1720">
                  <a:extLst>
                    <a:ext uri="{FF2B5EF4-FFF2-40B4-BE49-F238E27FC236}">
                      <a16:creationId xmlns:a16="http://schemas.microsoft.com/office/drawing/2014/main" id="{FB3C5923-EA4D-4085-B67E-CAF03C426844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2" name="Cube 1721">
                  <a:extLst>
                    <a:ext uri="{FF2B5EF4-FFF2-40B4-BE49-F238E27FC236}">
                      <a16:creationId xmlns:a16="http://schemas.microsoft.com/office/drawing/2014/main" id="{2476082C-9BEF-4D89-BCFE-EDEF3A21336B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3" name="Cube 1722">
                  <a:extLst>
                    <a:ext uri="{FF2B5EF4-FFF2-40B4-BE49-F238E27FC236}">
                      <a16:creationId xmlns:a16="http://schemas.microsoft.com/office/drawing/2014/main" id="{AB8EDAAB-C890-4C28-AEC7-AD09EB3F0890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24" name="Cube 1723">
                  <a:extLst>
                    <a:ext uri="{FF2B5EF4-FFF2-40B4-BE49-F238E27FC236}">
                      <a16:creationId xmlns:a16="http://schemas.microsoft.com/office/drawing/2014/main" id="{12B9C25F-B7CD-415D-A9DE-6516223E7939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5" name="Cube 1724">
                  <a:extLst>
                    <a:ext uri="{FF2B5EF4-FFF2-40B4-BE49-F238E27FC236}">
                      <a16:creationId xmlns:a16="http://schemas.microsoft.com/office/drawing/2014/main" id="{5702C3AC-0C6B-4CED-8D59-13250F9D6A83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26" name="Cube 1725">
                  <a:extLst>
                    <a:ext uri="{FF2B5EF4-FFF2-40B4-BE49-F238E27FC236}">
                      <a16:creationId xmlns:a16="http://schemas.microsoft.com/office/drawing/2014/main" id="{B359391B-B164-4F8B-8F42-60E0830583DA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7" name="Cube 1726">
                  <a:extLst>
                    <a:ext uri="{FF2B5EF4-FFF2-40B4-BE49-F238E27FC236}">
                      <a16:creationId xmlns:a16="http://schemas.microsoft.com/office/drawing/2014/main" id="{E5E869A7-A686-4A30-BE45-997BC3E0FA43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8" name="Cube 1727">
                  <a:extLst>
                    <a:ext uri="{FF2B5EF4-FFF2-40B4-BE49-F238E27FC236}">
                      <a16:creationId xmlns:a16="http://schemas.microsoft.com/office/drawing/2014/main" id="{AD9E280B-0F49-442F-A4D0-E7E0C91C5E3F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53" name="Group 1652">
                <a:extLst>
                  <a:ext uri="{FF2B5EF4-FFF2-40B4-BE49-F238E27FC236}">
                    <a16:creationId xmlns:a16="http://schemas.microsoft.com/office/drawing/2014/main" id="{D5E94943-B7A3-4939-B003-3656B890D2B9}"/>
                  </a:ext>
                </a:extLst>
              </p:cNvPr>
              <p:cNvGrpSpPr/>
              <p:nvPr/>
            </p:nvGrpSpPr>
            <p:grpSpPr>
              <a:xfrm>
                <a:off x="2648080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709" name="Cube 1708">
                  <a:extLst>
                    <a:ext uri="{FF2B5EF4-FFF2-40B4-BE49-F238E27FC236}">
                      <a16:creationId xmlns:a16="http://schemas.microsoft.com/office/drawing/2014/main" id="{008A3DEB-5557-40E3-9935-42395AC27C46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0" name="Cube 1709">
                  <a:extLst>
                    <a:ext uri="{FF2B5EF4-FFF2-40B4-BE49-F238E27FC236}">
                      <a16:creationId xmlns:a16="http://schemas.microsoft.com/office/drawing/2014/main" id="{6F5D9921-A11E-4876-A976-9867733CCFA6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1" name="Cube 1710">
                  <a:extLst>
                    <a:ext uri="{FF2B5EF4-FFF2-40B4-BE49-F238E27FC236}">
                      <a16:creationId xmlns:a16="http://schemas.microsoft.com/office/drawing/2014/main" id="{214636DD-F4A3-4D48-A94C-0727CFD46B8E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2" name="Cube 1711">
                  <a:extLst>
                    <a:ext uri="{FF2B5EF4-FFF2-40B4-BE49-F238E27FC236}">
                      <a16:creationId xmlns:a16="http://schemas.microsoft.com/office/drawing/2014/main" id="{C351533E-0AC5-4CEE-9A32-33A59EAC861A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3" name="Cube 1712">
                  <a:extLst>
                    <a:ext uri="{FF2B5EF4-FFF2-40B4-BE49-F238E27FC236}">
                      <a16:creationId xmlns:a16="http://schemas.microsoft.com/office/drawing/2014/main" id="{239A2ED6-5641-4CF1-8092-2254FE20A071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14" name="Cube 1713">
                  <a:extLst>
                    <a:ext uri="{FF2B5EF4-FFF2-40B4-BE49-F238E27FC236}">
                      <a16:creationId xmlns:a16="http://schemas.microsoft.com/office/drawing/2014/main" id="{2B9234B3-D59C-451D-B249-153F4EE2BEB5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5" name="Cube 1714">
                  <a:extLst>
                    <a:ext uri="{FF2B5EF4-FFF2-40B4-BE49-F238E27FC236}">
                      <a16:creationId xmlns:a16="http://schemas.microsoft.com/office/drawing/2014/main" id="{D5FB7FCC-FCD9-40B5-AAD5-3B84CB185BB2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16" name="Cube 1715">
                  <a:extLst>
                    <a:ext uri="{FF2B5EF4-FFF2-40B4-BE49-F238E27FC236}">
                      <a16:creationId xmlns:a16="http://schemas.microsoft.com/office/drawing/2014/main" id="{59FBEFA4-190A-4101-84F8-0E35F8B3A77E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7" name="Cube 1716">
                  <a:extLst>
                    <a:ext uri="{FF2B5EF4-FFF2-40B4-BE49-F238E27FC236}">
                      <a16:creationId xmlns:a16="http://schemas.microsoft.com/office/drawing/2014/main" id="{3B02A719-357E-470D-A060-59E600170A70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8" name="Cube 1717">
                  <a:extLst>
                    <a:ext uri="{FF2B5EF4-FFF2-40B4-BE49-F238E27FC236}">
                      <a16:creationId xmlns:a16="http://schemas.microsoft.com/office/drawing/2014/main" id="{65E14A08-4CCC-4E1B-8E63-02138B0069E7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54" name="Group 1653">
                <a:extLst>
                  <a:ext uri="{FF2B5EF4-FFF2-40B4-BE49-F238E27FC236}">
                    <a16:creationId xmlns:a16="http://schemas.microsoft.com/office/drawing/2014/main" id="{08E3D3B2-84B6-45E1-BE38-9D83E9890DE9}"/>
                  </a:ext>
                </a:extLst>
              </p:cNvPr>
              <p:cNvGrpSpPr/>
              <p:nvPr/>
            </p:nvGrpSpPr>
            <p:grpSpPr>
              <a:xfrm>
                <a:off x="2707925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699" name="Cube 1698">
                  <a:extLst>
                    <a:ext uri="{FF2B5EF4-FFF2-40B4-BE49-F238E27FC236}">
                      <a16:creationId xmlns:a16="http://schemas.microsoft.com/office/drawing/2014/main" id="{809E9D66-9BE6-4115-A3C4-BEC14DD04882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0" name="Cube 1699">
                  <a:extLst>
                    <a:ext uri="{FF2B5EF4-FFF2-40B4-BE49-F238E27FC236}">
                      <a16:creationId xmlns:a16="http://schemas.microsoft.com/office/drawing/2014/main" id="{F9D46A55-8B4C-4F6B-B34B-C59095EC0DBA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1" name="Cube 1700">
                  <a:extLst>
                    <a:ext uri="{FF2B5EF4-FFF2-40B4-BE49-F238E27FC236}">
                      <a16:creationId xmlns:a16="http://schemas.microsoft.com/office/drawing/2014/main" id="{336A8299-980B-48AD-B11F-046C31A9A80F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2" name="Cube 1701">
                  <a:extLst>
                    <a:ext uri="{FF2B5EF4-FFF2-40B4-BE49-F238E27FC236}">
                      <a16:creationId xmlns:a16="http://schemas.microsoft.com/office/drawing/2014/main" id="{AD964300-F17B-4F83-9F61-12A078B88234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3" name="Cube 1702">
                  <a:extLst>
                    <a:ext uri="{FF2B5EF4-FFF2-40B4-BE49-F238E27FC236}">
                      <a16:creationId xmlns:a16="http://schemas.microsoft.com/office/drawing/2014/main" id="{D4148ADE-2861-4388-8CF0-B07A33750922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04" name="Cube 1703">
                  <a:extLst>
                    <a:ext uri="{FF2B5EF4-FFF2-40B4-BE49-F238E27FC236}">
                      <a16:creationId xmlns:a16="http://schemas.microsoft.com/office/drawing/2014/main" id="{064D6C84-F1DA-4543-B57C-9917AAF232EC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5" name="Cube 1704">
                  <a:extLst>
                    <a:ext uri="{FF2B5EF4-FFF2-40B4-BE49-F238E27FC236}">
                      <a16:creationId xmlns:a16="http://schemas.microsoft.com/office/drawing/2014/main" id="{85E44C49-31EB-4CFD-A1D9-A0C0ADD2C51B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06" name="Cube 1705">
                  <a:extLst>
                    <a:ext uri="{FF2B5EF4-FFF2-40B4-BE49-F238E27FC236}">
                      <a16:creationId xmlns:a16="http://schemas.microsoft.com/office/drawing/2014/main" id="{3D217B71-D2B1-4A35-9D3B-35C66956C3B1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7" name="Cube 1706">
                  <a:extLst>
                    <a:ext uri="{FF2B5EF4-FFF2-40B4-BE49-F238E27FC236}">
                      <a16:creationId xmlns:a16="http://schemas.microsoft.com/office/drawing/2014/main" id="{84779E9A-A9DE-49FF-85F6-C7BD9B7FD4D2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8" name="Cube 1707">
                  <a:extLst>
                    <a:ext uri="{FF2B5EF4-FFF2-40B4-BE49-F238E27FC236}">
                      <a16:creationId xmlns:a16="http://schemas.microsoft.com/office/drawing/2014/main" id="{F1C93A17-B275-4161-9852-53943747ACBE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55" name="Group 1654">
                <a:extLst>
                  <a:ext uri="{FF2B5EF4-FFF2-40B4-BE49-F238E27FC236}">
                    <a16:creationId xmlns:a16="http://schemas.microsoft.com/office/drawing/2014/main" id="{A7A47DA4-2B73-4B59-9694-10351F061C45}"/>
                  </a:ext>
                </a:extLst>
              </p:cNvPr>
              <p:cNvGrpSpPr/>
              <p:nvPr/>
            </p:nvGrpSpPr>
            <p:grpSpPr>
              <a:xfrm>
                <a:off x="2769862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689" name="Cube 1688">
                  <a:extLst>
                    <a:ext uri="{FF2B5EF4-FFF2-40B4-BE49-F238E27FC236}">
                      <a16:creationId xmlns:a16="http://schemas.microsoft.com/office/drawing/2014/main" id="{E621C3C9-0BD0-4702-AF52-5C80C18858E4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0" name="Cube 1689">
                  <a:extLst>
                    <a:ext uri="{FF2B5EF4-FFF2-40B4-BE49-F238E27FC236}">
                      <a16:creationId xmlns:a16="http://schemas.microsoft.com/office/drawing/2014/main" id="{5D94CF9E-4CB9-490D-9A03-DFCF34FE4EAD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1" name="Cube 1690">
                  <a:extLst>
                    <a:ext uri="{FF2B5EF4-FFF2-40B4-BE49-F238E27FC236}">
                      <a16:creationId xmlns:a16="http://schemas.microsoft.com/office/drawing/2014/main" id="{D1438F52-3EAD-4E49-AA90-65D04E96FFAD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2" name="Cube 1691">
                  <a:extLst>
                    <a:ext uri="{FF2B5EF4-FFF2-40B4-BE49-F238E27FC236}">
                      <a16:creationId xmlns:a16="http://schemas.microsoft.com/office/drawing/2014/main" id="{F526CB37-6B1E-47B8-86EB-7CCE2B059C4F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3" name="Cube 1692">
                  <a:extLst>
                    <a:ext uri="{FF2B5EF4-FFF2-40B4-BE49-F238E27FC236}">
                      <a16:creationId xmlns:a16="http://schemas.microsoft.com/office/drawing/2014/main" id="{5228C0BF-FED2-46BC-92F9-344B53EA3EC3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94" name="Cube 1693">
                  <a:extLst>
                    <a:ext uri="{FF2B5EF4-FFF2-40B4-BE49-F238E27FC236}">
                      <a16:creationId xmlns:a16="http://schemas.microsoft.com/office/drawing/2014/main" id="{C1FB0A24-1E9C-4320-91A7-638F675DC43E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5" name="Cube 1694">
                  <a:extLst>
                    <a:ext uri="{FF2B5EF4-FFF2-40B4-BE49-F238E27FC236}">
                      <a16:creationId xmlns:a16="http://schemas.microsoft.com/office/drawing/2014/main" id="{5049F834-C92F-4194-83A2-69E4912D7CE8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96" name="Cube 1695">
                  <a:extLst>
                    <a:ext uri="{FF2B5EF4-FFF2-40B4-BE49-F238E27FC236}">
                      <a16:creationId xmlns:a16="http://schemas.microsoft.com/office/drawing/2014/main" id="{458D9336-981C-4044-A406-3CA84CD154E3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7" name="Cube 1696">
                  <a:extLst>
                    <a:ext uri="{FF2B5EF4-FFF2-40B4-BE49-F238E27FC236}">
                      <a16:creationId xmlns:a16="http://schemas.microsoft.com/office/drawing/2014/main" id="{11ADC95F-CC96-4C59-BFEA-02C47DCC7657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8" name="Cube 1697">
                  <a:extLst>
                    <a:ext uri="{FF2B5EF4-FFF2-40B4-BE49-F238E27FC236}">
                      <a16:creationId xmlns:a16="http://schemas.microsoft.com/office/drawing/2014/main" id="{9A307DC2-3082-41C5-A668-C086134CB7D6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56" name="Group 1655">
                <a:extLst>
                  <a:ext uri="{FF2B5EF4-FFF2-40B4-BE49-F238E27FC236}">
                    <a16:creationId xmlns:a16="http://schemas.microsoft.com/office/drawing/2014/main" id="{56AA0160-C6F1-456E-AA22-8A31CAE9DD48}"/>
                  </a:ext>
                </a:extLst>
              </p:cNvPr>
              <p:cNvGrpSpPr/>
              <p:nvPr/>
            </p:nvGrpSpPr>
            <p:grpSpPr>
              <a:xfrm>
                <a:off x="2830257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679" name="Cube 1678">
                  <a:extLst>
                    <a:ext uri="{FF2B5EF4-FFF2-40B4-BE49-F238E27FC236}">
                      <a16:creationId xmlns:a16="http://schemas.microsoft.com/office/drawing/2014/main" id="{67D16213-89D6-4BE0-BF76-C8AE7620D1EE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0" name="Cube 1679">
                  <a:extLst>
                    <a:ext uri="{FF2B5EF4-FFF2-40B4-BE49-F238E27FC236}">
                      <a16:creationId xmlns:a16="http://schemas.microsoft.com/office/drawing/2014/main" id="{BF051EC6-B70E-4965-917C-2F8021EC8F20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1" name="Cube 1680">
                  <a:extLst>
                    <a:ext uri="{FF2B5EF4-FFF2-40B4-BE49-F238E27FC236}">
                      <a16:creationId xmlns:a16="http://schemas.microsoft.com/office/drawing/2014/main" id="{F91D1EC8-F313-48A2-9CD9-BAE95CDA9303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2" name="Cube 1681">
                  <a:extLst>
                    <a:ext uri="{FF2B5EF4-FFF2-40B4-BE49-F238E27FC236}">
                      <a16:creationId xmlns:a16="http://schemas.microsoft.com/office/drawing/2014/main" id="{52A96D3A-53DD-4961-896E-9B18C5B5001C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3" name="Cube 1682">
                  <a:extLst>
                    <a:ext uri="{FF2B5EF4-FFF2-40B4-BE49-F238E27FC236}">
                      <a16:creationId xmlns:a16="http://schemas.microsoft.com/office/drawing/2014/main" id="{1179EA42-68EB-474F-AD96-D91D8CAE00EC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84" name="Cube 1683">
                  <a:extLst>
                    <a:ext uri="{FF2B5EF4-FFF2-40B4-BE49-F238E27FC236}">
                      <a16:creationId xmlns:a16="http://schemas.microsoft.com/office/drawing/2014/main" id="{65E1EF7A-E5EF-4997-B657-0192FD6168CA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5" name="Cube 1684">
                  <a:extLst>
                    <a:ext uri="{FF2B5EF4-FFF2-40B4-BE49-F238E27FC236}">
                      <a16:creationId xmlns:a16="http://schemas.microsoft.com/office/drawing/2014/main" id="{8311712A-2BBF-4E8A-83DD-5DF4839B6E2F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86" name="Cube 1685">
                  <a:extLst>
                    <a:ext uri="{FF2B5EF4-FFF2-40B4-BE49-F238E27FC236}">
                      <a16:creationId xmlns:a16="http://schemas.microsoft.com/office/drawing/2014/main" id="{D6D8E093-0A34-4F0A-8965-C783DC97BA50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7" name="Cube 1686">
                  <a:extLst>
                    <a:ext uri="{FF2B5EF4-FFF2-40B4-BE49-F238E27FC236}">
                      <a16:creationId xmlns:a16="http://schemas.microsoft.com/office/drawing/2014/main" id="{016E81BE-0DF0-4EC9-95B0-F668124867B2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8" name="Cube 1687">
                  <a:extLst>
                    <a:ext uri="{FF2B5EF4-FFF2-40B4-BE49-F238E27FC236}">
                      <a16:creationId xmlns:a16="http://schemas.microsoft.com/office/drawing/2014/main" id="{74E27500-797B-4774-8AD5-04E39AC6B182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57" name="Group 1656">
                <a:extLst>
                  <a:ext uri="{FF2B5EF4-FFF2-40B4-BE49-F238E27FC236}">
                    <a16:creationId xmlns:a16="http://schemas.microsoft.com/office/drawing/2014/main" id="{AA1235A8-FE01-4373-94AE-9F3AD98CEA8F}"/>
                  </a:ext>
                </a:extLst>
              </p:cNvPr>
              <p:cNvGrpSpPr/>
              <p:nvPr/>
            </p:nvGrpSpPr>
            <p:grpSpPr>
              <a:xfrm>
                <a:off x="2891644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669" name="Cube 1668">
                  <a:extLst>
                    <a:ext uri="{FF2B5EF4-FFF2-40B4-BE49-F238E27FC236}">
                      <a16:creationId xmlns:a16="http://schemas.microsoft.com/office/drawing/2014/main" id="{F7E1384B-F931-47A0-9A1B-12AF76E78C44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0" name="Cube 1669">
                  <a:extLst>
                    <a:ext uri="{FF2B5EF4-FFF2-40B4-BE49-F238E27FC236}">
                      <a16:creationId xmlns:a16="http://schemas.microsoft.com/office/drawing/2014/main" id="{3080A12E-964E-45AE-8C52-814997D82A9F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1" name="Cube 1670">
                  <a:extLst>
                    <a:ext uri="{FF2B5EF4-FFF2-40B4-BE49-F238E27FC236}">
                      <a16:creationId xmlns:a16="http://schemas.microsoft.com/office/drawing/2014/main" id="{55C55136-406C-42A0-BC19-76DC2B9A789C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2" name="Cube 1671">
                  <a:extLst>
                    <a:ext uri="{FF2B5EF4-FFF2-40B4-BE49-F238E27FC236}">
                      <a16:creationId xmlns:a16="http://schemas.microsoft.com/office/drawing/2014/main" id="{6E9E8EFD-0D32-4454-95D6-C5A828D953B0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3" name="Cube 1672">
                  <a:extLst>
                    <a:ext uri="{FF2B5EF4-FFF2-40B4-BE49-F238E27FC236}">
                      <a16:creationId xmlns:a16="http://schemas.microsoft.com/office/drawing/2014/main" id="{512C7B66-9D84-4BA2-968F-D6D3D5CBB553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74" name="Cube 1673">
                  <a:extLst>
                    <a:ext uri="{FF2B5EF4-FFF2-40B4-BE49-F238E27FC236}">
                      <a16:creationId xmlns:a16="http://schemas.microsoft.com/office/drawing/2014/main" id="{96CCBDC2-EDDD-4031-8103-6E506A96BBC4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5" name="Cube 1674">
                  <a:extLst>
                    <a:ext uri="{FF2B5EF4-FFF2-40B4-BE49-F238E27FC236}">
                      <a16:creationId xmlns:a16="http://schemas.microsoft.com/office/drawing/2014/main" id="{8450E5D4-ACB8-4424-BF11-923F9507AC9F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76" name="Cube 1675">
                  <a:extLst>
                    <a:ext uri="{FF2B5EF4-FFF2-40B4-BE49-F238E27FC236}">
                      <a16:creationId xmlns:a16="http://schemas.microsoft.com/office/drawing/2014/main" id="{F79B3513-F17F-4E20-9761-5D92662FC7CE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7" name="Cube 1676">
                  <a:extLst>
                    <a:ext uri="{FF2B5EF4-FFF2-40B4-BE49-F238E27FC236}">
                      <a16:creationId xmlns:a16="http://schemas.microsoft.com/office/drawing/2014/main" id="{8B58E9A0-B207-4518-96DA-2958610CC47E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8" name="Cube 1677">
                  <a:extLst>
                    <a:ext uri="{FF2B5EF4-FFF2-40B4-BE49-F238E27FC236}">
                      <a16:creationId xmlns:a16="http://schemas.microsoft.com/office/drawing/2014/main" id="{9EA07E70-CBAB-47DE-8E55-F7819CC0A013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58" name="Group 1657">
                <a:extLst>
                  <a:ext uri="{FF2B5EF4-FFF2-40B4-BE49-F238E27FC236}">
                    <a16:creationId xmlns:a16="http://schemas.microsoft.com/office/drawing/2014/main" id="{621FECD4-454D-442E-9004-3B9DE1CEE1C8}"/>
                  </a:ext>
                </a:extLst>
              </p:cNvPr>
              <p:cNvGrpSpPr/>
              <p:nvPr/>
            </p:nvGrpSpPr>
            <p:grpSpPr>
              <a:xfrm>
                <a:off x="2952039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659" name="Cube 1658">
                  <a:extLst>
                    <a:ext uri="{FF2B5EF4-FFF2-40B4-BE49-F238E27FC236}">
                      <a16:creationId xmlns:a16="http://schemas.microsoft.com/office/drawing/2014/main" id="{B2C9BD5B-F602-4A08-89A4-4FBF1574BEF9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0" name="Cube 1659">
                  <a:extLst>
                    <a:ext uri="{FF2B5EF4-FFF2-40B4-BE49-F238E27FC236}">
                      <a16:creationId xmlns:a16="http://schemas.microsoft.com/office/drawing/2014/main" id="{6446AA1B-2B71-4529-A677-E159016909FD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1" name="Cube 1660">
                  <a:extLst>
                    <a:ext uri="{FF2B5EF4-FFF2-40B4-BE49-F238E27FC236}">
                      <a16:creationId xmlns:a16="http://schemas.microsoft.com/office/drawing/2014/main" id="{47B8172D-150D-416A-B7E7-169E2281C1BE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2" name="Cube 1661">
                  <a:extLst>
                    <a:ext uri="{FF2B5EF4-FFF2-40B4-BE49-F238E27FC236}">
                      <a16:creationId xmlns:a16="http://schemas.microsoft.com/office/drawing/2014/main" id="{B0D40EB5-5808-4D72-9042-E24E3C47DDEE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3" name="Cube 1662">
                  <a:extLst>
                    <a:ext uri="{FF2B5EF4-FFF2-40B4-BE49-F238E27FC236}">
                      <a16:creationId xmlns:a16="http://schemas.microsoft.com/office/drawing/2014/main" id="{1133C97C-A375-4FD8-AB5E-91C3E526EFF8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64" name="Cube 1663">
                  <a:extLst>
                    <a:ext uri="{FF2B5EF4-FFF2-40B4-BE49-F238E27FC236}">
                      <a16:creationId xmlns:a16="http://schemas.microsoft.com/office/drawing/2014/main" id="{217B6B0D-DC34-442B-B9CB-0EF2F56CDF07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5" name="Cube 1664">
                  <a:extLst>
                    <a:ext uri="{FF2B5EF4-FFF2-40B4-BE49-F238E27FC236}">
                      <a16:creationId xmlns:a16="http://schemas.microsoft.com/office/drawing/2014/main" id="{C0314F6D-5027-4A72-954C-06AA41D7750F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66" name="Cube 1665">
                  <a:extLst>
                    <a:ext uri="{FF2B5EF4-FFF2-40B4-BE49-F238E27FC236}">
                      <a16:creationId xmlns:a16="http://schemas.microsoft.com/office/drawing/2014/main" id="{30A07585-9DA6-4DC6-A7E6-D7FF646D4C09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7" name="Cube 1666">
                  <a:extLst>
                    <a:ext uri="{FF2B5EF4-FFF2-40B4-BE49-F238E27FC236}">
                      <a16:creationId xmlns:a16="http://schemas.microsoft.com/office/drawing/2014/main" id="{9FD5DCA6-F0DE-42BB-9367-89D91655C1F8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8" name="Cube 1667">
                  <a:extLst>
                    <a:ext uri="{FF2B5EF4-FFF2-40B4-BE49-F238E27FC236}">
                      <a16:creationId xmlns:a16="http://schemas.microsoft.com/office/drawing/2014/main" id="{605E4993-3FF5-40A3-A8F2-15CFCF263AFB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1759" name="Graphic 1758">
            <a:hlinkClick r:id="" action="ppaction://noaction"/>
            <a:extLst>
              <a:ext uri="{FF2B5EF4-FFF2-40B4-BE49-F238E27FC236}">
                <a16:creationId xmlns:a16="http://schemas.microsoft.com/office/drawing/2014/main" id="{57ADE220-9D01-4275-8A9A-B5D9CA0637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9777" y="5614027"/>
            <a:ext cx="662010" cy="496507"/>
          </a:xfrm>
          <a:prstGeom prst="rect">
            <a:avLst/>
          </a:prstGeom>
        </p:spPr>
      </p:pic>
      <p:pic>
        <p:nvPicPr>
          <p:cNvPr id="1760" name="Graphic 1759">
            <a:hlinkClick r:id="" action="ppaction://noaction"/>
            <a:extLst>
              <a:ext uri="{FF2B5EF4-FFF2-40B4-BE49-F238E27FC236}">
                <a16:creationId xmlns:a16="http://schemas.microsoft.com/office/drawing/2014/main" id="{D2870146-EC66-480A-A8CB-4D440DD5E2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3323" y="3249725"/>
            <a:ext cx="834723" cy="420133"/>
          </a:xfrm>
          <a:prstGeom prst="rect">
            <a:avLst/>
          </a:prstGeom>
        </p:spPr>
      </p:pic>
      <p:pic>
        <p:nvPicPr>
          <p:cNvPr id="1761" name="Graphic 1760">
            <a:hlinkClick r:id="" action="ppaction://noaction"/>
            <a:extLst>
              <a:ext uri="{FF2B5EF4-FFF2-40B4-BE49-F238E27FC236}">
                <a16:creationId xmlns:a16="http://schemas.microsoft.com/office/drawing/2014/main" id="{976851CC-BC9B-4806-90BE-20C18A585C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0138" y="6208132"/>
            <a:ext cx="844752" cy="489711"/>
          </a:xfrm>
          <a:prstGeom prst="rect">
            <a:avLst/>
          </a:prstGeom>
        </p:spPr>
      </p:pic>
      <p:pic>
        <p:nvPicPr>
          <p:cNvPr id="1762" name="Graphic 1761">
            <a:hlinkClick r:id="" action="ppaction://noaction"/>
            <a:extLst>
              <a:ext uri="{FF2B5EF4-FFF2-40B4-BE49-F238E27FC236}">
                <a16:creationId xmlns:a16="http://schemas.microsoft.com/office/drawing/2014/main" id="{DBB043DE-0FA7-48B8-B7BD-4EBA21177E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54713" y="2589245"/>
            <a:ext cx="918209" cy="489711"/>
          </a:xfrm>
          <a:prstGeom prst="rect">
            <a:avLst/>
          </a:prstGeom>
        </p:spPr>
      </p:pic>
      <p:pic>
        <p:nvPicPr>
          <p:cNvPr id="1763" name="Graphic 1762">
            <a:hlinkClick r:id="" action="ppaction://noaction"/>
            <a:extLst>
              <a:ext uri="{FF2B5EF4-FFF2-40B4-BE49-F238E27FC236}">
                <a16:creationId xmlns:a16="http://schemas.microsoft.com/office/drawing/2014/main" id="{F9D45C02-F72B-4EF4-A7F9-BCCFB8D4E8A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32495" y="4360266"/>
            <a:ext cx="531300" cy="542369"/>
          </a:xfrm>
          <a:prstGeom prst="rect">
            <a:avLst/>
          </a:prstGeom>
        </p:spPr>
      </p:pic>
      <p:pic>
        <p:nvPicPr>
          <p:cNvPr id="1764" name="Graphic 1763">
            <a:hlinkClick r:id="" action="ppaction://noaction"/>
            <a:extLst>
              <a:ext uri="{FF2B5EF4-FFF2-40B4-BE49-F238E27FC236}">
                <a16:creationId xmlns:a16="http://schemas.microsoft.com/office/drawing/2014/main" id="{E4939487-EE2D-4847-9935-B0E4617C848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53129" y="3875401"/>
            <a:ext cx="921376" cy="377613"/>
          </a:xfrm>
          <a:prstGeom prst="rect">
            <a:avLst/>
          </a:prstGeom>
        </p:spPr>
      </p:pic>
      <p:pic>
        <p:nvPicPr>
          <p:cNvPr id="1765" name="Graphic 1764">
            <a:hlinkClick r:id="" action="ppaction://noaction"/>
            <a:extLst>
              <a:ext uri="{FF2B5EF4-FFF2-40B4-BE49-F238E27FC236}">
                <a16:creationId xmlns:a16="http://schemas.microsoft.com/office/drawing/2014/main" id="{EEDF6A55-4C6D-438F-83D9-80A60771CF6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36200" y="5049459"/>
            <a:ext cx="775587" cy="4897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10BE8B-2572-45E6-A016-3D7CC3E33E61}"/>
              </a:ext>
            </a:extLst>
          </p:cNvPr>
          <p:cNvSpPr txBox="1"/>
          <p:nvPr/>
        </p:nvSpPr>
        <p:spPr>
          <a:xfrm>
            <a:off x="8189843" y="2567544"/>
            <a:ext cx="3289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66" name="TextBox 1765">
            <a:extLst>
              <a:ext uri="{FF2B5EF4-FFF2-40B4-BE49-F238E27FC236}">
                <a16:creationId xmlns:a16="http://schemas.microsoft.com/office/drawing/2014/main" id="{8B3AC2D5-52DF-4EC1-93F8-7194210F77CA}"/>
              </a:ext>
            </a:extLst>
          </p:cNvPr>
          <p:cNvSpPr txBox="1"/>
          <p:nvPr/>
        </p:nvSpPr>
        <p:spPr>
          <a:xfrm>
            <a:off x="3719278" y="2562836"/>
            <a:ext cx="1125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67" name="TextBox 1766">
            <a:extLst>
              <a:ext uri="{FF2B5EF4-FFF2-40B4-BE49-F238E27FC236}">
                <a16:creationId xmlns:a16="http://schemas.microsoft.com/office/drawing/2014/main" id="{1AC344B4-3CB9-4F3E-A895-D4251DABFCEF}"/>
              </a:ext>
            </a:extLst>
          </p:cNvPr>
          <p:cNvSpPr txBox="1"/>
          <p:nvPr/>
        </p:nvSpPr>
        <p:spPr>
          <a:xfrm>
            <a:off x="4845171" y="2567544"/>
            <a:ext cx="1125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768" name="TextBox 1767">
            <a:extLst>
              <a:ext uri="{FF2B5EF4-FFF2-40B4-BE49-F238E27FC236}">
                <a16:creationId xmlns:a16="http://schemas.microsoft.com/office/drawing/2014/main" id="{08E90EAF-37F1-42CA-8A9A-4944E82D7062}"/>
              </a:ext>
            </a:extLst>
          </p:cNvPr>
          <p:cNvSpPr txBox="1"/>
          <p:nvPr/>
        </p:nvSpPr>
        <p:spPr>
          <a:xfrm>
            <a:off x="5951661" y="2572252"/>
            <a:ext cx="111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769" name="TextBox 1768">
            <a:extLst>
              <a:ext uri="{FF2B5EF4-FFF2-40B4-BE49-F238E27FC236}">
                <a16:creationId xmlns:a16="http://schemas.microsoft.com/office/drawing/2014/main" id="{FDABB10D-37F8-48CF-9E5E-C7022A08172B}"/>
              </a:ext>
            </a:extLst>
          </p:cNvPr>
          <p:cNvSpPr txBox="1"/>
          <p:nvPr/>
        </p:nvSpPr>
        <p:spPr>
          <a:xfrm>
            <a:off x="7070752" y="2576960"/>
            <a:ext cx="111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140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3C54ED-C016-4150-9534-EAC974496343}"/>
              </a:ext>
            </a:extLst>
          </p:cNvPr>
          <p:cNvGrpSpPr/>
          <p:nvPr/>
        </p:nvGrpSpPr>
        <p:grpSpPr>
          <a:xfrm>
            <a:off x="4543081" y="3223694"/>
            <a:ext cx="4999082" cy="2675314"/>
            <a:chOff x="4281791" y="3399920"/>
            <a:chExt cx="4999082" cy="2675314"/>
          </a:xfrm>
        </p:grpSpPr>
        <p:sp>
          <p:nvSpPr>
            <p:cNvPr id="6" name="Cloud 5">
              <a:extLst>
                <a:ext uri="{FF2B5EF4-FFF2-40B4-BE49-F238E27FC236}">
                  <a16:creationId xmlns:a16="http://schemas.microsoft.com/office/drawing/2014/main" id="{EBE371D9-B0DC-4826-90FA-AB534A0F1E65}"/>
                </a:ext>
              </a:extLst>
            </p:cNvPr>
            <p:cNvSpPr/>
            <p:nvPr/>
          </p:nvSpPr>
          <p:spPr>
            <a:xfrm>
              <a:off x="4281791" y="3399920"/>
              <a:ext cx="4999082" cy="2675314"/>
            </a:xfrm>
            <a:prstGeom prst="cloud">
              <a:avLst/>
            </a:prstGeom>
            <a:solidFill>
              <a:srgbClr val="73EEF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2" name="TextBox 1771">
              <a:extLst>
                <a:ext uri="{FF2B5EF4-FFF2-40B4-BE49-F238E27FC236}">
                  <a16:creationId xmlns:a16="http://schemas.microsoft.com/office/drawing/2014/main" id="{302E8C2A-5958-47AB-A4BB-E846E0BF73A6}"/>
                </a:ext>
              </a:extLst>
            </p:cNvPr>
            <p:cNvSpPr txBox="1"/>
            <p:nvPr/>
          </p:nvSpPr>
          <p:spPr>
            <a:xfrm>
              <a:off x="5121631" y="3976248"/>
              <a:ext cx="3197806" cy="1491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dirty="0">
                  <a:solidFill>
                    <a:srgbClr val="002060"/>
                  </a:solidFill>
                  <a:latin typeface="Coiny" panose="02000903060500060000" pitchFamily="2" charset="0"/>
                  <a:cs typeface="Calibri" panose="020F0502020204030204" pitchFamily="34" charset="0"/>
                </a:rPr>
                <a:t>THỰC HIỆN </a:t>
              </a:r>
            </a:p>
            <a:p>
              <a:pPr algn="ctr">
                <a:lnSpc>
                  <a:spcPct val="130000"/>
                </a:lnSpc>
              </a:pPr>
              <a:r>
                <a:rPr lang="en-US" sz="3600" dirty="0">
                  <a:solidFill>
                    <a:srgbClr val="002060"/>
                  </a:solidFill>
                  <a:latin typeface="Coiny" panose="02000903060500060000" pitchFamily="2" charset="0"/>
                  <a:cs typeface="Calibri" panose="020F0502020204030204" pitchFamily="34" charset="0"/>
                </a:rPr>
                <a:t>NHÓM ĐÔI</a:t>
              </a:r>
            </a:p>
          </p:txBody>
        </p:sp>
      </p:grpSp>
      <p:sp>
        <p:nvSpPr>
          <p:cNvPr id="1773" name="TextBox 1772">
            <a:extLst>
              <a:ext uri="{FF2B5EF4-FFF2-40B4-BE49-F238E27FC236}">
                <a16:creationId xmlns:a16="http://schemas.microsoft.com/office/drawing/2014/main" id="{1377D48E-4989-4701-82D7-BF75D22522A6}"/>
              </a:ext>
            </a:extLst>
          </p:cNvPr>
          <p:cNvSpPr txBox="1"/>
          <p:nvPr/>
        </p:nvSpPr>
        <p:spPr>
          <a:xfrm>
            <a:off x="8186760" y="3167390"/>
            <a:ext cx="3289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4" name="TextBox 1773">
            <a:extLst>
              <a:ext uri="{FF2B5EF4-FFF2-40B4-BE49-F238E27FC236}">
                <a16:creationId xmlns:a16="http://schemas.microsoft.com/office/drawing/2014/main" id="{EC32EDE8-89BB-4AA4-9540-B26190DF2B4D}"/>
              </a:ext>
            </a:extLst>
          </p:cNvPr>
          <p:cNvSpPr txBox="1"/>
          <p:nvPr/>
        </p:nvSpPr>
        <p:spPr>
          <a:xfrm>
            <a:off x="3716195" y="3167390"/>
            <a:ext cx="1125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75" name="TextBox 1774">
            <a:extLst>
              <a:ext uri="{FF2B5EF4-FFF2-40B4-BE49-F238E27FC236}">
                <a16:creationId xmlns:a16="http://schemas.microsoft.com/office/drawing/2014/main" id="{07127472-E130-41E3-81F0-A82246A9C33B}"/>
              </a:ext>
            </a:extLst>
          </p:cNvPr>
          <p:cNvSpPr txBox="1"/>
          <p:nvPr/>
        </p:nvSpPr>
        <p:spPr>
          <a:xfrm>
            <a:off x="4842088" y="3167390"/>
            <a:ext cx="1125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776" name="TextBox 1775">
            <a:extLst>
              <a:ext uri="{FF2B5EF4-FFF2-40B4-BE49-F238E27FC236}">
                <a16:creationId xmlns:a16="http://schemas.microsoft.com/office/drawing/2014/main" id="{CAF3EEA5-D509-4F6C-9B9B-DB57DEFCB0E2}"/>
              </a:ext>
            </a:extLst>
          </p:cNvPr>
          <p:cNvSpPr txBox="1"/>
          <p:nvPr/>
        </p:nvSpPr>
        <p:spPr>
          <a:xfrm>
            <a:off x="5948578" y="3167390"/>
            <a:ext cx="111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777" name="TextBox 1776">
            <a:extLst>
              <a:ext uri="{FF2B5EF4-FFF2-40B4-BE49-F238E27FC236}">
                <a16:creationId xmlns:a16="http://schemas.microsoft.com/office/drawing/2014/main" id="{8498CA6E-3BA0-4D35-82F6-64CE19672C9A}"/>
              </a:ext>
            </a:extLst>
          </p:cNvPr>
          <p:cNvSpPr txBox="1"/>
          <p:nvPr/>
        </p:nvSpPr>
        <p:spPr>
          <a:xfrm>
            <a:off x="7067669" y="3167390"/>
            <a:ext cx="111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</a:p>
        </p:txBody>
      </p:sp>
      <p:sp>
        <p:nvSpPr>
          <p:cNvPr id="1778" name="TextBox 1777">
            <a:extLst>
              <a:ext uri="{FF2B5EF4-FFF2-40B4-BE49-F238E27FC236}">
                <a16:creationId xmlns:a16="http://schemas.microsoft.com/office/drawing/2014/main" id="{10B39079-6B9E-4842-8110-3A5EC5228DDF}"/>
              </a:ext>
            </a:extLst>
          </p:cNvPr>
          <p:cNvSpPr txBox="1"/>
          <p:nvPr/>
        </p:nvSpPr>
        <p:spPr>
          <a:xfrm>
            <a:off x="8186760" y="3770619"/>
            <a:ext cx="3289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9" name="TextBox 1778">
            <a:extLst>
              <a:ext uri="{FF2B5EF4-FFF2-40B4-BE49-F238E27FC236}">
                <a16:creationId xmlns:a16="http://schemas.microsoft.com/office/drawing/2014/main" id="{2E0A7611-4EF7-4AAC-A34C-43E3E82D7A60}"/>
              </a:ext>
            </a:extLst>
          </p:cNvPr>
          <p:cNvSpPr txBox="1"/>
          <p:nvPr/>
        </p:nvSpPr>
        <p:spPr>
          <a:xfrm>
            <a:off x="3716195" y="3770619"/>
            <a:ext cx="1125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80" name="TextBox 1779">
            <a:extLst>
              <a:ext uri="{FF2B5EF4-FFF2-40B4-BE49-F238E27FC236}">
                <a16:creationId xmlns:a16="http://schemas.microsoft.com/office/drawing/2014/main" id="{E2F3DFB4-3DB1-4289-AABE-CA592A7F571E}"/>
              </a:ext>
            </a:extLst>
          </p:cNvPr>
          <p:cNvSpPr txBox="1"/>
          <p:nvPr/>
        </p:nvSpPr>
        <p:spPr>
          <a:xfrm>
            <a:off x="4842088" y="3770619"/>
            <a:ext cx="1125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781" name="TextBox 1780">
            <a:extLst>
              <a:ext uri="{FF2B5EF4-FFF2-40B4-BE49-F238E27FC236}">
                <a16:creationId xmlns:a16="http://schemas.microsoft.com/office/drawing/2014/main" id="{9A336D98-E66F-44A8-A873-C1C51DF7D625}"/>
              </a:ext>
            </a:extLst>
          </p:cNvPr>
          <p:cNvSpPr txBox="1"/>
          <p:nvPr/>
        </p:nvSpPr>
        <p:spPr>
          <a:xfrm>
            <a:off x="5948578" y="3770619"/>
            <a:ext cx="111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782" name="TextBox 1781">
            <a:extLst>
              <a:ext uri="{FF2B5EF4-FFF2-40B4-BE49-F238E27FC236}">
                <a16:creationId xmlns:a16="http://schemas.microsoft.com/office/drawing/2014/main" id="{0E030CEA-880B-4479-8B04-789DE779C776}"/>
              </a:ext>
            </a:extLst>
          </p:cNvPr>
          <p:cNvSpPr txBox="1"/>
          <p:nvPr/>
        </p:nvSpPr>
        <p:spPr>
          <a:xfrm>
            <a:off x="7067669" y="3770619"/>
            <a:ext cx="111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160</a:t>
            </a:r>
          </a:p>
        </p:txBody>
      </p:sp>
      <p:sp>
        <p:nvSpPr>
          <p:cNvPr id="1783" name="TextBox 1782">
            <a:extLst>
              <a:ext uri="{FF2B5EF4-FFF2-40B4-BE49-F238E27FC236}">
                <a16:creationId xmlns:a16="http://schemas.microsoft.com/office/drawing/2014/main" id="{E9FA56A5-8D86-49B1-AF14-1428E798596F}"/>
              </a:ext>
            </a:extLst>
          </p:cNvPr>
          <p:cNvSpPr txBox="1"/>
          <p:nvPr/>
        </p:nvSpPr>
        <p:spPr>
          <a:xfrm>
            <a:off x="8186760" y="4366158"/>
            <a:ext cx="3289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bảy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4" name="TextBox 1783">
            <a:extLst>
              <a:ext uri="{FF2B5EF4-FFF2-40B4-BE49-F238E27FC236}">
                <a16:creationId xmlns:a16="http://schemas.microsoft.com/office/drawing/2014/main" id="{28D9DB1D-5412-4E92-9E42-6EBC7556AE3C}"/>
              </a:ext>
            </a:extLst>
          </p:cNvPr>
          <p:cNvSpPr txBox="1"/>
          <p:nvPr/>
        </p:nvSpPr>
        <p:spPr>
          <a:xfrm>
            <a:off x="3716195" y="4366158"/>
            <a:ext cx="1125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85" name="TextBox 1784">
            <a:extLst>
              <a:ext uri="{FF2B5EF4-FFF2-40B4-BE49-F238E27FC236}">
                <a16:creationId xmlns:a16="http://schemas.microsoft.com/office/drawing/2014/main" id="{0F298809-D3BF-4B81-B446-17ACFAB61AC1}"/>
              </a:ext>
            </a:extLst>
          </p:cNvPr>
          <p:cNvSpPr txBox="1"/>
          <p:nvPr/>
        </p:nvSpPr>
        <p:spPr>
          <a:xfrm>
            <a:off x="4842088" y="4366158"/>
            <a:ext cx="1125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786" name="TextBox 1785">
            <a:extLst>
              <a:ext uri="{FF2B5EF4-FFF2-40B4-BE49-F238E27FC236}">
                <a16:creationId xmlns:a16="http://schemas.microsoft.com/office/drawing/2014/main" id="{7CF1B72B-F7CE-4FF8-8A2C-4814DD2ACF69}"/>
              </a:ext>
            </a:extLst>
          </p:cNvPr>
          <p:cNvSpPr txBox="1"/>
          <p:nvPr/>
        </p:nvSpPr>
        <p:spPr>
          <a:xfrm>
            <a:off x="5948578" y="4366158"/>
            <a:ext cx="111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787" name="TextBox 1786">
            <a:extLst>
              <a:ext uri="{FF2B5EF4-FFF2-40B4-BE49-F238E27FC236}">
                <a16:creationId xmlns:a16="http://schemas.microsoft.com/office/drawing/2014/main" id="{01448201-F76A-45A3-A1BA-B2B952486C72}"/>
              </a:ext>
            </a:extLst>
          </p:cNvPr>
          <p:cNvSpPr txBox="1"/>
          <p:nvPr/>
        </p:nvSpPr>
        <p:spPr>
          <a:xfrm>
            <a:off x="7067669" y="4366158"/>
            <a:ext cx="111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170</a:t>
            </a:r>
          </a:p>
        </p:txBody>
      </p:sp>
      <p:sp>
        <p:nvSpPr>
          <p:cNvPr id="1788" name="TextBox 1787">
            <a:extLst>
              <a:ext uri="{FF2B5EF4-FFF2-40B4-BE49-F238E27FC236}">
                <a16:creationId xmlns:a16="http://schemas.microsoft.com/office/drawing/2014/main" id="{F054BB88-0FC3-4A53-B89A-FC794A12E3CE}"/>
              </a:ext>
            </a:extLst>
          </p:cNvPr>
          <p:cNvSpPr txBox="1"/>
          <p:nvPr/>
        </p:nvSpPr>
        <p:spPr>
          <a:xfrm>
            <a:off x="8181247" y="4971965"/>
            <a:ext cx="3289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tám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9" name="TextBox 1788">
            <a:extLst>
              <a:ext uri="{FF2B5EF4-FFF2-40B4-BE49-F238E27FC236}">
                <a16:creationId xmlns:a16="http://schemas.microsoft.com/office/drawing/2014/main" id="{3E3765F8-0AFC-47E1-B7C2-3B4962CBF62A}"/>
              </a:ext>
            </a:extLst>
          </p:cNvPr>
          <p:cNvSpPr txBox="1"/>
          <p:nvPr/>
        </p:nvSpPr>
        <p:spPr>
          <a:xfrm>
            <a:off x="3710682" y="4971965"/>
            <a:ext cx="1125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90" name="TextBox 1789">
            <a:extLst>
              <a:ext uri="{FF2B5EF4-FFF2-40B4-BE49-F238E27FC236}">
                <a16:creationId xmlns:a16="http://schemas.microsoft.com/office/drawing/2014/main" id="{CAED2191-3359-4418-92CC-43941B362E0D}"/>
              </a:ext>
            </a:extLst>
          </p:cNvPr>
          <p:cNvSpPr txBox="1"/>
          <p:nvPr/>
        </p:nvSpPr>
        <p:spPr>
          <a:xfrm>
            <a:off x="4836575" y="4971965"/>
            <a:ext cx="1125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791" name="TextBox 1790">
            <a:extLst>
              <a:ext uri="{FF2B5EF4-FFF2-40B4-BE49-F238E27FC236}">
                <a16:creationId xmlns:a16="http://schemas.microsoft.com/office/drawing/2014/main" id="{AA4A56C5-3627-47E7-80FA-86B62D50661A}"/>
              </a:ext>
            </a:extLst>
          </p:cNvPr>
          <p:cNvSpPr txBox="1"/>
          <p:nvPr/>
        </p:nvSpPr>
        <p:spPr>
          <a:xfrm>
            <a:off x="5943065" y="4971965"/>
            <a:ext cx="111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792" name="TextBox 1791">
            <a:extLst>
              <a:ext uri="{FF2B5EF4-FFF2-40B4-BE49-F238E27FC236}">
                <a16:creationId xmlns:a16="http://schemas.microsoft.com/office/drawing/2014/main" id="{59817CE2-6C4C-4841-9A79-163B46656583}"/>
              </a:ext>
            </a:extLst>
          </p:cNvPr>
          <p:cNvSpPr txBox="1"/>
          <p:nvPr/>
        </p:nvSpPr>
        <p:spPr>
          <a:xfrm>
            <a:off x="7062156" y="4971965"/>
            <a:ext cx="111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180</a:t>
            </a:r>
          </a:p>
        </p:txBody>
      </p:sp>
      <p:sp>
        <p:nvSpPr>
          <p:cNvPr id="1793" name="TextBox 1792">
            <a:extLst>
              <a:ext uri="{FF2B5EF4-FFF2-40B4-BE49-F238E27FC236}">
                <a16:creationId xmlns:a16="http://schemas.microsoft.com/office/drawing/2014/main" id="{230A2E92-6DAF-4CB9-92EA-6C0A4E130FF1}"/>
              </a:ext>
            </a:extLst>
          </p:cNvPr>
          <p:cNvSpPr txBox="1"/>
          <p:nvPr/>
        </p:nvSpPr>
        <p:spPr>
          <a:xfrm>
            <a:off x="8181247" y="5563894"/>
            <a:ext cx="3289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94" name="TextBox 1793">
            <a:extLst>
              <a:ext uri="{FF2B5EF4-FFF2-40B4-BE49-F238E27FC236}">
                <a16:creationId xmlns:a16="http://schemas.microsoft.com/office/drawing/2014/main" id="{641DC38C-DFDA-4EB8-BF39-D792E55B0074}"/>
              </a:ext>
            </a:extLst>
          </p:cNvPr>
          <p:cNvSpPr txBox="1"/>
          <p:nvPr/>
        </p:nvSpPr>
        <p:spPr>
          <a:xfrm>
            <a:off x="3710682" y="5563894"/>
            <a:ext cx="1125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95" name="TextBox 1794">
            <a:extLst>
              <a:ext uri="{FF2B5EF4-FFF2-40B4-BE49-F238E27FC236}">
                <a16:creationId xmlns:a16="http://schemas.microsoft.com/office/drawing/2014/main" id="{2C9BB9B1-A1CA-4AAC-80E5-80A31B20DD89}"/>
              </a:ext>
            </a:extLst>
          </p:cNvPr>
          <p:cNvSpPr txBox="1"/>
          <p:nvPr/>
        </p:nvSpPr>
        <p:spPr>
          <a:xfrm>
            <a:off x="4836575" y="5563894"/>
            <a:ext cx="1125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796" name="TextBox 1795">
            <a:extLst>
              <a:ext uri="{FF2B5EF4-FFF2-40B4-BE49-F238E27FC236}">
                <a16:creationId xmlns:a16="http://schemas.microsoft.com/office/drawing/2014/main" id="{EC82A273-8535-4381-8C45-C82B0A894D08}"/>
              </a:ext>
            </a:extLst>
          </p:cNvPr>
          <p:cNvSpPr txBox="1"/>
          <p:nvPr/>
        </p:nvSpPr>
        <p:spPr>
          <a:xfrm>
            <a:off x="5943065" y="5563894"/>
            <a:ext cx="111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797" name="TextBox 1796">
            <a:extLst>
              <a:ext uri="{FF2B5EF4-FFF2-40B4-BE49-F238E27FC236}">
                <a16:creationId xmlns:a16="http://schemas.microsoft.com/office/drawing/2014/main" id="{8BD76BBE-5FCA-495C-8790-72AD121935AC}"/>
              </a:ext>
            </a:extLst>
          </p:cNvPr>
          <p:cNvSpPr txBox="1"/>
          <p:nvPr/>
        </p:nvSpPr>
        <p:spPr>
          <a:xfrm>
            <a:off x="7062156" y="5563894"/>
            <a:ext cx="111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190</a:t>
            </a:r>
          </a:p>
        </p:txBody>
      </p:sp>
      <p:sp>
        <p:nvSpPr>
          <p:cNvPr id="1798" name="TextBox 1797">
            <a:extLst>
              <a:ext uri="{FF2B5EF4-FFF2-40B4-BE49-F238E27FC236}">
                <a16:creationId xmlns:a16="http://schemas.microsoft.com/office/drawing/2014/main" id="{202E8138-CF9E-46C4-880D-1F7C20CF4DA3}"/>
              </a:ext>
            </a:extLst>
          </p:cNvPr>
          <p:cNvSpPr txBox="1"/>
          <p:nvPr/>
        </p:nvSpPr>
        <p:spPr>
          <a:xfrm>
            <a:off x="8181247" y="6163740"/>
            <a:ext cx="3289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99" name="TextBox 1798">
            <a:extLst>
              <a:ext uri="{FF2B5EF4-FFF2-40B4-BE49-F238E27FC236}">
                <a16:creationId xmlns:a16="http://schemas.microsoft.com/office/drawing/2014/main" id="{28AEBB68-CE39-4669-8767-2ECDB2EF6F00}"/>
              </a:ext>
            </a:extLst>
          </p:cNvPr>
          <p:cNvSpPr txBox="1"/>
          <p:nvPr/>
        </p:nvSpPr>
        <p:spPr>
          <a:xfrm>
            <a:off x="3710682" y="6163740"/>
            <a:ext cx="1125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800" name="TextBox 1799">
            <a:extLst>
              <a:ext uri="{FF2B5EF4-FFF2-40B4-BE49-F238E27FC236}">
                <a16:creationId xmlns:a16="http://schemas.microsoft.com/office/drawing/2014/main" id="{4026F38D-DCBC-4422-96A0-157B5C334A6B}"/>
              </a:ext>
            </a:extLst>
          </p:cNvPr>
          <p:cNvSpPr txBox="1"/>
          <p:nvPr/>
        </p:nvSpPr>
        <p:spPr>
          <a:xfrm>
            <a:off x="4836575" y="6163740"/>
            <a:ext cx="1125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801" name="TextBox 1800">
            <a:extLst>
              <a:ext uri="{FF2B5EF4-FFF2-40B4-BE49-F238E27FC236}">
                <a16:creationId xmlns:a16="http://schemas.microsoft.com/office/drawing/2014/main" id="{BB25A1F1-834D-4B40-AD7E-B5E8AF26F22D}"/>
              </a:ext>
            </a:extLst>
          </p:cNvPr>
          <p:cNvSpPr txBox="1"/>
          <p:nvPr/>
        </p:nvSpPr>
        <p:spPr>
          <a:xfrm>
            <a:off x="5943065" y="6163740"/>
            <a:ext cx="111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802" name="TextBox 1801">
            <a:extLst>
              <a:ext uri="{FF2B5EF4-FFF2-40B4-BE49-F238E27FC236}">
                <a16:creationId xmlns:a16="http://schemas.microsoft.com/office/drawing/2014/main" id="{0CB95E47-4CF5-4BD9-8899-8FE7C8F3FBAE}"/>
              </a:ext>
            </a:extLst>
          </p:cNvPr>
          <p:cNvSpPr txBox="1"/>
          <p:nvPr/>
        </p:nvSpPr>
        <p:spPr>
          <a:xfrm>
            <a:off x="7062156" y="6163740"/>
            <a:ext cx="111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200</a:t>
            </a:r>
          </a:p>
        </p:txBody>
      </p:sp>
    </p:spTree>
    <p:extLst>
      <p:ext uri="{BB962C8B-B14F-4D97-AF65-F5344CB8AC3E}">
        <p14:creationId xmlns:p14="http://schemas.microsoft.com/office/powerpoint/2010/main" val="196901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1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1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1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1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17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1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1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17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2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7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0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7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4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17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3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7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9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17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1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17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5"/>
                  </p:tgtEl>
                </p:cond>
              </p:nextCondLst>
            </p:seq>
          </p:childTnLst>
        </p:cTn>
      </p:par>
    </p:tnLst>
    <p:bldLst>
      <p:bldP spid="4" grpId="0"/>
      <p:bldP spid="1766" grpId="0"/>
      <p:bldP spid="1767" grpId="0"/>
      <p:bldP spid="1768" grpId="0"/>
      <p:bldP spid="1769" grpId="0"/>
      <p:bldP spid="1773" grpId="0"/>
      <p:bldP spid="1774" grpId="0"/>
      <p:bldP spid="1775" grpId="0"/>
      <p:bldP spid="1776" grpId="0"/>
      <p:bldP spid="1777" grpId="0"/>
      <p:bldP spid="1778" grpId="0"/>
      <p:bldP spid="1779" grpId="0"/>
      <p:bldP spid="1780" grpId="0"/>
      <p:bldP spid="1781" grpId="0"/>
      <p:bldP spid="1782" grpId="0"/>
      <p:bldP spid="1783" grpId="0"/>
      <p:bldP spid="1784" grpId="0"/>
      <p:bldP spid="1785" grpId="0"/>
      <p:bldP spid="1786" grpId="0"/>
      <p:bldP spid="1787" grpId="0"/>
      <p:bldP spid="1788" grpId="0"/>
      <p:bldP spid="1789" grpId="0"/>
      <p:bldP spid="1790" grpId="0"/>
      <p:bldP spid="1791" grpId="0"/>
      <p:bldP spid="1792" grpId="0"/>
      <p:bldP spid="1793" grpId="0"/>
      <p:bldP spid="1794" grpId="0"/>
      <p:bldP spid="1795" grpId="0"/>
      <p:bldP spid="1796" grpId="0"/>
      <p:bldP spid="1797" grpId="0"/>
      <p:bldP spid="1798" grpId="0"/>
      <p:bldP spid="1799" grpId="0"/>
      <p:bldP spid="1800" grpId="0"/>
      <p:bldP spid="1801" grpId="0"/>
      <p:bldP spid="18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55" y="97916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760" y="365428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121416" y="339363"/>
            <a:ext cx="1341755" cy="137096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84A6269-0972-42C4-AF6D-991BD27DB58A}"/>
              </a:ext>
            </a:extLst>
          </p:cNvPr>
          <p:cNvGrpSpPr/>
          <p:nvPr/>
        </p:nvGrpSpPr>
        <p:grpSpPr>
          <a:xfrm>
            <a:off x="3151565" y="-336842"/>
            <a:ext cx="5557520" cy="2193758"/>
            <a:chOff x="3417502" y="-160422"/>
            <a:chExt cx="5557520" cy="2193758"/>
          </a:xfrm>
        </p:grpSpPr>
        <p:pic>
          <p:nvPicPr>
            <p:cNvPr id="14" name="图片 38">
              <a:extLst>
                <a:ext uri="{FF2B5EF4-FFF2-40B4-BE49-F238E27FC236}">
                  <a16:creationId xmlns:a16="http://schemas.microsoft.com/office/drawing/2014/main" id="{B71ED2B8-C219-46C7-9009-8263F1A98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2" y="-160422"/>
              <a:ext cx="5557520" cy="2193758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A849522-9282-4257-B5EF-14C4B3C07A4D}"/>
                </a:ext>
              </a:extLst>
            </p:cNvPr>
            <p:cNvSpPr/>
            <p:nvPr/>
          </p:nvSpPr>
          <p:spPr>
            <a:xfrm>
              <a:off x="4647280" y="436404"/>
              <a:ext cx="683415" cy="635311"/>
            </a:xfrm>
            <a:prstGeom prst="ellipse">
              <a:avLst/>
            </a:prstGeom>
            <a:solidFill>
              <a:srgbClr val="5EE6E2"/>
            </a:solidFill>
            <a:ln>
              <a:solidFill>
                <a:srgbClr val="5EE6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iCiel Panton Black" panose="00000A00000000000000" pitchFamily="50" charset="0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6B3F2E9-8EA9-495A-8B88-E916E8CD5E12}"/>
                </a:ext>
              </a:extLst>
            </p:cNvPr>
            <p:cNvSpPr txBox="1"/>
            <p:nvPr/>
          </p:nvSpPr>
          <p:spPr>
            <a:xfrm rot="349698">
              <a:off x="5496234" y="822749"/>
              <a:ext cx="2202424" cy="36933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r>
                <a:rPr lang="en-US" sz="3200" dirty="0">
                  <a:latin typeface="Coiny" panose="02000903060500060000" pitchFamily="2" charset="0"/>
                </a:rPr>
                <a:t>LUYỆN TẬP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C5DD810-5731-4858-8EBE-D3EBD924EA86}"/>
              </a:ext>
            </a:extLst>
          </p:cNvPr>
          <p:cNvSpPr txBox="1"/>
          <p:nvPr/>
        </p:nvSpPr>
        <p:spPr>
          <a:xfrm>
            <a:off x="3144119" y="1773653"/>
            <a:ext cx="95379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110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120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130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140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160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170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180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190</a:t>
            </a:r>
          </a:p>
        </p:txBody>
      </p:sp>
      <p:sp>
        <p:nvSpPr>
          <p:cNvPr id="1549" name="TextBox 1548">
            <a:extLst>
              <a:ext uri="{FF2B5EF4-FFF2-40B4-BE49-F238E27FC236}">
                <a16:creationId xmlns:a16="http://schemas.microsoft.com/office/drawing/2014/main" id="{96F264C3-5883-4BD2-8ABE-3378E0A3BFBE}"/>
              </a:ext>
            </a:extLst>
          </p:cNvPr>
          <p:cNvSpPr txBox="1"/>
          <p:nvPr/>
        </p:nvSpPr>
        <p:spPr>
          <a:xfrm>
            <a:off x="3144119" y="1773653"/>
            <a:ext cx="95379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11</a:t>
            </a:r>
            <a:r>
              <a:rPr lang="en-US" b="1" dirty="0">
                <a:solidFill>
                  <a:srgbClr val="FF0000"/>
                </a:solidFill>
              </a:rPr>
              <a:t>0</a:t>
            </a:r>
          </a:p>
          <a:p>
            <a:r>
              <a:rPr lang="en-US" dirty="0"/>
              <a:t>12</a:t>
            </a:r>
            <a:r>
              <a:rPr lang="en-US" b="1" dirty="0">
                <a:solidFill>
                  <a:srgbClr val="FF0000"/>
                </a:solidFill>
              </a:rPr>
              <a:t>0</a:t>
            </a:r>
          </a:p>
          <a:p>
            <a:r>
              <a:rPr lang="en-US" dirty="0"/>
              <a:t>13</a:t>
            </a:r>
            <a:r>
              <a:rPr lang="en-US" b="1" dirty="0">
                <a:solidFill>
                  <a:srgbClr val="FF0000"/>
                </a:solidFill>
              </a:rPr>
              <a:t>0</a:t>
            </a:r>
          </a:p>
          <a:p>
            <a:r>
              <a:rPr lang="en-US" dirty="0"/>
              <a:t>14</a:t>
            </a:r>
            <a:r>
              <a:rPr lang="en-US" b="1" dirty="0">
                <a:solidFill>
                  <a:srgbClr val="FF0000"/>
                </a:solidFill>
              </a:rPr>
              <a:t>0</a:t>
            </a:r>
          </a:p>
          <a:p>
            <a:r>
              <a:rPr lang="en-US" dirty="0"/>
              <a:t>15</a:t>
            </a:r>
            <a:r>
              <a:rPr lang="en-US" b="1" dirty="0">
                <a:solidFill>
                  <a:srgbClr val="FF0000"/>
                </a:solidFill>
              </a:rPr>
              <a:t>0</a:t>
            </a:r>
          </a:p>
          <a:p>
            <a:r>
              <a:rPr lang="en-US" dirty="0"/>
              <a:t>16</a:t>
            </a:r>
            <a:r>
              <a:rPr lang="en-US" b="1" dirty="0">
                <a:solidFill>
                  <a:srgbClr val="FF0000"/>
                </a:solidFill>
              </a:rPr>
              <a:t>0</a:t>
            </a:r>
          </a:p>
          <a:p>
            <a:r>
              <a:rPr lang="en-US" dirty="0"/>
              <a:t>17</a:t>
            </a:r>
            <a:r>
              <a:rPr lang="en-US" b="1" dirty="0">
                <a:solidFill>
                  <a:srgbClr val="FF0000"/>
                </a:solidFill>
              </a:rPr>
              <a:t>0</a:t>
            </a:r>
          </a:p>
          <a:p>
            <a:r>
              <a:rPr lang="en-US" dirty="0"/>
              <a:t>18</a:t>
            </a:r>
            <a:r>
              <a:rPr lang="en-US" b="1" dirty="0">
                <a:solidFill>
                  <a:srgbClr val="FF0000"/>
                </a:solidFill>
              </a:rPr>
              <a:t>0</a:t>
            </a:r>
          </a:p>
          <a:p>
            <a:r>
              <a:rPr lang="en-US" dirty="0"/>
              <a:t>19</a:t>
            </a:r>
            <a:r>
              <a:rPr lang="en-US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5E371F-2C9D-4D5E-A7D0-49F5D5445D7C}"/>
              </a:ext>
            </a:extLst>
          </p:cNvPr>
          <p:cNvSpPr txBox="1"/>
          <p:nvPr/>
        </p:nvSpPr>
        <p:spPr>
          <a:xfrm>
            <a:off x="4888991" y="3429000"/>
            <a:ext cx="6671715" cy="12003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0, hay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412106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5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9" grpId="0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500"/>
  <p:tag name="MH_LIBRARY" val="GRAPHIC"/>
  <p:tag name="MH_ORDER" val="Picture 3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orrjf32">
      <a:majorFont>
        <a:latin typeface="微软雅黑" panose="020F0302020204030204"/>
        <a:ea typeface="方正卡通简体"/>
        <a:cs typeface=""/>
      </a:majorFont>
      <a:minorFont>
        <a:latin typeface="微软雅黑" panose="020F050202020403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1565</TotalTime>
  <Words>411</Words>
  <Application>Microsoft Office PowerPoint</Application>
  <PresentationFormat>Widescreen</PresentationFormat>
  <Paragraphs>136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Calibri</vt:lpstr>
      <vt:lpstr>Microsoft YaHei</vt:lpstr>
      <vt:lpstr>Arial</vt:lpstr>
      <vt:lpstr>iCiel Panton Black</vt:lpstr>
      <vt:lpstr>Coiny</vt:lpstr>
      <vt:lpstr>DengXian</vt:lpstr>
      <vt:lpstr>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第一PPT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暑假生活</dc:title>
  <dc:creator>第一PPT</dc:creator>
  <cp:keywords>www.1ppt.com</cp:keywords>
  <dc:description>www.1ppt.com</dc:description>
  <cp:lastModifiedBy>Administrator</cp:lastModifiedBy>
  <cp:revision>156</cp:revision>
  <dcterms:created xsi:type="dcterms:W3CDTF">2018-08-16T10:41:26Z</dcterms:created>
  <dcterms:modified xsi:type="dcterms:W3CDTF">2024-03-08T04:16:27Z</dcterms:modified>
</cp:coreProperties>
</file>