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94" r:id="rId2"/>
    <p:sldId id="289" r:id="rId3"/>
    <p:sldId id="269" r:id="rId4"/>
    <p:sldId id="259" r:id="rId5"/>
    <p:sldId id="270" r:id="rId6"/>
    <p:sldId id="272" r:id="rId7"/>
    <p:sldId id="273" r:id="rId8"/>
    <p:sldId id="271" r:id="rId9"/>
    <p:sldId id="274" r:id="rId10"/>
    <p:sldId id="275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84" r:id="rId19"/>
    <p:sldId id="285" r:id="rId20"/>
    <p:sldId id="286" r:id="rId21"/>
  </p:sldIdLst>
  <p:sldSz cx="12192000" cy="6858000"/>
  <p:notesSz cx="6858000" cy="9144000"/>
  <p:embeddedFontLst>
    <p:embeddedFont>
      <p:font typeface="#9Slide02 Noi dung dai" panose="020B0604020202020204" charset="0"/>
      <p:regular r:id="rId23"/>
    </p:embeddedFont>
    <p:embeddedFont>
      <p:font typeface="#9Slide02 Tieu de dai" panose="020B0604020202020204" charset="0"/>
      <p:bold r:id="rId24"/>
    </p:embeddedFont>
    <p:embeddedFont>
      <p:font typeface="#9Slide03 BoosterNextFYBlack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iCiel Cadena" panose="0200050300000002000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74E"/>
    <a:srgbClr val="D14C5E"/>
    <a:srgbClr val="FF435B"/>
    <a:srgbClr val="EDF5FF"/>
    <a:srgbClr val="FC5497"/>
    <a:srgbClr val="161F5C"/>
    <a:srgbClr val="243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84298" autoAdjust="0"/>
  </p:normalViewPr>
  <p:slideViewPr>
    <p:cSldViewPr showGuides="1">
      <p:cViewPr varScale="1">
        <p:scale>
          <a:sx n="83" d="100"/>
          <a:sy n="83" d="100"/>
        </p:scale>
        <p:origin x="7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17ED-EAE9-45C8-A391-3093B8F5564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1578-51BB-42E8-8461-6373C8544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FF2C778-92E3-4614-8A39-AD5BFEFB5BC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53EEB5-F7FA-47F0-B557-735668E374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903CFC-C609-4B67-9967-32AFA2A911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A65485-A17F-4321-BB3F-D18933994DE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sv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svg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5.pn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emf"/><Relationship Id="rId7" Type="http://schemas.openxmlformats.org/officeDocument/2006/relationships/image" Target="../media/image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sv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svg"/><Relationship Id="rId15" Type="http://schemas.openxmlformats.org/officeDocument/2006/relationships/image" Target="../media/image27.png"/><Relationship Id="rId10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566438"/>
            <a:ext cx="7543800" cy="3383066"/>
            <a:chOff x="402544" y="1566438"/>
            <a:chExt cx="7543800" cy="3383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898727" y="2500114"/>
              <a:ext cx="6432145" cy="1477328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6"/>
                  </a:solidFill>
                  <a:latin typeface="iCiel Cadena" panose="02000503000000020004" pitchFamily="50" charset="0"/>
                </a:rPr>
                <a:t>ÔN TẬP</a:t>
              </a:r>
            </a:p>
            <a:p>
              <a:pPr algn="ctr"/>
              <a:r>
                <a:rPr lang="en-US" sz="4800">
                  <a:solidFill>
                    <a:schemeClr val="accent6"/>
                  </a:solidFill>
                  <a:latin typeface="iCiel Cadena" panose="02000503000000020004" pitchFamily="50" charset="0"/>
                </a:rPr>
                <a:t>HÌNH HỌC VÀ ĐO LƯỜNG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2895599" y="1566438"/>
              <a:ext cx="2438402" cy="744415"/>
              <a:chOff x="2895599" y="1566438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2895599" y="1566438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487064" y="160943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355262" y="99157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1464104" y="451958"/>
              <a:ext cx="530138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Thứ ... ngày ... tháng ... năm 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7063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671" t="-250" r="-24528" b="-818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990827" y="5486400"/>
            <a:ext cx="8001000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Ngày 20 tháng 10 là ngày Phụ nữ Việt Nam</a:t>
            </a:r>
          </a:p>
        </p:txBody>
      </p:sp>
    </p:spTree>
    <p:extLst>
      <p:ext uri="{BB962C8B-B14F-4D97-AF65-F5344CB8AC3E}">
        <p14:creationId xmlns:p14="http://schemas.microsoft.com/office/powerpoint/2010/main" val="41827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03001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 lịch rồi cho biết: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38022" cy="918767"/>
            <a:chOff x="517449" y="1870963"/>
            <a:chExt cx="5820994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452473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11 có bao nhiêu ngày?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396522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mấy ngày Chủ nhật?</a:t>
              </a:r>
            </a:p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những ngày nào?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96172" y="2016187"/>
              <a:ext cx="3263545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11</a:t>
              </a:r>
              <a:b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thứ mấy?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EDC393-C7CA-4A84-8D67-610732DA84BF}"/>
              </a:ext>
            </a:extLst>
          </p:cNvPr>
          <p:cNvGrpSpPr/>
          <p:nvPr/>
        </p:nvGrpSpPr>
        <p:grpSpPr>
          <a:xfrm>
            <a:off x="2379063" y="5158637"/>
            <a:ext cx="6966695" cy="1363668"/>
            <a:chOff x="8935232" y="6298777"/>
            <a:chExt cx="10011166" cy="19595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ED841B-356F-435B-BE3B-41CA5CEB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935232" y="6298777"/>
              <a:ext cx="3235139" cy="19595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CBE5B1-438F-4EB2-9282-3069B3A830FF}"/>
                </a:ext>
              </a:extLst>
            </p:cNvPr>
            <p:cNvSpPr txBox="1"/>
            <p:nvPr/>
          </p:nvSpPr>
          <p:spPr>
            <a:xfrm>
              <a:off x="11316755" y="7230250"/>
              <a:ext cx="7629643" cy="84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pic>
        <p:nvPicPr>
          <p:cNvPr id="2050" name="Picture 4546">
            <a:extLst>
              <a:ext uri="{FF2B5EF4-FFF2-40B4-BE49-F238E27FC236}">
                <a16:creationId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03001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 lịch rồi cho biết: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38022" cy="918767"/>
            <a:chOff x="517449" y="1870963"/>
            <a:chExt cx="5820994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452473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11 có bao nhiêu ngày?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396522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mấy ngày Chủ nhật?</a:t>
              </a:r>
            </a:p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những ngày nào?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96172" y="2016187"/>
              <a:ext cx="3263545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11</a:t>
              </a:r>
              <a:b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thứ mấy?</a:t>
              </a:r>
            </a:p>
          </p:txBody>
        </p:sp>
      </p:grpSp>
      <p:pic>
        <p:nvPicPr>
          <p:cNvPr id="2050" name="Picture 4546">
            <a:extLst>
              <a:ext uri="{FF2B5EF4-FFF2-40B4-BE49-F238E27FC236}">
                <a16:creationId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84A3CBF-BE81-4421-B2DA-2609525EDF32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678485C-DC93-41F0-B6DF-B3D9435C4403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5BBEAA-00A0-4196-AD19-33394FA455C7}"/>
                </a:ext>
              </a:extLst>
            </p:cNvPr>
            <p:cNvSpPr txBox="1"/>
            <p:nvPr/>
          </p:nvSpPr>
          <p:spPr>
            <a:xfrm>
              <a:off x="1679218" y="2021720"/>
              <a:ext cx="3497450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11 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30 ngày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A2E21E-9289-4472-8F7B-FECC70E32AC0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41D998-D524-412C-92AC-05DAF15008E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78034E-85EE-4C6B-A1D9-FC941D761D03}"/>
                </a:ext>
              </a:extLst>
            </p:cNvPr>
            <p:cNvSpPr txBox="1"/>
            <p:nvPr/>
          </p:nvSpPr>
          <p:spPr>
            <a:xfrm>
              <a:off x="1037092" y="2010938"/>
              <a:ext cx="47817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 ngày Chủ nhật</a:t>
              </a:r>
            </a:p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các ngày: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7; 14; 21; 28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D2B35D-9206-4854-A445-EA3B130E8170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36924D8-5D00-4DF8-9D60-F8C8941EF61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C6F11-0D40-4936-85A6-D31708D4F162}"/>
                </a:ext>
              </a:extLst>
            </p:cNvPr>
            <p:cNvSpPr txBox="1"/>
            <p:nvPr/>
          </p:nvSpPr>
          <p:spPr>
            <a:xfrm>
              <a:off x="1930738" y="2016187"/>
              <a:ext cx="29944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11</a:t>
              </a:r>
              <a:b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thứ Bảy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7B98C1C-5B8D-44BA-BAEC-BF4A898D658A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các bạn ngày 20 tháng 11 là ngày gì?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297148D-A4EB-4434-A4D1-35FF221C23B0}"/>
              </a:ext>
            </a:extLst>
          </p:cNvPr>
          <p:cNvSpPr/>
          <p:nvPr/>
        </p:nvSpPr>
        <p:spPr>
          <a:xfrm>
            <a:off x="10597265" y="2412287"/>
            <a:ext cx="880204" cy="235692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FF89D6-AA9F-4806-AB9C-AFAE0ABBE8F9}"/>
              </a:ext>
            </a:extLst>
          </p:cNvPr>
          <p:cNvSpPr/>
          <p:nvPr/>
        </p:nvSpPr>
        <p:spPr>
          <a:xfrm>
            <a:off x="9927433" y="3420996"/>
            <a:ext cx="880204" cy="80235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9379B7-80F6-4356-B6F2-E8910661EF22}"/>
              </a:ext>
            </a:extLst>
          </p:cNvPr>
          <p:cNvCxnSpPr>
            <a:cxnSpLocks/>
          </p:cNvCxnSpPr>
          <p:nvPr/>
        </p:nvCxnSpPr>
        <p:spPr>
          <a:xfrm flipV="1">
            <a:off x="10367535" y="2442767"/>
            <a:ext cx="0" cy="986234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947" b="-69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738998" y="5382211"/>
            <a:ext cx="8486399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Ngày 20 tháng 11 là ngày Nhà giáo Việt Nam</a:t>
            </a:r>
          </a:p>
        </p:txBody>
      </p:sp>
    </p:spTree>
    <p:extLst>
      <p:ext uri="{BB962C8B-B14F-4D97-AF65-F5344CB8AC3E}">
        <p14:creationId xmlns:p14="http://schemas.microsoft.com/office/powerpoint/2010/main" val="3064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4D692E-DCB5-48E7-B788-A45701826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C06033-8F68-44BA-A74E-C93CA07C473D}"/>
              </a:ext>
            </a:extLst>
          </p:cNvPr>
          <p:cNvCxnSpPr>
            <a:cxnSpLocks/>
          </p:cNvCxnSpPr>
          <p:nvPr/>
        </p:nvCxnSpPr>
        <p:spPr>
          <a:xfrm>
            <a:off x="5059365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4A5AB-C848-493A-80FA-A756981D0998}"/>
              </a:ext>
            </a:extLst>
          </p:cNvPr>
          <p:cNvGrpSpPr/>
          <p:nvPr/>
        </p:nvGrpSpPr>
        <p:grpSpPr>
          <a:xfrm>
            <a:off x="444471" y="533400"/>
            <a:ext cx="4023689" cy="2603562"/>
            <a:chOff x="444471" y="533400"/>
            <a:chExt cx="4023689" cy="26035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C50308-8FD8-4B2B-A6FF-185C6D98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471" y="533400"/>
              <a:ext cx="4023689" cy="2603562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1FAC0F-1580-4F41-BF64-239473CBAD88}"/>
                </a:ext>
              </a:extLst>
            </p:cNvPr>
            <p:cNvSpPr txBox="1"/>
            <p:nvPr/>
          </p:nvSpPr>
          <p:spPr>
            <a:xfrm>
              <a:off x="715429" y="929911"/>
              <a:ext cx="3480119" cy="15378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32000"/>
                </a:lnSpc>
              </a:pPr>
              <a:r>
                <a:rPr lang="en-US" sz="4000">
                  <a:solidFill>
                    <a:schemeClr val="accent6"/>
                  </a:solidFill>
                  <a:latin typeface="#9Slide03 BoosterNextFYBlack" panose="02000A03000000020004" pitchFamily="2" charset="0"/>
                </a:rPr>
                <a:t>MỘT SỐ NGÀY</a:t>
              </a:r>
            </a:p>
            <a:p>
              <a:pPr algn="ctr">
                <a:lnSpc>
                  <a:spcPct val="132000"/>
                </a:lnSpc>
              </a:pPr>
              <a:r>
                <a:rPr lang="en-US" sz="4000">
                  <a:solidFill>
                    <a:schemeClr val="accent6"/>
                  </a:solidFill>
                  <a:latin typeface="#9Slide03 BoosterNextFYBlack" panose="02000A03000000020004" pitchFamily="2" charset="0"/>
                </a:rPr>
                <a:t>CẦN GHI NHỚ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E04FB409-1A3E-4B3F-B6B3-EED12406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" y="2864279"/>
            <a:ext cx="3575098" cy="3788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4469EA-D522-4E5C-AB9B-E9AE93897367}"/>
              </a:ext>
            </a:extLst>
          </p:cNvPr>
          <p:cNvGrpSpPr/>
          <p:nvPr/>
        </p:nvGrpSpPr>
        <p:grpSpPr>
          <a:xfrm>
            <a:off x="4967290" y="228600"/>
            <a:ext cx="6972504" cy="856816"/>
            <a:chOff x="4967290" y="228600"/>
            <a:chExt cx="6972504" cy="85681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83818EA-EF54-4ABB-AC66-1968E3C2AC9A}"/>
                </a:ext>
              </a:extLst>
            </p:cNvPr>
            <p:cNvGrpSpPr/>
            <p:nvPr/>
          </p:nvGrpSpPr>
          <p:grpSpPr>
            <a:xfrm>
              <a:off x="4967290" y="228600"/>
              <a:ext cx="2888833" cy="856816"/>
              <a:chOff x="669925" y="532130"/>
              <a:chExt cx="3899728" cy="107442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0700DDE-1C75-4B74-98AC-138B16B22103}"/>
                  </a:ext>
                </a:extLst>
              </p:cNvPr>
              <p:cNvGrpSpPr/>
              <p:nvPr/>
            </p:nvGrpSpPr>
            <p:grpSpPr>
              <a:xfrm>
                <a:off x="1803593" y="532130"/>
                <a:ext cx="2766060" cy="1074420"/>
                <a:chOff x="1424940" y="1135380"/>
                <a:chExt cx="2766060" cy="107442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00C1A8F-D7E7-46D0-8D18-6442877E5FD9}"/>
                    </a:ext>
                  </a:extLst>
                </p:cNvPr>
                <p:cNvGrpSpPr/>
                <p:nvPr/>
              </p:nvGrpSpPr>
              <p:grpSpPr>
                <a:xfrm>
                  <a:off x="1424940" y="1135380"/>
                  <a:ext cx="2766060" cy="1074420"/>
                  <a:chOff x="281940" y="1135380"/>
                  <a:chExt cx="2766060" cy="1074420"/>
                </a:xfrm>
              </p:grpSpPr>
              <p:sp>
                <p:nvSpPr>
                  <p:cNvPr id="4" name="Rectangle: Diagonal Corners Rounded 3">
                    <a:extLst>
                      <a:ext uri="{FF2B5EF4-FFF2-40B4-BE49-F238E27FC236}">
                        <a16:creationId xmlns:a16="http://schemas.microsoft.com/office/drawing/2014/main" id="{66CC2200-7F0B-4A74-97F8-979883353AF5}"/>
                      </a:ext>
                    </a:extLst>
                  </p:cNvPr>
                  <p:cNvSpPr/>
                  <p:nvPr/>
                </p:nvSpPr>
                <p:spPr>
                  <a:xfrm>
                    <a:off x="381000" y="12192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" name="Rectangle: Diagonal Corners Rounded 6">
                    <a:extLst>
                      <a:ext uri="{FF2B5EF4-FFF2-40B4-BE49-F238E27FC236}">
                        <a16:creationId xmlns:a16="http://schemas.microsoft.com/office/drawing/2014/main" id="{771F8824-FF89-4C23-9979-E20B13D77775}"/>
                      </a:ext>
                    </a:extLst>
                  </p:cNvPr>
                  <p:cNvSpPr/>
                  <p:nvPr/>
                </p:nvSpPr>
                <p:spPr>
                  <a:xfrm>
                    <a:off x="281940" y="11353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7BAC8DA-977D-4B28-AA66-256935E1B0C1}"/>
                    </a:ext>
                  </a:extLst>
                </p:cNvPr>
                <p:cNvSpPr txBox="1"/>
                <p:nvPr/>
              </p:nvSpPr>
              <p:spPr>
                <a:xfrm>
                  <a:off x="1952385" y="125709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08 - 3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0B90FCF-B84B-408A-9282-5EBAAD4B165F}"/>
                  </a:ext>
                </a:extLst>
              </p:cNvPr>
              <p:cNvGrpSpPr/>
              <p:nvPr/>
            </p:nvGrpSpPr>
            <p:grpSpPr>
              <a:xfrm>
                <a:off x="669925" y="1053973"/>
                <a:ext cx="1128395" cy="430866"/>
                <a:chOff x="669925" y="1146048"/>
                <a:chExt cx="1128395" cy="430866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986971F-F2B7-4876-91F5-0AC440F3DF8E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7F3F23F-678B-40AA-833B-6E4C54AB9936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A46884-C876-4A72-9CE9-E8EA4732744F}"/>
                </a:ext>
              </a:extLst>
            </p:cNvPr>
            <p:cNvSpPr txBox="1"/>
            <p:nvPr/>
          </p:nvSpPr>
          <p:spPr>
            <a:xfrm>
              <a:off x="7938698" y="349058"/>
              <a:ext cx="400109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Ngày Quốc tế Phụ nữ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C91753-8CB1-459B-B222-1C810AC6060E}"/>
              </a:ext>
            </a:extLst>
          </p:cNvPr>
          <p:cNvGrpSpPr/>
          <p:nvPr/>
        </p:nvGrpSpPr>
        <p:grpSpPr>
          <a:xfrm>
            <a:off x="4967290" y="1295400"/>
            <a:ext cx="6587783" cy="984885"/>
            <a:chOff x="4967290" y="1295400"/>
            <a:chExt cx="6587783" cy="98488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39BA6C1-0665-4F6C-B376-1ED36BAD1C7E}"/>
                </a:ext>
              </a:extLst>
            </p:cNvPr>
            <p:cNvGrpSpPr/>
            <p:nvPr/>
          </p:nvGrpSpPr>
          <p:grpSpPr>
            <a:xfrm>
              <a:off x="4967290" y="1392857"/>
              <a:ext cx="2888833" cy="856816"/>
              <a:chOff x="669925" y="2070100"/>
              <a:chExt cx="3899728" cy="107442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84E0118-845C-4B2A-9912-0D7BE57123A4}"/>
                  </a:ext>
                </a:extLst>
              </p:cNvPr>
              <p:cNvGrpSpPr/>
              <p:nvPr/>
            </p:nvGrpSpPr>
            <p:grpSpPr>
              <a:xfrm>
                <a:off x="1803593" y="2070100"/>
                <a:ext cx="2766060" cy="1074420"/>
                <a:chOff x="1424940" y="2404110"/>
                <a:chExt cx="2766060" cy="107442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379381-1137-43B3-B20E-C3EB7C3D56A4}"/>
                    </a:ext>
                  </a:extLst>
                </p:cNvPr>
                <p:cNvGrpSpPr/>
                <p:nvPr/>
              </p:nvGrpSpPr>
              <p:grpSpPr>
                <a:xfrm>
                  <a:off x="1424940" y="2404110"/>
                  <a:ext cx="2766060" cy="1074420"/>
                  <a:chOff x="281940" y="2506980"/>
                  <a:chExt cx="2766060" cy="1074420"/>
                </a:xfrm>
              </p:grpSpPr>
              <p:sp>
                <p:nvSpPr>
                  <p:cNvPr id="5" name="Rectangle: Diagonal Corners Rounded 4">
                    <a:extLst>
                      <a:ext uri="{FF2B5EF4-FFF2-40B4-BE49-F238E27FC236}">
                        <a16:creationId xmlns:a16="http://schemas.microsoft.com/office/drawing/2014/main" id="{A5047141-EB8F-4E3A-A14A-71B50BDC7E67}"/>
                      </a:ext>
                    </a:extLst>
                  </p:cNvPr>
                  <p:cNvSpPr/>
                  <p:nvPr/>
                </p:nvSpPr>
                <p:spPr>
                  <a:xfrm>
                    <a:off x="381000" y="25908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2" name="Rectangle: Diagonal Corners Rounded 11">
                    <a:extLst>
                      <a:ext uri="{FF2B5EF4-FFF2-40B4-BE49-F238E27FC236}">
                        <a16:creationId xmlns:a16="http://schemas.microsoft.com/office/drawing/2014/main" id="{FF298482-DDCA-485C-8388-4E94FDE89FBB}"/>
                      </a:ext>
                    </a:extLst>
                  </p:cNvPr>
                  <p:cNvSpPr/>
                  <p:nvPr/>
                </p:nvSpPr>
                <p:spPr>
                  <a:xfrm>
                    <a:off x="281940" y="25069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18B866-1F50-4B71-B67D-97D0AA25C920}"/>
                    </a:ext>
                  </a:extLst>
                </p:cNvPr>
                <p:cNvSpPr txBox="1"/>
                <p:nvPr/>
              </p:nvSpPr>
              <p:spPr>
                <a:xfrm>
                  <a:off x="1952385" y="252582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30 - 4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0E47504-35C3-4E4C-90DC-766DBB226AA9}"/>
                  </a:ext>
                </a:extLst>
              </p:cNvPr>
              <p:cNvGrpSpPr/>
              <p:nvPr/>
            </p:nvGrpSpPr>
            <p:grpSpPr>
              <a:xfrm>
                <a:off x="669925" y="2643845"/>
                <a:ext cx="1128395" cy="430866"/>
                <a:chOff x="669925" y="1146048"/>
                <a:chExt cx="1128395" cy="430866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38730D5-C42B-4B77-966F-13B51C8E9AB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3507729-102D-4BA7-95B6-6D256EC371FE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69F6034-629E-4A36-AF35-EE7122C508F6}"/>
                </a:ext>
              </a:extLst>
            </p:cNvPr>
            <p:cNvSpPr txBox="1"/>
            <p:nvPr/>
          </p:nvSpPr>
          <p:spPr>
            <a:xfrm>
              <a:off x="8323419" y="1295400"/>
              <a:ext cx="3231654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Ngày Giải phóng</a:t>
              </a:r>
            </a:p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miền Nam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54963E-4B1D-43FF-A734-A6A399E2963F}"/>
              </a:ext>
            </a:extLst>
          </p:cNvPr>
          <p:cNvGrpSpPr/>
          <p:nvPr/>
        </p:nvGrpSpPr>
        <p:grpSpPr>
          <a:xfrm>
            <a:off x="4967290" y="2356485"/>
            <a:ext cx="6275999" cy="984885"/>
            <a:chOff x="4967290" y="2356485"/>
            <a:chExt cx="6275999" cy="98488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36DEB4-8471-40AF-B855-03BF0A7E720E}"/>
                </a:ext>
              </a:extLst>
            </p:cNvPr>
            <p:cNvGrpSpPr/>
            <p:nvPr/>
          </p:nvGrpSpPr>
          <p:grpSpPr>
            <a:xfrm>
              <a:off x="4967290" y="2413313"/>
              <a:ext cx="2881307" cy="856816"/>
              <a:chOff x="669925" y="3581400"/>
              <a:chExt cx="3889568" cy="107442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7A383FB-3FE5-45CC-95B0-AD2BD730E5E6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B80F838-20A6-4F25-AF2F-2DD4705F76C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13" name="Rectangle: Diagonal Corners Rounded 12">
                    <a:extLst>
                      <a:ext uri="{FF2B5EF4-FFF2-40B4-BE49-F238E27FC236}">
                        <a16:creationId xmlns:a16="http://schemas.microsoft.com/office/drawing/2014/main" id="{51AAF725-9F5B-46D9-8509-62F73CAD6D74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4" name="Rectangle: Diagonal Corners Rounded 13">
                    <a:extLst>
                      <a:ext uri="{FF2B5EF4-FFF2-40B4-BE49-F238E27FC236}">
                        <a16:creationId xmlns:a16="http://schemas.microsoft.com/office/drawing/2014/main" id="{AF218120-C8E6-4181-BD34-3777059FB21D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D1D8797-E27D-4850-A351-AAFA20293D00}"/>
                    </a:ext>
                  </a:extLst>
                </p:cNvPr>
                <p:cNvSpPr txBox="1"/>
                <p:nvPr/>
              </p:nvSpPr>
              <p:spPr>
                <a:xfrm>
                  <a:off x="1952385" y="391647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01 - 5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FD32784-6F32-4AB6-841F-3A9C85A8B89C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643466C-43A0-4B3A-9EB0-E0D2563C220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3C1E4C49-9FA3-496A-BDB2-EE4FAD80CFE7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AF188CB-2BA7-43C5-AC1A-FFACC1587C2A}"/>
                </a:ext>
              </a:extLst>
            </p:cNvPr>
            <p:cNvSpPr txBox="1"/>
            <p:nvPr/>
          </p:nvSpPr>
          <p:spPr>
            <a:xfrm>
              <a:off x="8635203" y="2356485"/>
              <a:ext cx="2608086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Ngày Quốc tế</a:t>
              </a:r>
              <a:b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</a:br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Lao động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402A14-7A06-488E-9693-7054C4060206}"/>
              </a:ext>
            </a:extLst>
          </p:cNvPr>
          <p:cNvGrpSpPr/>
          <p:nvPr/>
        </p:nvGrpSpPr>
        <p:grpSpPr>
          <a:xfrm>
            <a:off x="4967290" y="3891915"/>
            <a:ext cx="6684765" cy="984885"/>
            <a:chOff x="4967290" y="3891915"/>
            <a:chExt cx="6684765" cy="9848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EA8CED9-2F75-4E3E-8FAF-E6A9DA469FCB}"/>
                </a:ext>
              </a:extLst>
            </p:cNvPr>
            <p:cNvGrpSpPr/>
            <p:nvPr/>
          </p:nvGrpSpPr>
          <p:grpSpPr>
            <a:xfrm>
              <a:off x="4967290" y="3948743"/>
              <a:ext cx="2881307" cy="856816"/>
              <a:chOff x="669925" y="3581400"/>
              <a:chExt cx="3889568" cy="107442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E77E584-CAE1-4343-BBE8-3AE731853273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2BB304D8-4387-4E06-84FD-E413BFF0E15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73" name="Rectangle: Diagonal Corners Rounded 72">
                    <a:extLst>
                      <a:ext uri="{FF2B5EF4-FFF2-40B4-BE49-F238E27FC236}">
                        <a16:creationId xmlns:a16="http://schemas.microsoft.com/office/drawing/2014/main" id="{AC38E779-789A-495A-B7F3-9123E4CA99CD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4" name="Rectangle: Diagonal Corners Rounded 73">
                    <a:extLst>
                      <a:ext uri="{FF2B5EF4-FFF2-40B4-BE49-F238E27FC236}">
                        <a16:creationId xmlns:a16="http://schemas.microsoft.com/office/drawing/2014/main" id="{394BF0DA-54BA-4334-ADAA-BDA8F559B7A7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45E3D5F-B080-4430-8EEE-B27235C66984}"/>
                    </a:ext>
                  </a:extLst>
                </p:cNvPr>
                <p:cNvSpPr txBox="1"/>
                <p:nvPr/>
              </p:nvSpPr>
              <p:spPr>
                <a:xfrm>
                  <a:off x="1890699" y="3916471"/>
                  <a:ext cx="1735484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02 - 9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C1F6C08-27D1-4CF4-BA9F-3017E2394781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99199F4-06A9-4F72-9709-CEA13995A784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29196658-9060-415D-9CCB-7ED3A7CFE781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8123B8C-4DCE-4963-9E0B-3EE4FFC4FDE7}"/>
                </a:ext>
              </a:extLst>
            </p:cNvPr>
            <p:cNvSpPr txBox="1"/>
            <p:nvPr/>
          </p:nvSpPr>
          <p:spPr>
            <a:xfrm>
              <a:off x="8226437" y="3891915"/>
              <a:ext cx="3425618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Ngày Quốc khánh</a:t>
              </a:r>
            </a:p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Việt Nam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62C75-A85D-4799-9FFE-C315F26AED74}"/>
              </a:ext>
            </a:extLst>
          </p:cNvPr>
          <p:cNvGrpSpPr/>
          <p:nvPr/>
        </p:nvGrpSpPr>
        <p:grpSpPr>
          <a:xfrm>
            <a:off x="5018542" y="5128736"/>
            <a:ext cx="6781791" cy="1477328"/>
            <a:chOff x="5018542" y="5128736"/>
            <a:chExt cx="6781791" cy="147732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F42C55C-82D2-4E10-A348-A1C3991CC767}"/>
                </a:ext>
              </a:extLst>
            </p:cNvPr>
            <p:cNvGrpSpPr/>
            <p:nvPr/>
          </p:nvGrpSpPr>
          <p:grpSpPr>
            <a:xfrm>
              <a:off x="5018542" y="5478461"/>
              <a:ext cx="2881307" cy="856816"/>
              <a:chOff x="669925" y="5167630"/>
              <a:chExt cx="3889568" cy="10744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CF39201-1A4C-4D53-BB38-1784AD724B9F}"/>
                  </a:ext>
                </a:extLst>
              </p:cNvPr>
              <p:cNvGrpSpPr/>
              <p:nvPr/>
            </p:nvGrpSpPr>
            <p:grpSpPr>
              <a:xfrm>
                <a:off x="1793433" y="5167630"/>
                <a:ext cx="2766060" cy="1074420"/>
                <a:chOff x="1424940" y="5069840"/>
                <a:chExt cx="2766060" cy="107442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4230888C-1FDD-44D7-A6F7-F561F2DFBED1}"/>
                    </a:ext>
                  </a:extLst>
                </p:cNvPr>
                <p:cNvGrpSpPr/>
                <p:nvPr/>
              </p:nvGrpSpPr>
              <p:grpSpPr>
                <a:xfrm>
                  <a:off x="1424940" y="506984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22" name="Rectangle: Diagonal Corners Rounded 21">
                    <a:extLst>
                      <a:ext uri="{FF2B5EF4-FFF2-40B4-BE49-F238E27FC236}">
                        <a16:creationId xmlns:a16="http://schemas.microsoft.com/office/drawing/2014/main" id="{63C8C6B1-9BA9-4ED1-9F3E-845522725789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3" name="Rectangle: Diagonal Corners Rounded 22">
                    <a:extLst>
                      <a:ext uri="{FF2B5EF4-FFF2-40B4-BE49-F238E27FC236}">
                        <a16:creationId xmlns:a16="http://schemas.microsoft.com/office/drawing/2014/main" id="{2AEF08CC-E149-4EC0-BA84-671618D7C4CC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1D73121-4FCB-447E-945D-68B23F6E23B5}"/>
                    </a:ext>
                  </a:extLst>
                </p:cNvPr>
                <p:cNvSpPr txBox="1"/>
                <p:nvPr/>
              </p:nvSpPr>
              <p:spPr>
                <a:xfrm>
                  <a:off x="1773485" y="5191551"/>
                  <a:ext cx="1969912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22 - 12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6A22CE6-C4F3-4D18-8E78-5633233BC394}"/>
                  </a:ext>
                </a:extLst>
              </p:cNvPr>
              <p:cNvGrpSpPr/>
              <p:nvPr/>
            </p:nvGrpSpPr>
            <p:grpSpPr>
              <a:xfrm>
                <a:off x="669925" y="5753036"/>
                <a:ext cx="1128395" cy="430866"/>
                <a:chOff x="669925" y="1146048"/>
                <a:chExt cx="1128395" cy="430866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5638B3-0AD4-4DC0-BDA7-CA719C0456A5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B32DEDD-A6FB-4D15-9F3B-722069B7E6E3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5F8D6F5-207A-42FD-82DB-955D547AFA14}"/>
                </a:ext>
              </a:extLst>
            </p:cNvPr>
            <p:cNvSpPr txBox="1"/>
            <p:nvPr/>
          </p:nvSpPr>
          <p:spPr>
            <a:xfrm>
              <a:off x="8078159" y="5128736"/>
              <a:ext cx="3722174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Ngày thành lập</a:t>
              </a:r>
            </a:p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Quân đội Nhân dân</a:t>
              </a:r>
            </a:p>
            <a:p>
              <a:pPr algn="ctr"/>
              <a:r>
                <a:rPr lang="en-US" sz="3200" b="1">
                  <a:solidFill>
                    <a:srgbClr val="0070C0"/>
                  </a:solidFill>
                  <a:latin typeface="#9Slide03 BoosterNextFYBlack" panose="02000A03000000020004" pitchFamily="2" charset="0"/>
                </a:rPr>
                <a:t>Việt Nam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A689D4-BA84-42C5-BD30-9250893469FB}"/>
              </a:ext>
            </a:extLst>
          </p:cNvPr>
          <p:cNvGrpSpPr/>
          <p:nvPr/>
        </p:nvGrpSpPr>
        <p:grpSpPr>
          <a:xfrm>
            <a:off x="-2328467" y="291405"/>
            <a:ext cx="1028428" cy="978932"/>
            <a:chOff x="274592" y="279400"/>
            <a:chExt cx="1028428" cy="97893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35E9FC-85B3-4F80-9DF6-104146AA4F04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5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2C33BA3-09D5-4FBE-A16A-E730A72A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4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2095500" y="2045596"/>
            <a:ext cx="8001000" cy="1295021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243797"/>
                </a:solidFill>
                <a:latin typeface="iCiel Cadena" panose="02000503000000020004" pitchFamily="50" charset="0"/>
              </a:rPr>
              <a:t>Vậy thì vui quá!</a:t>
            </a:r>
          </a:p>
          <a:p>
            <a:pPr algn="ctr"/>
            <a:r>
              <a:rPr lang="en-US" sz="2800">
                <a:solidFill>
                  <a:srgbClr val="243797"/>
                </a:solidFill>
                <a:latin typeface="iCiel Cadena" panose="02000503000000020004" pitchFamily="50" charset="0"/>
              </a:rPr>
              <a:t>Mình hẹn gặp cậu hôm đó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438400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331720" y="273153"/>
            <a:ext cx="80010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Gấu ơi, mình đi cùng cậu được nhé!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533400"/>
            <a:ext cx="1299340" cy="1740188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EC7D36A-7316-41FB-9E75-114D22424D45}"/>
              </a:ext>
            </a:extLst>
          </p:cNvPr>
          <p:cNvSpPr/>
          <p:nvPr/>
        </p:nvSpPr>
        <p:spPr>
          <a:xfrm>
            <a:off x="2095500" y="3517384"/>
            <a:ext cx="8001000" cy="1295021"/>
          </a:xfrm>
          <a:prstGeom prst="wedgeRoundRectCallout">
            <a:avLst>
              <a:gd name="adj1" fmla="val -53602"/>
              <a:gd name="adj2" fmla="val -4440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243797"/>
                </a:solidFill>
                <a:latin typeface="iCiel Cadena" panose="02000503000000020004" pitchFamily="50" charset="0"/>
              </a:rPr>
              <a:t>Vào tháng 12, trường mình có tổ chức đi tặng hoa các chú bộ đội cậu có tham gia không?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710FE98-E213-4EAF-A951-6BF41904F0E2}"/>
              </a:ext>
            </a:extLst>
          </p:cNvPr>
          <p:cNvSpPr/>
          <p:nvPr/>
        </p:nvSpPr>
        <p:spPr>
          <a:xfrm flipH="1">
            <a:off x="2331720" y="5085557"/>
            <a:ext cx="80010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8000"/>
              </a:lnSpc>
            </a:pPr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Mình đã đăng kí tham gia.</a:t>
            </a:r>
          </a:p>
          <a:p>
            <a:pPr algn="ctr">
              <a:lnSpc>
                <a:spcPct val="118000"/>
              </a:lnSpc>
            </a:pPr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Đây là một chuyến đi rất ý nghĩa.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71D137-B935-430A-A24B-FF250A47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4989172"/>
            <a:ext cx="1299340" cy="17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0B643C-AF63-4CFD-A3D8-19E14B549B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6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67967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F3B799-D553-4531-B613-DECE249B8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71800" y="2012251"/>
            <a:ext cx="2365453" cy="2371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F5F2C0-90AF-40CE-814F-5808E7B88B47}"/>
              </a:ext>
            </a:extLst>
          </p:cNvPr>
          <p:cNvSpPr txBox="1"/>
          <p:nvPr/>
        </p:nvSpPr>
        <p:spPr>
          <a:xfrm>
            <a:off x="-2560119" y="2352927"/>
            <a:ext cx="15420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  <a:latin typeface="#9Slide03 BoosterNextFYBlack" panose="02000A03000000020004" pitchFamily="2" charset="0"/>
              </a:rPr>
              <a:t>Tháng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A47E74-48A8-4D5C-8C45-E7CD231440CD}"/>
              </a:ext>
            </a:extLst>
          </p:cNvPr>
          <p:cNvSpPr txBox="1"/>
          <p:nvPr/>
        </p:nvSpPr>
        <p:spPr>
          <a:xfrm>
            <a:off x="-2420658" y="2674767"/>
            <a:ext cx="126316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13E1EB-FD86-43CA-BBD7-F674AF166718}"/>
              </a:ext>
            </a:extLst>
          </p:cNvPr>
          <p:cNvSpPr txBox="1"/>
          <p:nvPr/>
        </p:nvSpPr>
        <p:spPr>
          <a:xfrm>
            <a:off x="-2451915" y="3759437"/>
            <a:ext cx="132568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Thứ Tư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5EA79A3-EF24-4ED5-865C-62F780F01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162" y="1327095"/>
            <a:ext cx="1074203" cy="1109588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96C3992D-9A46-46FE-B1AF-46D71DBE2064}"/>
              </a:ext>
            </a:extLst>
          </p:cNvPr>
          <p:cNvSpPr txBox="1"/>
          <p:nvPr/>
        </p:nvSpPr>
        <p:spPr>
          <a:xfrm>
            <a:off x="2336508" y="1671178"/>
            <a:ext cx="941860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            tháng            , chúng em đi tặng hoa các chú bộ đội.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FAF07A-B250-48BE-A167-CF0B2FDBD271}"/>
              </a:ext>
            </a:extLst>
          </p:cNvPr>
          <p:cNvSpPr/>
          <p:nvPr/>
        </p:nvSpPr>
        <p:spPr>
          <a:xfrm>
            <a:off x="3163954" y="1495095"/>
            <a:ext cx="788284" cy="773588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4844949-D453-4377-8BCE-C5970D158BC7}"/>
              </a:ext>
            </a:extLst>
          </p:cNvPr>
          <p:cNvSpPr/>
          <p:nvPr/>
        </p:nvSpPr>
        <p:spPr>
          <a:xfrm>
            <a:off x="5056533" y="1539495"/>
            <a:ext cx="788284" cy="729187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85568F-0D5A-4DF5-BB75-44B3292CF4F1}"/>
              </a:ext>
            </a:extLst>
          </p:cNvPr>
          <p:cNvGrpSpPr/>
          <p:nvPr/>
        </p:nvGrpSpPr>
        <p:grpSpPr>
          <a:xfrm>
            <a:off x="1473994" y="2453604"/>
            <a:ext cx="4032707" cy="3794796"/>
            <a:chOff x="1473994" y="2453604"/>
            <a:chExt cx="4032707" cy="3794796"/>
          </a:xfrm>
        </p:grpSpPr>
        <p:pic>
          <p:nvPicPr>
            <p:cNvPr id="2052" name="Picture 2051">
              <a:extLst>
                <a:ext uri="{FF2B5EF4-FFF2-40B4-BE49-F238E27FC236}">
                  <a16:creationId xmlns:a16="http://schemas.microsoft.com/office/drawing/2014/main" id="{2C9123A5-023E-4F20-873E-99FFDDE0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51787" y="2453604"/>
              <a:ext cx="3677121" cy="292186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D17D52-637E-4B00-9457-8666CD4CC500}"/>
                </a:ext>
              </a:extLst>
            </p:cNvPr>
            <p:cNvGrpSpPr/>
            <p:nvPr/>
          </p:nvGrpSpPr>
          <p:grpSpPr>
            <a:xfrm>
              <a:off x="1473994" y="5474812"/>
              <a:ext cx="4032707" cy="773588"/>
              <a:chOff x="1473994" y="5474812"/>
              <a:chExt cx="4032707" cy="773588"/>
            </a:xfrm>
          </p:grpSpPr>
          <p:sp>
            <p:nvSpPr>
              <p:cNvPr id="2056" name="TextBox 2055">
                <a:extLst>
                  <a:ext uri="{FF2B5EF4-FFF2-40B4-BE49-F238E27FC236}">
                    <a16:creationId xmlns:a16="http://schemas.microsoft.com/office/drawing/2014/main" id="{46E498DA-0A85-4DAD-984E-78FD017122F6}"/>
                  </a:ext>
                </a:extLst>
              </p:cNvPr>
              <p:cNvSpPr txBox="1"/>
              <p:nvPr/>
            </p:nvSpPr>
            <p:spPr>
              <a:xfrm>
                <a:off x="1473994" y="5646163"/>
                <a:ext cx="40327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Xe khởi hành lúc            giờ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BC066BC3-53FE-4C0E-BCD3-52DCBFE51466}"/>
                  </a:ext>
                </a:extLst>
              </p:cNvPr>
              <p:cNvSpPr/>
              <p:nvPr/>
            </p:nvSpPr>
            <p:spPr>
              <a:xfrm>
                <a:off x="4113793" y="5474812"/>
                <a:ext cx="788284" cy="773588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09D6E958-0587-4C7D-A822-D9448125F4AF}"/>
              </a:ext>
            </a:extLst>
          </p:cNvPr>
          <p:cNvGrpSpPr/>
          <p:nvPr/>
        </p:nvGrpSpPr>
        <p:grpSpPr>
          <a:xfrm>
            <a:off x="7036969" y="2436683"/>
            <a:ext cx="4106382" cy="3955867"/>
            <a:chOff x="6688941" y="2544727"/>
            <a:chExt cx="4106382" cy="3955867"/>
          </a:xfrm>
        </p:grpSpPr>
        <p:pic>
          <p:nvPicPr>
            <p:cNvPr id="2054" name="Picture 2053">
              <a:extLst>
                <a:ext uri="{FF2B5EF4-FFF2-40B4-BE49-F238E27FC236}">
                  <a16:creationId xmlns:a16="http://schemas.microsoft.com/office/drawing/2014/main" id="{4D165CEA-35B3-4855-967D-165F1EC6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7" y="2544727"/>
              <a:ext cx="3447768" cy="273961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F03752-4EC6-4AAD-A30A-73AD9A4824EA}"/>
                </a:ext>
              </a:extLst>
            </p:cNvPr>
            <p:cNvSpPr txBox="1"/>
            <p:nvPr/>
          </p:nvSpPr>
          <p:spPr>
            <a:xfrm>
              <a:off x="6688941" y="5264521"/>
              <a:ext cx="4106382" cy="10373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em tặng hoa</a:t>
              </a:r>
            </a:p>
            <a:p>
              <a:pPr algn="ctr">
                <a:lnSpc>
                  <a:spcPct val="125000"/>
                </a:lnSpc>
              </a:pPr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chú bộ đội lúc            giờ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5E61223-1EA5-42F0-834E-3831758CC7BF}"/>
                </a:ext>
              </a:extLst>
            </p:cNvPr>
            <p:cNvSpPr/>
            <p:nvPr/>
          </p:nvSpPr>
          <p:spPr>
            <a:xfrm>
              <a:off x="9451822" y="5727006"/>
              <a:ext cx="788284" cy="773588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C0D68460-5D48-4818-975B-05FE3B88F39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24" y="2559195"/>
            <a:ext cx="1033584" cy="1033584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5151AEC1-A36F-4C6E-ABDC-5A17FC1597F0}"/>
              </a:ext>
            </a:extLst>
          </p:cNvPr>
          <p:cNvGrpSpPr/>
          <p:nvPr/>
        </p:nvGrpSpPr>
        <p:grpSpPr>
          <a:xfrm>
            <a:off x="426673" y="1537732"/>
            <a:ext cx="758916" cy="786458"/>
            <a:chOff x="426673" y="1537732"/>
            <a:chExt cx="758916" cy="78645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CAE85A5-A583-4E28-A2E3-18F0664C6A43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8EE459-71D3-4660-9489-B7FFFFF840AD}"/>
                </a:ext>
              </a:extLst>
            </p:cNvPr>
            <p:cNvSpPr txBox="1"/>
            <p:nvPr/>
          </p:nvSpPr>
          <p:spPr>
            <a:xfrm>
              <a:off x="781722" y="1537732"/>
              <a:ext cx="22762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2B8BA17-530A-4E9B-96D2-F81D3521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60F7B1F-82D6-4EDB-BF59-CE4CB9F3F1EF}"/>
              </a:ext>
            </a:extLst>
          </p:cNvPr>
          <p:cNvGrpSpPr/>
          <p:nvPr/>
        </p:nvGrpSpPr>
        <p:grpSpPr>
          <a:xfrm>
            <a:off x="426673" y="2547877"/>
            <a:ext cx="758916" cy="786458"/>
            <a:chOff x="426673" y="1537732"/>
            <a:chExt cx="758916" cy="78645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A7A8119-D2E2-4D7D-B38A-9D05063246CB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04F72-2970-4068-B59F-484A0E358FC0}"/>
                </a:ext>
              </a:extLst>
            </p:cNvPr>
            <p:cNvSpPr txBox="1"/>
            <p:nvPr/>
          </p:nvSpPr>
          <p:spPr>
            <a:xfrm>
              <a:off x="771302" y="1537732"/>
              <a:ext cx="2484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A588FC0-147A-4FDF-AA3E-FD9350CD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cxnSp>
        <p:nvCxnSpPr>
          <p:cNvPr id="2062" name="Straight Arrow Connector 2061">
            <a:extLst>
              <a:ext uri="{FF2B5EF4-FFF2-40B4-BE49-F238E27FC236}">
                <a16:creationId xmlns:a16="http://schemas.microsoft.com/office/drawing/2014/main" id="{8F59D01E-1FB2-42FC-9525-7D2C21B51E0F}"/>
              </a:ext>
            </a:extLst>
          </p:cNvPr>
          <p:cNvCxnSpPr/>
          <p:nvPr/>
        </p:nvCxnSpPr>
        <p:spPr>
          <a:xfrm>
            <a:off x="5844817" y="3914535"/>
            <a:ext cx="1200993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>
            <a:extLst>
              <a:ext uri="{FF2B5EF4-FFF2-40B4-BE49-F238E27FC236}">
                <a16:creationId xmlns:a16="http://schemas.microsoft.com/office/drawing/2014/main" id="{BF61A4AA-9FD7-4991-BE8A-250689CD9CBC}"/>
              </a:ext>
            </a:extLst>
          </p:cNvPr>
          <p:cNvSpPr txBox="1"/>
          <p:nvPr/>
        </p:nvSpPr>
        <p:spPr>
          <a:xfrm>
            <a:off x="3324057" y="1604890"/>
            <a:ext cx="4680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0AE2D3F-5796-48C8-BF6A-D321ABA22982}"/>
              </a:ext>
            </a:extLst>
          </p:cNvPr>
          <p:cNvSpPr txBox="1"/>
          <p:nvPr/>
        </p:nvSpPr>
        <p:spPr>
          <a:xfrm>
            <a:off x="5216637" y="1604890"/>
            <a:ext cx="46807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40105D-23AE-4885-BEF4-BB82203017AA}"/>
              </a:ext>
            </a:extLst>
          </p:cNvPr>
          <p:cNvSpPr txBox="1"/>
          <p:nvPr/>
        </p:nvSpPr>
        <p:spPr>
          <a:xfrm>
            <a:off x="4390916" y="5584607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480156-6474-4812-A3E9-621016B09B02}"/>
              </a:ext>
            </a:extLst>
          </p:cNvPr>
          <p:cNvSpPr txBox="1"/>
          <p:nvPr/>
        </p:nvSpPr>
        <p:spPr>
          <a:xfrm>
            <a:off x="10076973" y="5724802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DFCA012-3C14-4139-9F92-A9E3EAE5532E}"/>
              </a:ext>
            </a:extLst>
          </p:cNvPr>
          <p:cNvGrpSpPr/>
          <p:nvPr/>
        </p:nvGrpSpPr>
        <p:grpSpPr>
          <a:xfrm>
            <a:off x="5192948" y="3780586"/>
            <a:ext cx="2478794" cy="1838376"/>
            <a:chOff x="8604068" y="6331731"/>
            <a:chExt cx="3235139" cy="239931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0567929-20FD-4512-AD2A-19338962D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7C3067-8C7C-4F1D-8388-085CF7F9280B}"/>
                </a:ext>
              </a:extLst>
            </p:cNvPr>
            <p:cNvSpPr txBox="1"/>
            <p:nvPr/>
          </p:nvSpPr>
          <p:spPr>
            <a:xfrm>
              <a:off x="8715082" y="8289186"/>
              <a:ext cx="3013110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3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6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6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F02BF-43B0-4A2D-9F79-08FF6C987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01CF1-B9E1-4D60-A594-458EF64FB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98296-B184-4D80-8C82-DC3CAEC4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795218"/>
            <a:ext cx="3962400" cy="463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F84274-FB43-4517-8CD8-26DE5976B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427614"/>
            <a:ext cx="5450349" cy="200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762D3B-45C2-496D-8B0C-4BC0E59DF87E}"/>
              </a:ext>
            </a:extLst>
          </p:cNvPr>
          <p:cNvSpPr/>
          <p:nvPr/>
        </p:nvSpPr>
        <p:spPr>
          <a:xfrm>
            <a:off x="7106674" y="609600"/>
            <a:ext cx="2514600" cy="657466"/>
          </a:xfrm>
          <a:prstGeom prst="roundRect">
            <a:avLst>
              <a:gd name="adj" fmla="val 484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TRÒ CHƠI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29B3F3-B66D-4D12-928B-6B8BD1705430}"/>
              </a:ext>
            </a:extLst>
          </p:cNvPr>
          <p:cNvGrpSpPr/>
          <p:nvPr/>
        </p:nvGrpSpPr>
        <p:grpSpPr>
          <a:xfrm>
            <a:off x="5638800" y="3639774"/>
            <a:ext cx="5450348" cy="2789228"/>
            <a:chOff x="5638800" y="3639774"/>
            <a:chExt cx="5450348" cy="27892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75903E-3810-45C6-A7DB-451DFF112694}"/>
                </a:ext>
              </a:extLst>
            </p:cNvPr>
            <p:cNvGrpSpPr/>
            <p:nvPr/>
          </p:nvGrpSpPr>
          <p:grpSpPr>
            <a:xfrm>
              <a:off x="5638800" y="3639774"/>
              <a:ext cx="5450348" cy="2789228"/>
              <a:chOff x="5638800" y="3639774"/>
              <a:chExt cx="5450348" cy="278922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9F52CFB-A353-425E-91B7-541B4FDDD861}"/>
                  </a:ext>
                </a:extLst>
              </p:cNvPr>
              <p:cNvSpPr/>
              <p:nvPr/>
            </p:nvSpPr>
            <p:spPr>
              <a:xfrm>
                <a:off x="5638800" y="3639774"/>
                <a:ext cx="5450348" cy="2789228"/>
              </a:xfrm>
              <a:prstGeom prst="roundRect">
                <a:avLst>
                  <a:gd name="adj" fmla="val 10885"/>
                </a:avLst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6ADAF-9CBF-4C78-8E67-F1FD5B50945E}"/>
                  </a:ext>
                </a:extLst>
              </p:cNvPr>
              <p:cNvSpPr txBox="1"/>
              <p:nvPr/>
            </p:nvSpPr>
            <p:spPr>
              <a:xfrm>
                <a:off x="6523764" y="3830992"/>
                <a:ext cx="14843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>
                    <a:solidFill>
                      <a:schemeClr val="accent5"/>
                    </a:solidFill>
                    <a:latin typeface="iCiel Cadena" panose="02000503000000020004" pitchFamily="50" charset="0"/>
                  </a:rPr>
                  <a:t>Cách chơi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034E97-7BED-4478-A192-10E3137AE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557" y="3773879"/>
                <a:ext cx="520413" cy="52041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E1A14E-53CE-4DAF-AD7A-C785F8FA7DCE}"/>
                </a:ext>
              </a:extLst>
            </p:cNvPr>
            <p:cNvSpPr txBox="1"/>
            <p:nvPr/>
          </p:nvSpPr>
          <p:spPr>
            <a:xfrm>
              <a:off x="5868597" y="4304641"/>
              <a:ext cx="4990753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Trên màn hình sẽ hiện lên các giờ bằng chữ, các em hãy nhanh chóng xoay kim đồng hồ chỉ đúng giờ đó.</a:t>
              </a:r>
            </a:p>
          </p:txBody>
        </p:sp>
      </p:grpSp>
      <p:pic>
        <p:nvPicPr>
          <p:cNvPr id="6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3B399F2-E643-4AE1-BC01-3A6DDD7B7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9E31DE-8408-4F13-96F1-86AE47865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470548-EC02-47E5-80D1-05809175F2AF}"/>
              </a:ext>
            </a:extLst>
          </p:cNvPr>
          <p:cNvCxnSpPr>
            <a:cxnSpLocks/>
          </p:cNvCxnSpPr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228D972-A3B9-41F5-A5A4-E5D6998EC6E6}"/>
              </a:ext>
            </a:extLst>
          </p:cNvPr>
          <p:cNvGrpSpPr/>
          <p:nvPr/>
        </p:nvGrpSpPr>
        <p:grpSpPr>
          <a:xfrm>
            <a:off x="3765795" y="370228"/>
            <a:ext cx="5970864" cy="1792363"/>
            <a:chOff x="3765795" y="370228"/>
            <a:chExt cx="5970864" cy="17923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C66AFA-432E-40A3-9104-86500562043A}"/>
                </a:ext>
              </a:extLst>
            </p:cNvPr>
            <p:cNvGrpSpPr/>
            <p:nvPr/>
          </p:nvGrpSpPr>
          <p:grpSpPr>
            <a:xfrm>
              <a:off x="4606076" y="370228"/>
              <a:ext cx="5130583" cy="1792363"/>
              <a:chOff x="1401525" y="1156787"/>
              <a:chExt cx="2747799" cy="10530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3CA53D7-26FB-4D01-B9BC-88A8C546262F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12" name="Rectangle: Diagonal Corners Rounded 11">
                  <a:extLst>
                    <a:ext uri="{FF2B5EF4-FFF2-40B4-BE49-F238E27FC236}">
                      <a16:creationId xmlns:a16="http://schemas.microsoft.com/office/drawing/2014/main" id="{F082C11A-A054-4CE2-A497-A90560E30BBA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" name="Rectangle: Diagonal Corners Rounded 12">
                  <a:extLst>
                    <a:ext uri="{FF2B5EF4-FFF2-40B4-BE49-F238E27FC236}">
                      <a16:creationId xmlns:a16="http://schemas.microsoft.com/office/drawing/2014/main" id="{C0908089-2F04-41A7-8687-6A0AD4807E61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659234-9E86-4220-A1AB-6C1A27236723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tám giờ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CCF8C6-A837-48E8-B799-2D0236031981}"/>
                </a:ext>
              </a:extLst>
            </p:cNvPr>
            <p:cNvGrpSpPr/>
            <p:nvPr/>
          </p:nvGrpSpPr>
          <p:grpSpPr>
            <a:xfrm>
              <a:off x="3765795" y="1295916"/>
              <a:ext cx="814882" cy="343602"/>
              <a:chOff x="669925" y="1146048"/>
              <a:chExt cx="1128395" cy="430866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FF30CA3-627A-4092-8EB5-0D36CA7CD685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D10722-37B3-4CDB-B92C-CBF236701074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6ED043-54F4-43EB-95A6-EA56EDEC280E}"/>
              </a:ext>
            </a:extLst>
          </p:cNvPr>
          <p:cNvGrpSpPr/>
          <p:nvPr/>
        </p:nvGrpSpPr>
        <p:grpSpPr>
          <a:xfrm>
            <a:off x="10134600" y="370228"/>
            <a:ext cx="1686128" cy="1686128"/>
            <a:chOff x="9982200" y="265038"/>
            <a:chExt cx="1964267" cy="19642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93463D-0914-4142-A643-C64C60E9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D1A912-1A68-4D64-B341-33CDD3F2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1318" y="1230536"/>
              <a:ext cx="327377" cy="2257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3BF711-E569-4FCC-B464-2ACF988A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9095" y="758812"/>
              <a:ext cx="112889" cy="5080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8CE5FB-148F-48B6-ADFA-AB0B5EE8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BC35F-21A9-4B22-8D8B-97BE6FAD2D01}"/>
              </a:ext>
            </a:extLst>
          </p:cNvPr>
          <p:cNvGrpSpPr/>
          <p:nvPr/>
        </p:nvGrpSpPr>
        <p:grpSpPr>
          <a:xfrm>
            <a:off x="3765795" y="2532819"/>
            <a:ext cx="5970864" cy="1792363"/>
            <a:chOff x="3765795" y="2532819"/>
            <a:chExt cx="5970864" cy="17923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CBF038-DF99-4A8F-AD80-4F078EA03681}"/>
                </a:ext>
              </a:extLst>
            </p:cNvPr>
            <p:cNvGrpSpPr/>
            <p:nvPr/>
          </p:nvGrpSpPr>
          <p:grpSpPr>
            <a:xfrm>
              <a:off x="4606076" y="2532819"/>
              <a:ext cx="5130583" cy="1792363"/>
              <a:chOff x="1401525" y="1156787"/>
              <a:chExt cx="2747799" cy="105301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BC363B1-063F-40A0-A243-C12087A9AE5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BB97D68C-9535-49FF-B9B9-F5B2E3667264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7" name="Rectangle: Diagonal Corners Rounded 26">
                  <a:extLst>
                    <a:ext uri="{FF2B5EF4-FFF2-40B4-BE49-F238E27FC236}">
                      <a16:creationId xmlns:a16="http://schemas.microsoft.com/office/drawing/2014/main" id="{D5C99879-845B-4A6E-9D3A-A24D0B05B03B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999C5D-3496-4BD2-A5A5-510F628E4E62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bốn giờ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7CC792-A33E-4F2B-AEDB-12F60BBB24F4}"/>
                </a:ext>
              </a:extLst>
            </p:cNvPr>
            <p:cNvGrpSpPr/>
            <p:nvPr/>
          </p:nvGrpSpPr>
          <p:grpSpPr>
            <a:xfrm>
              <a:off x="3765795" y="3458507"/>
              <a:ext cx="814882" cy="343602"/>
              <a:chOff x="669925" y="1146048"/>
              <a:chExt cx="1128395" cy="430866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0830436-F2E7-4AC3-ADDB-1FE7F5980570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5DBCA12-3269-4E8D-9E73-F98819B193AF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E41EF4-F6A6-4354-820B-C012E67913E6}"/>
              </a:ext>
            </a:extLst>
          </p:cNvPr>
          <p:cNvGrpSpPr/>
          <p:nvPr/>
        </p:nvGrpSpPr>
        <p:grpSpPr>
          <a:xfrm>
            <a:off x="10134600" y="2532819"/>
            <a:ext cx="1686128" cy="1686128"/>
            <a:chOff x="9982200" y="265038"/>
            <a:chExt cx="1964267" cy="19642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B2AFCC-A798-4745-9FCC-3BD1FF5E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FC641E-C979-4B53-A5D7-7786B5CA9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224891">
              <a:off x="10976585" y="1208343"/>
              <a:ext cx="327377" cy="2257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94A43B-E8FA-40EA-A646-32FED378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9D4021-0A86-4B4F-AC63-7C52FC98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59DE29-25DF-4A95-9139-644A4E85F41D}"/>
              </a:ext>
            </a:extLst>
          </p:cNvPr>
          <p:cNvGrpSpPr/>
          <p:nvPr/>
        </p:nvGrpSpPr>
        <p:grpSpPr>
          <a:xfrm>
            <a:off x="10134600" y="4695410"/>
            <a:ext cx="1686128" cy="1686128"/>
            <a:chOff x="9982200" y="265038"/>
            <a:chExt cx="1964267" cy="196426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BC63B30-5719-492F-BB85-C44CD0A7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4EEF1D-BA1E-4B7C-AE69-7AFA776D4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84916">
              <a:off x="10811690" y="1320182"/>
              <a:ext cx="327377" cy="22577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09A75E9-48D9-46B4-B9EE-D9E3DE35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14AB905-A98F-493E-AA7F-2BE4E507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6264817-6DEA-4F22-8582-C460BCA5111A}"/>
              </a:ext>
            </a:extLst>
          </p:cNvPr>
          <p:cNvGrpSpPr/>
          <p:nvPr/>
        </p:nvGrpSpPr>
        <p:grpSpPr>
          <a:xfrm>
            <a:off x="395879" y="1127321"/>
            <a:ext cx="3119049" cy="1613447"/>
            <a:chOff x="5638800" y="609600"/>
            <a:chExt cx="5450349" cy="28194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94C3A0C-E494-4DE7-A3BA-7E2ABF68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0" y="1427614"/>
              <a:ext cx="5450349" cy="20013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72B4673-1B67-4B61-9F7D-FBA6AD24A5A8}"/>
                </a:ext>
              </a:extLst>
            </p:cNvPr>
            <p:cNvSpPr/>
            <p:nvPr/>
          </p:nvSpPr>
          <p:spPr>
            <a:xfrm>
              <a:off x="7106674" y="609600"/>
              <a:ext cx="2514600" cy="657466"/>
            </a:xfrm>
            <a:prstGeom prst="roundRect">
              <a:avLst>
                <a:gd name="adj" fmla="val 4842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TRÒ CHƠI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2464290-6502-42D5-A0C6-2FD0A8BE2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00" y="5577235"/>
            <a:ext cx="3918220" cy="128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4F8CEC-7649-48C5-8D59-81DEDEDC7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23" y="3220298"/>
            <a:ext cx="2594051" cy="30335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61FD-004C-4659-996F-CFF1544CA146}"/>
              </a:ext>
            </a:extLst>
          </p:cNvPr>
          <p:cNvGrpSpPr/>
          <p:nvPr/>
        </p:nvGrpSpPr>
        <p:grpSpPr>
          <a:xfrm>
            <a:off x="3765795" y="4695410"/>
            <a:ext cx="5970864" cy="1792363"/>
            <a:chOff x="3765795" y="4695410"/>
            <a:chExt cx="5970864" cy="17923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6507E9-9662-4C0D-84B8-2641BFF9D04A}"/>
                </a:ext>
              </a:extLst>
            </p:cNvPr>
            <p:cNvGrpSpPr/>
            <p:nvPr/>
          </p:nvGrpSpPr>
          <p:grpSpPr>
            <a:xfrm>
              <a:off x="4606076" y="4695410"/>
              <a:ext cx="5130583" cy="1792363"/>
              <a:chOff x="1401525" y="1156787"/>
              <a:chExt cx="2747799" cy="105301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C56552A-AFA6-4947-B4CB-E18D70072F6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39" name="Rectangle: Diagonal Corners Rounded 38">
                  <a:extLst>
                    <a:ext uri="{FF2B5EF4-FFF2-40B4-BE49-F238E27FC236}">
                      <a16:creationId xmlns:a16="http://schemas.microsoft.com/office/drawing/2014/main" id="{94C850AB-4AE2-47CA-A71C-D891278D5CE3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0" name="Rectangle: Diagonal Corners Rounded 39">
                  <a:extLst>
                    <a:ext uri="{FF2B5EF4-FFF2-40B4-BE49-F238E27FC236}">
                      <a16:creationId xmlns:a16="http://schemas.microsoft.com/office/drawing/2014/main" id="{0DD68D38-EEF9-4A3A-9393-516519509066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A4BFF39-1352-44D3-A8DA-DE5F1B4B84FA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sáu giờ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38518EE-E3A3-47CE-A90A-1626C20A2D06}"/>
                </a:ext>
              </a:extLst>
            </p:cNvPr>
            <p:cNvGrpSpPr/>
            <p:nvPr/>
          </p:nvGrpSpPr>
          <p:grpSpPr>
            <a:xfrm>
              <a:off x="3765795" y="5621098"/>
              <a:ext cx="814882" cy="343602"/>
              <a:chOff x="669925" y="1146048"/>
              <a:chExt cx="1128395" cy="430866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B7E1A33-B962-4934-844B-7F1B5C2ED7FB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A080ADF-15DD-4EE3-8255-CC6A1935E637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0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A09308-F6E6-4313-9C48-6F7FC656D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5DE451-A0D2-406B-AA71-5F2068F30DE9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B83A2FE-AFEB-4FB3-BB62-49DCB9EA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0065" y="0"/>
            <a:ext cx="5370935" cy="80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9CA04-4A1C-454C-87FE-20B1B395D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EA469A-193C-4483-9A16-B630D4D6051F}"/>
              </a:ext>
            </a:extLst>
          </p:cNvPr>
          <p:cNvGrpSpPr/>
          <p:nvPr/>
        </p:nvGrpSpPr>
        <p:grpSpPr>
          <a:xfrm>
            <a:off x="542816" y="368412"/>
            <a:ext cx="1800497" cy="1295400"/>
            <a:chOff x="542816" y="368412"/>
            <a:chExt cx="1800497" cy="1295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6A9F9D-A148-4065-A51F-6445E6BE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717" y="368412"/>
              <a:ext cx="1658596" cy="1295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435CE1-5391-4AD2-BE5C-3C7E93ED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42816" y="64516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B6E66C-1485-4C9E-9217-9FA1BC1AAB23}"/>
              </a:ext>
            </a:extLst>
          </p:cNvPr>
          <p:cNvSpPr txBox="1"/>
          <p:nvPr/>
        </p:nvSpPr>
        <p:spPr>
          <a:xfrm>
            <a:off x="2378544" y="674767"/>
            <a:ext cx="878080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ghi nhận những ngày đáng nhớ của em và của những người thân trong gia đình em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A7B6FC-0FB1-4716-A024-625717C85C7B}"/>
              </a:ext>
            </a:extLst>
          </p:cNvPr>
          <p:cNvGrpSpPr/>
          <p:nvPr/>
        </p:nvGrpSpPr>
        <p:grpSpPr>
          <a:xfrm>
            <a:off x="1695438" y="1896173"/>
            <a:ext cx="8801124" cy="4287060"/>
            <a:chOff x="2049663" y="1896173"/>
            <a:chExt cx="8801124" cy="4287060"/>
          </a:xfrm>
        </p:grpSpPr>
        <p:sp>
          <p:nvSpPr>
            <p:cNvPr id="19" name="Rectangle: Single Corner Rounded 18">
              <a:extLst>
                <a:ext uri="{FF2B5EF4-FFF2-40B4-BE49-F238E27FC236}">
                  <a16:creationId xmlns:a16="http://schemas.microsoft.com/office/drawing/2014/main" id="{F1C194BB-72E9-4A07-98D1-EE27C15A0DDA}"/>
                </a:ext>
              </a:extLst>
            </p:cNvPr>
            <p:cNvSpPr/>
            <p:nvPr/>
          </p:nvSpPr>
          <p:spPr>
            <a:xfrm>
              <a:off x="5257800" y="1896173"/>
              <a:ext cx="559298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Single Corner Rounded 17">
              <a:extLst>
                <a:ext uri="{FF2B5EF4-FFF2-40B4-BE49-F238E27FC236}">
                  <a16:creationId xmlns:a16="http://schemas.microsoft.com/office/drawing/2014/main" id="{8E88E179-27D6-4F74-9828-0B1999C3883A}"/>
                </a:ext>
              </a:extLst>
            </p:cNvPr>
            <p:cNvSpPr/>
            <p:nvPr/>
          </p:nvSpPr>
          <p:spPr>
            <a:xfrm flipH="1">
              <a:off x="2049663" y="1896173"/>
              <a:ext cx="320813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67309D-29D1-491A-906C-3A91C16F7D5E}"/>
                </a:ext>
              </a:extLst>
            </p:cNvPr>
            <p:cNvSpPr/>
            <p:nvPr/>
          </p:nvSpPr>
          <p:spPr>
            <a:xfrm>
              <a:off x="2049663" y="1910241"/>
              <a:ext cx="8780804" cy="4272992"/>
            </a:xfrm>
            <a:prstGeom prst="roundRect">
              <a:avLst>
                <a:gd name="adj" fmla="val 11039"/>
              </a:avLst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4CA7FE-2FF2-47F1-B7D5-ABB096AE27BC}"/>
                </a:ext>
              </a:extLst>
            </p:cNvPr>
            <p:cNvCxnSpPr/>
            <p:nvPr/>
          </p:nvCxnSpPr>
          <p:spPr>
            <a:xfrm>
              <a:off x="2049663" y="2743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D0B0BF-46C8-4368-8C54-503A089DC2AF}"/>
                </a:ext>
              </a:extLst>
            </p:cNvPr>
            <p:cNvCxnSpPr/>
            <p:nvPr/>
          </p:nvCxnSpPr>
          <p:spPr>
            <a:xfrm>
              <a:off x="5257800" y="1910241"/>
              <a:ext cx="0" cy="4272992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2ADEE2-E840-4ABC-BD22-3CECD449B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8000"/>
            </a:blip>
            <a:stretch>
              <a:fillRect/>
            </a:stretch>
          </p:blipFill>
          <p:spPr>
            <a:xfrm>
              <a:off x="2360158" y="2087828"/>
              <a:ext cx="535442" cy="53682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6FA159-E1E2-4021-AF63-951881D36B39}"/>
                </a:ext>
              </a:extLst>
            </p:cNvPr>
            <p:cNvSpPr txBox="1"/>
            <p:nvPr/>
          </p:nvSpPr>
          <p:spPr>
            <a:xfrm>
              <a:off x="2944924" y="2140795"/>
              <a:ext cx="2122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#9Slide03 BoosterNextFYBlack" panose="02000A03000000020004" pitchFamily="2" charset="0"/>
                </a:rPr>
                <a:t>Ngày, tháng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D0284C-A1C9-4B1D-A9B9-82A88AA5AC89}"/>
                </a:ext>
              </a:extLst>
            </p:cNvPr>
            <p:cNvSpPr txBox="1"/>
            <p:nvPr/>
          </p:nvSpPr>
          <p:spPr>
            <a:xfrm>
              <a:off x="6959483" y="2140795"/>
              <a:ext cx="29094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#9Slide03 BoosterNextFYBlack" panose="02000A03000000020004" pitchFamily="2" charset="0"/>
                </a:rPr>
                <a:t>Sự kiện đáng nhớ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D4557A-7D8B-41B9-806C-B6F8CA2E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936" y="2087828"/>
              <a:ext cx="533094" cy="533094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236C43B-B67E-4919-B6B5-70DBD030B741}"/>
                </a:ext>
              </a:extLst>
            </p:cNvPr>
            <p:cNvCxnSpPr/>
            <p:nvPr/>
          </p:nvCxnSpPr>
          <p:spPr>
            <a:xfrm>
              <a:off x="2049663" y="384048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7D6F220-2227-4AA6-8A54-E544AA8AA47D}"/>
                </a:ext>
              </a:extLst>
            </p:cNvPr>
            <p:cNvCxnSpPr/>
            <p:nvPr/>
          </p:nvCxnSpPr>
          <p:spPr>
            <a:xfrm>
              <a:off x="2049663" y="5029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9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am a little Penguin - Funny kids song - Family song - Hooray Kids Songs &amp; Nursery Rhym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 end="100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</a:pPr>
            <a:r>
              <a:rPr lang="en-US" sz="4000">
                <a:solidFill>
                  <a:srgbClr val="243797"/>
                </a:solidFill>
                <a:latin typeface="iCiel Cadena" panose="02000503000000020004" pitchFamily="50" charset="0"/>
              </a:rPr>
              <a:t>Cảm ơn các bạn đã đồng hành với mình trong</a:t>
            </a:r>
            <a:br>
              <a:rPr lang="en-US" sz="4000">
                <a:solidFill>
                  <a:srgbClr val="243797"/>
                </a:solidFill>
                <a:latin typeface="iCiel Cadena" panose="02000503000000020004" pitchFamily="50" charset="0"/>
              </a:rPr>
            </a:br>
            <a:r>
              <a:rPr lang="en-US" sz="4000">
                <a:solidFill>
                  <a:srgbClr val="243797"/>
                </a:solidFill>
                <a:latin typeface="iCiel Cadena" panose="02000503000000020004" pitchFamily="50" charset="0"/>
              </a:rPr>
              <a:t>chuyến đi câu.</a:t>
            </a:r>
          </a:p>
          <a:p>
            <a:pPr algn="ctr">
              <a:lnSpc>
                <a:spcPct val="116000"/>
              </a:lnSpc>
            </a:pPr>
            <a:r>
              <a:rPr lang="en-US" sz="4000">
                <a:solidFill>
                  <a:srgbClr val="243797"/>
                </a:solidFill>
                <a:latin typeface="iCiel Cadena" panose="02000503000000020004" pitchFamily="50" charset="0"/>
              </a:rPr>
              <a:t>Hẹn gặp lại các bạn trong những hành trình sau nhé!</a:t>
            </a:r>
          </a:p>
        </p:txBody>
      </p:sp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058E4BC1-CDB9-4D23-A8D5-5A26ECB24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243797"/>
                </a:solidFill>
                <a:latin typeface="iCiel Cadena" panose="02000503000000020004" pitchFamily="50" charset="0"/>
              </a:rPr>
              <a:t>Tiếp tục chuyến câu hôm trước, chúng ta cùng câu cá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B08E3-81C7-4679-A9BA-795FC322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02892"/>
            <a:ext cx="476138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EFDEB59-97DC-4E04-A308-9F8749C09F96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4000" contrast="12000"/>
          </a:blip>
          <a:stretch>
            <a:fillRect/>
          </a:stretch>
        </p:blipFill>
        <p:spPr>
          <a:xfrm>
            <a:off x="1981200" y="1066800"/>
            <a:ext cx="6834493" cy="14592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24545" y="3800043"/>
            <a:ext cx="3232304" cy="293018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26782B3-8CB5-474E-A6DF-4DA408DAAEB1}"/>
              </a:ext>
            </a:extLst>
          </p:cNvPr>
          <p:cNvGrpSpPr/>
          <p:nvPr/>
        </p:nvGrpSpPr>
        <p:grpSpPr>
          <a:xfrm>
            <a:off x="9191309" y="727800"/>
            <a:ext cx="2478794" cy="1838376"/>
            <a:chOff x="8604068" y="6331731"/>
            <a:chExt cx="3235139" cy="2399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8295708-18D1-4AEF-8237-70006483F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B06E00-462C-4148-8F2F-872DD092C9E9}"/>
                </a:ext>
              </a:extLst>
            </p:cNvPr>
            <p:cNvSpPr txBox="1"/>
            <p:nvPr/>
          </p:nvSpPr>
          <p:spPr>
            <a:xfrm>
              <a:off x="8715082" y="8289186"/>
              <a:ext cx="3013110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249EA6-5466-4282-A515-153C1248AD29}"/>
              </a:ext>
            </a:extLst>
          </p:cNvPr>
          <p:cNvGrpSpPr/>
          <p:nvPr/>
        </p:nvGrpSpPr>
        <p:grpSpPr>
          <a:xfrm>
            <a:off x="1295400" y="2667000"/>
            <a:ext cx="8231316" cy="2498543"/>
            <a:chOff x="1295400" y="2667000"/>
            <a:chExt cx="8231316" cy="24985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B7DB2E-E34B-4AF8-9D54-FBBA093B2EE9}"/>
                </a:ext>
              </a:extLst>
            </p:cNvPr>
            <p:cNvGrpSpPr/>
            <p:nvPr/>
          </p:nvGrpSpPr>
          <p:grpSpPr>
            <a:xfrm>
              <a:off x="1295400" y="2667000"/>
              <a:ext cx="8231316" cy="550004"/>
              <a:chOff x="517449" y="1870964"/>
              <a:chExt cx="9147432" cy="60563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2A77A40-84AE-4840-B67D-B3B77495BB74}"/>
                  </a:ext>
                </a:extLst>
              </p:cNvPr>
              <p:cNvSpPr/>
              <p:nvPr/>
            </p:nvSpPr>
            <p:spPr>
              <a:xfrm>
                <a:off x="517449" y="1870964"/>
                <a:ext cx="9147432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F66781-BA4D-4C6B-AA2F-A848886C2236}"/>
                  </a:ext>
                </a:extLst>
              </p:cNvPr>
              <p:cNvSpPr txBox="1"/>
              <p:nvPr/>
            </p:nvSpPr>
            <p:spPr>
              <a:xfrm>
                <a:off x="734588" y="1924292"/>
                <a:ext cx="76340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a. Đường thẳng, đường cong hay đường gấp khúc?</a:t>
                </a:r>
                <a:endPara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B53B10-3FFD-48F4-8190-AFA429ED23B1}"/>
                </a:ext>
              </a:extLst>
            </p:cNvPr>
            <p:cNvGrpSpPr/>
            <p:nvPr/>
          </p:nvGrpSpPr>
          <p:grpSpPr>
            <a:xfrm>
              <a:off x="1892117" y="3296046"/>
              <a:ext cx="5941449" cy="571217"/>
              <a:chOff x="1892117" y="3296046"/>
              <a:chExt cx="5941449" cy="57121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5A67C81-3807-4280-AA30-6575E4C246E0}"/>
                  </a:ext>
                </a:extLst>
              </p:cNvPr>
              <p:cNvSpPr/>
              <p:nvPr/>
            </p:nvSpPr>
            <p:spPr>
              <a:xfrm>
                <a:off x="2382365" y="3296046"/>
                <a:ext cx="5451201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Đường </a:t>
                </a:r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 đỏ</a:t>
                </a:r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là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FE3A176-08B5-477D-A472-596CEB3A5866}"/>
                  </a:ext>
                </a:extLst>
              </p:cNvPr>
              <p:cNvSpPr/>
              <p:nvPr/>
            </p:nvSpPr>
            <p:spPr>
              <a:xfrm>
                <a:off x="4948441" y="3343322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C809F04-C155-4241-AAF8-5EC8EA456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3317259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191D81-0544-42C8-B73C-6D2D7B7648A4}"/>
                </a:ext>
              </a:extLst>
            </p:cNvPr>
            <p:cNvGrpSpPr/>
            <p:nvPr/>
          </p:nvGrpSpPr>
          <p:grpSpPr>
            <a:xfrm>
              <a:off x="1876966" y="3926349"/>
              <a:ext cx="7190834" cy="569960"/>
              <a:chOff x="1876966" y="3926349"/>
              <a:chExt cx="7190834" cy="56996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93598AE-CEF7-4D84-948D-3BE44D3700BC}"/>
                  </a:ext>
                </a:extLst>
              </p:cNvPr>
              <p:cNvSpPr/>
              <p:nvPr/>
            </p:nvSpPr>
            <p:spPr>
              <a:xfrm>
                <a:off x="2382365" y="3926349"/>
                <a:ext cx="6685435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Đường </a:t>
                </a:r>
                <a:r>
                  <a:rPr lang="en-US" sz="24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 xanh dương</a:t>
                </a:r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là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6091082-83E4-4098-A2DA-5471D7E33D6E}"/>
                  </a:ext>
                </a:extLst>
              </p:cNvPr>
              <p:cNvSpPr/>
              <p:nvPr/>
            </p:nvSpPr>
            <p:spPr>
              <a:xfrm>
                <a:off x="6186625" y="3972990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E88DB78-6BF8-4794-8385-8F3C8B2F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966" y="3946305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FA469BF-2A17-4603-817D-2E1D7DA991E9}"/>
                </a:ext>
              </a:extLst>
            </p:cNvPr>
            <p:cNvGrpSpPr/>
            <p:nvPr/>
          </p:nvGrpSpPr>
          <p:grpSpPr>
            <a:xfrm>
              <a:off x="1892117" y="4589137"/>
              <a:ext cx="6558566" cy="576406"/>
              <a:chOff x="1892117" y="4589137"/>
              <a:chExt cx="6558566" cy="576406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44114EC-0981-4495-8850-0279C39DA13C}"/>
                  </a:ext>
                </a:extLst>
              </p:cNvPr>
              <p:cNvSpPr/>
              <p:nvPr/>
            </p:nvSpPr>
            <p:spPr>
              <a:xfrm>
                <a:off x="2382365" y="4601072"/>
                <a:ext cx="6068318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Đường </a:t>
                </a:r>
                <a:r>
                  <a:rPr lang="en-US" sz="24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 xanh lá</a:t>
                </a:r>
                <a:r>
                  <a:rPr 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là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9724FB4-8A37-492B-81AC-C6ABD42B9099}"/>
                  </a:ext>
                </a:extLst>
              </p:cNvPr>
              <p:cNvSpPr/>
              <p:nvPr/>
            </p:nvSpPr>
            <p:spPr>
              <a:xfrm>
                <a:off x="5563172" y="4650801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5DE932B-119F-4C98-AA7F-ED5ED305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4589137"/>
                <a:ext cx="576406" cy="57640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DA443F-A542-4963-93B0-40D733C34FAB}"/>
              </a:ext>
            </a:extLst>
          </p:cNvPr>
          <p:cNvGrpSpPr/>
          <p:nvPr/>
        </p:nvGrpSpPr>
        <p:grpSpPr>
          <a:xfrm>
            <a:off x="1295400" y="5300202"/>
            <a:ext cx="6908016" cy="1493359"/>
            <a:chOff x="1295400" y="5300202"/>
            <a:chExt cx="6908016" cy="149335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797A94-4F9A-4B39-997B-D0BE0424856C}"/>
                </a:ext>
              </a:extLst>
            </p:cNvPr>
            <p:cNvGrpSpPr/>
            <p:nvPr/>
          </p:nvGrpSpPr>
          <p:grpSpPr>
            <a:xfrm>
              <a:off x="1295400" y="5300202"/>
              <a:ext cx="6068318" cy="550004"/>
              <a:chOff x="517449" y="1870964"/>
              <a:chExt cx="6743700" cy="60563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D1F7299-464E-4C98-8EE2-44565FDA06B2}"/>
                  </a:ext>
                </a:extLst>
              </p:cNvPr>
              <p:cNvSpPr/>
              <p:nvPr/>
            </p:nvSpPr>
            <p:spPr>
              <a:xfrm>
                <a:off x="517449" y="1870964"/>
                <a:ext cx="6743700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43478A-46C1-43AE-869A-5B32EB4030F4}"/>
                  </a:ext>
                </a:extLst>
              </p:cNvPr>
              <p:cNvSpPr txBox="1"/>
              <p:nvPr/>
            </p:nvSpPr>
            <p:spPr>
              <a:xfrm>
                <a:off x="734588" y="1924292"/>
                <a:ext cx="55855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2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</a:t>
                </a:r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rồi </a:t>
                </a:r>
                <a:r>
                  <a:rPr lang="en-US" sz="2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độ dài đường gấp khúc.</a:t>
                </a:r>
                <a:endPara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D98A9D-F444-4776-A062-8E83893834FB}"/>
                </a:ext>
              </a:extLst>
            </p:cNvPr>
            <p:cNvGrpSpPr/>
            <p:nvPr/>
          </p:nvGrpSpPr>
          <p:grpSpPr>
            <a:xfrm>
              <a:off x="2565463" y="6003196"/>
              <a:ext cx="1050457" cy="550004"/>
              <a:chOff x="2792347" y="6003196"/>
              <a:chExt cx="1050457" cy="55000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239705C-9CFD-4E3F-90C8-2972A64831D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CB1E3D-0DC9-4EC1-BDFA-D59D508E32B7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C17682-3A2F-48CB-A57C-48073385CFE4}"/>
                </a:ext>
              </a:extLst>
            </p:cNvPr>
            <p:cNvGrpSpPr/>
            <p:nvPr/>
          </p:nvGrpSpPr>
          <p:grpSpPr>
            <a:xfrm>
              <a:off x="4094628" y="6003196"/>
              <a:ext cx="1050457" cy="550004"/>
              <a:chOff x="2792347" y="6003196"/>
              <a:chExt cx="1050457" cy="5500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FE89FF2A-111C-4185-9580-BB94D919A1A7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1A2557-1529-492B-8BE7-91072EFDC938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F63EFA6-EE14-459F-A4C9-CB0873E56F9F}"/>
                </a:ext>
              </a:extLst>
            </p:cNvPr>
            <p:cNvGrpSpPr/>
            <p:nvPr/>
          </p:nvGrpSpPr>
          <p:grpSpPr>
            <a:xfrm>
              <a:off x="5623793" y="6003196"/>
              <a:ext cx="1050457" cy="550004"/>
              <a:chOff x="2792347" y="6003196"/>
              <a:chExt cx="1050457" cy="55000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3B6CE3E-4029-4B66-88E3-A90A08A4CABF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CF9B62F-C549-4EA1-AF1B-58C4036E0944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C6A6CB-5E09-4CAA-ACD0-B5B12AE85E1B}"/>
                </a:ext>
              </a:extLst>
            </p:cNvPr>
            <p:cNvGrpSpPr/>
            <p:nvPr/>
          </p:nvGrpSpPr>
          <p:grpSpPr>
            <a:xfrm>
              <a:off x="7152959" y="6003196"/>
              <a:ext cx="1050457" cy="550004"/>
              <a:chOff x="2792347" y="6003196"/>
              <a:chExt cx="1050457" cy="55000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F8C9BF4-1536-4B44-90F4-56D0D33C90C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F44ED7-2383-4D85-B8B6-8C89E0D97005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1D9CE7-8B07-4507-9573-1AA1A01CA4CF}"/>
                </a:ext>
              </a:extLst>
            </p:cNvPr>
            <p:cNvSpPr txBox="1"/>
            <p:nvPr/>
          </p:nvSpPr>
          <p:spPr>
            <a:xfrm>
              <a:off x="3765506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1B9DBD-2329-4F27-B517-652ADA396A88}"/>
                </a:ext>
              </a:extLst>
            </p:cNvPr>
            <p:cNvSpPr txBox="1"/>
            <p:nvPr/>
          </p:nvSpPr>
          <p:spPr>
            <a:xfrm>
              <a:off x="5294671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182FDAA-32F8-407D-B157-D51990EBA2A1}"/>
                </a:ext>
              </a:extLst>
            </p:cNvPr>
            <p:cNvSpPr txBox="1"/>
            <p:nvPr/>
          </p:nvSpPr>
          <p:spPr>
            <a:xfrm>
              <a:off x="6823836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B95BCA-F1DE-4525-9204-359302B1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562" y="6312839"/>
              <a:ext cx="480722" cy="48072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C3E1D93-4445-463E-8FB5-702DE072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990" y="6312839"/>
              <a:ext cx="480722" cy="48072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82484B-A658-4AC1-B2BB-DC42A230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60" y="6312839"/>
              <a:ext cx="480722" cy="48072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A7DABE4-D3B8-47F1-BF6E-A4F3E3864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511" y="6312839"/>
              <a:ext cx="480722" cy="480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0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DD78F74D-289E-4607-B518-563F836AF8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B7DB2E-E34B-4AF8-9D54-FBBA093B2EE9}"/>
              </a:ext>
            </a:extLst>
          </p:cNvPr>
          <p:cNvGrpSpPr/>
          <p:nvPr/>
        </p:nvGrpSpPr>
        <p:grpSpPr>
          <a:xfrm>
            <a:off x="1980342" y="3048000"/>
            <a:ext cx="8231316" cy="550004"/>
            <a:chOff x="517449" y="1870964"/>
            <a:chExt cx="9147432" cy="605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2A77A40-84AE-4840-B67D-B3B77495BB74}"/>
                </a:ext>
              </a:extLst>
            </p:cNvPr>
            <p:cNvSpPr/>
            <p:nvPr/>
          </p:nvSpPr>
          <p:spPr>
            <a:xfrm>
              <a:off x="517449" y="1870964"/>
              <a:ext cx="9147432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F66781-BA4D-4C6B-AA2F-A848886C2236}"/>
                </a:ext>
              </a:extLst>
            </p:cNvPr>
            <p:cNvSpPr txBox="1"/>
            <p:nvPr/>
          </p:nvSpPr>
          <p:spPr>
            <a:xfrm>
              <a:off x="734589" y="1924292"/>
              <a:ext cx="763401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Đường thẳng, đường cong hay đường gấp khúc?</a:t>
              </a:r>
              <a:endPara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4000" contrast="12000"/>
          </a:blip>
          <a:stretch>
            <a:fillRect/>
          </a:stretch>
        </p:blipFill>
        <p:spPr>
          <a:xfrm>
            <a:off x="1842316" y="1079211"/>
            <a:ext cx="8507370" cy="181638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46CCE2-CD20-465C-A264-D4B0A9121F8E}"/>
              </a:ext>
            </a:extLst>
          </p:cNvPr>
          <p:cNvSpPr/>
          <p:nvPr/>
        </p:nvSpPr>
        <p:spPr>
          <a:xfrm>
            <a:off x="2095253" y="1344795"/>
            <a:ext cx="7815760" cy="746165"/>
          </a:xfrm>
          <a:custGeom>
            <a:avLst/>
            <a:gdLst>
              <a:gd name="connsiteX0" fmla="*/ 0 w 6278880"/>
              <a:gd name="connsiteY0" fmla="*/ 599440 h 599440"/>
              <a:gd name="connsiteX1" fmla="*/ 1889760 w 6278880"/>
              <a:gd name="connsiteY1" fmla="*/ 20320 h 599440"/>
              <a:gd name="connsiteX2" fmla="*/ 4429760 w 6278880"/>
              <a:gd name="connsiteY2" fmla="*/ 0 h 599440"/>
              <a:gd name="connsiteX3" fmla="*/ 6278880 w 6278880"/>
              <a:gd name="connsiteY3" fmla="*/ 59944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880" h="599440">
                <a:moveTo>
                  <a:pt x="0" y="599440"/>
                </a:moveTo>
                <a:lnTo>
                  <a:pt x="1889760" y="20320"/>
                </a:lnTo>
                <a:lnTo>
                  <a:pt x="4429760" y="0"/>
                </a:lnTo>
                <a:lnTo>
                  <a:pt x="6278880" y="599440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A1A5F66-3043-4057-B751-6854ECE63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7442" y="1391976"/>
            <a:ext cx="7847247" cy="143564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B92FA3-37A5-4387-87D8-468F26A12BD3}"/>
              </a:ext>
            </a:extLst>
          </p:cNvPr>
          <p:cNvCxnSpPr>
            <a:cxnSpLocks/>
          </p:cNvCxnSpPr>
          <p:nvPr/>
        </p:nvCxnSpPr>
        <p:spPr>
          <a:xfrm flipV="1">
            <a:off x="1842315" y="2045907"/>
            <a:ext cx="8507370" cy="316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919574-0819-4B0F-A4E8-E31A281FC77B}"/>
              </a:ext>
            </a:extLst>
          </p:cNvPr>
          <p:cNvGrpSpPr/>
          <p:nvPr/>
        </p:nvGrpSpPr>
        <p:grpSpPr>
          <a:xfrm>
            <a:off x="2026776" y="3792926"/>
            <a:ext cx="7110026" cy="750142"/>
            <a:chOff x="2026776" y="3792926"/>
            <a:chExt cx="7110026" cy="7501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5A67C81-3807-4280-AA30-6575E4C246E0}"/>
                </a:ext>
              </a:extLst>
            </p:cNvPr>
            <p:cNvSpPr/>
            <p:nvPr/>
          </p:nvSpPr>
          <p:spPr>
            <a:xfrm>
              <a:off x="2026776" y="3792926"/>
              <a:ext cx="71100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 đỏ</a:t>
              </a:r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là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E3A176-08B5-477D-A472-596CEB3A5866}"/>
                </a:ext>
              </a:extLst>
            </p:cNvPr>
            <p:cNvSpPr/>
            <p:nvPr/>
          </p:nvSpPr>
          <p:spPr>
            <a:xfrm>
              <a:off x="5250602" y="3857405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0C79CE9-40B3-4667-9948-9D54C64422BE}"/>
              </a:ext>
            </a:extLst>
          </p:cNvPr>
          <p:cNvSpPr txBox="1"/>
          <p:nvPr/>
        </p:nvSpPr>
        <p:spPr>
          <a:xfrm>
            <a:off x="5729637" y="3918704"/>
            <a:ext cx="277582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gấp khúc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678795-FD92-4D86-A1C6-F0F35EA1A2E0}"/>
              </a:ext>
            </a:extLst>
          </p:cNvPr>
          <p:cNvGrpSpPr/>
          <p:nvPr/>
        </p:nvGrpSpPr>
        <p:grpSpPr>
          <a:xfrm>
            <a:off x="2047440" y="4709040"/>
            <a:ext cx="8786426" cy="750142"/>
            <a:chOff x="2047440" y="4709040"/>
            <a:chExt cx="8786426" cy="75014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93598AE-CEF7-4D84-948D-3BE44D3700BC}"/>
                </a:ext>
              </a:extLst>
            </p:cNvPr>
            <p:cNvSpPr/>
            <p:nvPr/>
          </p:nvSpPr>
          <p:spPr>
            <a:xfrm>
              <a:off x="2047440" y="4709040"/>
              <a:ext cx="87864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 </a:t>
              </a:r>
              <a:r>
                <a:rPr lang="en-US" sz="32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 xanh dương</a:t>
              </a:r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là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6091082-83E4-4098-A2DA-5471D7E33D6E}"/>
                </a:ext>
              </a:extLst>
            </p:cNvPr>
            <p:cNvSpPr/>
            <p:nvPr/>
          </p:nvSpPr>
          <p:spPr>
            <a:xfrm>
              <a:off x="6895641" y="4772653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E88DB78-6BF8-4794-8385-8F3C8B2F34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4736258"/>
            <a:ext cx="743295" cy="75014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1043A06-D8C9-46CF-B0D2-AADD1DA70957}"/>
              </a:ext>
            </a:extLst>
          </p:cNvPr>
          <p:cNvSpPr txBox="1"/>
          <p:nvPr/>
        </p:nvSpPr>
        <p:spPr>
          <a:xfrm>
            <a:off x="7900748" y="4832907"/>
            <a:ext cx="207069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cong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627E066-042A-46F9-B646-AD160374E29F}"/>
              </a:ext>
            </a:extLst>
          </p:cNvPr>
          <p:cNvGrpSpPr/>
          <p:nvPr/>
        </p:nvGrpSpPr>
        <p:grpSpPr>
          <a:xfrm>
            <a:off x="2098862" y="5636830"/>
            <a:ext cx="8017863" cy="750142"/>
            <a:chOff x="2098862" y="5636830"/>
            <a:chExt cx="8017863" cy="75014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44114EC-0981-4495-8850-0279C39DA13C}"/>
                </a:ext>
              </a:extLst>
            </p:cNvPr>
            <p:cNvSpPr/>
            <p:nvPr/>
          </p:nvSpPr>
          <p:spPr>
            <a:xfrm>
              <a:off x="2098862" y="5636830"/>
              <a:ext cx="8017863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 </a:t>
              </a:r>
              <a:r>
                <a:rPr lang="en-US" sz="32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 xanh lá</a:t>
              </a:r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là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724FB4-8A37-492B-81AC-C6ABD42B9099}"/>
                </a:ext>
              </a:extLst>
            </p:cNvPr>
            <p:cNvSpPr/>
            <p:nvPr/>
          </p:nvSpPr>
          <p:spPr>
            <a:xfrm>
              <a:off x="6160888" y="5704654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05A21B-2594-444B-9847-90240FE18D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5611045"/>
            <a:ext cx="789755" cy="7897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1616BE4-5AD7-48FC-899E-2D7DA77FE109}"/>
              </a:ext>
            </a:extLst>
          </p:cNvPr>
          <p:cNvSpPr txBox="1"/>
          <p:nvPr/>
        </p:nvSpPr>
        <p:spPr>
          <a:xfrm>
            <a:off x="7029575" y="5759700"/>
            <a:ext cx="224420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thẳng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233386" y="4984584"/>
            <a:ext cx="1876412" cy="1701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09F04-C155-4241-AAF8-5EC8EA456E0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3821858"/>
            <a:ext cx="743295" cy="7501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AA1254-85C3-4471-B573-CA1F2B584D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77" y="5759700"/>
            <a:ext cx="986582" cy="9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82682 0.3131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41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82057 0.1844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8125 0.04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48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873A07-F30B-4FC4-A01C-64F968F337A3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18FDA-5FA7-4A14-8DE3-19D2D6A97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vẽ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80437" y="5029200"/>
            <a:ext cx="1876412" cy="1701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1BF7D88-620C-4359-BB7D-12BB84BE8E23}"/>
              </a:ext>
            </a:extLst>
          </p:cNvPr>
          <p:cNvGrpSpPr/>
          <p:nvPr/>
        </p:nvGrpSpPr>
        <p:grpSpPr>
          <a:xfrm>
            <a:off x="1598432" y="1203669"/>
            <a:ext cx="8995137" cy="1920531"/>
            <a:chOff x="1981200" y="1066800"/>
            <a:chExt cx="6834493" cy="14592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E92A2E-BDDE-452A-8C31-3A278EAF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4000" contrast="12000"/>
            </a:blip>
            <a:stretch>
              <a:fillRect/>
            </a:stretch>
          </p:blipFill>
          <p:spPr>
            <a:xfrm>
              <a:off x="1981200" y="1066800"/>
              <a:ext cx="6834493" cy="1459217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46CCE2-CD20-465C-A264-D4B0A9121F8E}"/>
                </a:ext>
              </a:extLst>
            </p:cNvPr>
            <p:cNvSpPr/>
            <p:nvPr/>
          </p:nvSpPr>
          <p:spPr>
            <a:xfrm>
              <a:off x="2184400" y="1280160"/>
              <a:ext cx="6278880" cy="599440"/>
            </a:xfrm>
            <a:custGeom>
              <a:avLst/>
              <a:gdLst>
                <a:gd name="connsiteX0" fmla="*/ 0 w 6278880"/>
                <a:gd name="connsiteY0" fmla="*/ 599440 h 599440"/>
                <a:gd name="connsiteX1" fmla="*/ 1889760 w 6278880"/>
                <a:gd name="connsiteY1" fmla="*/ 20320 h 599440"/>
                <a:gd name="connsiteX2" fmla="*/ 4429760 w 6278880"/>
                <a:gd name="connsiteY2" fmla="*/ 0 h 599440"/>
                <a:gd name="connsiteX3" fmla="*/ 6278880 w 6278880"/>
                <a:gd name="connsiteY3" fmla="*/ 599440 h 5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880" h="599440">
                  <a:moveTo>
                    <a:pt x="0" y="599440"/>
                  </a:moveTo>
                  <a:lnTo>
                    <a:pt x="1889760" y="20320"/>
                  </a:lnTo>
                  <a:lnTo>
                    <a:pt x="4429760" y="0"/>
                  </a:lnTo>
                  <a:lnTo>
                    <a:pt x="6278880" y="599440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AE21C4-3067-4C7B-9D24-8DD9D2CA237F}"/>
              </a:ext>
            </a:extLst>
          </p:cNvPr>
          <p:cNvGrpSpPr/>
          <p:nvPr/>
        </p:nvGrpSpPr>
        <p:grpSpPr>
          <a:xfrm>
            <a:off x="2719146" y="3215931"/>
            <a:ext cx="6856366" cy="621429"/>
            <a:chOff x="517449" y="1870964"/>
            <a:chExt cx="6743700" cy="60563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90E834-1B76-4BF6-8A46-73C507389A5F}"/>
                </a:ext>
              </a:extLst>
            </p:cNvPr>
            <p:cNvSpPr/>
            <p:nvPr/>
          </p:nvSpPr>
          <p:spPr>
            <a:xfrm>
              <a:off x="517449" y="1870964"/>
              <a:ext cx="6743700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B0D8FA-8B20-4C5E-8E67-70BFB7844E10}"/>
                </a:ext>
              </a:extLst>
            </p:cNvPr>
            <p:cNvSpPr txBox="1"/>
            <p:nvPr/>
          </p:nvSpPr>
          <p:spPr>
            <a:xfrm>
              <a:off x="734588" y="1924292"/>
              <a:ext cx="6274357" cy="4799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rồi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độ dài đường gấp khúc.</a:t>
              </a:r>
              <a:endPara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8E0962-C74B-440B-B01E-B67B1F107FE8}"/>
              </a:ext>
            </a:extLst>
          </p:cNvPr>
          <p:cNvGrpSpPr/>
          <p:nvPr/>
        </p:nvGrpSpPr>
        <p:grpSpPr>
          <a:xfrm>
            <a:off x="1456051" y="4255316"/>
            <a:ext cx="1804150" cy="945173"/>
            <a:chOff x="2792347" y="6003196"/>
            <a:chExt cx="1049850" cy="5500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B3E1ABE-F15B-4339-A031-2243F851F7A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4160AB-5870-44DB-A945-1891E5177FDE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DCFA67-8718-498C-8FAD-F090EFCDD98A}"/>
              </a:ext>
            </a:extLst>
          </p:cNvPr>
          <p:cNvGrpSpPr/>
          <p:nvPr/>
        </p:nvGrpSpPr>
        <p:grpSpPr>
          <a:xfrm>
            <a:off x="4083895" y="4255316"/>
            <a:ext cx="1804150" cy="945173"/>
            <a:chOff x="2792347" y="6003196"/>
            <a:chExt cx="1049850" cy="55000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5EA2CA7-D125-4E97-85BC-F0401B1437F3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693AC6-5361-4BE0-91B5-34019287DB83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2E3F3E-D615-47E6-8A08-2982E8F90CA7}"/>
              </a:ext>
            </a:extLst>
          </p:cNvPr>
          <p:cNvGrpSpPr/>
          <p:nvPr/>
        </p:nvGrpSpPr>
        <p:grpSpPr>
          <a:xfrm>
            <a:off x="6711739" y="4255316"/>
            <a:ext cx="1804150" cy="945173"/>
            <a:chOff x="2792347" y="6003196"/>
            <a:chExt cx="1049850" cy="55000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DD44ACD-3EF0-47C1-BF57-BBFF1973C33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D5CD3C-760D-476E-8BAA-A5D2203EC49D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37E8FC-CB33-4669-8B93-82A813D887FB}"/>
              </a:ext>
            </a:extLst>
          </p:cNvPr>
          <p:cNvGrpSpPr/>
          <p:nvPr/>
        </p:nvGrpSpPr>
        <p:grpSpPr>
          <a:xfrm>
            <a:off x="9339585" y="4255316"/>
            <a:ext cx="1804150" cy="945173"/>
            <a:chOff x="2792347" y="6003196"/>
            <a:chExt cx="1049850" cy="55000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E4AAB63-5540-4E0E-A1D3-2DD26374480B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D9083EA-8E59-456F-9596-FD2A6A2B86A9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6A086DF-B1E1-4B48-8E11-C246121D831F}"/>
              </a:ext>
            </a:extLst>
          </p:cNvPr>
          <p:cNvSpPr txBox="1"/>
          <p:nvPr/>
        </p:nvSpPr>
        <p:spPr>
          <a:xfrm>
            <a:off x="3519483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F794DB-0AD8-4467-B0DD-6311A6239444}"/>
              </a:ext>
            </a:extLst>
          </p:cNvPr>
          <p:cNvSpPr txBox="1"/>
          <p:nvPr/>
        </p:nvSpPr>
        <p:spPr>
          <a:xfrm>
            <a:off x="6147329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EB4E45-F6E2-4997-A93B-CE8DFCF135D8}"/>
              </a:ext>
            </a:extLst>
          </p:cNvPr>
          <p:cNvSpPr txBox="1"/>
          <p:nvPr/>
        </p:nvSpPr>
        <p:spPr>
          <a:xfrm>
            <a:off x="8775174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261A9-7BC5-4931-8EE1-1D6367ECE9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2" y="4787432"/>
            <a:ext cx="826113" cy="8261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6C63B82-2DAB-494F-AD3A-F55E118D45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0" y="4787432"/>
            <a:ext cx="826113" cy="8261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252628A-3671-4B3B-8530-59711B801B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16" y="4787432"/>
            <a:ext cx="826113" cy="82611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250224-8B9E-4D84-BE77-BF0D486FA3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37" y="4787432"/>
            <a:ext cx="826113" cy="8261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D0F572-4DFC-47AD-AE6C-B7603109CA37}"/>
              </a:ext>
            </a:extLst>
          </p:cNvPr>
          <p:cNvCxnSpPr/>
          <p:nvPr/>
        </p:nvCxnSpPr>
        <p:spPr>
          <a:xfrm flipV="1">
            <a:off x="1865871" y="1258332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7039EBC-DCE4-4671-8EFE-C2C96A17630D}"/>
              </a:ext>
            </a:extLst>
          </p:cNvPr>
          <p:cNvSpPr txBox="1"/>
          <p:nvPr/>
        </p:nvSpPr>
        <p:spPr>
          <a:xfrm rot="20475160">
            <a:off x="2538361" y="1150744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9FEEDB6-DF87-4F49-A5CE-A1BDB6EDA252}"/>
              </a:ext>
            </a:extLst>
          </p:cNvPr>
          <p:cNvCxnSpPr>
            <a:cxnSpLocks/>
          </p:cNvCxnSpPr>
          <p:nvPr/>
        </p:nvCxnSpPr>
        <p:spPr>
          <a:xfrm>
            <a:off x="4286798" y="1258837"/>
            <a:ext cx="3388070" cy="0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0280B08-A2E8-4878-8B6C-7D2432267B22}"/>
              </a:ext>
            </a:extLst>
          </p:cNvPr>
          <p:cNvSpPr txBox="1"/>
          <p:nvPr/>
        </p:nvSpPr>
        <p:spPr>
          <a:xfrm>
            <a:off x="5482528" y="720528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4203031-ABE7-4FCC-8D99-35A1E91FFA6D}"/>
              </a:ext>
            </a:extLst>
          </p:cNvPr>
          <p:cNvCxnSpPr>
            <a:cxnSpLocks/>
          </p:cNvCxnSpPr>
          <p:nvPr/>
        </p:nvCxnSpPr>
        <p:spPr>
          <a:xfrm flipH="1" flipV="1">
            <a:off x="7834272" y="1244455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D554AB3-9F1F-4CDD-9BAF-D3EAA240104C}"/>
              </a:ext>
            </a:extLst>
          </p:cNvPr>
          <p:cNvSpPr txBox="1"/>
          <p:nvPr/>
        </p:nvSpPr>
        <p:spPr>
          <a:xfrm rot="1152851">
            <a:off x="8850341" y="1191796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2AF48-F57E-4619-B6DA-60620A8142A1}"/>
              </a:ext>
            </a:extLst>
          </p:cNvPr>
          <p:cNvSpPr txBox="1"/>
          <p:nvPr/>
        </p:nvSpPr>
        <p:spPr>
          <a:xfrm>
            <a:off x="1747622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5C5B73-7BA9-4B88-ABCC-6C7B05FECFC6}"/>
              </a:ext>
            </a:extLst>
          </p:cNvPr>
          <p:cNvSpPr txBox="1"/>
          <p:nvPr/>
        </p:nvSpPr>
        <p:spPr>
          <a:xfrm>
            <a:off x="4374936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907259-9A56-4070-A1CB-3060175039E4}"/>
              </a:ext>
            </a:extLst>
          </p:cNvPr>
          <p:cNvSpPr txBox="1"/>
          <p:nvPr/>
        </p:nvSpPr>
        <p:spPr>
          <a:xfrm>
            <a:off x="7002250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6845DE-DFD5-4FDD-B217-C29DBC8A8D5B}"/>
              </a:ext>
            </a:extLst>
          </p:cNvPr>
          <p:cNvSpPr txBox="1"/>
          <p:nvPr/>
        </p:nvSpPr>
        <p:spPr>
          <a:xfrm>
            <a:off x="9434800" y="4243456"/>
            <a:ext cx="77905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2701B63-2E08-4284-AE9F-99D934FD7F3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14" y="5607695"/>
            <a:ext cx="1245361" cy="124536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4CC8C46-4994-415E-A81A-7F1098B4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377569" y="6078846"/>
            <a:ext cx="5751935" cy="8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68594 0.1562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97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6589 0.1562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4" y="780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24909 0.1562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780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3399 0.1648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5" grpId="0"/>
      <p:bldP spid="67" grpId="0"/>
      <p:bldP spid="30" grpId="0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1981200" y="2672603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Moka ơi, ngày 20 tháng 10 này bạn đi mua quà tặng mẹ với mình không?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983006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362200" y="4572000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Gấu đợi mình xem lịch nha. Vì nếu là </a:t>
            </a:r>
            <a:b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</a:br>
            <a:r>
              <a:rPr lang="en-US" sz="3200">
                <a:solidFill>
                  <a:srgbClr val="243797"/>
                </a:solidFill>
                <a:latin typeface="iCiel Cadena" panose="02000503000000020004" pitchFamily="50" charset="0"/>
              </a:rPr>
              <a:t>thứ Năm thì mình không thể đi được.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44200" y="4876800"/>
            <a:ext cx="1299340" cy="174018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DB1E8B-A4A4-4560-AAC5-32C130555224}"/>
              </a:ext>
            </a:extLst>
          </p:cNvPr>
          <p:cNvGrpSpPr/>
          <p:nvPr/>
        </p:nvGrpSpPr>
        <p:grpSpPr>
          <a:xfrm>
            <a:off x="1346665" y="251376"/>
            <a:ext cx="9498670" cy="2110824"/>
            <a:chOff x="1346665" y="251376"/>
            <a:chExt cx="9498670" cy="21108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01CC42-9514-404E-A973-A50029339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6665" y="251376"/>
              <a:ext cx="9498670" cy="211082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D7BFD6-EE0E-4DEF-B02A-AE73060189E2}"/>
                </a:ext>
              </a:extLst>
            </p:cNvPr>
            <p:cNvSpPr txBox="1"/>
            <p:nvPr/>
          </p:nvSpPr>
          <p:spPr>
            <a:xfrm>
              <a:off x="1730536" y="593533"/>
              <a:ext cx="850232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5"/>
                  </a:solidFill>
                  <a:latin typeface="iCiel Cadena" panose="02000503000000020004" pitchFamily="50" charset="0"/>
                </a:rPr>
                <a:t>Khi đang câu cá thì Moka nhận được</a:t>
              </a:r>
            </a:p>
            <a:p>
              <a:pPr algn="ctr"/>
              <a:r>
                <a:rPr lang="en-US" sz="4000">
                  <a:solidFill>
                    <a:schemeClr val="accent5"/>
                  </a:solidFill>
                  <a:latin typeface="iCiel Cadena" panose="02000503000000020004" pitchFamily="50" charset="0"/>
                </a:rPr>
                <a:t>tin nhắn của Gấu - Bạn thân của Moka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6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15C1-78EE-41DE-9408-77EF6CAD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979511-928C-4049-B666-E1C4C40DFED9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03001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 lịch rồi cho biết: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38022" cy="918767"/>
            <a:chOff x="517449" y="1870963"/>
            <a:chExt cx="5820994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452473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10 có bao nhiêu ngày?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396522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mấy ngày Chủ nhật?</a:t>
              </a:r>
            </a:p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những ngày nào?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96172" y="2016187"/>
              <a:ext cx="3263545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10</a:t>
              </a:r>
              <a:b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thứ mấy?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EEDC393-C7CA-4A84-8D67-610732DA84BF}"/>
              </a:ext>
            </a:extLst>
          </p:cNvPr>
          <p:cNvGrpSpPr/>
          <p:nvPr/>
        </p:nvGrpSpPr>
        <p:grpSpPr>
          <a:xfrm>
            <a:off x="2379063" y="5158637"/>
            <a:ext cx="6966695" cy="1363668"/>
            <a:chOff x="8935232" y="6298777"/>
            <a:chExt cx="10011166" cy="19595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ED841B-356F-435B-BE3B-41CA5CEB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935232" y="6298777"/>
              <a:ext cx="3235139" cy="19595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CBE5B1-438F-4EB2-9282-3069B3A830FF}"/>
                </a:ext>
              </a:extLst>
            </p:cNvPr>
            <p:cNvSpPr txBox="1"/>
            <p:nvPr/>
          </p:nvSpPr>
          <p:spPr>
            <a:xfrm>
              <a:off x="11316755" y="7230250"/>
              <a:ext cx="7629643" cy="84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14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03001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 lịch rồi cho biết: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38022" cy="918767"/>
            <a:chOff x="517449" y="1870963"/>
            <a:chExt cx="5820994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452473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10 có bao nhiêu ngày?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396522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mấy ngày Chủ nhật?</a:t>
              </a:r>
            </a:p>
            <a:p>
              <a:pPr algn="l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những ngày nào?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96172" y="2016187"/>
              <a:ext cx="3263545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10</a:t>
              </a:r>
              <a:b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thứ mấy?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89E5ED-BDD0-440E-8432-57F6CC684AE7}"/>
              </a:ext>
            </a:extLst>
          </p:cNvPr>
          <p:cNvSpPr/>
          <p:nvPr/>
        </p:nvSpPr>
        <p:spPr>
          <a:xfrm>
            <a:off x="10597265" y="2412287"/>
            <a:ext cx="880204" cy="290166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D640189-F596-4993-B9AD-EE6526C419C9}"/>
              </a:ext>
            </a:extLst>
          </p:cNvPr>
          <p:cNvSpPr/>
          <p:nvPr/>
        </p:nvSpPr>
        <p:spPr>
          <a:xfrm>
            <a:off x="7775725" y="4013489"/>
            <a:ext cx="880204" cy="80235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4D930B-DCB3-49F9-A2BB-0F671729229F}"/>
              </a:ext>
            </a:extLst>
          </p:cNvPr>
          <p:cNvCxnSpPr>
            <a:cxnSpLocks/>
          </p:cNvCxnSpPr>
          <p:nvPr/>
        </p:nvCxnSpPr>
        <p:spPr>
          <a:xfrm flipV="1">
            <a:off x="8229600" y="2634042"/>
            <a:ext cx="0" cy="1248655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67BFD0-721D-409E-B391-6A1C6C40F7DE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80CF8FC-5390-468D-99D4-02E25E9B3AE0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4F8153-F7AC-4EB1-88D7-97029080B1CC}"/>
                </a:ext>
              </a:extLst>
            </p:cNvPr>
            <p:cNvSpPr txBox="1"/>
            <p:nvPr/>
          </p:nvSpPr>
          <p:spPr>
            <a:xfrm>
              <a:off x="1679218" y="2021720"/>
              <a:ext cx="3497450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10 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31 ngày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B1745E-2B39-4106-A9F3-5C8877C966C8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DE63558-8EA5-4E6B-BB60-5AEAC4C147A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24A39A-1744-456A-ADB1-DAC01093BE79}"/>
                </a:ext>
              </a:extLst>
            </p:cNvPr>
            <p:cNvSpPr txBox="1"/>
            <p:nvPr/>
          </p:nvSpPr>
          <p:spPr>
            <a:xfrm>
              <a:off x="719181" y="2010938"/>
              <a:ext cx="5417535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ngày Chủ nhật</a:t>
              </a:r>
            </a:p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các ngày: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3; 10; 17; 24; 31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150679-92C5-433C-A7A5-06CEBAE3C2C2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2406851-62D2-480B-AD1A-69D2DDDD0A69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35A945-154E-4F41-89C1-7A248FA726D6}"/>
                </a:ext>
              </a:extLst>
            </p:cNvPr>
            <p:cNvSpPr txBox="1"/>
            <p:nvPr/>
          </p:nvSpPr>
          <p:spPr>
            <a:xfrm>
              <a:off x="1930738" y="2016187"/>
              <a:ext cx="29944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10</a:t>
              </a:r>
              <a:b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thứ Tư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5097F1-BC65-4C09-9621-1592A118741E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các bạn ngày 20 tháng 10 là ngày gì?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714</Words>
  <Application>Microsoft Office PowerPoint</Application>
  <PresentationFormat>Widescreen</PresentationFormat>
  <Paragraphs>142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#9Slide02 Tieu de dai</vt:lpstr>
      <vt:lpstr>#9Slide02 Noi dung dai</vt:lpstr>
      <vt:lpstr>#9Slide03 BoosterNextFYBlack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M1</cp:lastModifiedBy>
  <cp:revision>183</cp:revision>
  <dcterms:created xsi:type="dcterms:W3CDTF">2021-11-11T09:03:19Z</dcterms:created>
  <dcterms:modified xsi:type="dcterms:W3CDTF">2024-03-07T04:39:25Z</dcterms:modified>
  <cp:category>9Slide.vn</cp:category>
  <cp:contentStatus>9Slide</cp:contentStatus>
</cp:coreProperties>
</file>