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23"/>
  </p:notesMasterIdLst>
  <p:sldIdLst>
    <p:sldId id="549" r:id="rId2"/>
    <p:sldId id="334" r:id="rId3"/>
    <p:sldId id="307" r:id="rId4"/>
    <p:sldId id="556" r:id="rId5"/>
    <p:sldId id="546" r:id="rId6"/>
    <p:sldId id="539" r:id="rId7"/>
    <p:sldId id="538" r:id="rId8"/>
    <p:sldId id="557" r:id="rId9"/>
    <p:sldId id="550" r:id="rId10"/>
    <p:sldId id="525" r:id="rId11"/>
    <p:sldId id="526" r:id="rId12"/>
    <p:sldId id="551" r:id="rId13"/>
    <p:sldId id="540" r:id="rId14"/>
    <p:sldId id="541" r:id="rId15"/>
    <p:sldId id="542" r:id="rId16"/>
    <p:sldId id="543" r:id="rId17"/>
    <p:sldId id="288" r:id="rId18"/>
    <p:sldId id="558" r:id="rId19"/>
    <p:sldId id="559" r:id="rId20"/>
    <p:sldId id="560" r:id="rId21"/>
    <p:sldId id="55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FF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23BD"/>
    <a:srgbClr val="F385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21" autoAdjust="0"/>
    <p:restoredTop sz="94364" autoAdjust="0"/>
  </p:normalViewPr>
  <p:slideViewPr>
    <p:cSldViewPr snapToGrid="0">
      <p:cViewPr varScale="1">
        <p:scale>
          <a:sx n="66" d="100"/>
          <a:sy n="66" d="100"/>
        </p:scale>
        <p:origin x="68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785571-0DAE-44C1-BBB6-363A605E79FA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8081C5-D712-4F60-9DD7-99D7E10A5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87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081C5-D712-4F60-9DD7-99D7E10A562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206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081C5-D712-4F60-9DD7-99D7E10A562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234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081C5-D712-4F60-9DD7-99D7E10A562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744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081C5-D712-4F60-9DD7-99D7E10A562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8008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081C5-D712-4F60-9DD7-99D7E10A562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4131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081C5-D712-4F60-9DD7-99D7E10A562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5751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081C5-D712-4F60-9DD7-99D7E10A562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523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081C5-D712-4F60-9DD7-99D7E10A562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602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132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081C5-D712-4F60-9DD7-99D7E10A562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099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081C5-D712-4F60-9DD7-99D7E10A562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90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081C5-D712-4F60-9DD7-99D7E10A562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957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081C5-D712-4F60-9DD7-99D7E10A56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72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081C5-D712-4F60-9DD7-99D7E10A56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406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081C5-D712-4F60-9DD7-99D7E10A562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596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081C5-D712-4F60-9DD7-99D7E10A562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119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31"/>
            <a:ext cx="10363198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4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7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2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90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37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85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33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807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164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110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1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1"/>
            <a:ext cx="8026399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142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850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8" y="4406905"/>
            <a:ext cx="10363198" cy="1362076"/>
          </a:xfrm>
        </p:spPr>
        <p:txBody>
          <a:bodyPr anchor="t"/>
          <a:lstStyle>
            <a:lvl1pPr algn="l">
              <a:defRPr sz="568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8" y="2906716"/>
            <a:ext cx="10363198" cy="1500187"/>
          </a:xfrm>
        </p:spPr>
        <p:txBody>
          <a:bodyPr anchor="b"/>
          <a:lstStyle>
            <a:lvl1pPr marL="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1pPr>
            <a:lvl2pPr marL="647599" indent="0">
              <a:buNone/>
              <a:defRPr sz="2573">
                <a:solidFill>
                  <a:schemeClr val="tx1">
                    <a:tint val="75000"/>
                  </a:schemeClr>
                </a:solidFill>
              </a:defRPr>
            </a:lvl2pPr>
            <a:lvl3pPr marL="1295199" indent="0">
              <a:buNone/>
              <a:defRPr sz="2303">
                <a:solidFill>
                  <a:schemeClr val="tx1">
                    <a:tint val="75000"/>
                  </a:schemeClr>
                </a:solidFill>
              </a:defRPr>
            </a:lvl3pPr>
            <a:lvl4pPr marL="1942797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4pPr>
            <a:lvl5pPr marL="2590395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5pPr>
            <a:lvl6pPr marL="3237994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6pPr>
            <a:lvl7pPr marL="3885594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7pPr>
            <a:lvl8pPr marL="4533192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8pPr>
            <a:lvl9pPr marL="5180791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070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6"/>
            <a:ext cx="5384799" cy="4525963"/>
          </a:xfrm>
        </p:spPr>
        <p:txBody>
          <a:bodyPr/>
          <a:lstStyle>
            <a:lvl1pPr>
              <a:defRPr sz="3928"/>
            </a:lvl1pPr>
            <a:lvl2pPr>
              <a:defRPr sz="3386"/>
            </a:lvl2pPr>
            <a:lvl3pPr>
              <a:defRPr sz="2844"/>
            </a:lvl3pPr>
            <a:lvl4pPr>
              <a:defRPr sz="2573"/>
            </a:lvl4pPr>
            <a:lvl5pPr>
              <a:defRPr sz="2573"/>
            </a:lvl5pPr>
            <a:lvl6pPr>
              <a:defRPr sz="2573"/>
            </a:lvl6pPr>
            <a:lvl7pPr>
              <a:defRPr sz="2573"/>
            </a:lvl7pPr>
            <a:lvl8pPr>
              <a:defRPr sz="2573"/>
            </a:lvl8pPr>
            <a:lvl9pPr>
              <a:defRPr sz="25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2" y="1600206"/>
            <a:ext cx="5384799" cy="4525963"/>
          </a:xfrm>
        </p:spPr>
        <p:txBody>
          <a:bodyPr/>
          <a:lstStyle>
            <a:lvl1pPr>
              <a:defRPr sz="3928"/>
            </a:lvl1pPr>
            <a:lvl2pPr>
              <a:defRPr sz="3386"/>
            </a:lvl2pPr>
            <a:lvl3pPr>
              <a:defRPr sz="2844"/>
            </a:lvl3pPr>
            <a:lvl4pPr>
              <a:defRPr sz="2573"/>
            </a:lvl4pPr>
            <a:lvl5pPr>
              <a:defRPr sz="2573"/>
            </a:lvl5pPr>
            <a:lvl6pPr>
              <a:defRPr sz="2573"/>
            </a:lvl6pPr>
            <a:lvl7pPr>
              <a:defRPr sz="2573"/>
            </a:lvl7pPr>
            <a:lvl8pPr>
              <a:defRPr sz="2573"/>
            </a:lvl8pPr>
            <a:lvl9pPr>
              <a:defRPr sz="25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512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6"/>
            <a:ext cx="5386918" cy="639762"/>
          </a:xfrm>
        </p:spPr>
        <p:txBody>
          <a:bodyPr anchor="b"/>
          <a:lstStyle>
            <a:lvl1pPr marL="0" indent="0">
              <a:buNone/>
              <a:defRPr sz="3386" b="1"/>
            </a:lvl1pPr>
            <a:lvl2pPr marL="647599" indent="0">
              <a:buNone/>
              <a:defRPr sz="2844" b="1"/>
            </a:lvl2pPr>
            <a:lvl3pPr marL="1295199" indent="0">
              <a:buNone/>
              <a:defRPr sz="2573" b="1"/>
            </a:lvl3pPr>
            <a:lvl4pPr marL="1942797" indent="0">
              <a:buNone/>
              <a:defRPr sz="2303" b="1"/>
            </a:lvl4pPr>
            <a:lvl5pPr marL="2590395" indent="0">
              <a:buNone/>
              <a:defRPr sz="2303" b="1"/>
            </a:lvl5pPr>
            <a:lvl6pPr marL="3237994" indent="0">
              <a:buNone/>
              <a:defRPr sz="2303" b="1"/>
            </a:lvl6pPr>
            <a:lvl7pPr marL="3885594" indent="0">
              <a:buNone/>
              <a:defRPr sz="2303" b="1"/>
            </a:lvl7pPr>
            <a:lvl8pPr marL="4533192" indent="0">
              <a:buNone/>
              <a:defRPr sz="2303" b="1"/>
            </a:lvl8pPr>
            <a:lvl9pPr marL="5180791" indent="0">
              <a:buNone/>
              <a:defRPr sz="23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8" cy="3951288"/>
          </a:xfrm>
        </p:spPr>
        <p:txBody>
          <a:bodyPr/>
          <a:lstStyle>
            <a:lvl1pPr>
              <a:defRPr sz="3386"/>
            </a:lvl1pPr>
            <a:lvl2pPr>
              <a:defRPr sz="2844"/>
            </a:lvl2pPr>
            <a:lvl3pPr>
              <a:defRPr sz="2573"/>
            </a:lvl3pPr>
            <a:lvl4pPr>
              <a:defRPr sz="2303"/>
            </a:lvl4pPr>
            <a:lvl5pPr>
              <a:defRPr sz="2303"/>
            </a:lvl5pPr>
            <a:lvl6pPr>
              <a:defRPr sz="2303"/>
            </a:lvl6pPr>
            <a:lvl7pPr>
              <a:defRPr sz="2303"/>
            </a:lvl7pPr>
            <a:lvl8pPr>
              <a:defRPr sz="2303"/>
            </a:lvl8pPr>
            <a:lvl9pPr>
              <a:defRPr sz="23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6"/>
            <a:ext cx="5389033" cy="639762"/>
          </a:xfrm>
        </p:spPr>
        <p:txBody>
          <a:bodyPr anchor="b"/>
          <a:lstStyle>
            <a:lvl1pPr marL="0" indent="0">
              <a:buNone/>
              <a:defRPr sz="3386" b="1"/>
            </a:lvl1pPr>
            <a:lvl2pPr marL="647599" indent="0">
              <a:buNone/>
              <a:defRPr sz="2844" b="1"/>
            </a:lvl2pPr>
            <a:lvl3pPr marL="1295199" indent="0">
              <a:buNone/>
              <a:defRPr sz="2573" b="1"/>
            </a:lvl3pPr>
            <a:lvl4pPr marL="1942797" indent="0">
              <a:buNone/>
              <a:defRPr sz="2303" b="1"/>
            </a:lvl4pPr>
            <a:lvl5pPr marL="2590395" indent="0">
              <a:buNone/>
              <a:defRPr sz="2303" b="1"/>
            </a:lvl5pPr>
            <a:lvl6pPr marL="3237994" indent="0">
              <a:buNone/>
              <a:defRPr sz="2303" b="1"/>
            </a:lvl6pPr>
            <a:lvl7pPr marL="3885594" indent="0">
              <a:buNone/>
              <a:defRPr sz="2303" b="1"/>
            </a:lvl7pPr>
            <a:lvl8pPr marL="4533192" indent="0">
              <a:buNone/>
              <a:defRPr sz="2303" b="1"/>
            </a:lvl8pPr>
            <a:lvl9pPr marL="5180791" indent="0">
              <a:buNone/>
              <a:defRPr sz="23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386"/>
            </a:lvl1pPr>
            <a:lvl2pPr>
              <a:defRPr sz="2844"/>
            </a:lvl2pPr>
            <a:lvl3pPr>
              <a:defRPr sz="2573"/>
            </a:lvl3pPr>
            <a:lvl4pPr>
              <a:defRPr sz="2303"/>
            </a:lvl4pPr>
            <a:lvl5pPr>
              <a:defRPr sz="2303"/>
            </a:lvl5pPr>
            <a:lvl6pPr>
              <a:defRPr sz="2303"/>
            </a:lvl6pPr>
            <a:lvl7pPr>
              <a:defRPr sz="2303"/>
            </a:lvl7pPr>
            <a:lvl8pPr>
              <a:defRPr sz="2303"/>
            </a:lvl8pPr>
            <a:lvl9pPr>
              <a:defRPr sz="23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470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167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689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56"/>
            <a:ext cx="6815667" cy="5853113"/>
          </a:xfrm>
        </p:spPr>
        <p:txBody>
          <a:bodyPr/>
          <a:lstStyle>
            <a:lvl1pPr>
              <a:defRPr sz="4470"/>
            </a:lvl1pPr>
            <a:lvl2pPr>
              <a:defRPr sz="3928"/>
            </a:lvl2pPr>
            <a:lvl3pPr>
              <a:defRPr sz="3386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6"/>
            <a:ext cx="4011084" cy="4691063"/>
          </a:xfrm>
        </p:spPr>
        <p:txBody>
          <a:bodyPr/>
          <a:lstStyle>
            <a:lvl1pPr marL="0" indent="0">
              <a:buNone/>
              <a:defRPr sz="2031"/>
            </a:lvl1pPr>
            <a:lvl2pPr marL="647599" indent="0">
              <a:buNone/>
              <a:defRPr sz="1761"/>
            </a:lvl2pPr>
            <a:lvl3pPr marL="1295199" indent="0">
              <a:buNone/>
              <a:defRPr sz="1355"/>
            </a:lvl3pPr>
            <a:lvl4pPr marL="1942797" indent="0">
              <a:buNone/>
              <a:defRPr sz="1219"/>
            </a:lvl4pPr>
            <a:lvl5pPr marL="2590395" indent="0">
              <a:buNone/>
              <a:defRPr sz="1219"/>
            </a:lvl5pPr>
            <a:lvl6pPr marL="3237994" indent="0">
              <a:buNone/>
              <a:defRPr sz="1219"/>
            </a:lvl6pPr>
            <a:lvl7pPr marL="3885594" indent="0">
              <a:buNone/>
              <a:defRPr sz="1219"/>
            </a:lvl7pPr>
            <a:lvl8pPr marL="4533192" indent="0">
              <a:buNone/>
              <a:defRPr sz="1219"/>
            </a:lvl8pPr>
            <a:lvl9pPr marL="5180791" indent="0">
              <a:buNone/>
              <a:defRPr sz="121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579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0" y="4800604"/>
            <a:ext cx="7315200" cy="566738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0" y="612775"/>
            <a:ext cx="7315200" cy="4114800"/>
          </a:xfrm>
        </p:spPr>
        <p:txBody>
          <a:bodyPr/>
          <a:lstStyle>
            <a:lvl1pPr marL="0" indent="0">
              <a:buNone/>
              <a:defRPr sz="4470"/>
            </a:lvl1pPr>
            <a:lvl2pPr marL="647599" indent="0">
              <a:buNone/>
              <a:defRPr sz="3928"/>
            </a:lvl2pPr>
            <a:lvl3pPr marL="1295199" indent="0">
              <a:buNone/>
              <a:defRPr sz="3386"/>
            </a:lvl3pPr>
            <a:lvl4pPr marL="1942797" indent="0">
              <a:buNone/>
              <a:defRPr sz="2844"/>
            </a:lvl4pPr>
            <a:lvl5pPr marL="2590395" indent="0">
              <a:buNone/>
              <a:defRPr sz="2844"/>
            </a:lvl5pPr>
            <a:lvl6pPr marL="3237994" indent="0">
              <a:buNone/>
              <a:defRPr sz="2844"/>
            </a:lvl6pPr>
            <a:lvl7pPr marL="3885594" indent="0">
              <a:buNone/>
              <a:defRPr sz="2844"/>
            </a:lvl7pPr>
            <a:lvl8pPr marL="4533192" indent="0">
              <a:buNone/>
              <a:defRPr sz="2844"/>
            </a:lvl8pPr>
            <a:lvl9pPr marL="5180791" indent="0">
              <a:buNone/>
              <a:defRPr sz="284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0" y="5367341"/>
            <a:ext cx="7315200" cy="804861"/>
          </a:xfrm>
        </p:spPr>
        <p:txBody>
          <a:bodyPr/>
          <a:lstStyle>
            <a:lvl1pPr marL="0" indent="0">
              <a:buNone/>
              <a:defRPr sz="2031"/>
            </a:lvl1pPr>
            <a:lvl2pPr marL="647599" indent="0">
              <a:buNone/>
              <a:defRPr sz="1761"/>
            </a:lvl2pPr>
            <a:lvl3pPr marL="1295199" indent="0">
              <a:buNone/>
              <a:defRPr sz="1355"/>
            </a:lvl3pPr>
            <a:lvl4pPr marL="1942797" indent="0">
              <a:buNone/>
              <a:defRPr sz="1219"/>
            </a:lvl4pPr>
            <a:lvl5pPr marL="2590395" indent="0">
              <a:buNone/>
              <a:defRPr sz="1219"/>
            </a:lvl5pPr>
            <a:lvl6pPr marL="3237994" indent="0">
              <a:buNone/>
              <a:defRPr sz="1219"/>
            </a:lvl6pPr>
            <a:lvl7pPr marL="3885594" indent="0">
              <a:buNone/>
              <a:defRPr sz="1219"/>
            </a:lvl7pPr>
            <a:lvl8pPr marL="4533192" indent="0">
              <a:buNone/>
              <a:defRPr sz="1219"/>
            </a:lvl8pPr>
            <a:lvl9pPr marL="5180791" indent="0">
              <a:buNone/>
              <a:defRPr sz="121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266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2" y="274642"/>
            <a:ext cx="10972801" cy="1143000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6"/>
            <a:ext cx="10972801" cy="4525963"/>
          </a:xfrm>
          <a:prstGeom prst="rect">
            <a:avLst/>
          </a:prstGeom>
        </p:spPr>
        <p:txBody>
          <a:bodyPr vert="horz" lIns="95628" tIns="47814" rIns="95628" bIns="478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1" cy="365125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l">
              <a:defRPr sz="17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1" cy="365125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ctr">
              <a:defRPr sz="17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3" y="6356353"/>
            <a:ext cx="2844801" cy="365125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r">
              <a:defRPr sz="17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899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1295199" rtl="0" eaLnBrk="1" latinLnBrk="0" hangingPunct="1">
        <a:spcBef>
          <a:spcPct val="0"/>
        </a:spcBef>
        <a:buNone/>
        <a:defRPr sz="6231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5699" indent="-485699" algn="l" defTabSz="1295199" rtl="0" eaLnBrk="1" latinLnBrk="0" hangingPunct="1">
        <a:spcBef>
          <a:spcPct val="20000"/>
        </a:spcBef>
        <a:buFont typeface="Arial" pitchFamily="34" charset="0"/>
        <a:buChar char="•"/>
        <a:defRPr sz="4470" kern="1200">
          <a:solidFill>
            <a:schemeClr val="tx1"/>
          </a:solidFill>
          <a:latin typeface="+mn-lt"/>
          <a:ea typeface="+mn-ea"/>
          <a:cs typeface="+mn-cs"/>
        </a:defRPr>
      </a:lvl1pPr>
      <a:lvl2pPr marL="1052349" indent="-404749" algn="l" defTabSz="1295199" rtl="0" eaLnBrk="1" latinLnBrk="0" hangingPunct="1">
        <a:spcBef>
          <a:spcPct val="20000"/>
        </a:spcBef>
        <a:buFont typeface="Arial" pitchFamily="34" charset="0"/>
        <a:buChar char="–"/>
        <a:defRPr sz="3928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618997" indent="-323800" algn="l" defTabSz="1295199" rtl="0" eaLnBrk="1" latinLnBrk="0" hangingPunct="1">
        <a:spcBef>
          <a:spcPct val="20000"/>
        </a:spcBef>
        <a:buFont typeface="Arial" pitchFamily="34" charset="0"/>
        <a:buChar char="•"/>
        <a:defRPr sz="3386" kern="1200">
          <a:solidFill>
            <a:schemeClr val="tx1"/>
          </a:solidFill>
          <a:latin typeface="+mn-lt"/>
          <a:ea typeface="+mn-ea"/>
          <a:cs typeface="+mn-cs"/>
        </a:defRPr>
      </a:lvl3pPr>
      <a:lvl4pPr marL="2266595" indent="-323800" algn="l" defTabSz="1295199" rtl="0" eaLnBrk="1" latinLnBrk="0" hangingPunct="1">
        <a:spcBef>
          <a:spcPct val="20000"/>
        </a:spcBef>
        <a:buFont typeface="Arial" pitchFamily="34" charset="0"/>
        <a:buChar char="–"/>
        <a:defRPr sz="2844" kern="1200">
          <a:solidFill>
            <a:schemeClr val="tx1"/>
          </a:solidFill>
          <a:latin typeface="+mn-lt"/>
          <a:ea typeface="+mn-ea"/>
          <a:cs typeface="+mn-cs"/>
        </a:defRPr>
      </a:lvl4pPr>
      <a:lvl5pPr marL="2914195" indent="-323800" algn="l" defTabSz="1295199" rtl="0" eaLnBrk="1" latinLnBrk="0" hangingPunct="1">
        <a:spcBef>
          <a:spcPct val="20000"/>
        </a:spcBef>
        <a:buFont typeface="Arial" pitchFamily="34" charset="0"/>
        <a:buChar char="»"/>
        <a:defRPr sz="2844" kern="1200">
          <a:solidFill>
            <a:schemeClr val="tx1"/>
          </a:solidFill>
          <a:latin typeface="+mn-lt"/>
          <a:ea typeface="+mn-ea"/>
          <a:cs typeface="+mn-cs"/>
        </a:defRPr>
      </a:lvl5pPr>
      <a:lvl6pPr marL="3561794" indent="-323800" algn="l" defTabSz="1295199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6pPr>
      <a:lvl7pPr marL="4209392" indent="-323800" algn="l" defTabSz="1295199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7pPr>
      <a:lvl8pPr marL="4856992" indent="-323800" algn="l" defTabSz="1295199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8pPr>
      <a:lvl9pPr marL="5504591" indent="-323800" algn="l" defTabSz="1295199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5199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1pPr>
      <a:lvl2pPr marL="647599" algn="l" defTabSz="1295199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2pPr>
      <a:lvl3pPr marL="1295199" algn="l" defTabSz="1295199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3pPr>
      <a:lvl4pPr marL="1942797" algn="l" defTabSz="1295199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4pPr>
      <a:lvl5pPr marL="2590395" algn="l" defTabSz="1295199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5pPr>
      <a:lvl6pPr marL="3237994" algn="l" defTabSz="1295199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6pPr>
      <a:lvl7pPr marL="3885594" algn="l" defTabSz="1295199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7pPr>
      <a:lvl8pPr marL="4533192" algn="l" defTabSz="1295199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8pPr>
      <a:lvl9pPr marL="5180791" algn="l" defTabSz="1295199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33.png"/><Relationship Id="rId18" Type="http://schemas.openxmlformats.org/officeDocument/2006/relationships/image" Target="../media/image36.png"/><Relationship Id="rId3" Type="http://schemas.openxmlformats.org/officeDocument/2006/relationships/audio" Target="../media/media7.mp3"/><Relationship Id="rId21" Type="http://schemas.microsoft.com/office/2007/relationships/hdphoto" Target="../media/hdphoto11.wdp"/><Relationship Id="rId7" Type="http://schemas.openxmlformats.org/officeDocument/2006/relationships/audio" Target="../media/media9.m4a"/><Relationship Id="rId12" Type="http://schemas.microsoft.com/office/2007/relationships/hdphoto" Target="../media/hdphoto7.wdp"/><Relationship Id="rId17" Type="http://schemas.microsoft.com/office/2007/relationships/hdphoto" Target="../media/hdphoto9.wdp"/><Relationship Id="rId2" Type="http://schemas.microsoft.com/office/2007/relationships/media" Target="../media/media7.mp3"/><Relationship Id="rId16" Type="http://schemas.openxmlformats.org/officeDocument/2006/relationships/image" Target="../media/image35.png"/><Relationship Id="rId20" Type="http://schemas.openxmlformats.org/officeDocument/2006/relationships/image" Target="../media/image37.png"/><Relationship Id="rId1" Type="http://schemas.openxmlformats.org/officeDocument/2006/relationships/tags" Target="../tags/tag13.xml"/><Relationship Id="rId6" Type="http://schemas.microsoft.com/office/2007/relationships/media" Target="../media/media9.m4a"/><Relationship Id="rId11" Type="http://schemas.openxmlformats.org/officeDocument/2006/relationships/image" Target="../media/image32.png"/><Relationship Id="rId24" Type="http://schemas.openxmlformats.org/officeDocument/2006/relationships/image" Target="../media/image38.jpg"/><Relationship Id="rId5" Type="http://schemas.openxmlformats.org/officeDocument/2006/relationships/audio" Target="../media/media8.m4a"/><Relationship Id="rId15" Type="http://schemas.openxmlformats.org/officeDocument/2006/relationships/image" Target="../media/image34.png"/><Relationship Id="rId23" Type="http://schemas.openxmlformats.org/officeDocument/2006/relationships/image" Target="../media/image24.png"/><Relationship Id="rId10" Type="http://schemas.openxmlformats.org/officeDocument/2006/relationships/image" Target="../media/image31.png"/><Relationship Id="rId19" Type="http://schemas.microsoft.com/office/2007/relationships/hdphoto" Target="../media/hdphoto10.wdp"/><Relationship Id="rId4" Type="http://schemas.microsoft.com/office/2007/relationships/media" Target="../media/media8.m4a"/><Relationship Id="rId9" Type="http://schemas.openxmlformats.org/officeDocument/2006/relationships/notesSlide" Target="../notesSlides/notesSlide16.xml"/><Relationship Id="rId14" Type="http://schemas.microsoft.com/office/2007/relationships/hdphoto" Target="../media/hdphoto8.wdp"/><Relationship Id="rId22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9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6.wdp"/><Relationship Id="rId3" Type="http://schemas.openxmlformats.org/officeDocument/2006/relationships/audio" Target="../media/media2.m4a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11" Type="http://schemas.microsoft.com/office/2007/relationships/hdphoto" Target="../media/hdphoto5.wdp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2.xml"/><Relationship Id="rId9" Type="http://schemas.microsoft.com/office/2007/relationships/hdphoto" Target="../media/hdphoto4.wdp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video" Target="../media/media3.mp4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20.png"/><Relationship Id="rId2" Type="http://schemas.microsoft.com/office/2007/relationships/media" Target="../media/media3.mp4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9.png"/><Relationship Id="rId5" Type="http://schemas.openxmlformats.org/officeDocument/2006/relationships/video" Target="../media/media4.mp4"/><Relationship Id="rId10" Type="http://schemas.openxmlformats.org/officeDocument/2006/relationships/image" Target="../media/image18.png"/><Relationship Id="rId4" Type="http://schemas.microsoft.com/office/2007/relationships/media" Target="../media/media4.mp4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5.mp3"/><Relationship Id="rId7" Type="http://schemas.openxmlformats.org/officeDocument/2006/relationships/image" Target="../media/image15.png"/><Relationship Id="rId2" Type="http://schemas.microsoft.com/office/2007/relationships/media" Target="../media/media5.mp3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109728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vi-VN" sz="3600" b="1" dirty="0">
                <a:solidFill>
                  <a:srgbClr val="FF0000"/>
                </a:solidFill>
                <a:latin typeface="+mj-lt"/>
              </a:rPr>
              <a:t> </a:t>
            </a:r>
          </a:p>
          <a:p>
            <a:pPr marL="0" indent="0" algn="ctr">
              <a:buNone/>
            </a:pP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4" y="2825026"/>
            <a:ext cx="13620465" cy="40329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8474" y="392702"/>
            <a:ext cx="12093525" cy="1327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+mj-lt"/>
              </a:rPr>
              <a:t>PHÒNG GIÁO DỤC VÀ ĐÀO TẠO HUYỆN HÓC MÔN</a:t>
            </a:r>
          </a:p>
          <a:p>
            <a:pPr algn="ctr"/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DƯƠNG CÔNG KHI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1604" y="2205146"/>
            <a:ext cx="4870383" cy="1327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3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66717" y="2205146"/>
            <a:ext cx="8939800" cy="1327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>
                <a:solidFill>
                  <a:srgbClr val="002060"/>
                </a:solidFill>
                <a:latin typeface="VNI-Avo" pitchFamily="2" charset="0"/>
              </a:rPr>
              <a:t>Toaùn</a:t>
            </a:r>
            <a:r>
              <a:rPr lang="en-US" sz="4800" b="1">
                <a:solidFill>
                  <a:srgbClr val="002060"/>
                </a:solidFill>
                <a:latin typeface="VNI-Avo" pitchFamily="2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11626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63"/>
    </mc:Choice>
    <mc:Fallback xmlns="">
      <p:transition spd="slow" advTm="2666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bật tay">
            <a:hlinkClick r:id="" action="ppaction://media"/>
            <a:extLst>
              <a:ext uri="{FF2B5EF4-FFF2-40B4-BE49-F238E27FC236}">
                <a16:creationId xmlns:a16="http://schemas.microsoft.com/office/drawing/2014/main" id="{5781D7DE-3320-47E9-B361-99C6F4F51F3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2416" y="456986"/>
            <a:ext cx="1056640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40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92"/>
    </mc:Choice>
    <mc:Fallback xmlns="">
      <p:transition spd="slow" advTm="21092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87" objId="10"/>
        <p14:triggerEvt type="onClick" time="1687" objId="10"/>
        <p14:stopEvt time="16020" objId="10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3" t="4006" r="2275" b="4671"/>
          <a:stretch/>
        </p:blipFill>
        <p:spPr>
          <a:xfrm>
            <a:off x="0" y="0"/>
            <a:ext cx="12191999" cy="6858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2049" y="1417642"/>
            <a:ext cx="1078172" cy="106519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84922" y="803685"/>
            <a:ext cx="881029" cy="88859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0" b="1" dirty="0">
                <a:solidFill>
                  <a:srgbClr val="FF0000"/>
                </a:solidFill>
                <a:latin typeface="VNI-Avo" pitchFamily="2" charset="0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809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36"/>
    </mc:Choice>
    <mc:Fallback xmlns="">
      <p:transition spd="slow" advTm="52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  <p:extLst>
    <p:ext uri="{3A86A75C-4F4B-4683-9AE1-C65F6400EC91}">
      <p14:laserTraceLst xmlns:p14="http://schemas.microsoft.com/office/powerpoint/2010/main">
        <p14:tracePtLst>
          <p14:tracePt t="5035" x="6096000" y="3429000"/>
          <p14:tracePt t="6599" x="6083300" y="3429000"/>
          <p14:tracePt t="6608" x="6070600" y="3416300"/>
          <p14:tracePt t="6619" x="6034088" y="3390900"/>
          <p14:tracePt t="6628" x="5983288" y="3354388"/>
          <p14:tracePt t="6638" x="5921375" y="3303588"/>
          <p14:tracePt t="6648" x="5845175" y="3254375"/>
          <p14:tracePt t="6658" x="5757863" y="3203575"/>
          <p14:tracePt t="6669" x="5657850" y="3141663"/>
          <p14:tracePt t="6678" x="5557838" y="3065463"/>
          <p14:tracePt t="6688" x="5445125" y="2990850"/>
          <p14:tracePt t="6698" x="5332413" y="2903538"/>
          <p14:tracePt t="6708" x="5232400" y="2828925"/>
          <p14:tracePt t="6719" x="5119688" y="2728913"/>
          <p14:tracePt t="6728" x="5032375" y="2652713"/>
          <p14:tracePt t="6738" x="4932363" y="2565400"/>
          <p14:tracePt t="6748" x="4856163" y="2490788"/>
          <p14:tracePt t="6758" x="4781550" y="2427288"/>
          <p14:tracePt t="6769" x="4719638" y="2365375"/>
          <p14:tracePt t="6778" x="4668838" y="2303463"/>
          <p14:tracePt t="6788" x="4619625" y="2265363"/>
          <p14:tracePt t="6798" x="4581525" y="2214563"/>
          <p14:tracePt t="6808" x="4556125" y="2201863"/>
          <p14:tracePt t="6819" x="4530725" y="2190750"/>
          <p14:tracePt t="6828" x="4518025" y="2178050"/>
          <p14:tracePt t="6838" x="4506913" y="2165350"/>
          <p14:tracePt t="6858" x="4494213" y="2165350"/>
          <p14:tracePt t="7168" x="4481513" y="2152650"/>
          <p14:tracePt t="7188" x="4481513" y="2139950"/>
          <p14:tracePt t="7198" x="4481513" y="2114550"/>
          <p14:tracePt t="7208" x="4468813" y="2101850"/>
          <p14:tracePt t="7219" x="4456113" y="2052638"/>
          <p14:tracePt t="7228" x="4456113" y="2014538"/>
          <p14:tracePt t="7238" x="4456113" y="1989138"/>
          <p14:tracePt t="7248" x="4456113" y="1965325"/>
          <p14:tracePt t="7258" x="4443413" y="1952625"/>
          <p14:tracePt t="7269" x="4443413" y="1927225"/>
          <p14:tracePt t="7287" x="4430713" y="1901825"/>
          <p14:tracePt t="7288" x="4430713" y="1876425"/>
          <p14:tracePt t="7298" x="4430713" y="1852613"/>
          <p14:tracePt t="7308" x="4430713" y="1839913"/>
          <p14:tracePt t="7319" x="4430713" y="1827213"/>
          <p14:tracePt t="7338" x="4430713" y="1814513"/>
          <p14:tracePt t="7369" x="4430713" y="1801813"/>
          <p14:tracePt t="7398" x="4418013" y="1789113"/>
          <p14:tracePt t="7418" x="4418013" y="1776413"/>
          <p14:tracePt t="7498" x="4418013" y="1765300"/>
          <p14:tracePt t="7519" x="4418013" y="1752600"/>
          <p14:tracePt t="7538" x="4418013" y="1739900"/>
          <p14:tracePt t="7548" x="4418013" y="1727200"/>
          <p14:tracePt t="7569" x="4418013" y="1714500"/>
          <p14:tracePt t="7578" x="4418013" y="1701800"/>
          <p14:tracePt t="7588" x="4418013" y="1689100"/>
          <p14:tracePt t="7598" x="4430713" y="1676400"/>
          <p14:tracePt t="7609" x="4430713" y="1663700"/>
          <p14:tracePt t="7628" x="4430713" y="1652588"/>
          <p14:tracePt t="7648" x="4430713" y="1639888"/>
          <p14:tracePt t="7668" x="4430713" y="1627188"/>
          <p14:tracePt t="7688" x="4430713" y="1601788"/>
          <p14:tracePt t="7708" x="4430713" y="1576388"/>
          <p14:tracePt t="7719" x="4430713" y="1563688"/>
          <p14:tracePt t="7728" x="4430713" y="1539875"/>
          <p14:tracePt t="7738" x="4430713" y="1514475"/>
          <p14:tracePt t="7748" x="4430713" y="1489075"/>
          <p14:tracePt t="7758" x="4430713" y="1476375"/>
          <p14:tracePt t="7769" x="4430713" y="1450975"/>
          <p14:tracePt t="7778" x="4418013" y="1439863"/>
          <p14:tracePt t="7788" x="4418013" y="1414463"/>
          <p14:tracePt t="7798" x="4406900" y="1401763"/>
          <p14:tracePt t="7808" x="4406900" y="1376363"/>
          <p14:tracePt t="7819" x="4406900" y="1363663"/>
          <p14:tracePt t="7828" x="4394200" y="1350963"/>
          <p14:tracePt t="7838" x="4381500" y="1327150"/>
          <p14:tracePt t="7847" x="4381500" y="1314450"/>
          <p14:tracePt t="7858" x="4381500" y="1289050"/>
          <p14:tracePt t="7869" x="4381500" y="1263650"/>
          <p14:tracePt t="7878" x="4368800" y="1250950"/>
          <p14:tracePt t="7888" x="4368800" y="1238250"/>
          <p14:tracePt t="7898" x="4368800" y="1227138"/>
          <p14:tracePt t="7908" x="4356100" y="1227138"/>
          <p14:tracePt t="7919" x="4356100" y="1201738"/>
          <p14:tracePt t="7928" x="4356100" y="1189038"/>
          <p14:tracePt t="7948" x="4356100" y="1176338"/>
          <p14:tracePt t="7968" x="4356100" y="1163638"/>
          <p14:tracePt t="8278" x="4343400" y="1163638"/>
          <p14:tracePt t="8288" x="4343400" y="1150938"/>
          <p14:tracePt t="8308" x="4343400" y="1138238"/>
          <p14:tracePt t="8328" x="4343400" y="1114425"/>
          <p14:tracePt t="8338" x="4343400" y="1101725"/>
          <p14:tracePt t="8348" x="4343400" y="1063625"/>
          <p14:tracePt t="8358" x="4343400" y="1025525"/>
          <p14:tracePt t="8369" x="4343400" y="989013"/>
          <p14:tracePt t="8378" x="4343400" y="925513"/>
          <p14:tracePt t="8388" x="4343400" y="889000"/>
          <p14:tracePt t="8398" x="4330700" y="850900"/>
          <p14:tracePt t="8408" x="4330700" y="825500"/>
          <p14:tracePt t="8419" x="4330700" y="788988"/>
          <p14:tracePt t="8428" x="4318000" y="776288"/>
          <p14:tracePt t="8438" x="4305300" y="750888"/>
          <p14:tracePt t="8448" x="4294188" y="725488"/>
          <p14:tracePt t="8459" x="4294188" y="700088"/>
          <p14:tracePt t="8470" x="4281488" y="663575"/>
          <p14:tracePt t="8478" x="4268788" y="650875"/>
          <p14:tracePt t="8488" x="4256088" y="638175"/>
          <p14:tracePt t="8498" x="4230688" y="600075"/>
          <p14:tracePt t="8508" x="4217988" y="576263"/>
          <p14:tracePt t="8519" x="4192588" y="550863"/>
          <p14:tracePt t="8528" x="4168775" y="525463"/>
          <p14:tracePt t="8538" x="4143375" y="512763"/>
          <p14:tracePt t="8547" x="4117975" y="487363"/>
          <p14:tracePt t="8557" x="4092575" y="487363"/>
          <p14:tracePt t="8569" x="4081463" y="476250"/>
          <p14:tracePt t="8578" x="4068763" y="463550"/>
          <p14:tracePt t="8588" x="4056063" y="450850"/>
          <p14:tracePt t="8597" x="4043363" y="438150"/>
          <p14:tracePt t="8608" x="4017963" y="438150"/>
          <p14:tracePt t="8619" x="3992563" y="425450"/>
          <p14:tracePt t="8628" x="3968750" y="412750"/>
          <p14:tracePt t="8638" x="3943350" y="412750"/>
          <p14:tracePt t="8648" x="3917950" y="387350"/>
          <p14:tracePt t="8658" x="3879850" y="374650"/>
          <p14:tracePt t="8669" x="3856038" y="374650"/>
          <p14:tracePt t="8678" x="3830638" y="374650"/>
          <p14:tracePt t="8688" x="3805238" y="363538"/>
          <p14:tracePt t="8697" x="3779838" y="350838"/>
          <p14:tracePt t="8707" x="3756025" y="338138"/>
          <p14:tracePt t="8719" x="3717925" y="338138"/>
          <p14:tracePt t="8728" x="3679825" y="312738"/>
          <p14:tracePt t="8738" x="3630613" y="300038"/>
          <p14:tracePt t="8747" x="3579813" y="287338"/>
          <p14:tracePt t="8758" x="3541713" y="287338"/>
          <p14:tracePt t="8769" x="3505200" y="287338"/>
          <p14:tracePt t="8778" x="3467100" y="274638"/>
          <p14:tracePt t="8788" x="3429000" y="263525"/>
          <p14:tracePt t="8798" x="3392488" y="238125"/>
          <p14:tracePt t="8807" x="3367088" y="238125"/>
          <p14:tracePt t="8819" x="3328988" y="225425"/>
          <p14:tracePt t="8828" x="3292475" y="212725"/>
          <p14:tracePt t="8838" x="3241675" y="187325"/>
          <p14:tracePt t="8848" x="3216275" y="187325"/>
          <p14:tracePt t="8857" x="3179763" y="174625"/>
          <p14:tracePt t="8869" x="3141663" y="161925"/>
          <p14:tracePt t="8878" x="3116263" y="150813"/>
          <p14:tracePt t="8888" x="3079750" y="150813"/>
          <p14:tracePt t="8897" x="3054350" y="150813"/>
          <p14:tracePt t="8907" x="3016250" y="150813"/>
          <p14:tracePt t="8919" x="2992438" y="150813"/>
          <p14:tracePt t="8928" x="2979738" y="150813"/>
          <p14:tracePt t="8938" x="2954338" y="138113"/>
          <p14:tracePt t="8947" x="2928938" y="138113"/>
          <p14:tracePt t="8957" x="2903538" y="138113"/>
          <p14:tracePt t="8969" x="2890838" y="125413"/>
          <p14:tracePt t="8978" x="2867025" y="125413"/>
          <p14:tracePt t="8988" x="2816225" y="125413"/>
          <p14:tracePt t="8998" x="2790825" y="125413"/>
          <p14:tracePt t="9007" x="2754313" y="125413"/>
          <p14:tracePt t="9019" x="2716213" y="112713"/>
          <p14:tracePt t="9028" x="2690813" y="112713"/>
          <p14:tracePt t="9037" x="2654300" y="112713"/>
          <p14:tracePt t="9047" x="2628900" y="112713"/>
          <p14:tracePt t="9058" x="2603500" y="112713"/>
          <p14:tracePt t="9068" x="2590800" y="112713"/>
          <p14:tracePt t="9079" x="2565400" y="112713"/>
          <p14:tracePt t="9093" x="2528888" y="112713"/>
          <p14:tracePt t="9098" x="2503488" y="112713"/>
          <p14:tracePt t="9108" x="2465388" y="112713"/>
          <p14:tracePt t="9120" x="2416175" y="112713"/>
          <p14:tracePt t="9127" x="2390775" y="112713"/>
          <p14:tracePt t="9138" x="2365375" y="112713"/>
          <p14:tracePt t="9147" x="2352675" y="112713"/>
          <p14:tracePt t="9158" x="2328863" y="112713"/>
          <p14:tracePt t="9168" x="2303463" y="112713"/>
          <p14:tracePt t="9178" x="2290763" y="112713"/>
          <p14:tracePt t="9188" x="2265363" y="112713"/>
          <p14:tracePt t="9198" x="2239963" y="125413"/>
          <p14:tracePt t="9207" x="2216150" y="138113"/>
          <p14:tracePt t="9219" x="2203450" y="138113"/>
          <p14:tracePt t="9228" x="2190750" y="138113"/>
          <p14:tracePt t="9238" x="2178050" y="150813"/>
          <p14:tracePt t="9248" x="2165350" y="150813"/>
          <p14:tracePt t="9269" x="2139950" y="161925"/>
          <p14:tracePt t="9279" x="2116138" y="174625"/>
          <p14:tracePt t="9289" x="2103438" y="174625"/>
          <p14:tracePt t="9299" x="2078038" y="187325"/>
          <p14:tracePt t="9309" x="2065338" y="212725"/>
          <p14:tracePt t="9319" x="2039938" y="225425"/>
          <p14:tracePt t="9330" x="2014538" y="238125"/>
          <p14:tracePt t="9340" x="2003425" y="238125"/>
          <p14:tracePt t="9350" x="1978025" y="250825"/>
          <p14:tracePt t="9360" x="1978025" y="263525"/>
          <p14:tracePt t="9370" x="1952625" y="274638"/>
          <p14:tracePt t="9379" x="1952625" y="287338"/>
          <p14:tracePt t="9389" x="1939925" y="300038"/>
          <p14:tracePt t="9398" x="1927225" y="312738"/>
          <p14:tracePt t="9408" x="1914525" y="325438"/>
          <p14:tracePt t="9419" x="1903413" y="338138"/>
          <p14:tracePt t="9428" x="1903413" y="350838"/>
          <p14:tracePt t="9438" x="1890713" y="363538"/>
          <p14:tracePt t="9448" x="1890713" y="387350"/>
          <p14:tracePt t="9457" x="1878013" y="400050"/>
          <p14:tracePt t="9469" x="1852613" y="425450"/>
          <p14:tracePt t="9478" x="1852613" y="450850"/>
          <p14:tracePt t="9488" x="1839913" y="450850"/>
          <p14:tracePt t="9497" x="1827213" y="476250"/>
          <p14:tracePt t="9507" x="1827213" y="487363"/>
          <p14:tracePt t="9519" x="1827213" y="512763"/>
          <p14:tracePt t="9528" x="1814513" y="525463"/>
          <p14:tracePt t="9538" x="1814513" y="550863"/>
          <p14:tracePt t="9548" x="1814513" y="563563"/>
          <p14:tracePt t="9568" x="1814513" y="588963"/>
          <p14:tracePt t="9588" x="1814513" y="600075"/>
          <p14:tracePt t="9898" x="1814513" y="612775"/>
          <p14:tracePt t="9918" x="1801813" y="612775"/>
          <p14:tracePt t="9928" x="1801813" y="625475"/>
          <p14:tracePt t="9938" x="1801813" y="638175"/>
          <p14:tracePt t="9948" x="1801813" y="650875"/>
          <p14:tracePt t="9958" x="1801813" y="663575"/>
          <p14:tracePt t="9968" x="1801813" y="676275"/>
          <p14:tracePt t="9978" x="1790700" y="712788"/>
          <p14:tracePt t="9988" x="1790700" y="750888"/>
          <p14:tracePt t="9998" x="1790700" y="812800"/>
          <p14:tracePt t="10008" x="1790700" y="876300"/>
          <p14:tracePt t="10019" x="1778000" y="925513"/>
          <p14:tracePt t="10027" x="1778000" y="989013"/>
          <p14:tracePt t="10038" x="1778000" y="1063625"/>
          <p14:tracePt t="10048" x="1778000" y="1125538"/>
          <p14:tracePt t="10058" x="1778000" y="1201738"/>
          <p14:tracePt t="10069" x="1778000" y="1263650"/>
          <p14:tracePt t="10079" x="1778000" y="1339850"/>
          <p14:tracePt t="10089" x="1790700" y="1389063"/>
          <p14:tracePt t="10097" x="1801813" y="1463675"/>
          <p14:tracePt t="10107" x="1814513" y="1514475"/>
          <p14:tracePt t="10119" x="1827213" y="1563688"/>
          <p14:tracePt t="10130" x="1839913" y="1639888"/>
          <p14:tracePt t="10138" x="1852613" y="1652588"/>
          <p14:tracePt t="10147" x="1865313" y="1663700"/>
          <p14:tracePt t="10157" x="1865313" y="1689100"/>
          <p14:tracePt t="10169" x="1878013" y="1714500"/>
          <p14:tracePt t="10178" x="1903413" y="1752600"/>
          <p14:tracePt t="10188" x="1903413" y="1776413"/>
          <p14:tracePt t="10198" x="1914525" y="1776413"/>
          <p14:tracePt t="10207" x="1927225" y="1801813"/>
          <p14:tracePt t="10218" x="1952625" y="1827213"/>
          <p14:tracePt t="10228" x="1978025" y="1865313"/>
          <p14:tracePt t="10237" x="1990725" y="1889125"/>
          <p14:tracePt t="10252" x="2003425" y="1914525"/>
          <p14:tracePt t="10257" x="2027238" y="1939925"/>
          <p14:tracePt t="10269" x="2039938" y="1978025"/>
          <p14:tracePt t="10278" x="2065338" y="1989138"/>
          <p14:tracePt t="10287" x="2065338" y="2014538"/>
          <p14:tracePt t="10298" x="2078038" y="2039938"/>
          <p14:tracePt t="10307" x="2090738" y="2039938"/>
          <p14:tracePt t="10318" x="2103438" y="2065338"/>
          <p14:tracePt t="10328" x="2127250" y="2065338"/>
          <p14:tracePt t="10337" x="2139950" y="2089150"/>
          <p14:tracePt t="10347" x="2178050" y="2089150"/>
          <p14:tracePt t="10357" x="2203450" y="2101850"/>
          <p14:tracePt t="10368" x="2228850" y="2127250"/>
          <p14:tracePt t="10378" x="2265363" y="2127250"/>
          <p14:tracePt t="10387" x="2290763" y="2139950"/>
          <p14:tracePt t="10398" x="2328863" y="2152650"/>
          <p14:tracePt t="10407" x="2352675" y="2152650"/>
          <p14:tracePt t="10418" x="2365375" y="2152650"/>
          <p14:tracePt t="10428" x="2378075" y="2165350"/>
          <p14:tracePt t="10438" x="2403475" y="2165350"/>
          <p14:tracePt t="10457" x="2416175" y="2165350"/>
          <p14:tracePt t="10469" x="2441575" y="2165350"/>
          <p14:tracePt t="10477" x="2452688" y="2165350"/>
          <p14:tracePt t="10487" x="2478088" y="2165350"/>
          <p14:tracePt t="10497" x="2490788" y="2165350"/>
          <p14:tracePt t="10507" x="2516188" y="2178050"/>
          <p14:tracePt t="10519" x="2541588" y="2178050"/>
          <p14:tracePt t="10527" x="2565400" y="2178050"/>
          <p14:tracePt t="10537" x="2603500" y="2190750"/>
          <p14:tracePt t="10547" x="2628900" y="2190750"/>
          <p14:tracePt t="10557" x="2654300" y="2190750"/>
          <p14:tracePt t="10569" x="2690813" y="2190750"/>
          <p14:tracePt t="10577" x="2703513" y="2201863"/>
          <p14:tracePt t="10587" x="2728913" y="2214563"/>
          <p14:tracePt t="10597" x="2741613" y="2214563"/>
          <p14:tracePt t="10607" x="2778125" y="2214563"/>
          <p14:tracePt t="10619" x="2790825" y="2214563"/>
          <p14:tracePt t="10627" x="2803525" y="2214563"/>
          <p14:tracePt t="10637" x="2816225" y="2214563"/>
          <p14:tracePt t="10647" x="2841625" y="2214563"/>
          <p14:tracePt t="10657" x="2867025" y="2214563"/>
          <p14:tracePt t="10669" x="2879725" y="2214563"/>
          <p14:tracePt t="10677" x="2903538" y="2214563"/>
          <p14:tracePt t="10687" x="2928938" y="2214563"/>
          <p14:tracePt t="10697" x="2954338" y="2214563"/>
          <p14:tracePt t="10707" x="2979738" y="2214563"/>
          <p14:tracePt t="10719" x="2992438" y="2214563"/>
          <p14:tracePt t="10727" x="3016250" y="2214563"/>
          <p14:tracePt t="10737" x="3041650" y="2214563"/>
          <p14:tracePt t="10747" x="3054350" y="2214563"/>
          <p14:tracePt t="10757" x="3067050" y="2201863"/>
          <p14:tracePt t="10769" x="3079750" y="2201863"/>
          <p14:tracePt t="10778" x="3116263" y="2201863"/>
          <p14:tracePt t="10788" x="3141663" y="2190750"/>
          <p14:tracePt t="10797" x="3154363" y="2190750"/>
          <p14:tracePt t="10818" x="3179763" y="2190750"/>
          <p14:tracePt t="10827" x="3192463" y="2178050"/>
          <p14:tracePt t="10837" x="3216275" y="2152650"/>
          <p14:tracePt t="10847" x="3241675" y="2152650"/>
          <p14:tracePt t="10857" x="3267075" y="2139950"/>
          <p14:tracePt t="10869" x="3279775" y="2127250"/>
          <p14:tracePt t="10877" x="3292475" y="2127250"/>
          <p14:tracePt t="10887" x="3305175" y="2127250"/>
          <p14:tracePt t="10897" x="3317875" y="2127250"/>
          <p14:tracePt t="10907" x="3341688" y="2114550"/>
          <p14:tracePt t="10919" x="3367088" y="2101850"/>
          <p14:tracePt t="10927" x="3392488" y="2101850"/>
          <p14:tracePt t="10937" x="3417888" y="2101850"/>
          <p14:tracePt t="10947" x="3441700" y="2089150"/>
          <p14:tracePt t="10957" x="3467100" y="2089150"/>
          <p14:tracePt t="10969" x="3505200" y="2078038"/>
          <p14:tracePt t="10977" x="3530600" y="2065338"/>
          <p14:tracePt t="10987" x="3554413" y="2065338"/>
          <p14:tracePt t="10997" x="3592513" y="2039938"/>
          <p14:tracePt t="11007" x="3617913" y="2027238"/>
          <p14:tracePt t="11019" x="3643313" y="2027238"/>
          <p14:tracePt t="11027" x="3667125" y="2014538"/>
          <p14:tracePt t="11037" x="3692525" y="2001838"/>
          <p14:tracePt t="11047" x="3717925" y="1989138"/>
          <p14:tracePt t="11057" x="3756025" y="1989138"/>
          <p14:tracePt t="11068" x="3767138" y="1978025"/>
          <p14:tracePt t="11077" x="3792538" y="1965325"/>
          <p14:tracePt t="11087" x="3805238" y="1965325"/>
          <p14:tracePt t="11097" x="3843338" y="1952625"/>
          <p14:tracePt t="11107" x="3867150" y="1939925"/>
          <p14:tracePt t="11118" x="3879850" y="1927225"/>
          <p14:tracePt t="11127" x="3892550" y="1927225"/>
          <p14:tracePt t="11137" x="3905250" y="1927225"/>
          <p14:tracePt t="11147" x="3917950" y="1927225"/>
          <p14:tracePt t="11157" x="3943350" y="1914525"/>
          <p14:tracePt t="11168" x="3956050" y="1914525"/>
          <p14:tracePt t="11177" x="3968750" y="1914525"/>
          <p14:tracePt t="11187" x="3992563" y="1914525"/>
          <p14:tracePt t="11197" x="4017963" y="1901825"/>
          <p14:tracePt t="11207" x="4030663" y="1901825"/>
          <p14:tracePt t="11219" x="4043363" y="1901825"/>
          <p14:tracePt t="11227" x="4056063" y="1889125"/>
          <p14:tracePt t="11247" x="4068763" y="1889125"/>
          <p14:tracePt t="11257" x="4081463" y="1876425"/>
          <p14:tracePt t="11269" x="4092575" y="1876425"/>
          <p14:tracePt t="11287" x="4105275" y="1876425"/>
          <p14:tracePt t="11297" x="4105275" y="1865313"/>
          <p14:tracePt t="11307" x="4117975" y="1865313"/>
          <p14:tracePt t="11327" x="4130675" y="1865313"/>
          <p14:tracePt t="11337" x="4130675" y="1852613"/>
          <p14:tracePt t="11347" x="4143375" y="1852613"/>
          <p14:tracePt t="11368" x="4156075" y="1839913"/>
          <p14:tracePt t="11388" x="4181475" y="1839913"/>
          <p14:tracePt t="11399" x="4181475" y="1827213"/>
          <p14:tracePt t="11407" x="4192588" y="1814513"/>
          <p14:tracePt t="11437" x="4217988" y="1801813"/>
          <p14:tracePt t="11468" x="4230688" y="1789113"/>
          <p14:tracePt t="11487" x="4243388" y="1776413"/>
          <p14:tracePt t="11497" x="4256088" y="1765300"/>
          <p14:tracePt t="11518" x="4268788" y="1765300"/>
          <p14:tracePt t="11537" x="4268788" y="1752600"/>
          <p14:tracePt t="11547" x="4281488" y="1752600"/>
          <p14:tracePt t="11577" x="4294188" y="1739900"/>
          <p14:tracePt t="11627" x="4305300" y="1727200"/>
          <p14:tracePt t="11648" x="4305300" y="1714500"/>
          <p14:tracePt t="11657" x="4318000" y="1714500"/>
          <p14:tracePt t="11707" x="4318000" y="1701800"/>
          <p14:tracePt t="11737" x="4330700" y="1701800"/>
          <p14:tracePt t="11747" x="4330700" y="1689100"/>
          <p14:tracePt t="11777" x="4343400" y="1689100"/>
          <p14:tracePt t="11817" x="4343400" y="1676400"/>
          <p14:tracePt t="11857" x="4356100" y="1663700"/>
          <p14:tracePt t="11868" x="4368800" y="1663700"/>
          <p14:tracePt t="11907" x="4381500" y="1652588"/>
          <p14:tracePt t="11948" x="4394200" y="1652588"/>
          <p14:tracePt t="11987" x="4394200" y="1639888"/>
          <p14:tracePt t="12388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 t="57625" r="85027" b="37471"/>
          <a:stretch/>
        </p:blipFill>
        <p:spPr>
          <a:xfrm>
            <a:off x="139545" y="0"/>
            <a:ext cx="1288565" cy="13417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28110" y="90630"/>
            <a:ext cx="9874474" cy="1327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VNI-Avo" pitchFamily="2" charset="0"/>
              </a:rPr>
              <a:t>Noùi</a:t>
            </a:r>
            <a:r>
              <a:rPr lang="en-US" sz="48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VNI-Avo" pitchFamily="2" charset="0"/>
              </a:rPr>
              <a:t>caùc</a:t>
            </a:r>
            <a:r>
              <a:rPr lang="en-US" sz="48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VNI-Avo" pitchFamily="2" charset="0"/>
              </a:rPr>
              <a:t>caùch</a:t>
            </a:r>
            <a:r>
              <a:rPr lang="en-US" sz="48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VNI-Avo" pitchFamily="2" charset="0"/>
              </a:rPr>
              <a:t>taùch</a:t>
            </a:r>
            <a:r>
              <a:rPr lang="en-US" sz="4800" b="1" dirty="0">
                <a:solidFill>
                  <a:schemeClr val="tx1"/>
                </a:solidFill>
                <a:latin typeface="VNI-Avo" pitchFamily="2" charset="0"/>
              </a:rPr>
              <a:t> – </a:t>
            </a:r>
            <a:r>
              <a:rPr lang="en-US" sz="4800" b="1" dirty="0" err="1">
                <a:solidFill>
                  <a:schemeClr val="tx1"/>
                </a:solidFill>
                <a:latin typeface="VNI-Avo" pitchFamily="2" charset="0"/>
              </a:rPr>
              <a:t>goäp</a:t>
            </a:r>
            <a:r>
              <a:rPr lang="en-US" sz="48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VNI-Avo" pitchFamily="2" charset="0"/>
              </a:rPr>
              <a:t>soá</a:t>
            </a:r>
            <a:r>
              <a:rPr lang="en-US" sz="4800" b="1" dirty="0">
                <a:solidFill>
                  <a:schemeClr val="tx1"/>
                </a:solidFill>
                <a:latin typeface="VNI-Avo" pitchFamily="2" charset="0"/>
              </a:rPr>
              <a:t> 10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19534" y="3048245"/>
            <a:ext cx="3801294" cy="3047755"/>
            <a:chOff x="7276012" y="3148650"/>
            <a:chExt cx="3801294" cy="3047755"/>
          </a:xfrm>
        </p:grpSpPr>
        <p:grpSp>
          <p:nvGrpSpPr>
            <p:cNvPr id="10" name="Group 9"/>
            <p:cNvGrpSpPr/>
            <p:nvPr/>
          </p:nvGrpSpPr>
          <p:grpSpPr>
            <a:xfrm>
              <a:off x="7276012" y="3148650"/>
              <a:ext cx="3761688" cy="2316235"/>
              <a:chOff x="7276012" y="3148650"/>
              <a:chExt cx="3761688" cy="2316235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7276012" y="4001845"/>
                <a:ext cx="1449977" cy="1463040"/>
              </a:xfrm>
              <a:prstGeom prst="ellipse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8725989" y="4159584"/>
                <a:ext cx="927068" cy="1077911"/>
                <a:chOff x="8725989" y="4159584"/>
                <a:chExt cx="927068" cy="1077911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 flipV="1">
                  <a:off x="8725989" y="4159584"/>
                  <a:ext cx="899481" cy="573781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8727848" y="4733365"/>
                  <a:ext cx="925209" cy="504130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Oval 13"/>
              <p:cNvSpPr/>
              <p:nvPr/>
            </p:nvSpPr>
            <p:spPr>
              <a:xfrm>
                <a:off x="9587723" y="3148650"/>
                <a:ext cx="1449977" cy="1463040"/>
              </a:xfrm>
              <a:prstGeom prst="ellips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6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Oval 10"/>
            <p:cNvSpPr/>
            <p:nvPr/>
          </p:nvSpPr>
          <p:spPr>
            <a:xfrm>
              <a:off x="9627329" y="4733365"/>
              <a:ext cx="1449977" cy="1463040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683050" y="2508612"/>
            <a:ext cx="1139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VNI-Avo" pitchFamily="2" charset="0"/>
              </a:rPr>
              <a:t>10</a:t>
            </a:r>
            <a:endParaRPr lang="en-US" sz="4800" b="1" dirty="0"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96072" y="2598003"/>
            <a:ext cx="6520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0070C0"/>
                </a:solidFill>
                <a:latin typeface="VNI-Avo" pitchFamily="2" charset="0"/>
              </a:rPr>
              <a:t>9</a:t>
            </a:r>
            <a:endParaRPr lang="en-US" sz="48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491365" y="2419342"/>
            <a:ext cx="689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1</a:t>
            </a:r>
            <a:endParaRPr lang="en-US" sz="4800" b="1" dirty="0">
              <a:solidFill>
                <a:schemeClr val="accent2"/>
              </a:solidFill>
              <a:latin typeface="VNI-Avo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57260" y="3250339"/>
            <a:ext cx="7470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VNI-Avo" pitchFamily="2" charset="0"/>
              </a:rPr>
              <a:t>10 </a:t>
            </a:r>
            <a:r>
              <a:rPr lang="en-GB" sz="4800" b="1" dirty="0" err="1">
                <a:latin typeface="VNI-Avo" pitchFamily="2" charset="0"/>
              </a:rPr>
              <a:t>goàm</a:t>
            </a:r>
            <a:r>
              <a:rPr lang="en-GB" sz="4800" b="1" dirty="0">
                <a:latin typeface="VNI-Avo" pitchFamily="2" charset="0"/>
              </a:rPr>
              <a:t> </a:t>
            </a:r>
            <a:r>
              <a:rPr lang="en-GB" sz="4800" b="1" dirty="0">
                <a:solidFill>
                  <a:schemeClr val="tx2"/>
                </a:solidFill>
                <a:latin typeface="VNI-Avo" pitchFamily="2" charset="0"/>
              </a:rPr>
              <a:t>9</a:t>
            </a:r>
            <a:r>
              <a:rPr lang="en-GB" sz="4800" b="1" dirty="0">
                <a:latin typeface="VNI-Avo" pitchFamily="2" charset="0"/>
              </a:rPr>
              <a:t> </a:t>
            </a:r>
            <a:r>
              <a:rPr lang="en-GB" sz="4800" b="1" dirty="0" err="1">
                <a:latin typeface="VNI-Avo" pitchFamily="2" charset="0"/>
              </a:rPr>
              <a:t>vaø</a:t>
            </a:r>
            <a:r>
              <a:rPr lang="en-GB" sz="4800" b="1" dirty="0">
                <a:latin typeface="VNI-Avo" pitchFamily="2" charset="0"/>
              </a:rPr>
              <a:t> </a:t>
            </a:r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57260" y="4109558"/>
            <a:ext cx="7470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VNI-Avo" pitchFamily="2" charset="0"/>
              </a:rPr>
              <a:t>10 </a:t>
            </a:r>
            <a:r>
              <a:rPr lang="en-GB" sz="4800" b="1" dirty="0" err="1">
                <a:latin typeface="VNI-Avo" pitchFamily="2" charset="0"/>
              </a:rPr>
              <a:t>goàm</a:t>
            </a:r>
            <a:r>
              <a:rPr lang="en-GB" sz="4800" b="1" dirty="0">
                <a:latin typeface="VNI-Avo" pitchFamily="2" charset="0"/>
              </a:rPr>
              <a:t> </a:t>
            </a:r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1</a:t>
            </a:r>
            <a:r>
              <a:rPr lang="en-GB" sz="4800" b="1" dirty="0">
                <a:latin typeface="VNI-Avo" pitchFamily="2" charset="0"/>
              </a:rPr>
              <a:t> </a:t>
            </a:r>
            <a:r>
              <a:rPr lang="en-GB" sz="4800" b="1" dirty="0" err="1">
                <a:latin typeface="VNI-Avo" pitchFamily="2" charset="0"/>
              </a:rPr>
              <a:t>vaø</a:t>
            </a:r>
            <a:r>
              <a:rPr lang="en-GB" sz="4800" b="1" dirty="0">
                <a:latin typeface="VNI-Avo" pitchFamily="2" charset="0"/>
              </a:rPr>
              <a:t> </a:t>
            </a:r>
            <a:r>
              <a:rPr lang="en-GB" sz="4800" b="1" dirty="0">
                <a:solidFill>
                  <a:srgbClr val="0070C0"/>
                </a:solidFill>
                <a:latin typeface="VNI-Avo" pitchFamily="2" charset="0"/>
              </a:rPr>
              <a:t>9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57260" y="4959821"/>
            <a:ext cx="7616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>
                <a:latin typeface="VNI-Avo" pitchFamily="2" charset="0"/>
              </a:rPr>
              <a:t>Goäp</a:t>
            </a:r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GB" sz="4800" b="1" dirty="0">
                <a:solidFill>
                  <a:srgbClr val="0070C0"/>
                </a:solidFill>
                <a:latin typeface="VNI-Avo" pitchFamily="2" charset="0"/>
              </a:rPr>
              <a:t>9</a:t>
            </a:r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GB" sz="4800" b="1" dirty="0" err="1">
                <a:latin typeface="VNI-Avo" pitchFamily="2" charset="0"/>
              </a:rPr>
              <a:t>vaø</a:t>
            </a:r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 1 </a:t>
            </a:r>
            <a:r>
              <a:rPr lang="en-GB" sz="4800" b="1" dirty="0" err="1">
                <a:latin typeface="VNI-Avo" pitchFamily="2" charset="0"/>
              </a:rPr>
              <a:t>ñöôïc</a:t>
            </a:r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GB" sz="4800" b="1" dirty="0">
                <a:latin typeface="VNI-Avo" pitchFamily="2" charset="0"/>
              </a:rPr>
              <a:t>10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83050" y="5790818"/>
            <a:ext cx="7616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>
                <a:latin typeface="VNI-Avo" pitchFamily="2" charset="0"/>
              </a:rPr>
              <a:t>Goäp</a:t>
            </a:r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 1 </a:t>
            </a:r>
            <a:r>
              <a:rPr lang="en-GB" sz="4800" b="1" dirty="0" err="1">
                <a:latin typeface="VNI-Avo" pitchFamily="2" charset="0"/>
              </a:rPr>
              <a:t>vaø</a:t>
            </a:r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GB" sz="4800" b="1" dirty="0">
                <a:solidFill>
                  <a:srgbClr val="0070C0"/>
                </a:solidFill>
                <a:latin typeface="VNI-Avo" pitchFamily="2" charset="0"/>
              </a:rPr>
              <a:t>9</a:t>
            </a:r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GB" sz="4800" b="1" dirty="0" err="1">
                <a:latin typeface="VNI-Avo" pitchFamily="2" charset="0"/>
              </a:rPr>
              <a:t>ñöôïc</a:t>
            </a:r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GB" sz="4800" b="1" dirty="0">
                <a:latin typeface="VNI-Avo" pitchFamily="2" charset="0"/>
              </a:rPr>
              <a:t>10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83827" y="1524808"/>
            <a:ext cx="10396426" cy="813376"/>
            <a:chOff x="908512" y="1539317"/>
            <a:chExt cx="10396426" cy="813376"/>
          </a:xfrm>
        </p:grpSpPr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D5099E8E-308A-4520-A02A-850AF1E6EFBC}"/>
                </a:ext>
              </a:extLst>
            </p:cNvPr>
            <p:cNvSpPr/>
            <p:nvPr/>
          </p:nvSpPr>
          <p:spPr>
            <a:xfrm>
              <a:off x="908512" y="1552498"/>
              <a:ext cx="766450" cy="777312"/>
            </a:xfrm>
            <a:prstGeom prst="cub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Cube 27">
              <a:extLst>
                <a:ext uri="{FF2B5EF4-FFF2-40B4-BE49-F238E27FC236}">
                  <a16:creationId xmlns:a16="http://schemas.microsoft.com/office/drawing/2014/main" id="{64E778E0-461B-42FA-A42F-661DD342A584}"/>
                </a:ext>
              </a:extLst>
            </p:cNvPr>
            <p:cNvSpPr/>
            <p:nvPr/>
          </p:nvSpPr>
          <p:spPr>
            <a:xfrm>
              <a:off x="1950921" y="1575381"/>
              <a:ext cx="766450" cy="777312"/>
            </a:xfrm>
            <a:prstGeom prst="cub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Cube 28">
              <a:extLst>
                <a:ext uri="{FF2B5EF4-FFF2-40B4-BE49-F238E27FC236}">
                  <a16:creationId xmlns:a16="http://schemas.microsoft.com/office/drawing/2014/main" id="{1D3B0D3D-7DE1-4382-931C-903936D2308D}"/>
                </a:ext>
              </a:extLst>
            </p:cNvPr>
            <p:cNvSpPr/>
            <p:nvPr/>
          </p:nvSpPr>
          <p:spPr>
            <a:xfrm>
              <a:off x="3034909" y="1539317"/>
              <a:ext cx="766450" cy="777312"/>
            </a:xfrm>
            <a:prstGeom prst="cub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Cube 29">
              <a:extLst>
                <a:ext uri="{FF2B5EF4-FFF2-40B4-BE49-F238E27FC236}">
                  <a16:creationId xmlns:a16="http://schemas.microsoft.com/office/drawing/2014/main" id="{D80F2ABA-31ED-4081-8180-A81DA45045EC}"/>
                </a:ext>
              </a:extLst>
            </p:cNvPr>
            <p:cNvSpPr/>
            <p:nvPr/>
          </p:nvSpPr>
          <p:spPr>
            <a:xfrm>
              <a:off x="4077318" y="1552498"/>
              <a:ext cx="766450" cy="777312"/>
            </a:xfrm>
            <a:prstGeom prst="cub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Cube 30">
              <a:extLst>
                <a:ext uri="{FF2B5EF4-FFF2-40B4-BE49-F238E27FC236}">
                  <a16:creationId xmlns:a16="http://schemas.microsoft.com/office/drawing/2014/main" id="{40FC95DC-8C09-409C-88B7-276F2B293C9E}"/>
                </a:ext>
              </a:extLst>
            </p:cNvPr>
            <p:cNvSpPr/>
            <p:nvPr/>
          </p:nvSpPr>
          <p:spPr>
            <a:xfrm>
              <a:off x="5123251" y="1552498"/>
              <a:ext cx="766450" cy="777312"/>
            </a:xfrm>
            <a:prstGeom prst="cub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27EB4BCD-5CDF-41A2-97E9-0CD7EC6F2B36}"/>
                </a:ext>
              </a:extLst>
            </p:cNvPr>
            <p:cNvSpPr/>
            <p:nvPr/>
          </p:nvSpPr>
          <p:spPr>
            <a:xfrm>
              <a:off x="6155042" y="1542100"/>
              <a:ext cx="766450" cy="777312"/>
            </a:xfrm>
            <a:prstGeom prst="cub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Cube 32">
              <a:extLst>
                <a:ext uri="{FF2B5EF4-FFF2-40B4-BE49-F238E27FC236}">
                  <a16:creationId xmlns:a16="http://schemas.microsoft.com/office/drawing/2014/main" id="{EC3A7083-288E-438A-98EB-46CF5E167F76}"/>
                </a:ext>
              </a:extLst>
            </p:cNvPr>
            <p:cNvSpPr/>
            <p:nvPr/>
          </p:nvSpPr>
          <p:spPr>
            <a:xfrm>
              <a:off x="7186833" y="1559605"/>
              <a:ext cx="766450" cy="777312"/>
            </a:xfrm>
            <a:prstGeom prst="cub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Cube 33">
              <a:extLst>
                <a:ext uri="{FF2B5EF4-FFF2-40B4-BE49-F238E27FC236}">
                  <a16:creationId xmlns:a16="http://schemas.microsoft.com/office/drawing/2014/main" id="{E18D6D8A-734D-453A-BAA3-F2904484D7DE}"/>
                </a:ext>
              </a:extLst>
            </p:cNvPr>
            <p:cNvSpPr/>
            <p:nvPr/>
          </p:nvSpPr>
          <p:spPr>
            <a:xfrm>
              <a:off x="8315014" y="1539317"/>
              <a:ext cx="766450" cy="777312"/>
            </a:xfrm>
            <a:prstGeom prst="cub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Cube 34">
              <a:extLst>
                <a:ext uri="{FF2B5EF4-FFF2-40B4-BE49-F238E27FC236}">
                  <a16:creationId xmlns:a16="http://schemas.microsoft.com/office/drawing/2014/main" id="{F6B4986F-A1B6-4ABF-8356-9D6076129787}"/>
                </a:ext>
              </a:extLst>
            </p:cNvPr>
            <p:cNvSpPr/>
            <p:nvPr/>
          </p:nvSpPr>
          <p:spPr>
            <a:xfrm>
              <a:off x="9426751" y="1540980"/>
              <a:ext cx="766450" cy="777312"/>
            </a:xfrm>
            <a:prstGeom prst="cub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Cube 35">
              <a:extLst>
                <a:ext uri="{FF2B5EF4-FFF2-40B4-BE49-F238E27FC236}">
                  <a16:creationId xmlns:a16="http://schemas.microsoft.com/office/drawing/2014/main" id="{70375C75-2FCD-47E9-8FC8-D23C8B476508}"/>
                </a:ext>
              </a:extLst>
            </p:cNvPr>
            <p:cNvSpPr/>
            <p:nvPr/>
          </p:nvSpPr>
          <p:spPr>
            <a:xfrm>
              <a:off x="10538488" y="1559605"/>
              <a:ext cx="766450" cy="777312"/>
            </a:xfrm>
            <a:prstGeom prst="cub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8619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54"/>
    </mc:Choice>
    <mc:Fallback xmlns="">
      <p:transition spd="slow" advTm="96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0764 L -0.37904 0.2439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7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0.11758 0.1076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85" y="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0.56458 0.3689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29" y="1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 build="allAtOnce"/>
      <p:bldP spid="19" grpId="0"/>
      <p:bldP spid="19" grpId="1"/>
      <p:bldP spid="20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 t="57625" r="85027" b="37471"/>
          <a:stretch/>
        </p:blipFill>
        <p:spPr>
          <a:xfrm>
            <a:off x="139545" y="0"/>
            <a:ext cx="1288565" cy="13417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28109" y="90630"/>
            <a:ext cx="10354159" cy="1327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VNI-Avo" pitchFamily="2" charset="0"/>
              </a:rPr>
              <a:t>Noùi</a:t>
            </a:r>
            <a:r>
              <a:rPr lang="en-US" sz="48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VNI-Avo" pitchFamily="2" charset="0"/>
              </a:rPr>
              <a:t>caùc</a:t>
            </a:r>
            <a:r>
              <a:rPr lang="en-US" sz="48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VNI-Avo" pitchFamily="2" charset="0"/>
              </a:rPr>
              <a:t>caùch</a:t>
            </a:r>
            <a:r>
              <a:rPr lang="en-US" sz="48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VNI-Avo" pitchFamily="2" charset="0"/>
              </a:rPr>
              <a:t>taùch</a:t>
            </a:r>
            <a:r>
              <a:rPr lang="en-US" sz="4800" b="1" dirty="0">
                <a:solidFill>
                  <a:schemeClr val="tx1"/>
                </a:solidFill>
                <a:latin typeface="VNI-Avo" pitchFamily="2" charset="0"/>
              </a:rPr>
              <a:t> – </a:t>
            </a:r>
            <a:r>
              <a:rPr lang="en-US" sz="4800" b="1" dirty="0" err="1">
                <a:solidFill>
                  <a:schemeClr val="tx1"/>
                </a:solidFill>
                <a:latin typeface="VNI-Avo" pitchFamily="2" charset="0"/>
              </a:rPr>
              <a:t>goäp</a:t>
            </a:r>
            <a:r>
              <a:rPr lang="en-US" sz="48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VNI-Avo" pitchFamily="2" charset="0"/>
              </a:rPr>
              <a:t>soá</a:t>
            </a:r>
            <a:r>
              <a:rPr lang="en-US" sz="4800" b="1" dirty="0">
                <a:solidFill>
                  <a:schemeClr val="tx1"/>
                </a:solidFill>
                <a:latin typeface="VNI-Avo" pitchFamily="2" charset="0"/>
              </a:rPr>
              <a:t> 10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19534" y="3048245"/>
            <a:ext cx="3801294" cy="3047755"/>
            <a:chOff x="7276012" y="3148650"/>
            <a:chExt cx="3801294" cy="3047755"/>
          </a:xfrm>
        </p:grpSpPr>
        <p:grpSp>
          <p:nvGrpSpPr>
            <p:cNvPr id="10" name="Group 9"/>
            <p:cNvGrpSpPr/>
            <p:nvPr/>
          </p:nvGrpSpPr>
          <p:grpSpPr>
            <a:xfrm>
              <a:off x="7276012" y="3148650"/>
              <a:ext cx="3761688" cy="2316235"/>
              <a:chOff x="7276012" y="3148650"/>
              <a:chExt cx="3761688" cy="2316235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7276012" y="4001845"/>
                <a:ext cx="1449977" cy="1463040"/>
              </a:xfrm>
              <a:prstGeom prst="ellipse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8725989" y="4159584"/>
                <a:ext cx="927068" cy="1077911"/>
                <a:chOff x="8725989" y="4159584"/>
                <a:chExt cx="927068" cy="1077911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 flipV="1">
                  <a:off x="8725989" y="4159584"/>
                  <a:ext cx="899481" cy="573781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8727848" y="4733365"/>
                  <a:ext cx="925209" cy="504130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Oval 13"/>
              <p:cNvSpPr/>
              <p:nvPr/>
            </p:nvSpPr>
            <p:spPr>
              <a:xfrm>
                <a:off x="9587723" y="3148650"/>
                <a:ext cx="1449977" cy="1463040"/>
              </a:xfrm>
              <a:prstGeom prst="ellips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6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Oval 10"/>
            <p:cNvSpPr/>
            <p:nvPr/>
          </p:nvSpPr>
          <p:spPr>
            <a:xfrm>
              <a:off x="9627329" y="4733365"/>
              <a:ext cx="1449977" cy="1463040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683050" y="2508612"/>
            <a:ext cx="1139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VNI-Avo" pitchFamily="2" charset="0"/>
              </a:rPr>
              <a:t>10</a:t>
            </a:r>
            <a:endParaRPr lang="en-US" sz="4800" b="1" dirty="0"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56105" y="2394643"/>
            <a:ext cx="6520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70C0"/>
                </a:solidFill>
                <a:latin typeface="VNI-Avo" pitchFamily="2" charset="0"/>
              </a:rPr>
              <a:t>8</a:t>
            </a:r>
            <a:endParaRPr lang="en-US" sz="48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292627" y="2404802"/>
            <a:ext cx="689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VNI-Avo" pitchFamily="2" charset="0"/>
              </a:rPr>
              <a:t>2</a:t>
            </a:r>
            <a:endParaRPr lang="en-US" sz="4800" b="1" dirty="0">
              <a:solidFill>
                <a:schemeClr val="accent2"/>
              </a:solidFill>
              <a:latin typeface="VNI-Avo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83050" y="3289321"/>
            <a:ext cx="7470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VNI-Avo" pitchFamily="2" charset="0"/>
              </a:rPr>
              <a:t>10 </a:t>
            </a:r>
            <a:r>
              <a:rPr lang="en-GB" sz="4800" b="1" dirty="0" err="1">
                <a:latin typeface="VNI-Avo" pitchFamily="2" charset="0"/>
              </a:rPr>
              <a:t>goàm</a:t>
            </a:r>
            <a:r>
              <a:rPr lang="en-GB" sz="4800" b="1" dirty="0">
                <a:latin typeface="VNI-Avo" pitchFamily="2" charset="0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VNI-Avo" pitchFamily="2" charset="0"/>
              </a:rPr>
              <a:t>8</a:t>
            </a:r>
            <a:r>
              <a:rPr lang="en-GB" sz="4800" b="1" dirty="0">
                <a:latin typeface="VNI-Avo" pitchFamily="2" charset="0"/>
              </a:rPr>
              <a:t> </a:t>
            </a:r>
            <a:r>
              <a:rPr lang="en-GB" sz="4800" b="1" dirty="0" err="1">
                <a:latin typeface="VNI-Avo" pitchFamily="2" charset="0"/>
              </a:rPr>
              <a:t>vaø</a:t>
            </a:r>
            <a:r>
              <a:rPr lang="en-GB" sz="4800" b="1" dirty="0">
                <a:latin typeface="VNI-Avo" pitchFamily="2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VNI-Avo" pitchFamily="2" charset="0"/>
              </a:rPr>
              <a:t>2</a:t>
            </a:r>
            <a:endParaRPr lang="en-GB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18128" y="4148540"/>
            <a:ext cx="7470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VNI-Avo" pitchFamily="2" charset="0"/>
              </a:rPr>
              <a:t>10 </a:t>
            </a:r>
            <a:r>
              <a:rPr lang="en-GB" sz="4800" b="1" dirty="0" err="1">
                <a:latin typeface="VNI-Avo" pitchFamily="2" charset="0"/>
              </a:rPr>
              <a:t>goàm</a:t>
            </a:r>
            <a:r>
              <a:rPr lang="en-GB" sz="4800" b="1" dirty="0">
                <a:latin typeface="VNI-Avo" pitchFamily="2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VNI-Avo" pitchFamily="2" charset="0"/>
              </a:rPr>
              <a:t>2</a:t>
            </a:r>
            <a:r>
              <a:rPr lang="en-GB" sz="4800" b="1" dirty="0">
                <a:latin typeface="VNI-Avo" pitchFamily="2" charset="0"/>
              </a:rPr>
              <a:t> </a:t>
            </a:r>
            <a:r>
              <a:rPr lang="en-GB" sz="4800" b="1" dirty="0" err="1">
                <a:latin typeface="VNI-Avo" pitchFamily="2" charset="0"/>
              </a:rPr>
              <a:t>vaø</a:t>
            </a:r>
            <a:r>
              <a:rPr lang="en-GB" sz="4800" b="1" dirty="0">
                <a:latin typeface="VNI-Avo" pitchFamily="2" charset="0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VNI-Avo" pitchFamily="2" charset="0"/>
              </a:rPr>
              <a:t>8</a:t>
            </a:r>
            <a:endParaRPr lang="en-GB" sz="48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18128" y="4979537"/>
            <a:ext cx="7616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>
                <a:latin typeface="VNI-Avo" pitchFamily="2" charset="0"/>
              </a:rPr>
              <a:t>Goäp</a:t>
            </a:r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VNI-Avo" pitchFamily="2" charset="0"/>
              </a:rPr>
              <a:t>8</a:t>
            </a:r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GB" sz="4800" b="1" dirty="0" err="1">
                <a:latin typeface="VNI-Avo" pitchFamily="2" charset="0"/>
              </a:rPr>
              <a:t>vaø</a:t>
            </a:r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VNI-Avo" pitchFamily="2" charset="0"/>
              </a:rPr>
              <a:t>2</a:t>
            </a:r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GB" sz="4800" b="1" dirty="0" err="1">
                <a:latin typeface="VNI-Avo" pitchFamily="2" charset="0"/>
              </a:rPr>
              <a:t>ñöôïc</a:t>
            </a:r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GB" sz="4800" b="1" dirty="0">
                <a:latin typeface="VNI-Avo" pitchFamily="2" charset="0"/>
              </a:rPr>
              <a:t>10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83050" y="5846393"/>
            <a:ext cx="7616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>
                <a:latin typeface="VNI-Avo" pitchFamily="2" charset="0"/>
              </a:rPr>
              <a:t>Goäp</a:t>
            </a:r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VNI-Avo" pitchFamily="2" charset="0"/>
              </a:rPr>
              <a:t>2</a:t>
            </a:r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GB" sz="4800" b="1" dirty="0" err="1">
                <a:latin typeface="VNI-Avo" pitchFamily="2" charset="0"/>
              </a:rPr>
              <a:t>vaø</a:t>
            </a:r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VNI-Avo" pitchFamily="2" charset="0"/>
              </a:rPr>
              <a:t>8</a:t>
            </a:r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GB" sz="4800" b="1" dirty="0" err="1">
                <a:latin typeface="VNI-Avo" pitchFamily="2" charset="0"/>
              </a:rPr>
              <a:t>ñöôïc</a:t>
            </a:r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GB" sz="4800" b="1" dirty="0">
                <a:latin typeface="VNI-Avo" pitchFamily="2" charset="0"/>
              </a:rPr>
              <a:t>10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1054463" y="1520430"/>
            <a:ext cx="10396426" cy="813376"/>
            <a:chOff x="908512" y="1539317"/>
            <a:chExt cx="10396426" cy="813376"/>
          </a:xfrm>
        </p:grpSpPr>
        <p:sp>
          <p:nvSpPr>
            <p:cNvPr id="38" name="Cube 37">
              <a:extLst>
                <a:ext uri="{FF2B5EF4-FFF2-40B4-BE49-F238E27FC236}">
                  <a16:creationId xmlns:a16="http://schemas.microsoft.com/office/drawing/2014/main" id="{D5099E8E-308A-4520-A02A-850AF1E6EFBC}"/>
                </a:ext>
              </a:extLst>
            </p:cNvPr>
            <p:cNvSpPr/>
            <p:nvPr/>
          </p:nvSpPr>
          <p:spPr>
            <a:xfrm>
              <a:off x="908512" y="1552498"/>
              <a:ext cx="766450" cy="777312"/>
            </a:xfrm>
            <a:prstGeom prst="cub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Cube 38">
              <a:extLst>
                <a:ext uri="{FF2B5EF4-FFF2-40B4-BE49-F238E27FC236}">
                  <a16:creationId xmlns:a16="http://schemas.microsoft.com/office/drawing/2014/main" id="{64E778E0-461B-42FA-A42F-661DD342A584}"/>
                </a:ext>
              </a:extLst>
            </p:cNvPr>
            <p:cNvSpPr/>
            <p:nvPr/>
          </p:nvSpPr>
          <p:spPr>
            <a:xfrm>
              <a:off x="1950921" y="1575381"/>
              <a:ext cx="766450" cy="777312"/>
            </a:xfrm>
            <a:prstGeom prst="cub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Cube 39">
              <a:extLst>
                <a:ext uri="{FF2B5EF4-FFF2-40B4-BE49-F238E27FC236}">
                  <a16:creationId xmlns:a16="http://schemas.microsoft.com/office/drawing/2014/main" id="{1D3B0D3D-7DE1-4382-931C-903936D2308D}"/>
                </a:ext>
              </a:extLst>
            </p:cNvPr>
            <p:cNvSpPr/>
            <p:nvPr/>
          </p:nvSpPr>
          <p:spPr>
            <a:xfrm>
              <a:off x="3034909" y="1539317"/>
              <a:ext cx="766450" cy="777312"/>
            </a:xfrm>
            <a:prstGeom prst="cub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Cube 40">
              <a:extLst>
                <a:ext uri="{FF2B5EF4-FFF2-40B4-BE49-F238E27FC236}">
                  <a16:creationId xmlns:a16="http://schemas.microsoft.com/office/drawing/2014/main" id="{D80F2ABA-31ED-4081-8180-A81DA45045EC}"/>
                </a:ext>
              </a:extLst>
            </p:cNvPr>
            <p:cNvSpPr/>
            <p:nvPr/>
          </p:nvSpPr>
          <p:spPr>
            <a:xfrm>
              <a:off x="4077318" y="1552498"/>
              <a:ext cx="766450" cy="777312"/>
            </a:xfrm>
            <a:prstGeom prst="cub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Cube 41">
              <a:extLst>
                <a:ext uri="{FF2B5EF4-FFF2-40B4-BE49-F238E27FC236}">
                  <a16:creationId xmlns:a16="http://schemas.microsoft.com/office/drawing/2014/main" id="{40FC95DC-8C09-409C-88B7-276F2B293C9E}"/>
                </a:ext>
              </a:extLst>
            </p:cNvPr>
            <p:cNvSpPr/>
            <p:nvPr/>
          </p:nvSpPr>
          <p:spPr>
            <a:xfrm>
              <a:off x="5123251" y="1552498"/>
              <a:ext cx="766450" cy="777312"/>
            </a:xfrm>
            <a:prstGeom prst="cub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Cube 42">
              <a:extLst>
                <a:ext uri="{FF2B5EF4-FFF2-40B4-BE49-F238E27FC236}">
                  <a16:creationId xmlns:a16="http://schemas.microsoft.com/office/drawing/2014/main" id="{27EB4BCD-5CDF-41A2-97E9-0CD7EC6F2B36}"/>
                </a:ext>
              </a:extLst>
            </p:cNvPr>
            <p:cNvSpPr/>
            <p:nvPr/>
          </p:nvSpPr>
          <p:spPr>
            <a:xfrm>
              <a:off x="6155042" y="1542100"/>
              <a:ext cx="766450" cy="777312"/>
            </a:xfrm>
            <a:prstGeom prst="cub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Cube 43">
              <a:extLst>
                <a:ext uri="{FF2B5EF4-FFF2-40B4-BE49-F238E27FC236}">
                  <a16:creationId xmlns:a16="http://schemas.microsoft.com/office/drawing/2014/main" id="{EC3A7083-288E-438A-98EB-46CF5E167F76}"/>
                </a:ext>
              </a:extLst>
            </p:cNvPr>
            <p:cNvSpPr/>
            <p:nvPr/>
          </p:nvSpPr>
          <p:spPr>
            <a:xfrm>
              <a:off x="7186833" y="1559605"/>
              <a:ext cx="766450" cy="777312"/>
            </a:xfrm>
            <a:prstGeom prst="cub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Cube 44">
              <a:extLst>
                <a:ext uri="{FF2B5EF4-FFF2-40B4-BE49-F238E27FC236}">
                  <a16:creationId xmlns:a16="http://schemas.microsoft.com/office/drawing/2014/main" id="{E18D6D8A-734D-453A-BAA3-F2904484D7DE}"/>
                </a:ext>
              </a:extLst>
            </p:cNvPr>
            <p:cNvSpPr/>
            <p:nvPr/>
          </p:nvSpPr>
          <p:spPr>
            <a:xfrm>
              <a:off x="8315014" y="1539317"/>
              <a:ext cx="766450" cy="777312"/>
            </a:xfrm>
            <a:prstGeom prst="cub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Cube 45">
              <a:extLst>
                <a:ext uri="{FF2B5EF4-FFF2-40B4-BE49-F238E27FC236}">
                  <a16:creationId xmlns:a16="http://schemas.microsoft.com/office/drawing/2014/main" id="{F6B4986F-A1B6-4ABF-8356-9D6076129787}"/>
                </a:ext>
              </a:extLst>
            </p:cNvPr>
            <p:cNvSpPr/>
            <p:nvPr/>
          </p:nvSpPr>
          <p:spPr>
            <a:xfrm>
              <a:off x="9426751" y="1540980"/>
              <a:ext cx="766450" cy="777312"/>
            </a:xfrm>
            <a:prstGeom prst="cub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Cube 46">
              <a:extLst>
                <a:ext uri="{FF2B5EF4-FFF2-40B4-BE49-F238E27FC236}">
                  <a16:creationId xmlns:a16="http://schemas.microsoft.com/office/drawing/2014/main" id="{70375C75-2FCD-47E9-8FC8-D23C8B476508}"/>
                </a:ext>
              </a:extLst>
            </p:cNvPr>
            <p:cNvSpPr/>
            <p:nvPr/>
          </p:nvSpPr>
          <p:spPr>
            <a:xfrm>
              <a:off x="10538488" y="1559605"/>
              <a:ext cx="766450" cy="777312"/>
            </a:xfrm>
            <a:prstGeom prst="cub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2348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12"/>
    </mc:Choice>
    <mc:Fallback xmlns="">
      <p:transition spd="slow" advTm="59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0764 L -0.37904 0.2439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7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0162 L -0.09349 0.137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4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-0.53373 0.3643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93" y="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 build="allAtOnce"/>
      <p:bldP spid="19" grpId="0"/>
      <p:bldP spid="19" grpId="1"/>
      <p:bldP spid="20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 t="57625" r="85027" b="37471"/>
          <a:stretch/>
        </p:blipFill>
        <p:spPr>
          <a:xfrm>
            <a:off x="139545" y="0"/>
            <a:ext cx="1288565" cy="13417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28109" y="90630"/>
            <a:ext cx="9752143" cy="1327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VNI-Avo" pitchFamily="2" charset="0"/>
              </a:rPr>
              <a:t>Noùi</a:t>
            </a:r>
            <a:r>
              <a:rPr lang="en-US" sz="48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VNI-Avo" pitchFamily="2" charset="0"/>
              </a:rPr>
              <a:t>caùc</a:t>
            </a:r>
            <a:r>
              <a:rPr lang="en-US" sz="48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VNI-Avo" pitchFamily="2" charset="0"/>
              </a:rPr>
              <a:t>caùch</a:t>
            </a:r>
            <a:r>
              <a:rPr lang="en-US" sz="48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VNI-Avo" pitchFamily="2" charset="0"/>
              </a:rPr>
              <a:t>taùch</a:t>
            </a:r>
            <a:r>
              <a:rPr lang="en-US" sz="4800" b="1" dirty="0">
                <a:solidFill>
                  <a:schemeClr val="tx1"/>
                </a:solidFill>
                <a:latin typeface="VNI-Avo" pitchFamily="2" charset="0"/>
              </a:rPr>
              <a:t> – </a:t>
            </a:r>
            <a:r>
              <a:rPr lang="en-US" sz="4800" b="1" dirty="0" err="1">
                <a:solidFill>
                  <a:schemeClr val="tx1"/>
                </a:solidFill>
                <a:latin typeface="VNI-Avo" pitchFamily="2" charset="0"/>
              </a:rPr>
              <a:t>goäp</a:t>
            </a:r>
            <a:r>
              <a:rPr lang="en-US" sz="48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VNI-Avo" pitchFamily="2" charset="0"/>
              </a:rPr>
              <a:t>soá</a:t>
            </a:r>
            <a:r>
              <a:rPr lang="en-US" sz="4800" b="1" dirty="0">
                <a:solidFill>
                  <a:schemeClr val="tx1"/>
                </a:solidFill>
                <a:latin typeface="VNI-Avo" pitchFamily="2" charset="0"/>
              </a:rPr>
              <a:t> 10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19534" y="3048245"/>
            <a:ext cx="3801294" cy="3047755"/>
            <a:chOff x="7276012" y="3148650"/>
            <a:chExt cx="3801294" cy="3047755"/>
          </a:xfrm>
        </p:grpSpPr>
        <p:grpSp>
          <p:nvGrpSpPr>
            <p:cNvPr id="10" name="Group 9"/>
            <p:cNvGrpSpPr/>
            <p:nvPr/>
          </p:nvGrpSpPr>
          <p:grpSpPr>
            <a:xfrm>
              <a:off x="7276012" y="3148650"/>
              <a:ext cx="3761688" cy="2316235"/>
              <a:chOff x="7276012" y="3148650"/>
              <a:chExt cx="3761688" cy="2316235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7276012" y="4001845"/>
                <a:ext cx="1449977" cy="1463040"/>
              </a:xfrm>
              <a:prstGeom prst="ellipse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8725989" y="4220723"/>
                <a:ext cx="927068" cy="1016772"/>
                <a:chOff x="8725989" y="4220723"/>
                <a:chExt cx="927068" cy="1016772"/>
              </a:xfrm>
            </p:grpSpPr>
            <p:cxnSp>
              <p:nvCxnSpPr>
                <p:cNvPr id="15" name="Straight Connector 14"/>
                <p:cNvCxnSpPr>
                  <a:cxnSpLocks/>
                </p:cNvCxnSpPr>
                <p:nvPr/>
              </p:nvCxnSpPr>
              <p:spPr>
                <a:xfrm flipV="1">
                  <a:off x="8725989" y="4220723"/>
                  <a:ext cx="927068" cy="512644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8727848" y="4733365"/>
                  <a:ext cx="925209" cy="504130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Oval 13"/>
              <p:cNvSpPr/>
              <p:nvPr/>
            </p:nvSpPr>
            <p:spPr>
              <a:xfrm>
                <a:off x="9587723" y="3148650"/>
                <a:ext cx="1449977" cy="1463040"/>
              </a:xfrm>
              <a:prstGeom prst="ellips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6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Oval 10"/>
            <p:cNvSpPr/>
            <p:nvPr/>
          </p:nvSpPr>
          <p:spPr>
            <a:xfrm>
              <a:off x="9627329" y="4733365"/>
              <a:ext cx="1449977" cy="1463040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683050" y="2508612"/>
            <a:ext cx="1139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VNI-Avo" pitchFamily="2" charset="0"/>
              </a:rPr>
              <a:t>10</a:t>
            </a:r>
            <a:endParaRPr lang="en-US" sz="4800" b="1" dirty="0"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30074" y="2421020"/>
            <a:ext cx="6520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70C0"/>
                </a:solidFill>
                <a:latin typeface="VNI-Avo" pitchFamily="2" charset="0"/>
              </a:rPr>
              <a:t>7</a:t>
            </a:r>
            <a:endParaRPr lang="en-US" sz="48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53606" y="2338778"/>
            <a:ext cx="689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VNI-Avo" pitchFamily="2" charset="0"/>
              </a:rPr>
              <a:t>3</a:t>
            </a:r>
            <a:endParaRPr lang="en-US" sz="4800" b="1" dirty="0">
              <a:solidFill>
                <a:schemeClr val="accent2"/>
              </a:solidFill>
              <a:latin typeface="VNI-Avo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83050" y="3289321"/>
            <a:ext cx="7470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VNI-Avo" pitchFamily="2" charset="0"/>
              </a:rPr>
              <a:t>10 </a:t>
            </a:r>
            <a:r>
              <a:rPr lang="en-GB" sz="4800" b="1" dirty="0" err="1">
                <a:latin typeface="VNI-Avo" pitchFamily="2" charset="0"/>
              </a:rPr>
              <a:t>goàm</a:t>
            </a:r>
            <a:r>
              <a:rPr lang="en-GB" sz="4800" b="1" dirty="0">
                <a:latin typeface="VNI-Avo" pitchFamily="2" charset="0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VNI-Avo" pitchFamily="2" charset="0"/>
              </a:rPr>
              <a:t>7</a:t>
            </a:r>
            <a:r>
              <a:rPr lang="en-GB" sz="4800" b="1" dirty="0">
                <a:latin typeface="VNI-Avo" pitchFamily="2" charset="0"/>
              </a:rPr>
              <a:t> </a:t>
            </a:r>
            <a:r>
              <a:rPr lang="en-GB" sz="4800" b="1" dirty="0" err="1">
                <a:latin typeface="VNI-Avo" pitchFamily="2" charset="0"/>
              </a:rPr>
              <a:t>vaø</a:t>
            </a:r>
            <a:r>
              <a:rPr lang="en-GB" sz="4800" b="1" dirty="0">
                <a:latin typeface="VNI-Avo" pitchFamily="2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VNI-Avo" pitchFamily="2" charset="0"/>
              </a:rPr>
              <a:t>3</a:t>
            </a:r>
            <a:endParaRPr lang="en-GB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18128" y="4148540"/>
            <a:ext cx="7470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VNI-Avo" pitchFamily="2" charset="0"/>
              </a:rPr>
              <a:t>10 </a:t>
            </a:r>
            <a:r>
              <a:rPr lang="en-GB" sz="4800" b="1" dirty="0" err="1">
                <a:latin typeface="VNI-Avo" pitchFamily="2" charset="0"/>
              </a:rPr>
              <a:t>goàm</a:t>
            </a:r>
            <a:r>
              <a:rPr lang="en-GB" sz="4800" b="1" dirty="0">
                <a:latin typeface="VNI-Avo" pitchFamily="2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VNI-Avo" pitchFamily="2" charset="0"/>
              </a:rPr>
              <a:t>3</a:t>
            </a:r>
            <a:r>
              <a:rPr lang="en-GB" sz="4800" b="1" dirty="0">
                <a:latin typeface="VNI-Avo" pitchFamily="2" charset="0"/>
              </a:rPr>
              <a:t> </a:t>
            </a:r>
            <a:r>
              <a:rPr lang="en-GB" sz="4800" b="1" dirty="0" err="1">
                <a:latin typeface="VNI-Avo" pitchFamily="2" charset="0"/>
              </a:rPr>
              <a:t>vaø</a:t>
            </a:r>
            <a:r>
              <a:rPr lang="en-GB" sz="4800" b="1" dirty="0">
                <a:latin typeface="VNI-Avo" pitchFamily="2" charset="0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VNI-Avo" pitchFamily="2" charset="0"/>
              </a:rPr>
              <a:t>7</a:t>
            </a:r>
            <a:endParaRPr lang="en-GB" sz="48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18128" y="4979537"/>
            <a:ext cx="7616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>
                <a:latin typeface="VNI-Avo" pitchFamily="2" charset="0"/>
              </a:rPr>
              <a:t>Goäp</a:t>
            </a:r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VNI-Avo" pitchFamily="2" charset="0"/>
              </a:rPr>
              <a:t>7</a:t>
            </a:r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GB" sz="4800" b="1" dirty="0" err="1">
                <a:latin typeface="VNI-Avo" pitchFamily="2" charset="0"/>
              </a:rPr>
              <a:t>vaø</a:t>
            </a:r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VNI-Avo" pitchFamily="2" charset="0"/>
              </a:rPr>
              <a:t>3</a:t>
            </a:r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GB" sz="4800" b="1" dirty="0" err="1">
                <a:latin typeface="VNI-Avo" pitchFamily="2" charset="0"/>
              </a:rPr>
              <a:t>ñöôïc</a:t>
            </a:r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GB" sz="4800" b="1" dirty="0">
                <a:latin typeface="VNI-Avo" pitchFamily="2" charset="0"/>
              </a:rPr>
              <a:t>10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83050" y="5846393"/>
            <a:ext cx="7616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>
                <a:latin typeface="VNI-Avo" pitchFamily="2" charset="0"/>
              </a:rPr>
              <a:t>Goäp</a:t>
            </a:r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VNI-Avo" pitchFamily="2" charset="0"/>
              </a:rPr>
              <a:t>3</a:t>
            </a:r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GB" sz="4800" b="1" dirty="0" err="1">
                <a:latin typeface="VNI-Avo" pitchFamily="2" charset="0"/>
              </a:rPr>
              <a:t>vaø</a:t>
            </a:r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VNI-Avo" pitchFamily="2" charset="0"/>
              </a:rPr>
              <a:t>7</a:t>
            </a:r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GB" sz="4800" b="1" dirty="0" err="1">
                <a:latin typeface="VNI-Avo" pitchFamily="2" charset="0"/>
              </a:rPr>
              <a:t>ñöôïc</a:t>
            </a:r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GB" sz="4800" b="1" dirty="0">
                <a:latin typeface="VNI-Avo" pitchFamily="2" charset="0"/>
              </a:rPr>
              <a:t>10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783827" y="1523944"/>
            <a:ext cx="10396426" cy="813376"/>
            <a:chOff x="908512" y="1539317"/>
            <a:chExt cx="10396426" cy="813376"/>
          </a:xfrm>
        </p:grpSpPr>
        <p:sp>
          <p:nvSpPr>
            <p:cNvPr id="38" name="Cube 37">
              <a:extLst>
                <a:ext uri="{FF2B5EF4-FFF2-40B4-BE49-F238E27FC236}">
                  <a16:creationId xmlns:a16="http://schemas.microsoft.com/office/drawing/2014/main" id="{D5099E8E-308A-4520-A02A-850AF1E6EFBC}"/>
                </a:ext>
              </a:extLst>
            </p:cNvPr>
            <p:cNvSpPr/>
            <p:nvPr/>
          </p:nvSpPr>
          <p:spPr>
            <a:xfrm>
              <a:off x="908512" y="1552498"/>
              <a:ext cx="766450" cy="777312"/>
            </a:xfrm>
            <a:prstGeom prst="cub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Cube 38">
              <a:extLst>
                <a:ext uri="{FF2B5EF4-FFF2-40B4-BE49-F238E27FC236}">
                  <a16:creationId xmlns:a16="http://schemas.microsoft.com/office/drawing/2014/main" id="{64E778E0-461B-42FA-A42F-661DD342A584}"/>
                </a:ext>
              </a:extLst>
            </p:cNvPr>
            <p:cNvSpPr/>
            <p:nvPr/>
          </p:nvSpPr>
          <p:spPr>
            <a:xfrm>
              <a:off x="1950921" y="1575381"/>
              <a:ext cx="766450" cy="777312"/>
            </a:xfrm>
            <a:prstGeom prst="cub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Cube 39">
              <a:extLst>
                <a:ext uri="{FF2B5EF4-FFF2-40B4-BE49-F238E27FC236}">
                  <a16:creationId xmlns:a16="http://schemas.microsoft.com/office/drawing/2014/main" id="{1D3B0D3D-7DE1-4382-931C-903936D2308D}"/>
                </a:ext>
              </a:extLst>
            </p:cNvPr>
            <p:cNvSpPr/>
            <p:nvPr/>
          </p:nvSpPr>
          <p:spPr>
            <a:xfrm>
              <a:off x="3034909" y="1539317"/>
              <a:ext cx="766450" cy="777312"/>
            </a:xfrm>
            <a:prstGeom prst="cub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Cube 40">
              <a:extLst>
                <a:ext uri="{FF2B5EF4-FFF2-40B4-BE49-F238E27FC236}">
                  <a16:creationId xmlns:a16="http://schemas.microsoft.com/office/drawing/2014/main" id="{D80F2ABA-31ED-4081-8180-A81DA45045EC}"/>
                </a:ext>
              </a:extLst>
            </p:cNvPr>
            <p:cNvSpPr/>
            <p:nvPr/>
          </p:nvSpPr>
          <p:spPr>
            <a:xfrm>
              <a:off x="4077318" y="1552498"/>
              <a:ext cx="766450" cy="777312"/>
            </a:xfrm>
            <a:prstGeom prst="cub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Cube 41">
              <a:extLst>
                <a:ext uri="{FF2B5EF4-FFF2-40B4-BE49-F238E27FC236}">
                  <a16:creationId xmlns:a16="http://schemas.microsoft.com/office/drawing/2014/main" id="{40FC95DC-8C09-409C-88B7-276F2B293C9E}"/>
                </a:ext>
              </a:extLst>
            </p:cNvPr>
            <p:cNvSpPr/>
            <p:nvPr/>
          </p:nvSpPr>
          <p:spPr>
            <a:xfrm>
              <a:off x="5123251" y="1552498"/>
              <a:ext cx="766450" cy="777312"/>
            </a:xfrm>
            <a:prstGeom prst="cub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Cube 42">
              <a:extLst>
                <a:ext uri="{FF2B5EF4-FFF2-40B4-BE49-F238E27FC236}">
                  <a16:creationId xmlns:a16="http://schemas.microsoft.com/office/drawing/2014/main" id="{27EB4BCD-5CDF-41A2-97E9-0CD7EC6F2B36}"/>
                </a:ext>
              </a:extLst>
            </p:cNvPr>
            <p:cNvSpPr/>
            <p:nvPr/>
          </p:nvSpPr>
          <p:spPr>
            <a:xfrm>
              <a:off x="6155042" y="1542100"/>
              <a:ext cx="766450" cy="777312"/>
            </a:xfrm>
            <a:prstGeom prst="cub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Cube 43">
              <a:extLst>
                <a:ext uri="{FF2B5EF4-FFF2-40B4-BE49-F238E27FC236}">
                  <a16:creationId xmlns:a16="http://schemas.microsoft.com/office/drawing/2014/main" id="{EC3A7083-288E-438A-98EB-46CF5E167F76}"/>
                </a:ext>
              </a:extLst>
            </p:cNvPr>
            <p:cNvSpPr/>
            <p:nvPr/>
          </p:nvSpPr>
          <p:spPr>
            <a:xfrm>
              <a:off x="7186833" y="1559605"/>
              <a:ext cx="766450" cy="777312"/>
            </a:xfrm>
            <a:prstGeom prst="cub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Cube 44">
              <a:extLst>
                <a:ext uri="{FF2B5EF4-FFF2-40B4-BE49-F238E27FC236}">
                  <a16:creationId xmlns:a16="http://schemas.microsoft.com/office/drawing/2014/main" id="{E18D6D8A-734D-453A-BAA3-F2904484D7DE}"/>
                </a:ext>
              </a:extLst>
            </p:cNvPr>
            <p:cNvSpPr/>
            <p:nvPr/>
          </p:nvSpPr>
          <p:spPr>
            <a:xfrm>
              <a:off x="8315014" y="1539317"/>
              <a:ext cx="766450" cy="777312"/>
            </a:xfrm>
            <a:prstGeom prst="cub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Cube 45">
              <a:extLst>
                <a:ext uri="{FF2B5EF4-FFF2-40B4-BE49-F238E27FC236}">
                  <a16:creationId xmlns:a16="http://schemas.microsoft.com/office/drawing/2014/main" id="{F6B4986F-A1B6-4ABF-8356-9D6076129787}"/>
                </a:ext>
              </a:extLst>
            </p:cNvPr>
            <p:cNvSpPr/>
            <p:nvPr/>
          </p:nvSpPr>
          <p:spPr>
            <a:xfrm>
              <a:off x="9426751" y="1540980"/>
              <a:ext cx="766450" cy="777312"/>
            </a:xfrm>
            <a:prstGeom prst="cub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Cube 46">
              <a:extLst>
                <a:ext uri="{FF2B5EF4-FFF2-40B4-BE49-F238E27FC236}">
                  <a16:creationId xmlns:a16="http://schemas.microsoft.com/office/drawing/2014/main" id="{70375C75-2FCD-47E9-8FC8-D23C8B476508}"/>
                </a:ext>
              </a:extLst>
            </p:cNvPr>
            <p:cNvSpPr/>
            <p:nvPr/>
          </p:nvSpPr>
          <p:spPr>
            <a:xfrm>
              <a:off x="10538488" y="1559605"/>
              <a:ext cx="766450" cy="777312"/>
            </a:xfrm>
            <a:prstGeom prst="cub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8531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13"/>
    </mc:Choice>
    <mc:Fallback xmlns="">
      <p:transition spd="slow" advTm="69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0764 L -0.37904 0.2439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7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-0.07604 0.1296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-0.47943 0.3805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71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 build="allAtOnce"/>
      <p:bldP spid="19" grpId="0"/>
      <p:bldP spid="19" grpId="1"/>
      <p:bldP spid="20" grpId="0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 t="57625" r="85027" b="37471"/>
          <a:stretch/>
        </p:blipFill>
        <p:spPr>
          <a:xfrm>
            <a:off x="139545" y="0"/>
            <a:ext cx="1288565" cy="13417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28109" y="90630"/>
            <a:ext cx="9664611" cy="1327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VNI-Avo" pitchFamily="2" charset="0"/>
              </a:rPr>
              <a:t>Noùi</a:t>
            </a:r>
            <a:r>
              <a:rPr lang="en-US" sz="48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VNI-Avo" pitchFamily="2" charset="0"/>
              </a:rPr>
              <a:t>caùc</a:t>
            </a:r>
            <a:r>
              <a:rPr lang="en-US" sz="48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VNI-Avo" pitchFamily="2" charset="0"/>
              </a:rPr>
              <a:t>caùch</a:t>
            </a:r>
            <a:r>
              <a:rPr lang="en-US" sz="48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VNI-Avo" pitchFamily="2" charset="0"/>
              </a:rPr>
              <a:t>taùch</a:t>
            </a:r>
            <a:r>
              <a:rPr lang="en-US" sz="4800" b="1" dirty="0">
                <a:solidFill>
                  <a:schemeClr val="tx1"/>
                </a:solidFill>
                <a:latin typeface="VNI-Avo" pitchFamily="2" charset="0"/>
              </a:rPr>
              <a:t> – </a:t>
            </a:r>
            <a:r>
              <a:rPr lang="en-US" sz="4800" b="1" dirty="0" err="1">
                <a:solidFill>
                  <a:schemeClr val="tx1"/>
                </a:solidFill>
                <a:latin typeface="VNI-Avo" pitchFamily="2" charset="0"/>
              </a:rPr>
              <a:t>goäp</a:t>
            </a:r>
            <a:r>
              <a:rPr lang="en-US" sz="48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VNI-Avo" pitchFamily="2" charset="0"/>
              </a:rPr>
              <a:t>soá</a:t>
            </a:r>
            <a:r>
              <a:rPr lang="en-US" sz="4800" b="1" dirty="0">
                <a:solidFill>
                  <a:schemeClr val="tx1"/>
                </a:solidFill>
                <a:latin typeface="VNI-Avo" pitchFamily="2" charset="0"/>
              </a:rPr>
              <a:t> 10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19534" y="3048245"/>
            <a:ext cx="3801294" cy="3047755"/>
            <a:chOff x="7276012" y="3148650"/>
            <a:chExt cx="3801294" cy="3047755"/>
          </a:xfrm>
        </p:grpSpPr>
        <p:grpSp>
          <p:nvGrpSpPr>
            <p:cNvPr id="10" name="Group 9"/>
            <p:cNvGrpSpPr/>
            <p:nvPr/>
          </p:nvGrpSpPr>
          <p:grpSpPr>
            <a:xfrm>
              <a:off x="7276012" y="3148650"/>
              <a:ext cx="3761688" cy="2316235"/>
              <a:chOff x="7276012" y="3148650"/>
              <a:chExt cx="3761688" cy="2316235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7276012" y="4001845"/>
                <a:ext cx="1449977" cy="1463040"/>
              </a:xfrm>
              <a:prstGeom prst="ellipse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8725989" y="4109697"/>
                <a:ext cx="927068" cy="1127798"/>
                <a:chOff x="8725989" y="4109697"/>
                <a:chExt cx="927068" cy="1127798"/>
              </a:xfrm>
            </p:grpSpPr>
            <p:cxnSp>
              <p:nvCxnSpPr>
                <p:cNvPr id="15" name="Straight Connector 14"/>
                <p:cNvCxnSpPr>
                  <a:cxnSpLocks/>
                </p:cNvCxnSpPr>
                <p:nvPr/>
              </p:nvCxnSpPr>
              <p:spPr>
                <a:xfrm flipV="1">
                  <a:off x="8725989" y="4109697"/>
                  <a:ext cx="927068" cy="623669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8727848" y="4733365"/>
                  <a:ext cx="925209" cy="504130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Oval 13"/>
              <p:cNvSpPr/>
              <p:nvPr/>
            </p:nvSpPr>
            <p:spPr>
              <a:xfrm>
                <a:off x="9587723" y="3148650"/>
                <a:ext cx="1449977" cy="1463040"/>
              </a:xfrm>
              <a:prstGeom prst="ellips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6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Oval 10"/>
            <p:cNvSpPr/>
            <p:nvPr/>
          </p:nvSpPr>
          <p:spPr>
            <a:xfrm>
              <a:off x="9627329" y="4733365"/>
              <a:ext cx="1449977" cy="1463040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683050" y="2508612"/>
            <a:ext cx="1139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VNI-Avo" pitchFamily="2" charset="0"/>
              </a:rPr>
              <a:t>10</a:t>
            </a:r>
            <a:endParaRPr lang="en-US" sz="4800" b="1" dirty="0"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72417" y="2326760"/>
            <a:ext cx="6520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solidFill>
                  <a:srgbClr val="0070C0"/>
                </a:solidFill>
                <a:latin typeface="VNI-Avo" pitchFamily="2" charset="0"/>
              </a:rPr>
              <a:t>6</a:t>
            </a:r>
            <a:endParaRPr lang="en-US" sz="48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94322" y="2326577"/>
            <a:ext cx="689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solidFill>
                  <a:srgbClr val="FF0000"/>
                </a:solidFill>
                <a:latin typeface="VNI-Avo" pitchFamily="2" charset="0"/>
              </a:rPr>
              <a:t>4</a:t>
            </a:r>
            <a:endParaRPr lang="en-US" sz="4800" b="1" dirty="0">
              <a:solidFill>
                <a:schemeClr val="accent2"/>
              </a:solidFill>
              <a:latin typeface="VNI-Avo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83050" y="3289321"/>
            <a:ext cx="7470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VNI-Avo" pitchFamily="2" charset="0"/>
              </a:rPr>
              <a:t>10 </a:t>
            </a:r>
            <a:r>
              <a:rPr lang="en-GB" sz="4800" b="1" dirty="0" err="1">
                <a:latin typeface="VNI-Avo" pitchFamily="2" charset="0"/>
              </a:rPr>
              <a:t>goàm</a:t>
            </a:r>
            <a:r>
              <a:rPr lang="en-GB" sz="4800" b="1" dirty="0">
                <a:latin typeface="VNI-Avo" pitchFamily="2" charset="0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VNI-Avo" pitchFamily="2" charset="0"/>
              </a:rPr>
              <a:t>6</a:t>
            </a:r>
            <a:r>
              <a:rPr lang="en-GB" sz="4800" b="1" dirty="0">
                <a:latin typeface="VNI-Avo" pitchFamily="2" charset="0"/>
              </a:rPr>
              <a:t> </a:t>
            </a:r>
            <a:r>
              <a:rPr lang="en-GB" sz="4800" b="1" dirty="0" err="1">
                <a:latin typeface="VNI-Avo" pitchFamily="2" charset="0"/>
              </a:rPr>
              <a:t>vaø</a:t>
            </a:r>
            <a:r>
              <a:rPr lang="en-GB" sz="4800" b="1" dirty="0">
                <a:latin typeface="VNI-Avo" pitchFamily="2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VNI-Avo" pitchFamily="2" charset="0"/>
              </a:rPr>
              <a:t>4</a:t>
            </a:r>
            <a:endParaRPr lang="en-GB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18128" y="4148540"/>
            <a:ext cx="7470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VNI-Avo" pitchFamily="2" charset="0"/>
              </a:rPr>
              <a:t>10 </a:t>
            </a:r>
            <a:r>
              <a:rPr lang="en-GB" sz="4800" b="1" dirty="0" err="1">
                <a:latin typeface="VNI-Avo" pitchFamily="2" charset="0"/>
              </a:rPr>
              <a:t>goàm</a:t>
            </a:r>
            <a:r>
              <a:rPr lang="en-GB" sz="4800" b="1" dirty="0">
                <a:latin typeface="VNI-Avo" pitchFamily="2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VNI-Avo" pitchFamily="2" charset="0"/>
              </a:rPr>
              <a:t>4</a:t>
            </a:r>
            <a:r>
              <a:rPr lang="en-GB" sz="4800" b="1" dirty="0">
                <a:latin typeface="VNI-Avo" pitchFamily="2" charset="0"/>
              </a:rPr>
              <a:t> </a:t>
            </a:r>
            <a:r>
              <a:rPr lang="en-GB" sz="4800" b="1" dirty="0" err="1">
                <a:latin typeface="VNI-Avo" pitchFamily="2" charset="0"/>
              </a:rPr>
              <a:t>vaø</a:t>
            </a:r>
            <a:r>
              <a:rPr lang="en-GB" sz="4800" b="1" dirty="0">
                <a:latin typeface="VNI-Avo" pitchFamily="2" charset="0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VNI-Avo" pitchFamily="2" charset="0"/>
              </a:rPr>
              <a:t>6</a:t>
            </a:r>
            <a:endParaRPr lang="en-GB" sz="48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18128" y="4979537"/>
            <a:ext cx="7616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>
                <a:latin typeface="VNI-Avo" pitchFamily="2" charset="0"/>
              </a:rPr>
              <a:t>Goäp</a:t>
            </a:r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VNI-Avo" pitchFamily="2" charset="0"/>
              </a:rPr>
              <a:t>6</a:t>
            </a:r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GB" sz="4800" b="1" dirty="0" err="1">
                <a:latin typeface="VNI-Avo" pitchFamily="2" charset="0"/>
              </a:rPr>
              <a:t>vaø</a:t>
            </a:r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VNI-Avo" pitchFamily="2" charset="0"/>
              </a:rPr>
              <a:t>4</a:t>
            </a:r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GB" sz="4800" b="1" dirty="0" err="1">
                <a:latin typeface="VNI-Avo" pitchFamily="2" charset="0"/>
              </a:rPr>
              <a:t>ñöôïc</a:t>
            </a:r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GB" sz="4800" b="1" dirty="0">
                <a:latin typeface="VNI-Avo" pitchFamily="2" charset="0"/>
              </a:rPr>
              <a:t>10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83050" y="5846393"/>
            <a:ext cx="7616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>
                <a:latin typeface="VNI-Avo" pitchFamily="2" charset="0"/>
              </a:rPr>
              <a:t>Goäp</a:t>
            </a:r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VNI-Avo" pitchFamily="2" charset="0"/>
              </a:rPr>
              <a:t>4</a:t>
            </a:r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GB" sz="4800" b="1" dirty="0" err="1">
                <a:latin typeface="VNI-Avo" pitchFamily="2" charset="0"/>
              </a:rPr>
              <a:t>vaø</a:t>
            </a:r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VNI-Avo" pitchFamily="2" charset="0"/>
              </a:rPr>
              <a:t>6</a:t>
            </a:r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GB" sz="4800" b="1" dirty="0" err="1">
                <a:latin typeface="VNI-Avo" pitchFamily="2" charset="0"/>
              </a:rPr>
              <a:t>ñöôïc</a:t>
            </a:r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GB" sz="4800" b="1" dirty="0">
                <a:latin typeface="VNI-Avo" pitchFamily="2" charset="0"/>
              </a:rPr>
              <a:t>10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889777" y="1521768"/>
            <a:ext cx="10396426" cy="813376"/>
            <a:chOff x="908512" y="1539317"/>
            <a:chExt cx="10396426" cy="813376"/>
          </a:xfrm>
        </p:grpSpPr>
        <p:sp>
          <p:nvSpPr>
            <p:cNvPr id="38" name="Cube 37">
              <a:extLst>
                <a:ext uri="{FF2B5EF4-FFF2-40B4-BE49-F238E27FC236}">
                  <a16:creationId xmlns:a16="http://schemas.microsoft.com/office/drawing/2014/main" id="{D5099E8E-308A-4520-A02A-850AF1E6EFBC}"/>
                </a:ext>
              </a:extLst>
            </p:cNvPr>
            <p:cNvSpPr/>
            <p:nvPr/>
          </p:nvSpPr>
          <p:spPr>
            <a:xfrm>
              <a:off x="908512" y="1552498"/>
              <a:ext cx="766450" cy="777312"/>
            </a:xfrm>
            <a:prstGeom prst="cub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Cube 38">
              <a:extLst>
                <a:ext uri="{FF2B5EF4-FFF2-40B4-BE49-F238E27FC236}">
                  <a16:creationId xmlns:a16="http://schemas.microsoft.com/office/drawing/2014/main" id="{64E778E0-461B-42FA-A42F-661DD342A584}"/>
                </a:ext>
              </a:extLst>
            </p:cNvPr>
            <p:cNvSpPr/>
            <p:nvPr/>
          </p:nvSpPr>
          <p:spPr>
            <a:xfrm>
              <a:off x="1950921" y="1575381"/>
              <a:ext cx="766450" cy="777312"/>
            </a:xfrm>
            <a:prstGeom prst="cub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Cube 39">
              <a:extLst>
                <a:ext uri="{FF2B5EF4-FFF2-40B4-BE49-F238E27FC236}">
                  <a16:creationId xmlns:a16="http://schemas.microsoft.com/office/drawing/2014/main" id="{1D3B0D3D-7DE1-4382-931C-903936D2308D}"/>
                </a:ext>
              </a:extLst>
            </p:cNvPr>
            <p:cNvSpPr/>
            <p:nvPr/>
          </p:nvSpPr>
          <p:spPr>
            <a:xfrm>
              <a:off x="3034909" y="1539317"/>
              <a:ext cx="766450" cy="777312"/>
            </a:xfrm>
            <a:prstGeom prst="cub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Cube 40">
              <a:extLst>
                <a:ext uri="{FF2B5EF4-FFF2-40B4-BE49-F238E27FC236}">
                  <a16:creationId xmlns:a16="http://schemas.microsoft.com/office/drawing/2014/main" id="{D80F2ABA-31ED-4081-8180-A81DA45045EC}"/>
                </a:ext>
              </a:extLst>
            </p:cNvPr>
            <p:cNvSpPr/>
            <p:nvPr/>
          </p:nvSpPr>
          <p:spPr>
            <a:xfrm>
              <a:off x="4077318" y="1552498"/>
              <a:ext cx="766450" cy="777312"/>
            </a:xfrm>
            <a:prstGeom prst="cub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Cube 41">
              <a:extLst>
                <a:ext uri="{FF2B5EF4-FFF2-40B4-BE49-F238E27FC236}">
                  <a16:creationId xmlns:a16="http://schemas.microsoft.com/office/drawing/2014/main" id="{40FC95DC-8C09-409C-88B7-276F2B293C9E}"/>
                </a:ext>
              </a:extLst>
            </p:cNvPr>
            <p:cNvSpPr/>
            <p:nvPr/>
          </p:nvSpPr>
          <p:spPr>
            <a:xfrm>
              <a:off x="5123251" y="1552498"/>
              <a:ext cx="766450" cy="777312"/>
            </a:xfrm>
            <a:prstGeom prst="cub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Cube 42">
              <a:extLst>
                <a:ext uri="{FF2B5EF4-FFF2-40B4-BE49-F238E27FC236}">
                  <a16:creationId xmlns:a16="http://schemas.microsoft.com/office/drawing/2014/main" id="{27EB4BCD-5CDF-41A2-97E9-0CD7EC6F2B36}"/>
                </a:ext>
              </a:extLst>
            </p:cNvPr>
            <p:cNvSpPr/>
            <p:nvPr/>
          </p:nvSpPr>
          <p:spPr>
            <a:xfrm>
              <a:off x="6155042" y="1542100"/>
              <a:ext cx="766450" cy="777312"/>
            </a:xfrm>
            <a:prstGeom prst="cub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Cube 43">
              <a:extLst>
                <a:ext uri="{FF2B5EF4-FFF2-40B4-BE49-F238E27FC236}">
                  <a16:creationId xmlns:a16="http://schemas.microsoft.com/office/drawing/2014/main" id="{EC3A7083-288E-438A-98EB-46CF5E167F76}"/>
                </a:ext>
              </a:extLst>
            </p:cNvPr>
            <p:cNvSpPr/>
            <p:nvPr/>
          </p:nvSpPr>
          <p:spPr>
            <a:xfrm>
              <a:off x="7186833" y="1559605"/>
              <a:ext cx="766450" cy="777312"/>
            </a:xfrm>
            <a:prstGeom prst="cub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5" name="Cube 44">
              <a:extLst>
                <a:ext uri="{FF2B5EF4-FFF2-40B4-BE49-F238E27FC236}">
                  <a16:creationId xmlns:a16="http://schemas.microsoft.com/office/drawing/2014/main" id="{E18D6D8A-734D-453A-BAA3-F2904484D7DE}"/>
                </a:ext>
              </a:extLst>
            </p:cNvPr>
            <p:cNvSpPr/>
            <p:nvPr/>
          </p:nvSpPr>
          <p:spPr>
            <a:xfrm>
              <a:off x="8315014" y="1539317"/>
              <a:ext cx="766450" cy="777312"/>
            </a:xfrm>
            <a:prstGeom prst="cub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Cube 45">
              <a:extLst>
                <a:ext uri="{FF2B5EF4-FFF2-40B4-BE49-F238E27FC236}">
                  <a16:creationId xmlns:a16="http://schemas.microsoft.com/office/drawing/2014/main" id="{F6B4986F-A1B6-4ABF-8356-9D6076129787}"/>
                </a:ext>
              </a:extLst>
            </p:cNvPr>
            <p:cNvSpPr/>
            <p:nvPr/>
          </p:nvSpPr>
          <p:spPr>
            <a:xfrm>
              <a:off x="9426751" y="1540980"/>
              <a:ext cx="766450" cy="777312"/>
            </a:xfrm>
            <a:prstGeom prst="cub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Cube 46">
              <a:extLst>
                <a:ext uri="{FF2B5EF4-FFF2-40B4-BE49-F238E27FC236}">
                  <a16:creationId xmlns:a16="http://schemas.microsoft.com/office/drawing/2014/main" id="{70375C75-2FCD-47E9-8FC8-D23C8B476508}"/>
                </a:ext>
              </a:extLst>
            </p:cNvPr>
            <p:cNvSpPr/>
            <p:nvPr/>
          </p:nvSpPr>
          <p:spPr>
            <a:xfrm>
              <a:off x="10538488" y="1559605"/>
              <a:ext cx="766450" cy="777312"/>
            </a:xfrm>
            <a:prstGeom prst="cub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810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00"/>
    </mc:Choice>
    <mc:Fallback xmlns="">
      <p:transition spd="slow" advTm="55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0764 L -0.37904 0.2439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7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112 0.1432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" y="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43516 0.3800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58" y="1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 build="allAtOnce"/>
      <p:bldP spid="19" grpId="0"/>
      <p:bldP spid="19" grpId="1"/>
      <p:bldP spid="20" grpId="0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 t="57625" r="85027" b="37471"/>
          <a:stretch/>
        </p:blipFill>
        <p:spPr>
          <a:xfrm>
            <a:off x="139545" y="0"/>
            <a:ext cx="1288565" cy="13417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28109" y="90630"/>
            <a:ext cx="10189267" cy="1327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VNI-Avo" pitchFamily="2" charset="0"/>
              </a:rPr>
              <a:t>Noùi</a:t>
            </a:r>
            <a:r>
              <a:rPr lang="en-US" sz="48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VNI-Avo" pitchFamily="2" charset="0"/>
              </a:rPr>
              <a:t>caùc</a:t>
            </a:r>
            <a:r>
              <a:rPr lang="en-US" sz="48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VNI-Avo" pitchFamily="2" charset="0"/>
              </a:rPr>
              <a:t>caùch</a:t>
            </a:r>
            <a:r>
              <a:rPr lang="en-US" sz="48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VNI-Avo" pitchFamily="2" charset="0"/>
              </a:rPr>
              <a:t>taùch</a:t>
            </a:r>
            <a:r>
              <a:rPr lang="en-US" sz="4800" b="1" dirty="0">
                <a:solidFill>
                  <a:schemeClr val="tx1"/>
                </a:solidFill>
                <a:latin typeface="VNI-Avo" pitchFamily="2" charset="0"/>
              </a:rPr>
              <a:t> – </a:t>
            </a:r>
            <a:r>
              <a:rPr lang="en-US" sz="4800" b="1" dirty="0" err="1">
                <a:solidFill>
                  <a:schemeClr val="tx1"/>
                </a:solidFill>
                <a:latin typeface="VNI-Avo" pitchFamily="2" charset="0"/>
              </a:rPr>
              <a:t>goäp</a:t>
            </a:r>
            <a:r>
              <a:rPr lang="en-US" sz="4800" b="1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VNI-Avo" pitchFamily="2" charset="0"/>
              </a:rPr>
              <a:t>soá</a:t>
            </a:r>
            <a:r>
              <a:rPr lang="en-US" sz="4800" b="1" dirty="0">
                <a:solidFill>
                  <a:schemeClr val="tx1"/>
                </a:solidFill>
                <a:latin typeface="VNI-Avo" pitchFamily="2" charset="0"/>
              </a:rPr>
              <a:t> 10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19534" y="3048245"/>
            <a:ext cx="3801294" cy="3047755"/>
            <a:chOff x="7276012" y="3148650"/>
            <a:chExt cx="3801294" cy="3047755"/>
          </a:xfrm>
        </p:grpSpPr>
        <p:grpSp>
          <p:nvGrpSpPr>
            <p:cNvPr id="10" name="Group 9"/>
            <p:cNvGrpSpPr/>
            <p:nvPr/>
          </p:nvGrpSpPr>
          <p:grpSpPr>
            <a:xfrm>
              <a:off x="7276012" y="3148650"/>
              <a:ext cx="3761688" cy="2316235"/>
              <a:chOff x="7276012" y="3148650"/>
              <a:chExt cx="3761688" cy="2316235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7276012" y="4001845"/>
                <a:ext cx="1449977" cy="1463040"/>
              </a:xfrm>
              <a:prstGeom prst="ellipse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8725989" y="4159584"/>
                <a:ext cx="927068" cy="1077911"/>
                <a:chOff x="8725989" y="4159584"/>
                <a:chExt cx="927068" cy="1077911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 flipV="1">
                  <a:off x="8725989" y="4159584"/>
                  <a:ext cx="899481" cy="573781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8727848" y="4733365"/>
                  <a:ext cx="925209" cy="504130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Oval 13"/>
              <p:cNvSpPr/>
              <p:nvPr/>
            </p:nvSpPr>
            <p:spPr>
              <a:xfrm>
                <a:off x="9587723" y="3148650"/>
                <a:ext cx="1449977" cy="1463040"/>
              </a:xfrm>
              <a:prstGeom prst="ellips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6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Oval 10"/>
            <p:cNvSpPr/>
            <p:nvPr/>
          </p:nvSpPr>
          <p:spPr>
            <a:xfrm>
              <a:off x="9627329" y="4733365"/>
              <a:ext cx="1449977" cy="1463040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683050" y="2508612"/>
            <a:ext cx="1139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VNI-Avo" pitchFamily="2" charset="0"/>
              </a:rPr>
              <a:t>10</a:t>
            </a:r>
            <a:endParaRPr lang="en-US" sz="4800" b="1" dirty="0"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31245" y="2343006"/>
            <a:ext cx="6520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solidFill>
                  <a:srgbClr val="0070C0"/>
                </a:solidFill>
                <a:latin typeface="VNI-Avo" pitchFamily="2" charset="0"/>
              </a:rPr>
              <a:t>5</a:t>
            </a:r>
            <a:endParaRPr lang="en-US" sz="48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93515" y="2343006"/>
            <a:ext cx="689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solidFill>
                  <a:srgbClr val="FF0000"/>
                </a:solidFill>
                <a:latin typeface="VNI-Avo" pitchFamily="2" charset="0"/>
              </a:rPr>
              <a:t>5</a:t>
            </a:r>
            <a:endParaRPr lang="en-US" sz="4800" b="1" dirty="0">
              <a:solidFill>
                <a:schemeClr val="accent2"/>
              </a:solidFill>
              <a:latin typeface="VNI-Avo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24017" y="3589000"/>
            <a:ext cx="7470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VNI-Avo" pitchFamily="2" charset="0"/>
              </a:rPr>
              <a:t>10 </a:t>
            </a:r>
            <a:r>
              <a:rPr lang="en-GB" sz="4800" b="1" dirty="0" err="1">
                <a:latin typeface="VNI-Avo" pitchFamily="2" charset="0"/>
              </a:rPr>
              <a:t>goàm</a:t>
            </a:r>
            <a:r>
              <a:rPr lang="en-GB" sz="4800" b="1" dirty="0">
                <a:latin typeface="VNI-Avo" pitchFamily="2" charset="0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VNI-Avo" pitchFamily="2" charset="0"/>
              </a:rPr>
              <a:t>5</a:t>
            </a:r>
            <a:r>
              <a:rPr lang="en-GB" sz="4800" b="1" dirty="0">
                <a:latin typeface="VNI-Avo" pitchFamily="2" charset="0"/>
              </a:rPr>
              <a:t> </a:t>
            </a:r>
            <a:r>
              <a:rPr lang="en-GB" sz="4800" b="1" dirty="0" err="1">
                <a:latin typeface="VNI-Avo" pitchFamily="2" charset="0"/>
              </a:rPr>
              <a:t>vaø</a:t>
            </a:r>
            <a:r>
              <a:rPr lang="en-GB" sz="4800" b="1" dirty="0">
                <a:latin typeface="VNI-Avo" pitchFamily="2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VNI-Avo" pitchFamily="2" charset="0"/>
              </a:rPr>
              <a:t>5</a:t>
            </a:r>
            <a:endParaRPr lang="en-GB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24017" y="4533483"/>
            <a:ext cx="7616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>
                <a:latin typeface="VNI-Avo" pitchFamily="2" charset="0"/>
              </a:rPr>
              <a:t>Goäp</a:t>
            </a:r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VNI-Avo" pitchFamily="2" charset="0"/>
              </a:rPr>
              <a:t>5</a:t>
            </a:r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GB" sz="4800" b="1" dirty="0" err="1">
                <a:latin typeface="VNI-Avo" pitchFamily="2" charset="0"/>
              </a:rPr>
              <a:t>vaø</a:t>
            </a:r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VNI-Avo" pitchFamily="2" charset="0"/>
              </a:rPr>
              <a:t>5</a:t>
            </a:r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GB" sz="4800" b="1" dirty="0" err="1">
                <a:latin typeface="VNI-Avo" pitchFamily="2" charset="0"/>
              </a:rPr>
              <a:t>ñöôïc</a:t>
            </a:r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GB" sz="4800" b="1" dirty="0">
                <a:latin typeface="VNI-Avo" pitchFamily="2" charset="0"/>
              </a:rPr>
              <a:t>10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783827" y="1523944"/>
            <a:ext cx="10396426" cy="813376"/>
            <a:chOff x="908512" y="1539317"/>
            <a:chExt cx="10396426" cy="813376"/>
          </a:xfrm>
        </p:grpSpPr>
        <p:sp>
          <p:nvSpPr>
            <p:cNvPr id="38" name="Cube 37">
              <a:extLst>
                <a:ext uri="{FF2B5EF4-FFF2-40B4-BE49-F238E27FC236}">
                  <a16:creationId xmlns:a16="http://schemas.microsoft.com/office/drawing/2014/main" id="{D5099E8E-308A-4520-A02A-850AF1E6EFBC}"/>
                </a:ext>
              </a:extLst>
            </p:cNvPr>
            <p:cNvSpPr/>
            <p:nvPr/>
          </p:nvSpPr>
          <p:spPr>
            <a:xfrm>
              <a:off x="908512" y="1552498"/>
              <a:ext cx="766450" cy="777312"/>
            </a:xfrm>
            <a:prstGeom prst="cub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Cube 38">
              <a:extLst>
                <a:ext uri="{FF2B5EF4-FFF2-40B4-BE49-F238E27FC236}">
                  <a16:creationId xmlns:a16="http://schemas.microsoft.com/office/drawing/2014/main" id="{64E778E0-461B-42FA-A42F-661DD342A584}"/>
                </a:ext>
              </a:extLst>
            </p:cNvPr>
            <p:cNvSpPr/>
            <p:nvPr/>
          </p:nvSpPr>
          <p:spPr>
            <a:xfrm>
              <a:off x="1950921" y="1575381"/>
              <a:ext cx="766450" cy="777312"/>
            </a:xfrm>
            <a:prstGeom prst="cub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Cube 39">
              <a:extLst>
                <a:ext uri="{FF2B5EF4-FFF2-40B4-BE49-F238E27FC236}">
                  <a16:creationId xmlns:a16="http://schemas.microsoft.com/office/drawing/2014/main" id="{1D3B0D3D-7DE1-4382-931C-903936D2308D}"/>
                </a:ext>
              </a:extLst>
            </p:cNvPr>
            <p:cNvSpPr/>
            <p:nvPr/>
          </p:nvSpPr>
          <p:spPr>
            <a:xfrm>
              <a:off x="3034909" y="1539317"/>
              <a:ext cx="766450" cy="777312"/>
            </a:xfrm>
            <a:prstGeom prst="cub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Cube 40">
              <a:extLst>
                <a:ext uri="{FF2B5EF4-FFF2-40B4-BE49-F238E27FC236}">
                  <a16:creationId xmlns:a16="http://schemas.microsoft.com/office/drawing/2014/main" id="{D80F2ABA-31ED-4081-8180-A81DA45045EC}"/>
                </a:ext>
              </a:extLst>
            </p:cNvPr>
            <p:cNvSpPr/>
            <p:nvPr/>
          </p:nvSpPr>
          <p:spPr>
            <a:xfrm>
              <a:off x="4077318" y="1552498"/>
              <a:ext cx="766450" cy="777312"/>
            </a:xfrm>
            <a:prstGeom prst="cub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Cube 41">
              <a:extLst>
                <a:ext uri="{FF2B5EF4-FFF2-40B4-BE49-F238E27FC236}">
                  <a16:creationId xmlns:a16="http://schemas.microsoft.com/office/drawing/2014/main" id="{40FC95DC-8C09-409C-88B7-276F2B293C9E}"/>
                </a:ext>
              </a:extLst>
            </p:cNvPr>
            <p:cNvSpPr/>
            <p:nvPr/>
          </p:nvSpPr>
          <p:spPr>
            <a:xfrm>
              <a:off x="5123251" y="1552498"/>
              <a:ext cx="766450" cy="777312"/>
            </a:xfrm>
            <a:prstGeom prst="cub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Cube 42">
              <a:extLst>
                <a:ext uri="{FF2B5EF4-FFF2-40B4-BE49-F238E27FC236}">
                  <a16:creationId xmlns:a16="http://schemas.microsoft.com/office/drawing/2014/main" id="{27EB4BCD-5CDF-41A2-97E9-0CD7EC6F2B36}"/>
                </a:ext>
              </a:extLst>
            </p:cNvPr>
            <p:cNvSpPr/>
            <p:nvPr/>
          </p:nvSpPr>
          <p:spPr>
            <a:xfrm>
              <a:off x="6155042" y="1542100"/>
              <a:ext cx="766450" cy="777312"/>
            </a:xfrm>
            <a:prstGeom prst="cub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Cube 43">
              <a:extLst>
                <a:ext uri="{FF2B5EF4-FFF2-40B4-BE49-F238E27FC236}">
                  <a16:creationId xmlns:a16="http://schemas.microsoft.com/office/drawing/2014/main" id="{EC3A7083-288E-438A-98EB-46CF5E167F76}"/>
                </a:ext>
              </a:extLst>
            </p:cNvPr>
            <p:cNvSpPr/>
            <p:nvPr/>
          </p:nvSpPr>
          <p:spPr>
            <a:xfrm>
              <a:off x="7186833" y="1559605"/>
              <a:ext cx="766450" cy="777312"/>
            </a:xfrm>
            <a:prstGeom prst="cub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Cube 44">
              <a:extLst>
                <a:ext uri="{FF2B5EF4-FFF2-40B4-BE49-F238E27FC236}">
                  <a16:creationId xmlns:a16="http://schemas.microsoft.com/office/drawing/2014/main" id="{E18D6D8A-734D-453A-BAA3-F2904484D7DE}"/>
                </a:ext>
              </a:extLst>
            </p:cNvPr>
            <p:cNvSpPr/>
            <p:nvPr/>
          </p:nvSpPr>
          <p:spPr>
            <a:xfrm>
              <a:off x="8315014" y="1539317"/>
              <a:ext cx="766450" cy="777312"/>
            </a:xfrm>
            <a:prstGeom prst="cub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Cube 45">
              <a:extLst>
                <a:ext uri="{FF2B5EF4-FFF2-40B4-BE49-F238E27FC236}">
                  <a16:creationId xmlns:a16="http://schemas.microsoft.com/office/drawing/2014/main" id="{F6B4986F-A1B6-4ABF-8356-9D6076129787}"/>
                </a:ext>
              </a:extLst>
            </p:cNvPr>
            <p:cNvSpPr/>
            <p:nvPr/>
          </p:nvSpPr>
          <p:spPr>
            <a:xfrm>
              <a:off x="9426751" y="1540980"/>
              <a:ext cx="766450" cy="777312"/>
            </a:xfrm>
            <a:prstGeom prst="cub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Cube 46">
              <a:extLst>
                <a:ext uri="{FF2B5EF4-FFF2-40B4-BE49-F238E27FC236}">
                  <a16:creationId xmlns:a16="http://schemas.microsoft.com/office/drawing/2014/main" id="{70375C75-2FCD-47E9-8FC8-D23C8B476508}"/>
                </a:ext>
              </a:extLst>
            </p:cNvPr>
            <p:cNvSpPr/>
            <p:nvPr/>
          </p:nvSpPr>
          <p:spPr>
            <a:xfrm>
              <a:off x="10538488" y="1559605"/>
              <a:ext cx="766450" cy="777312"/>
            </a:xfrm>
            <a:prstGeom prst="cub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9901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78"/>
    </mc:Choice>
    <mc:Fallback xmlns="">
      <p:transition spd="slow" advTm="43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0764 L -0.37904 0.2439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7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95 -3.7037E-7 L 0.0332 0.1409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 0.00047 L -0.37891 0.3717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1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 build="allAtOnce"/>
      <p:bldP spid="19" grpId="0"/>
      <p:bldP spid="19" grpId="1"/>
      <p:bldP spid="20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-54963"/>
            <a:ext cx="12192000" cy="6912963"/>
            <a:chOff x="0" y="-58288"/>
            <a:chExt cx="12192000" cy="691296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58288"/>
              <a:ext cx="12192000" cy="6858000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4646350" y="115517"/>
              <a:ext cx="1526753" cy="100806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3147713" y="936035"/>
              <a:ext cx="4502498" cy="5918640"/>
              <a:chOff x="2844919" y="1277261"/>
              <a:chExt cx="5776567" cy="7229062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2844922" y="1277261"/>
                <a:ext cx="5776564" cy="1415915"/>
                <a:chOff x="2844922" y="1277261"/>
                <a:chExt cx="5776564" cy="1415915"/>
              </a:xfrm>
            </p:grpSpPr>
            <p:sp>
              <p:nvSpPr>
                <p:cNvPr id="9" name="Oval 8"/>
                <p:cNvSpPr/>
                <p:nvPr/>
              </p:nvSpPr>
              <p:spPr>
                <a:xfrm rot="5400000">
                  <a:off x="7358751" y="1239638"/>
                  <a:ext cx="1225110" cy="1300360"/>
                </a:xfrm>
                <a:prstGeom prst="ellipse">
                  <a:avLst/>
                </a:prstGeom>
                <a:noFill/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" name="Oval 5"/>
                <p:cNvSpPr/>
                <p:nvPr/>
              </p:nvSpPr>
              <p:spPr>
                <a:xfrm rot="5400000">
                  <a:off x="2882546" y="1239637"/>
                  <a:ext cx="1225111" cy="1300360"/>
                </a:xfrm>
                <a:prstGeom prst="ellipse">
                  <a:avLst/>
                </a:prstGeom>
                <a:noFill/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5161551" y="1640600"/>
                  <a:ext cx="1256996" cy="10525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800" dirty="0" err="1">
                      <a:latin typeface="VNI-Avo" pitchFamily="2" charset="0"/>
                    </a:rPr>
                    <a:t>va</a:t>
                  </a:r>
                  <a:r>
                    <a:rPr lang="en-US" sz="5000" dirty="0" err="1">
                      <a:latin typeface="VNI-Avo" pitchFamily="2" charset="0"/>
                    </a:rPr>
                    <a:t>ø</a:t>
                  </a:r>
                  <a:endParaRPr lang="en-US" sz="5000" dirty="0">
                    <a:latin typeface="VNI-Avo" pitchFamily="2" charset="0"/>
                  </a:endParaRPr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2844921" y="2761466"/>
                <a:ext cx="5776564" cy="1438505"/>
                <a:chOff x="2844922" y="1277261"/>
                <a:chExt cx="5776564" cy="1438505"/>
              </a:xfrm>
            </p:grpSpPr>
            <p:sp>
              <p:nvSpPr>
                <p:cNvPr id="25" name="Oval 24"/>
                <p:cNvSpPr/>
                <p:nvPr/>
              </p:nvSpPr>
              <p:spPr>
                <a:xfrm rot="5400000">
                  <a:off x="7358751" y="1239638"/>
                  <a:ext cx="1225110" cy="1300360"/>
                </a:xfrm>
                <a:prstGeom prst="ellipse">
                  <a:avLst/>
                </a:prstGeom>
                <a:noFill/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 rot="5400000">
                  <a:off x="2882546" y="1239637"/>
                  <a:ext cx="1225111" cy="1300360"/>
                </a:xfrm>
                <a:prstGeom prst="ellipse">
                  <a:avLst/>
                </a:prstGeom>
                <a:noFill/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5197907" y="1663190"/>
                  <a:ext cx="1256996" cy="10525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800" dirty="0" err="1">
                      <a:latin typeface="VNI-Avo" pitchFamily="2" charset="0"/>
                    </a:rPr>
                    <a:t>va</a:t>
                  </a:r>
                  <a:r>
                    <a:rPr lang="en-US" sz="5000" dirty="0" err="1">
                      <a:latin typeface="VNI-Avo" pitchFamily="2" charset="0"/>
                    </a:rPr>
                    <a:t>ø</a:t>
                  </a:r>
                  <a:endParaRPr lang="en-US" sz="5000" dirty="0">
                    <a:latin typeface="VNI-Avo" pitchFamily="2" charset="0"/>
                  </a:endParaRPr>
                </a:p>
              </p:txBody>
            </p:sp>
          </p:grpSp>
          <p:grpSp>
            <p:nvGrpSpPr>
              <p:cNvPr id="28" name="Group 27"/>
              <p:cNvGrpSpPr/>
              <p:nvPr/>
            </p:nvGrpSpPr>
            <p:grpSpPr>
              <a:xfrm>
                <a:off x="2844920" y="4245671"/>
                <a:ext cx="5776564" cy="1415914"/>
                <a:chOff x="2844922" y="1277261"/>
                <a:chExt cx="5776564" cy="1415914"/>
              </a:xfrm>
            </p:grpSpPr>
            <p:sp>
              <p:nvSpPr>
                <p:cNvPr id="29" name="Oval 28"/>
                <p:cNvSpPr/>
                <p:nvPr/>
              </p:nvSpPr>
              <p:spPr>
                <a:xfrm rot="5400000">
                  <a:off x="7358751" y="1239638"/>
                  <a:ext cx="1225110" cy="1300360"/>
                </a:xfrm>
                <a:prstGeom prst="ellipse">
                  <a:avLst/>
                </a:prstGeom>
                <a:noFill/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0" name="Oval 29"/>
                <p:cNvSpPr/>
                <p:nvPr/>
              </p:nvSpPr>
              <p:spPr>
                <a:xfrm rot="5400000">
                  <a:off x="2882546" y="1239637"/>
                  <a:ext cx="1225111" cy="1300360"/>
                </a:xfrm>
                <a:prstGeom prst="ellipse">
                  <a:avLst/>
                </a:prstGeom>
                <a:noFill/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5227296" y="1640599"/>
                  <a:ext cx="1256996" cy="10525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800" dirty="0" err="1">
                      <a:latin typeface="VNI-Avo" pitchFamily="2" charset="0"/>
                    </a:rPr>
                    <a:t>va</a:t>
                  </a:r>
                  <a:r>
                    <a:rPr lang="en-US" sz="5000" dirty="0" err="1">
                      <a:latin typeface="VNI-Avo" pitchFamily="2" charset="0"/>
                    </a:rPr>
                    <a:t>ø</a:t>
                  </a:r>
                  <a:endParaRPr lang="en-US" sz="5000" dirty="0">
                    <a:latin typeface="VNI-Avo" pitchFamily="2" charset="0"/>
                  </a:endParaRPr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2844919" y="5729876"/>
                <a:ext cx="5776564" cy="2776447"/>
                <a:chOff x="2844922" y="1277261"/>
                <a:chExt cx="5776564" cy="2776447"/>
              </a:xfrm>
            </p:grpSpPr>
            <p:sp>
              <p:nvSpPr>
                <p:cNvPr id="33" name="Oval 32"/>
                <p:cNvSpPr/>
                <p:nvPr/>
              </p:nvSpPr>
              <p:spPr>
                <a:xfrm rot="5400000">
                  <a:off x="7358751" y="1239638"/>
                  <a:ext cx="1225110" cy="1300360"/>
                </a:xfrm>
                <a:prstGeom prst="ellipse">
                  <a:avLst/>
                </a:prstGeom>
                <a:noFill/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 rot="5400000">
                  <a:off x="2882546" y="1239637"/>
                  <a:ext cx="1225111" cy="1300360"/>
                </a:xfrm>
                <a:prstGeom prst="ellipse">
                  <a:avLst/>
                </a:prstGeom>
                <a:noFill/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5227296" y="1640599"/>
                  <a:ext cx="1256996" cy="10525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800" dirty="0" err="1">
                      <a:latin typeface="VNI-Avo" pitchFamily="2" charset="0"/>
                    </a:rPr>
                    <a:t>va</a:t>
                  </a:r>
                  <a:r>
                    <a:rPr lang="en-US" sz="5000" dirty="0" err="1">
                      <a:latin typeface="VNI-Avo" pitchFamily="2" charset="0"/>
                    </a:rPr>
                    <a:t>ø</a:t>
                  </a:r>
                  <a:endParaRPr lang="en-US" sz="5000" dirty="0">
                    <a:latin typeface="VNI-Avo" pitchFamily="2" charset="0"/>
                  </a:endParaRPr>
                </a:p>
              </p:txBody>
            </p:sp>
            <p:sp>
              <p:nvSpPr>
                <p:cNvPr id="42" name="Oval 41"/>
                <p:cNvSpPr/>
                <p:nvPr/>
              </p:nvSpPr>
              <p:spPr>
                <a:xfrm rot="5400000">
                  <a:off x="7358750" y="2723841"/>
                  <a:ext cx="1225111" cy="1300360"/>
                </a:xfrm>
                <a:prstGeom prst="ellipse">
                  <a:avLst/>
                </a:prstGeom>
                <a:noFill/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" name="Oval 46"/>
                <p:cNvSpPr/>
                <p:nvPr/>
              </p:nvSpPr>
              <p:spPr>
                <a:xfrm rot="5400000">
                  <a:off x="2882546" y="2723841"/>
                  <a:ext cx="1225112" cy="1300360"/>
                </a:xfrm>
                <a:prstGeom prst="ellipse">
                  <a:avLst/>
                </a:prstGeom>
                <a:noFill/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5176361" y="3038724"/>
                  <a:ext cx="1254940" cy="10149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800" dirty="0" err="1">
                      <a:latin typeface="VNI-Avo" pitchFamily="2" charset="0"/>
                    </a:rPr>
                    <a:t>vaø</a:t>
                  </a:r>
                  <a:endParaRPr lang="en-US" sz="4800" dirty="0">
                    <a:latin typeface="VNI-Avo" pitchFamily="2" charset="0"/>
                  </a:endParaRPr>
                </a:p>
              </p:txBody>
            </p:sp>
          </p:grpSp>
        </p:grpSp>
      </p:grpSp>
      <p:sp>
        <p:nvSpPr>
          <p:cNvPr id="38" name="TextBox 37"/>
          <p:cNvSpPr txBox="1"/>
          <p:nvPr/>
        </p:nvSpPr>
        <p:spPr>
          <a:xfrm>
            <a:off x="3376383" y="1124935"/>
            <a:ext cx="54854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VNI-Avo" pitchFamily="2" charset="0"/>
              </a:rPr>
              <a:t>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843934" y="1088414"/>
            <a:ext cx="54854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VNI-Avo" pitchFamily="2" charset="0"/>
              </a:rPr>
              <a:t>9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332589" y="2269466"/>
            <a:ext cx="54854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VNI-Avo" pitchFamily="2" charset="0"/>
              </a:rPr>
              <a:t>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843934" y="2232944"/>
            <a:ext cx="54854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VNI-Avo" pitchFamily="2" charset="0"/>
              </a:rPr>
              <a:t>8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332589" y="3480630"/>
            <a:ext cx="54854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VNI-Avo" pitchFamily="2" charset="0"/>
              </a:rPr>
              <a:t>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848192" y="3524436"/>
            <a:ext cx="54854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VNI-Avo" pitchFamily="2" charset="0"/>
              </a:rPr>
              <a:t>7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380216" y="4689141"/>
            <a:ext cx="54854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VNI-Avo" pitchFamily="2" charset="0"/>
              </a:rPr>
              <a:t>4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846751" y="4689141"/>
            <a:ext cx="54854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VNI-Avo" pitchFamily="2" charset="0"/>
              </a:rPr>
              <a:t>6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380216" y="5858718"/>
            <a:ext cx="54854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VNI-Avo" pitchFamily="2" charset="0"/>
              </a:rPr>
              <a:t>5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869157" y="5848863"/>
            <a:ext cx="54854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VNI-Avo" pitchFamily="2" charset="0"/>
              </a:rPr>
              <a:t>5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6040248" y="930505"/>
            <a:ext cx="601333" cy="53214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C0F627A-E451-40FC-9A1E-07F39305339A}"/>
              </a:ext>
            </a:extLst>
          </p:cNvPr>
          <p:cNvCxnSpPr>
            <a:cxnSpLocks/>
          </p:cNvCxnSpPr>
          <p:nvPr/>
        </p:nvCxnSpPr>
        <p:spPr>
          <a:xfrm flipH="1">
            <a:off x="4161270" y="899206"/>
            <a:ext cx="614478" cy="538345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904799" y="260206"/>
            <a:ext cx="1139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10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077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626"/>
    </mc:Choice>
    <mc:Fallback xmlns="">
      <p:transition spd="slow" advTm="88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3" grpId="0"/>
      <p:bldP spid="44" grpId="0"/>
      <p:bldP spid="45" grpId="0"/>
      <p:bldP spid="46" grpId="0"/>
      <p:bldP spid="49" grpId="0"/>
      <p:bldP spid="5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C8AD63-F9D6-477D-8610-B10EF05F4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530" y="1619489"/>
            <a:ext cx="10133470" cy="3917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F3E3C1-45C4-47FF-9D7E-AE58AEB45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58530" cy="2956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6029C4-ABBD-48AB-ACE5-9BDA49EA2E08}"/>
              </a:ext>
            </a:extLst>
          </p:cNvPr>
          <p:cNvSpPr txBox="1"/>
          <p:nvPr/>
        </p:nvSpPr>
        <p:spPr>
          <a:xfrm>
            <a:off x="3503595" y="4929318"/>
            <a:ext cx="895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HP001 4H" panose="020B0603050302020204" pitchFamily="34" charset="-127"/>
                <a:ea typeface="HP001 4H" panose="020B0603050302020204" pitchFamily="34" charset="-127"/>
              </a:rPr>
              <a:t>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9BCE55-B3A0-4337-9214-F575BEF7CF9E}"/>
              </a:ext>
            </a:extLst>
          </p:cNvPr>
          <p:cNvSpPr txBox="1"/>
          <p:nvPr/>
        </p:nvSpPr>
        <p:spPr>
          <a:xfrm>
            <a:off x="4127633" y="4929317"/>
            <a:ext cx="895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HP001 4H" panose="020B0603050302020204" pitchFamily="34" charset="-127"/>
                <a:ea typeface="HP001 4H" panose="020B0603050302020204" pitchFamily="34" charset="-127"/>
              </a:rPr>
              <a:t>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A526C5-7A73-4EF6-B110-23C620D03CB9}"/>
              </a:ext>
            </a:extLst>
          </p:cNvPr>
          <p:cNvSpPr txBox="1"/>
          <p:nvPr/>
        </p:nvSpPr>
        <p:spPr>
          <a:xfrm>
            <a:off x="10971195" y="4929317"/>
            <a:ext cx="895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HP001 4H" panose="020B0603050302020204" pitchFamily="34" charset="-127"/>
                <a:ea typeface="HP001 4H" panose="020B0603050302020204" pitchFamily="34" charset="-127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225157-09A0-450E-AEE0-64C207AA80DC}"/>
              </a:ext>
            </a:extLst>
          </p:cNvPr>
          <p:cNvSpPr txBox="1"/>
          <p:nvPr/>
        </p:nvSpPr>
        <p:spPr>
          <a:xfrm>
            <a:off x="4870383" y="4906439"/>
            <a:ext cx="895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HP001 4H" panose="020B0603050302020204" pitchFamily="34" charset="-127"/>
                <a:ea typeface="HP001 4H" panose="020B0603050302020204" pitchFamily="34" charset="-127"/>
              </a:rPr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8A7B8B-997C-4F06-8FBF-DB3516F81993}"/>
              </a:ext>
            </a:extLst>
          </p:cNvPr>
          <p:cNvSpPr txBox="1"/>
          <p:nvPr/>
        </p:nvSpPr>
        <p:spPr>
          <a:xfrm>
            <a:off x="5480786" y="4906438"/>
            <a:ext cx="895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HP001 4H" panose="020B0603050302020204" pitchFamily="34" charset="-127"/>
                <a:ea typeface="HP001 4H" panose="020B0603050302020204" pitchFamily="34" charset="-127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340732-CE10-441B-86C7-587523192A60}"/>
              </a:ext>
            </a:extLst>
          </p:cNvPr>
          <p:cNvSpPr txBox="1"/>
          <p:nvPr/>
        </p:nvSpPr>
        <p:spPr>
          <a:xfrm>
            <a:off x="6147338" y="4906437"/>
            <a:ext cx="895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HP001 4H" panose="020B0603050302020204" pitchFamily="34" charset="-127"/>
                <a:ea typeface="HP001 4H" panose="020B0603050302020204" pitchFamily="34" charset="-127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0C41C6-6564-40A0-A155-410078402E38}"/>
              </a:ext>
            </a:extLst>
          </p:cNvPr>
          <p:cNvSpPr txBox="1"/>
          <p:nvPr/>
        </p:nvSpPr>
        <p:spPr>
          <a:xfrm>
            <a:off x="6730464" y="4906436"/>
            <a:ext cx="895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HP001 4H" panose="020B0603050302020204" pitchFamily="34" charset="-127"/>
                <a:ea typeface="HP001 4H" panose="020B0603050302020204" pitchFamily="34" charset="-127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1A239A-7D73-45DE-BB6E-641B302C93EE}"/>
              </a:ext>
            </a:extLst>
          </p:cNvPr>
          <p:cNvSpPr txBox="1"/>
          <p:nvPr/>
        </p:nvSpPr>
        <p:spPr>
          <a:xfrm>
            <a:off x="7387061" y="4906435"/>
            <a:ext cx="895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HP001 4H" panose="020B0603050302020204" pitchFamily="34" charset="-127"/>
                <a:ea typeface="HP001 4H" panose="020B0603050302020204" pitchFamily="34" charset="-127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BDFA3E-CFCD-4283-9004-A2B11D03876F}"/>
              </a:ext>
            </a:extLst>
          </p:cNvPr>
          <p:cNvSpPr txBox="1"/>
          <p:nvPr/>
        </p:nvSpPr>
        <p:spPr>
          <a:xfrm>
            <a:off x="7955679" y="4906435"/>
            <a:ext cx="895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HP001 4H" panose="020B0603050302020204" pitchFamily="34" charset="-127"/>
                <a:ea typeface="HP001 4H" panose="020B0603050302020204" pitchFamily="34" charset="-127"/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140FF4-650E-4FC6-83FA-8AF6B9F11ECD}"/>
              </a:ext>
            </a:extLst>
          </p:cNvPr>
          <p:cNvSpPr txBox="1"/>
          <p:nvPr/>
        </p:nvSpPr>
        <p:spPr>
          <a:xfrm>
            <a:off x="8580759" y="4946123"/>
            <a:ext cx="895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HP001 4H" panose="020B0603050302020204" pitchFamily="34" charset="-127"/>
                <a:ea typeface="HP001 4H" panose="020B0603050302020204" pitchFamily="34" charset="-127"/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79C84E-CAF8-4225-BD5C-9A6058C09B0B}"/>
              </a:ext>
            </a:extLst>
          </p:cNvPr>
          <p:cNvSpPr txBox="1"/>
          <p:nvPr/>
        </p:nvSpPr>
        <p:spPr>
          <a:xfrm>
            <a:off x="9198854" y="4906434"/>
            <a:ext cx="895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HP001 4H" panose="020B0603050302020204" pitchFamily="34" charset="-127"/>
                <a:ea typeface="HP001 4H" panose="020B0603050302020204" pitchFamily="34" charset="-127"/>
              </a:rPr>
              <a:t>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83D531-2A16-46E1-82C8-07E304B9740A}"/>
              </a:ext>
            </a:extLst>
          </p:cNvPr>
          <p:cNvSpPr txBox="1"/>
          <p:nvPr/>
        </p:nvSpPr>
        <p:spPr>
          <a:xfrm>
            <a:off x="9822488" y="4929317"/>
            <a:ext cx="895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HP001 4H" panose="020B0603050302020204" pitchFamily="34" charset="-127"/>
                <a:ea typeface="HP001 4H" panose="020B0603050302020204" pitchFamily="34" charset="-127"/>
              </a:rPr>
              <a:t>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C2EB90-E918-4DE3-A111-9FEA4109D719}"/>
              </a:ext>
            </a:extLst>
          </p:cNvPr>
          <p:cNvSpPr txBox="1"/>
          <p:nvPr/>
        </p:nvSpPr>
        <p:spPr>
          <a:xfrm>
            <a:off x="10441633" y="4944938"/>
            <a:ext cx="895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HP001 4H" panose="020B0603050302020204" pitchFamily="34" charset="-127"/>
                <a:ea typeface="HP001 4H" panose="020B0603050302020204" pitchFamily="34" charset="-127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29036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50DBBB-D157-4AC8-94FE-5BDA9369E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930" y="1260910"/>
            <a:ext cx="7778428" cy="32148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8DD05E-43DC-4DBE-BBAD-B03301C010ED}"/>
              </a:ext>
            </a:extLst>
          </p:cNvPr>
          <p:cNvSpPr txBox="1"/>
          <p:nvPr/>
        </p:nvSpPr>
        <p:spPr>
          <a:xfrm>
            <a:off x="8373978" y="3812788"/>
            <a:ext cx="895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HP001 4H" panose="020B0603050302020204" pitchFamily="34" charset="-127"/>
                <a:ea typeface="HP001 4H" panose="020B0603050302020204" pitchFamily="34" charset="-127"/>
              </a:rPr>
              <a:t>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1AF389-DE54-41BB-AE03-FE0614F36AC3}"/>
              </a:ext>
            </a:extLst>
          </p:cNvPr>
          <p:cNvSpPr txBox="1"/>
          <p:nvPr/>
        </p:nvSpPr>
        <p:spPr>
          <a:xfrm>
            <a:off x="3051208" y="2474877"/>
            <a:ext cx="895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HP001 4H" panose="020B0603050302020204" pitchFamily="34" charset="-127"/>
                <a:ea typeface="HP001 4H" panose="020B0603050302020204" pitchFamily="34" charset="-127"/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DA2C25-D4CE-4696-BF61-2C039C5A2D4F}"/>
              </a:ext>
            </a:extLst>
          </p:cNvPr>
          <p:cNvSpPr txBox="1"/>
          <p:nvPr/>
        </p:nvSpPr>
        <p:spPr>
          <a:xfrm>
            <a:off x="4281637" y="2474877"/>
            <a:ext cx="895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HP001 4H" panose="020B0603050302020204" pitchFamily="34" charset="-127"/>
                <a:ea typeface="HP001 4H" panose="020B0603050302020204" pitchFamily="34" charset="-127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BC5146-768D-435E-8F81-2B559EC39C0D}"/>
              </a:ext>
            </a:extLst>
          </p:cNvPr>
          <p:cNvSpPr txBox="1"/>
          <p:nvPr/>
        </p:nvSpPr>
        <p:spPr>
          <a:xfrm>
            <a:off x="6566422" y="2474876"/>
            <a:ext cx="895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HP001 4H" panose="020B0603050302020204" pitchFamily="34" charset="-127"/>
                <a:ea typeface="HP001 4H" panose="020B0603050302020204" pitchFamily="34" charset="-127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D73C4D-083F-40E2-95BD-4B71B2813B60}"/>
              </a:ext>
            </a:extLst>
          </p:cNvPr>
          <p:cNvSpPr txBox="1"/>
          <p:nvPr/>
        </p:nvSpPr>
        <p:spPr>
          <a:xfrm>
            <a:off x="7796851" y="2474875"/>
            <a:ext cx="895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HP001 4H" panose="020B0603050302020204" pitchFamily="34" charset="-127"/>
                <a:ea typeface="HP001 4H" panose="020B0603050302020204" pitchFamily="34" charset="-127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C097A2-D3A1-42F3-B833-EFF9646F34C4}"/>
              </a:ext>
            </a:extLst>
          </p:cNvPr>
          <p:cNvSpPr txBox="1"/>
          <p:nvPr/>
        </p:nvSpPr>
        <p:spPr>
          <a:xfrm>
            <a:off x="8880129" y="2474874"/>
            <a:ext cx="895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HP001 4H" panose="020B0603050302020204" pitchFamily="34" charset="-127"/>
                <a:ea typeface="HP001 4H" panose="020B0603050302020204" pitchFamily="34" charset="-127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D3A870-60D5-48BC-A1DA-AC29BA9F1F6B}"/>
              </a:ext>
            </a:extLst>
          </p:cNvPr>
          <p:cNvSpPr txBox="1"/>
          <p:nvPr/>
        </p:nvSpPr>
        <p:spPr>
          <a:xfrm>
            <a:off x="3386487" y="3812788"/>
            <a:ext cx="895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HP001 4H" panose="020B0603050302020204" pitchFamily="34" charset="-127"/>
                <a:ea typeface="HP001 4H" panose="020B0603050302020204" pitchFamily="34" charset="-127"/>
              </a:rPr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21BA29-1260-49A4-88EB-9213688B01EE}"/>
              </a:ext>
            </a:extLst>
          </p:cNvPr>
          <p:cNvSpPr txBox="1"/>
          <p:nvPr/>
        </p:nvSpPr>
        <p:spPr>
          <a:xfrm>
            <a:off x="4647397" y="3852472"/>
            <a:ext cx="895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HP001 4H" panose="020B0603050302020204" pitchFamily="34" charset="-127"/>
                <a:ea typeface="HP001 4H" panose="020B0603050302020204" pitchFamily="34" charset="-127"/>
              </a:rPr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82CAF6-B435-433E-97B5-EACE7EC176B3}"/>
              </a:ext>
            </a:extLst>
          </p:cNvPr>
          <p:cNvSpPr txBox="1"/>
          <p:nvPr/>
        </p:nvSpPr>
        <p:spPr>
          <a:xfrm>
            <a:off x="5932371" y="3852471"/>
            <a:ext cx="895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HP001 4H" panose="020B0603050302020204" pitchFamily="34" charset="-127"/>
                <a:ea typeface="HP001 4H" panose="020B0603050302020204" pitchFamily="34" charset="-127"/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09CB0F-EBF0-4FF5-99C0-D807958C8C68}"/>
              </a:ext>
            </a:extLst>
          </p:cNvPr>
          <p:cNvSpPr txBox="1"/>
          <p:nvPr/>
        </p:nvSpPr>
        <p:spPr>
          <a:xfrm>
            <a:off x="7186863" y="3812787"/>
            <a:ext cx="895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HP001 4H" panose="020B0603050302020204" pitchFamily="34" charset="-127"/>
                <a:ea typeface="HP001 4H" panose="020B0603050302020204" pitchFamily="34" charset="-127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70088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2548" y="0"/>
            <a:ext cx="12192000" cy="6858000"/>
          </a:xfrm>
          <a:prstGeom prst="rect">
            <a:avLst/>
          </a:prstGeom>
        </p:spPr>
      </p:pic>
      <p:sp>
        <p:nvSpPr>
          <p:cNvPr id="107" name="Rectangle 106"/>
          <p:cNvSpPr/>
          <p:nvPr/>
        </p:nvSpPr>
        <p:spPr>
          <a:xfrm>
            <a:off x="1529567" y="2098592"/>
            <a:ext cx="9430276" cy="408839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01BA1C2-4DCD-4704-86B6-4E28972DF72A}"/>
              </a:ext>
            </a:extLst>
          </p:cNvPr>
          <p:cNvGrpSpPr/>
          <p:nvPr/>
        </p:nvGrpSpPr>
        <p:grpSpPr>
          <a:xfrm>
            <a:off x="1390156" y="1899505"/>
            <a:ext cx="9495436" cy="4191168"/>
            <a:chOff x="1205455" y="1832580"/>
            <a:chExt cx="9495436" cy="419116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5814" l="10000" r="90000">
                          <a14:foregroundMark x1="56395" y1="22442" x2="67326" y2="432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69" t="14634" r="17750" b="5366"/>
            <a:stretch/>
          </p:blipFill>
          <p:spPr>
            <a:xfrm>
              <a:off x="1335037" y="1896560"/>
              <a:ext cx="1789388" cy="2042641"/>
            </a:xfrm>
            <a:prstGeom prst="round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5814" l="10000" r="90000">
                          <a14:foregroundMark x1="56395" y1="22442" x2="67326" y2="432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69" t="14634" r="17750" b="5366"/>
            <a:stretch/>
          </p:blipFill>
          <p:spPr>
            <a:xfrm>
              <a:off x="1205455" y="3804003"/>
              <a:ext cx="1928655" cy="2201618"/>
            </a:xfrm>
            <a:prstGeom prst="round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5814" l="10000" r="90000">
                          <a14:foregroundMark x1="56395" y1="22442" x2="67326" y2="432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69" t="14634" r="17750" b="5366"/>
            <a:stretch/>
          </p:blipFill>
          <p:spPr>
            <a:xfrm>
              <a:off x="3263506" y="1832580"/>
              <a:ext cx="1775021" cy="2026241"/>
            </a:xfrm>
            <a:prstGeom prst="round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5814" l="10000" r="90000">
                          <a14:foregroundMark x1="56395" y1="22442" x2="67326" y2="432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69" t="14634" r="17750" b="5366"/>
            <a:stretch/>
          </p:blipFill>
          <p:spPr>
            <a:xfrm>
              <a:off x="5160815" y="1865645"/>
              <a:ext cx="1782682" cy="2034986"/>
            </a:xfrm>
            <a:prstGeom prst="round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5814" l="10000" r="90000">
                          <a14:foregroundMark x1="56395" y1="22442" x2="67326" y2="432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69" t="14634" r="17750" b="5366"/>
            <a:stretch/>
          </p:blipFill>
          <p:spPr>
            <a:xfrm>
              <a:off x="7199864" y="2038784"/>
              <a:ext cx="1713892" cy="1956460"/>
            </a:xfrm>
            <a:prstGeom prst="round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5814" l="10000" r="90000">
                          <a14:foregroundMark x1="56395" y1="22442" x2="67326" y2="432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69" t="14634" r="17750" b="5366"/>
            <a:stretch/>
          </p:blipFill>
          <p:spPr>
            <a:xfrm>
              <a:off x="8962834" y="1967775"/>
              <a:ext cx="1738057" cy="1984045"/>
            </a:xfrm>
            <a:prstGeom prst="round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5814" l="10000" r="90000">
                          <a14:foregroundMark x1="56395" y1="22442" x2="67326" y2="432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69" t="14634" r="17750" b="5366"/>
            <a:stretch/>
          </p:blipFill>
          <p:spPr>
            <a:xfrm>
              <a:off x="8971400" y="4026336"/>
              <a:ext cx="1720924" cy="1964487"/>
            </a:xfrm>
            <a:prstGeom prst="round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5814" l="10000" r="90000">
                          <a14:foregroundMark x1="56395" y1="22442" x2="67326" y2="432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69" t="14634" r="17750" b="5366"/>
            <a:stretch/>
          </p:blipFill>
          <p:spPr>
            <a:xfrm>
              <a:off x="3091279" y="3836541"/>
              <a:ext cx="1904381" cy="2173909"/>
            </a:xfrm>
            <a:prstGeom prst="round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5814" l="10000" r="90000">
                          <a14:foregroundMark x1="56395" y1="22442" x2="67326" y2="432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69" t="14634" r="17750" b="5366"/>
            <a:stretch/>
          </p:blipFill>
          <p:spPr>
            <a:xfrm>
              <a:off x="5126634" y="3892808"/>
              <a:ext cx="1866740" cy="2130940"/>
            </a:xfrm>
            <a:prstGeom prst="round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5814" l="10000" r="90000">
                          <a14:foregroundMark x1="56395" y1="22442" x2="67326" y2="432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69" t="14634" r="17750" b="5366"/>
            <a:stretch/>
          </p:blipFill>
          <p:spPr>
            <a:xfrm>
              <a:off x="7103036" y="3927084"/>
              <a:ext cx="1825064" cy="2083366"/>
            </a:xfrm>
            <a:prstGeom prst="roundRect">
              <a:avLst/>
            </a:prstGeom>
          </p:spPr>
        </p:pic>
      </p:grpSp>
      <p:pic>
        <p:nvPicPr>
          <p:cNvPr id="1026" name="Picture 2" descr="Số 10">
            <a:extLst>
              <a:ext uri="{FF2B5EF4-FFF2-40B4-BE49-F238E27FC236}">
                <a16:creationId xmlns:a16="http://schemas.microsoft.com/office/drawing/2014/main" id="{673F2E3B-58B2-41E3-AA98-DA130A18A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281" y="-30292"/>
            <a:ext cx="1942751" cy="186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025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99"/>
    </mc:Choice>
    <mc:Fallback xmlns="">
      <p:transition spd="slow" advTm="21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635444-2D6A-4A1E-A086-DE22FE719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669" y="0"/>
            <a:ext cx="9549991" cy="68613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33868A-3E7F-416B-84D9-F51A3DC76CE6}"/>
              </a:ext>
            </a:extLst>
          </p:cNvPr>
          <p:cNvSpPr txBox="1"/>
          <p:nvPr/>
        </p:nvSpPr>
        <p:spPr>
          <a:xfrm>
            <a:off x="5150378" y="3305160"/>
            <a:ext cx="895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657F33-A7EA-4AFE-B3F1-2C7F58EC8F5C}"/>
              </a:ext>
            </a:extLst>
          </p:cNvPr>
          <p:cNvSpPr txBox="1"/>
          <p:nvPr/>
        </p:nvSpPr>
        <p:spPr>
          <a:xfrm>
            <a:off x="7480433" y="3255360"/>
            <a:ext cx="895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AACAF0-0F57-4198-B739-9D86FD11C82D}"/>
              </a:ext>
            </a:extLst>
          </p:cNvPr>
          <p:cNvSpPr txBox="1"/>
          <p:nvPr/>
        </p:nvSpPr>
        <p:spPr>
          <a:xfrm>
            <a:off x="3226067" y="5129846"/>
            <a:ext cx="895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8FDAFA-BD16-42AE-806E-5D9040329868}"/>
              </a:ext>
            </a:extLst>
          </p:cNvPr>
          <p:cNvSpPr txBox="1"/>
          <p:nvPr/>
        </p:nvSpPr>
        <p:spPr>
          <a:xfrm>
            <a:off x="9520989" y="5129845"/>
            <a:ext cx="895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8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ED19392-6C1B-422F-887B-06F1C22E78F2}"/>
              </a:ext>
            </a:extLst>
          </p:cNvPr>
          <p:cNvSpPr/>
          <p:nvPr/>
        </p:nvSpPr>
        <p:spPr>
          <a:xfrm>
            <a:off x="4561573" y="3773936"/>
            <a:ext cx="115503" cy="9625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5C04624-2245-4CE7-AF8B-0DA16087BAFE}"/>
              </a:ext>
            </a:extLst>
          </p:cNvPr>
          <p:cNvSpPr/>
          <p:nvPr/>
        </p:nvSpPr>
        <p:spPr>
          <a:xfrm>
            <a:off x="4837496" y="3773939"/>
            <a:ext cx="115503" cy="9625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843F3CF-0919-420E-9672-FF3FD960F62F}"/>
              </a:ext>
            </a:extLst>
          </p:cNvPr>
          <p:cNvSpPr/>
          <p:nvPr/>
        </p:nvSpPr>
        <p:spPr>
          <a:xfrm>
            <a:off x="5143098" y="3773938"/>
            <a:ext cx="115503" cy="9625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847B22-8576-42CA-9CAE-E0FCD39A353E}"/>
              </a:ext>
            </a:extLst>
          </p:cNvPr>
          <p:cNvSpPr/>
          <p:nvPr/>
        </p:nvSpPr>
        <p:spPr>
          <a:xfrm>
            <a:off x="5476772" y="3773936"/>
            <a:ext cx="115503" cy="9625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0C50C8-F8B1-4A80-B656-E383AA588BD2}"/>
              </a:ext>
            </a:extLst>
          </p:cNvPr>
          <p:cNvSpPr/>
          <p:nvPr/>
        </p:nvSpPr>
        <p:spPr>
          <a:xfrm>
            <a:off x="5777563" y="3773936"/>
            <a:ext cx="115503" cy="9625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E1F708E-ECCB-43E3-A5B1-E12D09B71660}"/>
              </a:ext>
            </a:extLst>
          </p:cNvPr>
          <p:cNvSpPr/>
          <p:nvPr/>
        </p:nvSpPr>
        <p:spPr>
          <a:xfrm>
            <a:off x="2770471" y="5591510"/>
            <a:ext cx="115503" cy="9625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19AE1BA-408B-470D-9847-4ACB44A111A3}"/>
              </a:ext>
            </a:extLst>
          </p:cNvPr>
          <p:cNvSpPr/>
          <p:nvPr/>
        </p:nvSpPr>
        <p:spPr>
          <a:xfrm>
            <a:off x="4560771" y="5591510"/>
            <a:ext cx="115503" cy="9625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4E7E88E-FEC0-49D1-BA92-810AE0E5575D}"/>
              </a:ext>
            </a:extLst>
          </p:cNvPr>
          <p:cNvSpPr/>
          <p:nvPr/>
        </p:nvSpPr>
        <p:spPr>
          <a:xfrm>
            <a:off x="4563177" y="5862622"/>
            <a:ext cx="115503" cy="9625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F517635-E42A-4B4F-82E7-742747E77286}"/>
              </a:ext>
            </a:extLst>
          </p:cNvPr>
          <p:cNvSpPr/>
          <p:nvPr/>
        </p:nvSpPr>
        <p:spPr>
          <a:xfrm>
            <a:off x="4839902" y="5595552"/>
            <a:ext cx="115503" cy="9625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3235444-DE62-4F15-9AE4-6CF6F07D9B57}"/>
              </a:ext>
            </a:extLst>
          </p:cNvPr>
          <p:cNvSpPr/>
          <p:nvPr/>
        </p:nvSpPr>
        <p:spPr>
          <a:xfrm>
            <a:off x="4837496" y="5862622"/>
            <a:ext cx="115503" cy="9625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BA3075F-6514-4843-BE5F-9F608B4E7AC4}"/>
              </a:ext>
            </a:extLst>
          </p:cNvPr>
          <p:cNvSpPr/>
          <p:nvPr/>
        </p:nvSpPr>
        <p:spPr>
          <a:xfrm>
            <a:off x="5135077" y="5591509"/>
            <a:ext cx="115503" cy="9625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C672FAC-C7CE-4436-A9CA-51E300D56927}"/>
              </a:ext>
            </a:extLst>
          </p:cNvPr>
          <p:cNvSpPr/>
          <p:nvPr/>
        </p:nvSpPr>
        <p:spPr>
          <a:xfrm>
            <a:off x="5462396" y="5591508"/>
            <a:ext cx="115503" cy="9625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288F239-C2AD-4B36-810F-615C4125895A}"/>
              </a:ext>
            </a:extLst>
          </p:cNvPr>
          <p:cNvSpPr/>
          <p:nvPr/>
        </p:nvSpPr>
        <p:spPr>
          <a:xfrm>
            <a:off x="5757571" y="5591508"/>
            <a:ext cx="115503" cy="9625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C55A117-04FF-428C-B148-3BF88826257E}"/>
              </a:ext>
            </a:extLst>
          </p:cNvPr>
          <p:cNvSpPr/>
          <p:nvPr/>
        </p:nvSpPr>
        <p:spPr>
          <a:xfrm>
            <a:off x="5146304" y="5852906"/>
            <a:ext cx="115503" cy="9625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68737ED-65DA-423F-93B9-EAEA8824A3D2}"/>
              </a:ext>
            </a:extLst>
          </p:cNvPr>
          <p:cNvSpPr/>
          <p:nvPr/>
        </p:nvSpPr>
        <p:spPr>
          <a:xfrm>
            <a:off x="5476771" y="5852906"/>
            <a:ext cx="115503" cy="9625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71E7FB9-4781-4429-8AAA-4812690E2302}"/>
              </a:ext>
            </a:extLst>
          </p:cNvPr>
          <p:cNvSpPr/>
          <p:nvPr/>
        </p:nvSpPr>
        <p:spPr>
          <a:xfrm>
            <a:off x="7047357" y="3777978"/>
            <a:ext cx="115503" cy="9625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334EA31-61B1-4226-B597-4B59AB29987B}"/>
              </a:ext>
            </a:extLst>
          </p:cNvPr>
          <p:cNvSpPr/>
          <p:nvPr/>
        </p:nvSpPr>
        <p:spPr>
          <a:xfrm>
            <a:off x="7369802" y="3773936"/>
            <a:ext cx="115503" cy="9625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5735F0E-4EED-4F6D-823E-9EAAB847F17C}"/>
              </a:ext>
            </a:extLst>
          </p:cNvPr>
          <p:cNvSpPr/>
          <p:nvPr/>
        </p:nvSpPr>
        <p:spPr>
          <a:xfrm>
            <a:off x="7680992" y="3759148"/>
            <a:ext cx="115503" cy="9625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415668B-B490-4F10-9D13-C328C1D04ABD}"/>
              </a:ext>
            </a:extLst>
          </p:cNvPr>
          <p:cNvSpPr/>
          <p:nvPr/>
        </p:nvSpPr>
        <p:spPr>
          <a:xfrm>
            <a:off x="7064943" y="5591508"/>
            <a:ext cx="115503" cy="9625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6CFA041-E9F2-44E8-AE75-1C08CF840658}"/>
              </a:ext>
            </a:extLst>
          </p:cNvPr>
          <p:cNvSpPr/>
          <p:nvPr/>
        </p:nvSpPr>
        <p:spPr>
          <a:xfrm>
            <a:off x="7363326" y="5591508"/>
            <a:ext cx="115503" cy="9625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551DC67-3EF8-4583-A033-24BB342D618F}"/>
              </a:ext>
            </a:extLst>
          </p:cNvPr>
          <p:cNvSpPr/>
          <p:nvPr/>
        </p:nvSpPr>
        <p:spPr>
          <a:xfrm>
            <a:off x="8856107" y="5591508"/>
            <a:ext cx="115503" cy="9625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638AB13-D717-46DA-9334-7EABF92F44AE}"/>
              </a:ext>
            </a:extLst>
          </p:cNvPr>
          <p:cNvSpPr/>
          <p:nvPr/>
        </p:nvSpPr>
        <p:spPr>
          <a:xfrm>
            <a:off x="8856107" y="5852906"/>
            <a:ext cx="115503" cy="9625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19FE71A-2EA1-4AEC-9BFF-9E07D4DC3BF1}"/>
              </a:ext>
            </a:extLst>
          </p:cNvPr>
          <p:cNvSpPr/>
          <p:nvPr/>
        </p:nvSpPr>
        <p:spPr>
          <a:xfrm>
            <a:off x="9158532" y="5601626"/>
            <a:ext cx="115503" cy="9625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D8483DA-0B62-4DE6-91C3-130F84ED05C3}"/>
              </a:ext>
            </a:extLst>
          </p:cNvPr>
          <p:cNvSpPr/>
          <p:nvPr/>
        </p:nvSpPr>
        <p:spPr>
          <a:xfrm>
            <a:off x="9457747" y="5601626"/>
            <a:ext cx="115503" cy="9625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CBC7BC7-6BF4-4910-B5FB-F1D461BDD3B8}"/>
              </a:ext>
            </a:extLst>
          </p:cNvPr>
          <p:cNvSpPr/>
          <p:nvPr/>
        </p:nvSpPr>
        <p:spPr>
          <a:xfrm>
            <a:off x="9727254" y="5602119"/>
            <a:ext cx="115503" cy="9625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DE3706E-E6E9-4C5E-801A-328DA08DE8BF}"/>
              </a:ext>
            </a:extLst>
          </p:cNvPr>
          <p:cNvSpPr/>
          <p:nvPr/>
        </p:nvSpPr>
        <p:spPr>
          <a:xfrm>
            <a:off x="10085731" y="5591911"/>
            <a:ext cx="115503" cy="9625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5833D2B-2E56-4B96-83FC-F5739477CD8A}"/>
              </a:ext>
            </a:extLst>
          </p:cNvPr>
          <p:cNvSpPr/>
          <p:nvPr/>
        </p:nvSpPr>
        <p:spPr>
          <a:xfrm>
            <a:off x="9152113" y="5862622"/>
            <a:ext cx="115503" cy="9625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9F294FA-9179-4513-9524-8D37FA9841AE}"/>
              </a:ext>
            </a:extLst>
          </p:cNvPr>
          <p:cNvSpPr/>
          <p:nvPr/>
        </p:nvSpPr>
        <p:spPr>
          <a:xfrm>
            <a:off x="9457747" y="5843282"/>
            <a:ext cx="115503" cy="9625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7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3" b="-239"/>
          <a:stretch/>
        </p:blipFill>
        <p:spPr>
          <a:xfrm>
            <a:off x="0" y="-1"/>
            <a:ext cx="12230100" cy="687432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8985829" y="2826807"/>
            <a:ext cx="1697154" cy="2227414"/>
            <a:chOff x="3867150" y="3543299"/>
            <a:chExt cx="1390650" cy="2000251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0000" l="10000" r="90000">
                          <a14:foregroundMark x1="40385" y1="20526" x2="49615" y2="52632"/>
                          <a14:foregroundMark x1="44615" y1="59474" x2="53846" y2="68947"/>
                          <a14:foregroundMark x1="51538" y1="36842" x2="48077" y2="44211"/>
                          <a14:foregroundMark x1="61358" y1="23349" x2="38173" y2="68277"/>
                          <a14:foregroundMark x1="52225" y1="70531" x2="46253" y2="73430"/>
                          <a14:foregroundMark x1="62998" y1="36554" x2="53279" y2="55072"/>
                          <a14:backgroundMark x1="28462" y1="37368" x2="31923" y2="80000"/>
                          <a14:backgroundMark x1="68077" y1="49474" x2="62692" y2="75789"/>
                          <a14:backgroundMark x1="30385" y1="84737" x2="72308" y2="76842"/>
                          <a14:backgroundMark x1="63462" y1="56316" x2="58077" y2="66316"/>
                          <a14:backgroundMark x1="40398" y1="74879" x2="20492" y2="74879"/>
                          <a14:backgroundMark x1="32319" y1="52818" x2="35012" y2="697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15" t="4110" r="32209" b="18422"/>
            <a:stretch/>
          </p:blipFill>
          <p:spPr>
            <a:xfrm flipH="1">
              <a:off x="3867150" y="3543299"/>
              <a:ext cx="1390650" cy="2000251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4333545" y="4858108"/>
              <a:ext cx="535399" cy="497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VNI-Avo" pitchFamily="2" charset="0"/>
                </a:rPr>
                <a:t>10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0571371" y="2582367"/>
            <a:ext cx="2153973" cy="2300366"/>
            <a:chOff x="3867150" y="3543299"/>
            <a:chExt cx="1390650" cy="2000251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0000" l="10000" r="90000">
                          <a14:foregroundMark x1="40385" y1="20526" x2="49615" y2="52632"/>
                          <a14:foregroundMark x1="44615" y1="59474" x2="53846" y2="68947"/>
                          <a14:foregroundMark x1="51538" y1="36842" x2="48077" y2="44211"/>
                          <a14:foregroundMark x1="61358" y1="23349" x2="38173" y2="68277"/>
                          <a14:foregroundMark x1="52225" y1="70531" x2="46253" y2="73430"/>
                          <a14:foregroundMark x1="62998" y1="36554" x2="53279" y2="55072"/>
                          <a14:backgroundMark x1="28462" y1="37368" x2="31923" y2="80000"/>
                          <a14:backgroundMark x1="68077" y1="49474" x2="62692" y2="75789"/>
                          <a14:backgroundMark x1="30385" y1="84737" x2="72308" y2="76842"/>
                          <a14:backgroundMark x1="63462" y1="56316" x2="58077" y2="66316"/>
                          <a14:backgroundMark x1="40398" y1="74879" x2="20492" y2="74879"/>
                          <a14:backgroundMark x1="32319" y1="52818" x2="35012" y2="697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15" t="4110" r="32209" b="18422"/>
            <a:stretch/>
          </p:blipFill>
          <p:spPr>
            <a:xfrm flipH="1">
              <a:off x="3867150" y="3543299"/>
              <a:ext cx="1390650" cy="2000251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4326775" y="4839456"/>
              <a:ext cx="62068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>
                  <a:latin typeface="VNI-Avo" pitchFamily="2" charset="0"/>
                </a:rPr>
                <a:t>10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546236" y="2582367"/>
            <a:ext cx="1762838" cy="2394641"/>
            <a:chOff x="3867150" y="3543299"/>
            <a:chExt cx="1390650" cy="2000251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0000" l="10000" r="90000">
                          <a14:foregroundMark x1="40385" y1="20526" x2="49615" y2="52632"/>
                          <a14:foregroundMark x1="44615" y1="59474" x2="53846" y2="68947"/>
                          <a14:foregroundMark x1="51538" y1="36842" x2="48077" y2="44211"/>
                          <a14:foregroundMark x1="61358" y1="23349" x2="38173" y2="68277"/>
                          <a14:foregroundMark x1="52225" y1="70531" x2="46253" y2="73430"/>
                          <a14:foregroundMark x1="62998" y1="36554" x2="53279" y2="55072"/>
                          <a14:backgroundMark x1="28462" y1="37368" x2="31923" y2="80000"/>
                          <a14:backgroundMark x1="68077" y1="49474" x2="62692" y2="75789"/>
                          <a14:backgroundMark x1="30385" y1="84737" x2="72308" y2="76842"/>
                          <a14:backgroundMark x1="63462" y1="56316" x2="58077" y2="66316"/>
                          <a14:backgroundMark x1="40398" y1="74879" x2="20492" y2="74879"/>
                          <a14:backgroundMark x1="32319" y1="52818" x2="35012" y2="697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15" t="4110" r="32209" b="18422"/>
            <a:stretch/>
          </p:blipFill>
          <p:spPr>
            <a:xfrm flipH="1">
              <a:off x="3867150" y="3543299"/>
              <a:ext cx="1390650" cy="2000251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326775" y="4839456"/>
              <a:ext cx="62068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>
                  <a:latin typeface="VNI-Avo" pitchFamily="2" charset="0"/>
                </a:rPr>
                <a:t>10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3056" l="0" r="992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9564" y="1643268"/>
            <a:ext cx="3451451" cy="407384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839436" y="3301398"/>
            <a:ext cx="1390650" cy="2000251"/>
            <a:chOff x="3867150" y="3543299"/>
            <a:chExt cx="1390650" cy="200025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0000" l="10000" r="90000">
                          <a14:foregroundMark x1="40385" y1="20526" x2="49615" y2="52632"/>
                          <a14:foregroundMark x1="44615" y1="59474" x2="53846" y2="68947"/>
                          <a14:foregroundMark x1="51538" y1="36842" x2="48077" y2="44211"/>
                          <a14:foregroundMark x1="61358" y1="23349" x2="38173" y2="68277"/>
                          <a14:foregroundMark x1="52225" y1="70531" x2="46253" y2="73430"/>
                          <a14:foregroundMark x1="62998" y1="36554" x2="53279" y2="55072"/>
                          <a14:foregroundMark x1="42037" y1="30435" x2="36066" y2="51047"/>
                          <a14:backgroundMark x1="28462" y1="37368" x2="31923" y2="80000"/>
                          <a14:backgroundMark x1="68077" y1="49474" x2="62692" y2="75789"/>
                          <a14:backgroundMark x1="30385" y1="84737" x2="72308" y2="76842"/>
                          <a14:backgroundMark x1="63462" y1="56316" x2="58077" y2="66316"/>
                          <a14:backgroundMark x1="40398" y1="74879" x2="20492" y2="74879"/>
                          <a14:backgroundMark x1="32319" y1="52818" x2="35012" y2="697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15" t="4110" r="32209" b="18422"/>
            <a:stretch/>
          </p:blipFill>
          <p:spPr>
            <a:xfrm flipH="1">
              <a:off x="3867150" y="3543299"/>
              <a:ext cx="1390650" cy="200025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269723" y="4823142"/>
              <a:ext cx="62068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>
                  <a:latin typeface="VNI-Avo" pitchFamily="2" charset="0"/>
                </a:rPr>
                <a:t>10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934890" y="2282280"/>
            <a:ext cx="2069252" cy="2676233"/>
            <a:chOff x="5343920" y="2446076"/>
            <a:chExt cx="2069252" cy="267623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3920" y="2446076"/>
              <a:ext cx="2069252" cy="2676233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6134360" y="3923441"/>
              <a:ext cx="40267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>
                  <a:latin typeface="VNI-Avo" pitchFamily="2" charset="0"/>
                </a:rPr>
                <a:t>5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209310" y="3595332"/>
            <a:ext cx="1945141" cy="1543125"/>
            <a:chOff x="6690624" y="4122889"/>
            <a:chExt cx="1945141" cy="154312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9857" r="89825">
                          <a14:backgroundMark x1="37043" y1="95391" x2="57234" y2="98798"/>
                          <a14:backgroundMark x1="58983" y1="96994" x2="64070" y2="96994"/>
                          <a14:backgroundMark x1="48490" y1="89579" x2="49603" y2="93587"/>
                          <a14:backgroundMark x1="61685" y1="89579" x2="64706" y2="909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0624" y="4122889"/>
              <a:ext cx="1945141" cy="1543125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7411226" y="4817625"/>
              <a:ext cx="40267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>
                  <a:latin typeface="VNI-Avo" pitchFamily="2" charset="0"/>
                </a:rPr>
                <a:t>7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637215" y="4275609"/>
            <a:ext cx="2069252" cy="2676233"/>
            <a:chOff x="5343920" y="2446076"/>
            <a:chExt cx="2069252" cy="267623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3920" y="2446076"/>
              <a:ext cx="2069252" cy="2676233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6134360" y="3923441"/>
              <a:ext cx="40267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>
                  <a:latin typeface="VNI-Avo" pitchFamily="2" charset="0"/>
                </a:rPr>
                <a:t>8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778784" y="4489798"/>
            <a:ext cx="1945141" cy="1543125"/>
            <a:chOff x="6690624" y="4122889"/>
            <a:chExt cx="1945141" cy="1543125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9857" r="89825">
                          <a14:backgroundMark x1="37043" y1="95391" x2="57234" y2="98798"/>
                          <a14:backgroundMark x1="58983" y1="96994" x2="64070" y2="96994"/>
                          <a14:backgroundMark x1="48490" y1="89579" x2="49603" y2="93587"/>
                          <a14:backgroundMark x1="61685" y1="89579" x2="64706" y2="909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0624" y="4122889"/>
              <a:ext cx="1945141" cy="1543125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7411226" y="4817625"/>
              <a:ext cx="40267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>
                  <a:latin typeface="VNI-Avo" pitchFamily="2" charset="0"/>
                </a:rPr>
                <a:t>9</a:t>
              </a:r>
            </a:p>
          </p:txBody>
        </p:sp>
      </p:grp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4640" b="100000" l="0" r="53000">
                        <a14:foregroundMark x1="43625" y1="91216" x2="48625" y2="99099"/>
                        <a14:foregroundMark x1="46125" y1="89865" x2="51375" y2="95721"/>
                        <a14:foregroundMark x1="49125" y1="88288" x2="53000" y2="96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616" r="50277"/>
          <a:stretch/>
        </p:blipFill>
        <p:spPr>
          <a:xfrm>
            <a:off x="8872" y="4379640"/>
            <a:ext cx="6074229" cy="2481943"/>
          </a:xfr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4640" b="100000" l="0" r="53000">
                        <a14:foregroundMark x1="43625" y1="91216" x2="48625" y2="99099"/>
                        <a14:foregroundMark x1="46125" y1="89865" x2="51375" y2="95721"/>
                        <a14:foregroundMark x1="49125" y1="88288" x2="53000" y2="96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616" r="50277"/>
          <a:stretch/>
        </p:blipFill>
        <p:spPr>
          <a:xfrm flipH="1">
            <a:off x="6052458" y="4366895"/>
            <a:ext cx="6139542" cy="24819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8734" y="24386"/>
            <a:ext cx="35702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nhac-chuong-tieng-ga-ma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156264" y="4581241"/>
            <a:ext cx="609600" cy="609600"/>
          </a:xfrm>
          <a:prstGeom prst="rect">
            <a:avLst/>
          </a:prstGeom>
        </p:spPr>
      </p:pic>
      <p:pic>
        <p:nvPicPr>
          <p:cNvPr id="7" name="dan ga trong san beat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013456" y="947716"/>
            <a:ext cx="609600" cy="609600"/>
          </a:xfrm>
          <a:prstGeom prst="rect">
            <a:avLst/>
          </a:prstGeom>
        </p:spPr>
      </p:pic>
      <p:pic>
        <p:nvPicPr>
          <p:cNvPr id="12" name="tieng ga con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013456" y="5607866"/>
            <a:ext cx="609600" cy="609600"/>
          </a:xfrm>
          <a:prstGeom prst="rect">
            <a:avLst/>
          </a:prstGeom>
        </p:spPr>
      </p:pic>
      <p:pic>
        <p:nvPicPr>
          <p:cNvPr id="52" name="tieng ga con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861056" y="5760266"/>
            <a:ext cx="609600" cy="609600"/>
          </a:xfrm>
          <a:prstGeom prst="rect">
            <a:avLst/>
          </a:prstGeom>
        </p:spPr>
      </p:pic>
      <p:pic>
        <p:nvPicPr>
          <p:cNvPr id="53" name="tieng ga con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2004056" y="5589677"/>
            <a:ext cx="609600" cy="609600"/>
          </a:xfrm>
          <a:prstGeom prst="rect">
            <a:avLst/>
          </a:prstGeom>
        </p:spPr>
      </p:pic>
      <p:pic>
        <p:nvPicPr>
          <p:cNvPr id="54" name="tieng ga con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3147056" y="5419088"/>
            <a:ext cx="609600" cy="609600"/>
          </a:xfrm>
          <a:prstGeom prst="rect">
            <a:avLst/>
          </a:prstGeom>
        </p:spPr>
      </p:pic>
      <p:pic>
        <p:nvPicPr>
          <p:cNvPr id="51" name="Content Placeholder 3">
            <a:extLst>
              <a:ext uri="{FF2B5EF4-FFF2-40B4-BE49-F238E27FC236}">
                <a16:creationId xmlns:a16="http://schemas.microsoft.com/office/drawing/2014/main" id="{01757D84-4A0C-4EFF-9449-F03EB104C23A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3" t="4006" r="2275" b="4671"/>
          <a:stretch/>
        </p:blipFill>
        <p:spPr>
          <a:xfrm>
            <a:off x="-22856" y="-12875"/>
            <a:ext cx="12397654" cy="68580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EEC8DA95-D9DE-4FFD-A3A7-F30C8B381313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18"/>
          <a:stretch/>
        </p:blipFill>
        <p:spPr>
          <a:xfrm>
            <a:off x="21484" y="-22342"/>
            <a:ext cx="12302363" cy="6958361"/>
          </a:xfrm>
          <a:prstGeom prst="rect">
            <a:avLst/>
          </a:prstGeom>
        </p:spPr>
      </p:pic>
      <p:sp>
        <p:nvSpPr>
          <p:cNvPr id="56" name="矩形 6">
            <a:extLst>
              <a:ext uri="{FF2B5EF4-FFF2-40B4-BE49-F238E27FC236}">
                <a16:creationId xmlns:a16="http://schemas.microsoft.com/office/drawing/2014/main" id="{4CA770FB-03A8-4973-AEEC-5A1092A5188C}"/>
              </a:ext>
            </a:extLst>
          </p:cNvPr>
          <p:cNvSpPr/>
          <p:nvPr/>
        </p:nvSpPr>
        <p:spPr>
          <a:xfrm>
            <a:off x="2564652" y="2338485"/>
            <a:ext cx="7438571" cy="2192583"/>
          </a:xfrm>
          <a:prstGeom prst="rect">
            <a:avLst/>
          </a:prstGeom>
          <a:noFill/>
        </p:spPr>
        <p:txBody>
          <a:bodyPr wrap="none" lIns="113980" tIns="56989" rIns="113980" bIns="5698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1139829"/>
            <a:r>
              <a:rPr lang="en-US" altLang="zh-CN" sz="6750" b="1" spc="64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CHÀO</a:t>
            </a:r>
            <a:r>
              <a:rPr lang="en-US" altLang="zh-CN" sz="6750" b="1" spc="64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 </a:t>
            </a:r>
            <a:r>
              <a:rPr lang="en-US" altLang="zh-CN" sz="6750" b="1" spc="64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TẠM</a:t>
            </a:r>
            <a:r>
              <a:rPr lang="en-US" altLang="zh-CN" sz="6750" b="1" spc="64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 </a:t>
            </a:r>
            <a:r>
              <a:rPr lang="en-US" altLang="zh-CN" sz="6750" b="1" spc="64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BIỆT</a:t>
            </a:r>
            <a:endParaRPr lang="en-US" altLang="zh-CN" sz="6750" b="1" spc="64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ea typeface="汉仪粗宋简" pitchFamily="49" charset="-122"/>
              <a:cs typeface="Times New Roman" pitchFamily="18" charset="0"/>
            </a:endParaRPr>
          </a:p>
          <a:p>
            <a:pPr algn="ctr" defTabSz="1139829"/>
            <a:r>
              <a:rPr lang="en-US" altLang="zh-CN" sz="6750" b="1" spc="64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 </a:t>
            </a:r>
            <a:r>
              <a:rPr lang="en-US" altLang="zh-CN" sz="6750" b="1" spc="64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CÁC</a:t>
            </a:r>
            <a:r>
              <a:rPr lang="en-US" altLang="zh-CN" sz="6750" b="1" spc="64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 </a:t>
            </a:r>
            <a:r>
              <a:rPr lang="vi-VN" altLang="zh-CN" sz="6750" b="1" spc="64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EM</a:t>
            </a:r>
            <a:endParaRPr lang="zh-CN" altLang="en-US" sz="6750" b="1" spc="64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ea typeface="汉仪粗宋简" pitchFamily="49" charset="-122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654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528"/>
    </mc:Choice>
    <mc:Fallback xmlns="">
      <p:transition spd="slow" advTm="114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0.00104 0.02709 L -4.375E-6 -3.33333E-6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366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07407E-6 L 0.28268 -0.0122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1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9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3.95833E-6 -4.81481E-6 L -0.4401 0.01158 " pathEditMode="relative" rAng="0" ptsTypes="AA">
                                      <p:cBhvr>
                                        <p:cTn id="55" dur="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05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97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3.54167E-6 2.59259E-6 L -0.60195 0.05625 " pathEditMode="relative" rAng="0" ptsTypes="AA">
                                      <p:cBhvr>
                                        <p:cTn id="68" dur="119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04" y="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97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-0.872 -0.02547 " pathEditMode="relative" rAng="0" ptsTypes="AA">
                                      <p:cBhvr>
                                        <p:cTn id="81" dur="1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07" y="-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297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-1.04349 -0.01759 " pathEditMode="relative" rAng="0" ptsTypes="AA">
                                      <p:cBhvr>
                                        <p:cTn id="94" dur="1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74" y="-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6061">
                <p:cTn id="95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6061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9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8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99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00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3" grpId="0"/>
      <p:bldP spid="56" grpId="0"/>
    </p:bldLst>
  </p:timing>
  <p:extLst>
    <p:ext uri="{E180D4A7-C9FB-4DFB-919C-405C955672EB}">
      <p14:showEvtLst xmlns:p14="http://schemas.microsoft.com/office/powerpoint/2010/main">
        <p14:playEvt time="144" objId="7"/>
        <p14:playEvt time="23303" objId="4"/>
        <p14:playEvt time="25453" objId="4"/>
        <p14:stopEvt time="27502" objId="4"/>
        <p14:playEvt time="55050" objId="12"/>
        <p14:triggerEvt type="onClick" time="55050" objId="15"/>
        <p14:playEvt time="56795" objId="52"/>
        <p14:triggerEvt type="onClick" time="56795" objId="31"/>
        <p14:playEvt time="58129" objId="12"/>
        <p14:playEvt time="58668" objId="53"/>
        <p14:triggerEvt type="onClick" time="58668" objId="35"/>
        <p14:playEvt time="59863" objId="52"/>
        <p14:playEvt time="60257" objId="54"/>
        <p14:triggerEvt type="onClick" time="60257" objId="48"/>
        <p14:stopEvt time="61145" objId="12"/>
        <p14:playEvt time="61745" objId="53"/>
        <p14:stopEvt time="62878" objId="52"/>
        <p14:playEvt time="63328" objId="54"/>
        <p14:stopEvt time="64728" objId="53"/>
        <p14:stopEvt time="66344" objId="54"/>
        <p14:stopEvt time="108919" objId="7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43663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6522"/>
            <a:ext cx="4211706" cy="1338068"/>
          </a:xfrm>
          <a:prstGeom prst="rect">
            <a:avLst/>
          </a:prstGeom>
        </p:spPr>
      </p:pic>
      <p:pic>
        <p:nvPicPr>
          <p:cNvPr id="2052" name="Picture 4" descr="Ordinal number 10 for teaching children counting Vector 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1" b="94352" l="0" r="99800">
                        <a14:foregroundMark x1="2800" y1="28333" x2="4700" y2="27315"/>
                        <a14:foregroundMark x1="8900" y1="75833" x2="8900" y2="75833"/>
                        <a14:foregroundMark x1="9600" y1="73241" x2="10300" y2="75370"/>
                        <a14:foregroundMark x1="37600" y1="80370" x2="37600" y2="80370"/>
                        <a14:foregroundMark x1="42000" y1="79722" x2="37300" y2="79259"/>
                        <a14:foregroundMark x1="35700" y1="80556" x2="37600" y2="80556"/>
                        <a14:foregroundMark x1="47800" y1="82963" x2="51500" y2="84074"/>
                        <a14:foregroundMark x1="87000" y1="76296" x2="88100" y2="76944"/>
                        <a14:foregroundMark x1="69700" y1="36574" x2="69700" y2="36574"/>
                        <a14:foregroundMark x1="70900" y1="35926" x2="70900" y2="35926"/>
                        <a14:foregroundMark x1="58500" y1="35926" x2="58500" y2="35926"/>
                        <a14:foregroundMark x1="25400" y1="24074" x2="25400" y2="24074"/>
                        <a14:foregroundMark x1="58800" y1="37407" x2="58800" y2="3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32" r="1165" b="14885"/>
          <a:stretch/>
        </p:blipFill>
        <p:spPr bwMode="auto">
          <a:xfrm>
            <a:off x="1035170" y="155276"/>
            <a:ext cx="9506309" cy="574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568" y="2528454"/>
            <a:ext cx="4211706" cy="133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82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531"/>
    </mc:Choice>
    <mc:Fallback xmlns="">
      <p:transition advTm="353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Bé học đếm từ 110 Bài hát học số đếm Counting 110 Nhạc thiếu nhi hay nhất_1080p(2)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91AFE010-7718-40DC-9A28-AAE0C8DC96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5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4"/>
    </mc:Choice>
    <mc:Fallback xmlns="">
      <p:transition spd="slow" advTm="7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962" objId="2"/>
        <p14:triggerEvt type="onClick" time="962" objId="2"/>
        <p14:stopEvt time="7011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109728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vi-VN" sz="3600" b="1" dirty="0">
                <a:solidFill>
                  <a:srgbClr val="FF0000"/>
                </a:solidFill>
                <a:latin typeface="+mj-lt"/>
              </a:rPr>
              <a:t> </a:t>
            </a:r>
          </a:p>
          <a:p>
            <a:pPr marL="0" indent="0" algn="ctr">
              <a:buNone/>
            </a:pP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716" y="2653861"/>
            <a:ext cx="14407442" cy="42659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04072" y="2825026"/>
            <a:ext cx="8939800" cy="1327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3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43719" y="1702151"/>
            <a:ext cx="8939800" cy="1327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002060"/>
                </a:solidFill>
                <a:latin typeface="VNI-Avo" pitchFamily="2" charset="0"/>
              </a:rPr>
              <a:t>Toaùn</a:t>
            </a:r>
            <a:endParaRPr lang="en-US" sz="48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5250233" y="2653861"/>
            <a:ext cx="13267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743565" y="2825026"/>
            <a:ext cx="314841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VNI-Avo" pitchFamily="2" charset="0"/>
              </a:rPr>
              <a:t>  </a:t>
            </a:r>
            <a:r>
              <a:rPr lang="vi-VN" sz="4800" b="1" dirty="0">
                <a:solidFill>
                  <a:srgbClr val="FF0000"/>
                </a:solidFill>
                <a:latin typeface="VNI-Avo" pitchFamily="2" charset="0"/>
              </a:rPr>
              <a:t>S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oá</a:t>
            </a:r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 10</a:t>
            </a:r>
            <a:endParaRPr lang="vi-VN" sz="4800" b="1" dirty="0">
              <a:solidFill>
                <a:srgbClr val="FF0000"/>
              </a:solidFill>
              <a:latin typeface="VNI-Avo" pitchFamily="2" charset="0"/>
            </a:endParaRPr>
          </a:p>
          <a:p>
            <a:r>
              <a:rPr lang="vi-VN" sz="4800" b="1" dirty="0">
                <a:latin typeface="VNI-Avo" pitchFamily="2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VNI-Avo" pitchFamily="2" charset="0"/>
              </a:rPr>
              <a:t>( Tieát 1 )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  <a:p>
            <a:endParaRPr lang="en-US" dirty="0"/>
          </a:p>
        </p:txBody>
      </p:sp>
      <p:pic>
        <p:nvPicPr>
          <p:cNvPr id="16" name="Picture 2" descr="Clip nghệ thuật số - hình mẫu số 10 png tải về - Miễn phí trong suốt Khu  Vực png Tải về.">
            <a:extLst>
              <a:ext uri="{FF2B5EF4-FFF2-40B4-BE49-F238E27FC236}">
                <a16:creationId xmlns:a16="http://schemas.microsoft.com/office/drawing/2014/main" id="{20429149-C794-4E69-9DF3-1BA5BDCF4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481" y="2636408"/>
            <a:ext cx="2423463" cy="203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CB32481-1D79-4E0E-9A8B-65637D9BBDEC}"/>
              </a:ext>
            </a:extLst>
          </p:cNvPr>
          <p:cNvSpPr/>
          <p:nvPr/>
        </p:nvSpPr>
        <p:spPr>
          <a:xfrm>
            <a:off x="98474" y="392702"/>
            <a:ext cx="12093525" cy="1327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+mj-lt"/>
              </a:rPr>
              <a:t>PHÒNG GIÁO DỤC VÀ ĐÀO TẠO HUYỆN HÓC MÔN</a:t>
            </a:r>
          </a:p>
          <a:p>
            <a:pPr algn="ctr"/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DƯƠNG CÔNG KHI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881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25"/>
    </mc:Choice>
    <mc:Fallback xmlns="">
      <p:transition spd="slow" advTm="49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" r="25196"/>
          <a:stretch/>
        </p:blipFill>
        <p:spPr>
          <a:xfrm>
            <a:off x="32829" y="2"/>
            <a:ext cx="9458019" cy="6857998"/>
          </a:xfrm>
          <a:prstGeom prst="rect">
            <a:avLst/>
          </a:prstGeom>
        </p:spPr>
      </p:pic>
      <p:pic>
        <p:nvPicPr>
          <p:cNvPr id="75" name="Content Placeholder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7" t="46360" r="80590" b="25360"/>
          <a:stretch/>
        </p:blipFill>
        <p:spPr>
          <a:xfrm>
            <a:off x="841054" y="3279624"/>
            <a:ext cx="1280160" cy="1264919"/>
          </a:xfrm>
          <a:prstGeom prst="rect">
            <a:avLst/>
          </a:prstGeom>
        </p:spPr>
      </p:pic>
      <p:pic>
        <p:nvPicPr>
          <p:cNvPr id="7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3" t="46360" r="54644" b="25360"/>
          <a:stretch/>
        </p:blipFill>
        <p:spPr>
          <a:xfrm>
            <a:off x="4241214" y="3330128"/>
            <a:ext cx="1264920" cy="1264920"/>
          </a:xfrm>
        </p:spPr>
      </p:pic>
      <p:pic>
        <p:nvPicPr>
          <p:cNvPr id="77" name="Content Placeholder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7" t="46360" r="29660" b="25360"/>
          <a:stretch/>
        </p:blipFill>
        <p:spPr>
          <a:xfrm>
            <a:off x="7410562" y="3301956"/>
            <a:ext cx="1280160" cy="1264920"/>
          </a:xfrm>
          <a:prstGeom prst="rect">
            <a:avLst/>
          </a:prstGeom>
        </p:spPr>
      </p:pic>
      <p:sp>
        <p:nvSpPr>
          <p:cNvPr id="78" name="Rectangle 77"/>
          <p:cNvSpPr/>
          <p:nvPr/>
        </p:nvSpPr>
        <p:spPr>
          <a:xfrm>
            <a:off x="1194424" y="4739101"/>
            <a:ext cx="573420" cy="75578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0" b="1" dirty="0">
                <a:solidFill>
                  <a:srgbClr val="FF0000"/>
                </a:solidFill>
                <a:latin typeface="VNI-Avo" pitchFamily="2" charset="0"/>
              </a:rPr>
              <a:t>7</a:t>
            </a:r>
          </a:p>
        </p:txBody>
      </p:sp>
      <p:sp>
        <p:nvSpPr>
          <p:cNvPr id="79" name="Rectangle 78"/>
          <p:cNvSpPr/>
          <p:nvPr/>
        </p:nvSpPr>
        <p:spPr>
          <a:xfrm>
            <a:off x="4559515" y="4739101"/>
            <a:ext cx="573420" cy="75578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0" b="1" dirty="0">
                <a:solidFill>
                  <a:srgbClr val="FF0000"/>
                </a:solidFill>
                <a:latin typeface="VNI-Avo" pitchFamily="2" charset="0"/>
              </a:rPr>
              <a:t>8</a:t>
            </a:r>
          </a:p>
        </p:txBody>
      </p:sp>
      <p:sp>
        <p:nvSpPr>
          <p:cNvPr id="80" name="Rectangle 79"/>
          <p:cNvSpPr/>
          <p:nvPr/>
        </p:nvSpPr>
        <p:spPr>
          <a:xfrm>
            <a:off x="7837622" y="4739101"/>
            <a:ext cx="573420" cy="75578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0" b="1" dirty="0">
                <a:solidFill>
                  <a:srgbClr val="FF0000"/>
                </a:solidFill>
                <a:latin typeface="VNI-Avo" pitchFamily="2" charset="0"/>
              </a:rPr>
              <a:t>9</a:t>
            </a: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" r="25196"/>
          <a:stretch/>
        </p:blipFill>
        <p:spPr>
          <a:xfrm>
            <a:off x="9490848" y="2"/>
            <a:ext cx="8934008" cy="6857998"/>
          </a:xfrm>
          <a:prstGeom prst="rect">
            <a:avLst/>
          </a:prstGeom>
        </p:spPr>
      </p:pic>
      <p:pic>
        <p:nvPicPr>
          <p:cNvPr id="98" name="Content Placeholder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10" t="46701" r="5637" b="25019"/>
          <a:stretch/>
        </p:blipFill>
        <p:spPr>
          <a:xfrm>
            <a:off x="10246796" y="3329120"/>
            <a:ext cx="1392399" cy="1210592"/>
          </a:xfrm>
          <a:prstGeom prst="rect">
            <a:avLst/>
          </a:prstGeom>
        </p:spPr>
      </p:pic>
      <p:sp>
        <p:nvSpPr>
          <p:cNvPr id="100" name="Rectangle 99"/>
          <p:cNvSpPr/>
          <p:nvPr/>
        </p:nvSpPr>
        <p:spPr>
          <a:xfrm>
            <a:off x="10543792" y="4739101"/>
            <a:ext cx="881029" cy="88859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0" b="1" dirty="0">
                <a:solidFill>
                  <a:srgbClr val="FF0000"/>
                </a:solidFill>
                <a:latin typeface="VNI-Avo" pitchFamily="2" charset="0"/>
              </a:rPr>
              <a:t>10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06348" y="118802"/>
            <a:ext cx="2832405" cy="2991174"/>
            <a:chOff x="221285" y="437540"/>
            <a:chExt cx="2832405" cy="2991174"/>
          </a:xfrm>
        </p:grpSpPr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077" b="97308" l="0" r="97231">
                          <a14:foregroundMark x1="22872" y1="15385" x2="18256" y2="22308"/>
                          <a14:foregroundMark x1="35179" y1="14231" x2="24923" y2="234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062" y="437540"/>
              <a:ext cx="1811966" cy="2304647"/>
            </a:xfrm>
            <a:prstGeom prst="rect">
              <a:avLst/>
            </a:prstGeom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2115" b="97797" l="0" r="979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271" r="3711"/>
            <a:stretch/>
          </p:blipFill>
          <p:spPr>
            <a:xfrm>
              <a:off x="259452" y="2213956"/>
              <a:ext cx="2776527" cy="907346"/>
            </a:xfrm>
            <a:prstGeom prst="rect">
              <a:avLst/>
            </a:prstGeom>
          </p:spPr>
        </p:pic>
        <p:pic>
          <p:nvPicPr>
            <p:cNvPr id="105" name="Picture 10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2115" b="97797" l="0" r="979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271" r="3711"/>
            <a:stretch/>
          </p:blipFill>
          <p:spPr>
            <a:xfrm flipV="1">
              <a:off x="277163" y="2170439"/>
              <a:ext cx="2776527" cy="907347"/>
            </a:xfrm>
            <a:prstGeom prst="rect">
              <a:avLst/>
            </a:prstGeom>
          </p:spPr>
        </p:pic>
        <p:pic>
          <p:nvPicPr>
            <p:cNvPr id="106" name="Picture 10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2115" b="97797" l="0" r="979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271" r="3711"/>
            <a:stretch/>
          </p:blipFill>
          <p:spPr>
            <a:xfrm>
              <a:off x="221285" y="2521368"/>
              <a:ext cx="2776527" cy="907346"/>
            </a:xfrm>
            <a:prstGeom prst="rect">
              <a:avLst/>
            </a:prstGeom>
          </p:spPr>
        </p:pic>
      </p:grpSp>
      <p:pic>
        <p:nvPicPr>
          <p:cNvPr id="113" name="Picture 11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6444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5920">
            <a:off x="577066" y="1874480"/>
            <a:ext cx="727608" cy="727608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6444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9824">
            <a:off x="961636" y="1859869"/>
            <a:ext cx="727608" cy="727608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6444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6956">
            <a:off x="1346149" y="1821626"/>
            <a:ext cx="727608" cy="727608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6444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1189">
            <a:off x="1746422" y="1800807"/>
            <a:ext cx="727608" cy="727608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6444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11">
            <a:off x="2140437" y="1792280"/>
            <a:ext cx="727608" cy="727608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6444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6800">
            <a:off x="1679245" y="2155096"/>
            <a:ext cx="727608" cy="727608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6444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323">
            <a:off x="2119498" y="2105479"/>
            <a:ext cx="727608" cy="727608"/>
          </a:xfrm>
          <a:prstGeom prst="rect">
            <a:avLst/>
          </a:prstGeom>
        </p:spPr>
      </p:pic>
      <p:grpSp>
        <p:nvGrpSpPr>
          <p:cNvPr id="116" name="Group 115"/>
          <p:cNvGrpSpPr/>
          <p:nvPr/>
        </p:nvGrpSpPr>
        <p:grpSpPr>
          <a:xfrm>
            <a:off x="3448253" y="72642"/>
            <a:ext cx="2758440" cy="3053900"/>
            <a:chOff x="742925" y="163840"/>
            <a:chExt cx="2758440" cy="3053900"/>
          </a:xfrm>
        </p:grpSpPr>
        <p:grpSp>
          <p:nvGrpSpPr>
            <p:cNvPr id="117" name="Group 116"/>
            <p:cNvGrpSpPr/>
            <p:nvPr/>
          </p:nvGrpSpPr>
          <p:grpSpPr>
            <a:xfrm>
              <a:off x="742925" y="1936758"/>
              <a:ext cx="2758440" cy="1280982"/>
              <a:chOff x="3103368" y="3385133"/>
              <a:chExt cx="4198769" cy="2191580"/>
            </a:xfrm>
          </p:grpSpPr>
          <p:pic>
            <p:nvPicPr>
              <p:cNvPr id="126" name="Picture 125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115" b="97797" l="0" r="979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271" r="3711"/>
              <a:stretch/>
            </p:blipFill>
            <p:spPr>
              <a:xfrm>
                <a:off x="3233997" y="4010296"/>
                <a:ext cx="4068140" cy="1566417"/>
              </a:xfrm>
              <a:prstGeom prst="rect">
                <a:avLst/>
              </a:prstGeom>
            </p:spPr>
          </p:pic>
          <p:pic>
            <p:nvPicPr>
              <p:cNvPr id="127" name="Picture 126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115" b="97797" l="0" r="979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271" r="3711"/>
              <a:stretch/>
            </p:blipFill>
            <p:spPr>
              <a:xfrm>
                <a:off x="3233997" y="3385134"/>
                <a:ext cx="4068140" cy="1566417"/>
              </a:xfrm>
              <a:prstGeom prst="rect">
                <a:avLst/>
              </a:prstGeom>
            </p:spPr>
          </p:pic>
          <p:pic>
            <p:nvPicPr>
              <p:cNvPr id="128" name="Picture 127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115" b="97797" l="0" r="979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271" r="3711"/>
              <a:stretch/>
            </p:blipFill>
            <p:spPr>
              <a:xfrm flipV="1">
                <a:off x="3103368" y="3385133"/>
                <a:ext cx="4068140" cy="1566417"/>
              </a:xfrm>
              <a:prstGeom prst="rect">
                <a:avLst/>
              </a:prstGeom>
            </p:spPr>
          </p:pic>
        </p:grpSp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077" b="97308" l="0" r="97231">
                          <a14:foregroundMark x1="22872" y1="15385" x2="18256" y2="22308"/>
                          <a14:foregroundMark x1="35179" y1="14231" x2="24923" y2="234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7547" y="163840"/>
              <a:ext cx="1744157" cy="2325543"/>
            </a:xfrm>
            <a:prstGeom prst="rect">
              <a:avLst/>
            </a:prstGeom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6444" l="9778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75920">
              <a:off x="999695" y="1782777"/>
              <a:ext cx="727608" cy="727608"/>
            </a:xfrm>
            <a:prstGeom prst="rect">
              <a:avLst/>
            </a:prstGeom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6444" l="9778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29824">
              <a:off x="1296557" y="1920165"/>
              <a:ext cx="727608" cy="727608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6444" l="9778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6956">
              <a:off x="1680180" y="1944057"/>
              <a:ext cx="727608" cy="727608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6444" l="9778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61189">
              <a:off x="2063803" y="1967949"/>
              <a:ext cx="727608" cy="727608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6444" l="9778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811">
              <a:off x="2474917" y="1884316"/>
              <a:ext cx="727608" cy="727608"/>
            </a:xfrm>
            <a:prstGeom prst="rect">
              <a:avLst/>
            </a:prstGeom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6444" l="9778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23794">
              <a:off x="2024600" y="2386518"/>
              <a:ext cx="727608" cy="727608"/>
            </a:xfrm>
            <a:prstGeom prst="rect">
              <a:avLst/>
            </a:prstGeom>
          </p:spPr>
        </p:pic>
        <p:pic>
          <p:nvPicPr>
            <p:cNvPr id="125" name="Picture 124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6444" l="9778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7262">
              <a:off x="2367304" y="2333168"/>
              <a:ext cx="727608" cy="727608"/>
            </a:xfrm>
            <a:prstGeom prst="rect">
              <a:avLst/>
            </a:prstGeom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6444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011" y="2311817"/>
            <a:ext cx="727608" cy="727608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9521257" y="143942"/>
            <a:ext cx="2758440" cy="2966034"/>
            <a:chOff x="8473077" y="235974"/>
            <a:chExt cx="2758440" cy="2966034"/>
          </a:xfrm>
        </p:grpSpPr>
        <p:grpSp>
          <p:nvGrpSpPr>
            <p:cNvPr id="73" name="Group 72"/>
            <p:cNvGrpSpPr/>
            <p:nvPr/>
          </p:nvGrpSpPr>
          <p:grpSpPr>
            <a:xfrm>
              <a:off x="8473077" y="1921026"/>
              <a:ext cx="2758440" cy="1280982"/>
              <a:chOff x="3103368" y="3385133"/>
              <a:chExt cx="4198769" cy="2191580"/>
            </a:xfrm>
          </p:grpSpPr>
          <p:pic>
            <p:nvPicPr>
              <p:cNvPr id="134" name="Picture 133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115" b="97797" l="0" r="979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271" r="3711"/>
              <a:stretch/>
            </p:blipFill>
            <p:spPr>
              <a:xfrm>
                <a:off x="3233997" y="4010296"/>
                <a:ext cx="4068140" cy="1566417"/>
              </a:xfrm>
              <a:prstGeom prst="rect">
                <a:avLst/>
              </a:prstGeom>
            </p:spPr>
          </p:pic>
          <p:pic>
            <p:nvPicPr>
              <p:cNvPr id="135" name="Picture 134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115" b="97797" l="0" r="979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271" r="3711"/>
              <a:stretch/>
            </p:blipFill>
            <p:spPr>
              <a:xfrm>
                <a:off x="3233997" y="3385134"/>
                <a:ext cx="4068140" cy="1566417"/>
              </a:xfrm>
              <a:prstGeom prst="rect">
                <a:avLst/>
              </a:prstGeom>
            </p:spPr>
          </p:pic>
          <p:pic>
            <p:nvPicPr>
              <p:cNvPr id="136" name="Picture 135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115" b="97797" l="0" r="979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271" r="3711"/>
              <a:stretch/>
            </p:blipFill>
            <p:spPr>
              <a:xfrm flipV="1">
                <a:off x="3103368" y="3385133"/>
                <a:ext cx="4068140" cy="1566417"/>
              </a:xfrm>
              <a:prstGeom prst="rect">
                <a:avLst/>
              </a:prstGeom>
            </p:spPr>
          </p:pic>
        </p:grpSp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077" b="97308" l="0" r="97231">
                          <a14:foregroundMark x1="22872" y1="15385" x2="18256" y2="22308"/>
                          <a14:foregroundMark x1="35179" y1="14231" x2="24923" y2="234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3652" y="235974"/>
              <a:ext cx="1744157" cy="2325543"/>
            </a:xfrm>
            <a:prstGeom prst="rect">
              <a:avLst/>
            </a:prstGeom>
          </p:spPr>
        </p:pic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6444" l="9778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75920">
              <a:off x="8729847" y="1767045"/>
              <a:ext cx="727608" cy="727608"/>
            </a:xfrm>
            <a:prstGeom prst="rect">
              <a:avLst/>
            </a:prstGeom>
          </p:spPr>
        </p:pic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6444" l="9778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29824">
              <a:off x="9026709" y="1904433"/>
              <a:ext cx="727608" cy="727608"/>
            </a:xfrm>
            <a:prstGeom prst="rect">
              <a:avLst/>
            </a:prstGeom>
          </p:spPr>
        </p:pic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6444" l="9778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6956">
              <a:off x="9410332" y="1928325"/>
              <a:ext cx="727608" cy="727608"/>
            </a:xfrm>
            <a:prstGeom prst="rect">
              <a:avLst/>
            </a:prstGeom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6444" l="9778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61189">
              <a:off x="9793955" y="1952217"/>
              <a:ext cx="727608" cy="727608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6444" l="9778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811">
              <a:off x="10205069" y="1868584"/>
              <a:ext cx="727608" cy="727608"/>
            </a:xfrm>
            <a:prstGeom prst="rect">
              <a:avLst/>
            </a:prstGeom>
          </p:spPr>
        </p:pic>
        <p:pic>
          <p:nvPicPr>
            <p:cNvPr id="130" name="Picture 129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6444" l="9778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23794">
              <a:off x="9183559" y="2311783"/>
              <a:ext cx="727608" cy="727608"/>
            </a:xfrm>
            <a:prstGeom prst="rect">
              <a:avLst/>
            </a:prstGeom>
          </p:spPr>
        </p:pic>
        <p:pic>
          <p:nvPicPr>
            <p:cNvPr id="131" name="Picture 130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6444" l="9778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1767" y="2329365"/>
              <a:ext cx="727608" cy="727608"/>
            </a:xfrm>
            <a:prstGeom prst="rect">
              <a:avLst/>
            </a:prstGeom>
          </p:spPr>
        </p:pic>
        <p:pic>
          <p:nvPicPr>
            <p:cNvPr id="132" name="Picture 131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6444" l="9778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16800">
              <a:off x="10027468" y="2319257"/>
              <a:ext cx="727608" cy="727608"/>
            </a:xfrm>
            <a:prstGeom prst="rect">
              <a:avLst/>
            </a:prstGeom>
          </p:spPr>
        </p:pic>
        <p:pic>
          <p:nvPicPr>
            <p:cNvPr id="133" name="Picture 132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6444" l="9778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7323">
              <a:off x="10391903" y="2291258"/>
              <a:ext cx="727608" cy="727608"/>
            </a:xfrm>
            <a:prstGeom prst="rect">
              <a:avLst/>
            </a:prstGeom>
          </p:spPr>
        </p:pic>
      </p:grpSp>
      <p:grpSp>
        <p:nvGrpSpPr>
          <p:cNvPr id="137" name="Group 136"/>
          <p:cNvGrpSpPr/>
          <p:nvPr/>
        </p:nvGrpSpPr>
        <p:grpSpPr>
          <a:xfrm>
            <a:off x="6493126" y="158561"/>
            <a:ext cx="2758440" cy="2966034"/>
            <a:chOff x="4608001" y="243840"/>
            <a:chExt cx="2758440" cy="2966034"/>
          </a:xfrm>
        </p:grpSpPr>
        <p:grpSp>
          <p:nvGrpSpPr>
            <p:cNvPr id="138" name="Group 137"/>
            <p:cNvGrpSpPr/>
            <p:nvPr/>
          </p:nvGrpSpPr>
          <p:grpSpPr>
            <a:xfrm>
              <a:off x="4608001" y="1928892"/>
              <a:ext cx="2758440" cy="1280982"/>
              <a:chOff x="3103368" y="3385133"/>
              <a:chExt cx="4198769" cy="2191580"/>
            </a:xfrm>
          </p:grpSpPr>
          <p:pic>
            <p:nvPicPr>
              <p:cNvPr id="148" name="Picture 147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115" b="97797" l="0" r="979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271" r="3711"/>
              <a:stretch/>
            </p:blipFill>
            <p:spPr>
              <a:xfrm>
                <a:off x="3233997" y="4010296"/>
                <a:ext cx="4068140" cy="1566417"/>
              </a:xfrm>
              <a:prstGeom prst="rect">
                <a:avLst/>
              </a:prstGeom>
            </p:spPr>
          </p:pic>
          <p:pic>
            <p:nvPicPr>
              <p:cNvPr id="149" name="Picture 14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115" b="97797" l="0" r="979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271" r="3711"/>
              <a:stretch/>
            </p:blipFill>
            <p:spPr>
              <a:xfrm>
                <a:off x="3233997" y="3385134"/>
                <a:ext cx="4068140" cy="1566417"/>
              </a:xfrm>
              <a:prstGeom prst="rect">
                <a:avLst/>
              </a:prstGeom>
            </p:spPr>
          </p:pic>
          <p:pic>
            <p:nvPicPr>
              <p:cNvPr id="150" name="Picture 149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115" b="97797" l="0" r="979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271" r="3711"/>
              <a:stretch/>
            </p:blipFill>
            <p:spPr>
              <a:xfrm flipV="1">
                <a:off x="3103368" y="3385133"/>
                <a:ext cx="4068140" cy="1566417"/>
              </a:xfrm>
              <a:prstGeom prst="rect">
                <a:avLst/>
              </a:prstGeom>
            </p:spPr>
          </p:pic>
        </p:grpSp>
        <p:pic>
          <p:nvPicPr>
            <p:cNvPr id="139" name="Picture 13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077" b="97308" l="0" r="97231">
                          <a14:foregroundMark x1="22872" y1="15385" x2="18256" y2="22308"/>
                          <a14:foregroundMark x1="35179" y1="14231" x2="24923" y2="234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8576" y="243840"/>
              <a:ext cx="1744157" cy="2325543"/>
            </a:xfrm>
            <a:prstGeom prst="rect">
              <a:avLst/>
            </a:prstGeom>
          </p:spPr>
        </p:pic>
        <p:pic>
          <p:nvPicPr>
            <p:cNvPr id="140" name="Picture 139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6444" l="9778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75920">
              <a:off x="4864771" y="1774911"/>
              <a:ext cx="727608" cy="727608"/>
            </a:xfrm>
            <a:prstGeom prst="rect">
              <a:avLst/>
            </a:prstGeom>
          </p:spPr>
        </p:pic>
        <p:pic>
          <p:nvPicPr>
            <p:cNvPr id="141" name="Picture 140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6444" l="9778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29824">
              <a:off x="5161633" y="1912299"/>
              <a:ext cx="727608" cy="727608"/>
            </a:xfrm>
            <a:prstGeom prst="rect">
              <a:avLst/>
            </a:prstGeom>
          </p:spPr>
        </p:pic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6444" l="9778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6956">
              <a:off x="5545256" y="1936191"/>
              <a:ext cx="727608" cy="727608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6444" l="9778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61189">
              <a:off x="5928879" y="1960083"/>
              <a:ext cx="727608" cy="727608"/>
            </a:xfrm>
            <a:prstGeom prst="rect">
              <a:avLst/>
            </a:prstGeom>
          </p:spPr>
        </p:pic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6444" l="9778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811">
              <a:off x="6339993" y="1876450"/>
              <a:ext cx="727608" cy="727608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6444" l="9778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23794">
              <a:off x="5375345" y="2333269"/>
              <a:ext cx="727608" cy="727608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6444" l="9778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7262">
              <a:off x="5807077" y="2355486"/>
              <a:ext cx="727608" cy="727608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6444" l="9778" r="8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38093">
              <a:off x="6252916" y="2327122"/>
              <a:ext cx="727608" cy="727608"/>
            </a:xfrm>
            <a:prstGeom prst="rect">
              <a:avLst/>
            </a:prstGeom>
          </p:spPr>
        </p:pic>
      </p:grpSp>
      <p:pic>
        <p:nvPicPr>
          <p:cNvPr id="152" name="Picture 15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6444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323">
            <a:off x="9890496" y="2167940"/>
            <a:ext cx="727608" cy="727608"/>
          </a:xfrm>
          <a:prstGeom prst="rect">
            <a:avLst/>
          </a:prstGeom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6444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794">
            <a:off x="6792283" y="2196560"/>
            <a:ext cx="726544" cy="726544"/>
          </a:xfrm>
          <a:prstGeom prst="rect">
            <a:avLst/>
          </a:prstGeom>
        </p:spPr>
      </p:pic>
      <p:sp>
        <p:nvSpPr>
          <p:cNvPr id="153" name="Rectangle 152"/>
          <p:cNvSpPr/>
          <p:nvPr/>
        </p:nvSpPr>
        <p:spPr>
          <a:xfrm>
            <a:off x="10276654" y="5800957"/>
            <a:ext cx="1547934" cy="75585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rgbClr val="FF0000"/>
                </a:solidFill>
                <a:latin typeface="VNI-Avo" pitchFamily="2" charset="0"/>
              </a:rPr>
              <a:t>möôøi</a:t>
            </a:r>
            <a:endParaRPr lang="en-GB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4" name="tiếng gà đẻ (mp3cut.net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466316" y="369232"/>
            <a:ext cx="609600" cy="609600"/>
          </a:xfrm>
          <a:prstGeom prst="rect">
            <a:avLst/>
          </a:prstGeom>
        </p:spPr>
      </p:pic>
      <p:pic>
        <p:nvPicPr>
          <p:cNvPr id="89" name="tiếng gà đẻ (mp3cut.net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772862" y="930613"/>
            <a:ext cx="609600" cy="609600"/>
          </a:xfrm>
          <a:prstGeom prst="rect">
            <a:avLst/>
          </a:prstGeom>
        </p:spPr>
      </p:pic>
      <p:pic>
        <p:nvPicPr>
          <p:cNvPr id="90" name="tiếng gà đẻ (mp3cut.net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69127" y="758721"/>
            <a:ext cx="609600" cy="609600"/>
          </a:xfrm>
          <a:prstGeom prst="rect">
            <a:avLst/>
          </a:prstGeom>
        </p:spPr>
      </p:pic>
      <p:pic>
        <p:nvPicPr>
          <p:cNvPr id="91" name="tiếng gà đẻ (mp3cut.net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216365" y="1922144"/>
            <a:ext cx="609600" cy="609600"/>
          </a:xfrm>
          <a:prstGeom prst="rect">
            <a:avLst/>
          </a:prstGeom>
        </p:spPr>
      </p:pic>
      <p:pic>
        <p:nvPicPr>
          <p:cNvPr id="92" name="tiếng gà đẻ (mp3cut.net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708906" y="209348"/>
            <a:ext cx="609600" cy="609600"/>
          </a:xfrm>
          <a:prstGeom prst="rect">
            <a:avLst/>
          </a:prstGeom>
        </p:spPr>
      </p:pic>
      <p:pic>
        <p:nvPicPr>
          <p:cNvPr id="93" name="tiếng gà đẻ (mp3cut.net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093469" y="1895218"/>
            <a:ext cx="609600" cy="609600"/>
          </a:xfrm>
          <a:prstGeom prst="rect">
            <a:avLst/>
          </a:prstGeom>
        </p:spPr>
      </p:pic>
      <p:pic>
        <p:nvPicPr>
          <p:cNvPr id="94" name="tiếng gà đẻ (mp3cut.net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111531" y="1314713"/>
            <a:ext cx="609600" cy="609600"/>
          </a:xfrm>
          <a:prstGeom prst="rect">
            <a:avLst/>
          </a:prstGeom>
        </p:spPr>
      </p:pic>
      <p:pic>
        <p:nvPicPr>
          <p:cNvPr id="95" name="tiếng gà đẻ (mp3cut.net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093469" y="3574075"/>
            <a:ext cx="609600" cy="609600"/>
          </a:xfrm>
          <a:prstGeom prst="rect">
            <a:avLst/>
          </a:prstGeom>
        </p:spPr>
      </p:pic>
      <p:pic>
        <p:nvPicPr>
          <p:cNvPr id="96" name="tiếng gà đẻ (mp3cut.net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382462" y="3055570"/>
            <a:ext cx="609600" cy="609600"/>
          </a:xfrm>
          <a:prstGeom prst="rect">
            <a:avLst/>
          </a:prstGeom>
        </p:spPr>
      </p:pic>
      <p:pic>
        <p:nvPicPr>
          <p:cNvPr id="97" name="tiếng gà đẻ (mp3cut.net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139280" y="326927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459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449"/>
    </mc:Choice>
    <mc:Fallback xmlns="">
      <p:transition spd="slow" advTm="151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74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74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674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74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74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674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674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74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674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  <p:audio>
              <p:cMediaNode vol="10606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  <p:audio>
              <p:cMediaNode vol="21212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  <p:audio>
              <p:cMediaNode vol="9091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  <p:audio>
              <p:cMediaNode vol="10606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  <p:audio>
              <p:cMediaNode vol="9091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  <p:audio>
              <p:cMediaNode vol="6061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  <p:audio>
              <p:cMediaNode vol="15152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  <p:audio>
              <p:cMediaNode vol="12121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</p:childTnLst>
        </p:cTn>
      </p:par>
    </p:tnLst>
    <p:bldLst>
      <p:bldP spid="78" grpId="0" animBg="1"/>
      <p:bldP spid="79" grpId="0" animBg="1"/>
      <p:bldP spid="80" grpId="0" animBg="1"/>
      <p:bldP spid="100" grpId="0" animBg="1"/>
      <p:bldP spid="153" grpId="0" animBg="1"/>
    </p:bldLst>
  </p:timing>
  <p:extLst>
    <p:ext uri="{3A86A75C-4F4B-4683-9AE1-C65F6400EC91}">
      <p14:laserTraceLst xmlns:p14="http://schemas.microsoft.com/office/powerpoint/2010/main">
        <p14:tracePtLst>
          <p14:tracePt t="97845" x="2190750" y="1739900"/>
          <p14:tracePt t="98361" x="2203450" y="1739900"/>
          <p14:tracePt t="98370" x="2216150" y="1752600"/>
          <p14:tracePt t="98380" x="2278063" y="1765300"/>
          <p14:tracePt t="98391" x="2365375" y="1776413"/>
          <p14:tracePt t="98400" x="2490788" y="1801813"/>
          <p14:tracePt t="98412" x="2641600" y="1827213"/>
          <p14:tracePt t="98420" x="2867025" y="1889125"/>
          <p14:tracePt t="98430" x="3103563" y="1952625"/>
          <p14:tracePt t="98446" x="3417888" y="2078038"/>
          <p14:tracePt t="98451" x="3830638" y="2201863"/>
          <p14:tracePt t="98463" x="4268788" y="2365375"/>
          <p14:tracePt t="98470" x="4756150" y="2516188"/>
          <p14:tracePt t="98480" x="5170488" y="2703513"/>
          <p14:tracePt t="98496" x="5532438" y="2840038"/>
          <p14:tracePt t="98500" x="5821363" y="2978150"/>
          <p14:tracePt t="98511" x="6034088" y="3078163"/>
          <p14:tracePt t="98520" x="6221413" y="3154363"/>
          <p14:tracePt t="98530" x="6359525" y="3216275"/>
          <p14:tracePt t="98547" x="6483350" y="3267075"/>
          <p14:tracePt t="98551" x="6559550" y="3303588"/>
          <p14:tracePt t="98562" x="6608763" y="3328988"/>
          <p14:tracePt t="98570" x="6646863" y="3341688"/>
          <p14:tracePt t="98580" x="6672263" y="3341688"/>
          <p14:tracePt t="101318" x="0" y="0"/>
        </p14:tracePtLst>
        <p14:tracePtLst>
          <p14:tracePt t="103529" x="6672263" y="3341688"/>
          <p14:tracePt t="104264" x="6696075" y="3354388"/>
          <p14:tracePt t="104275" x="6759575" y="3378200"/>
          <p14:tracePt t="104284" x="6884988" y="3416300"/>
          <p14:tracePt t="104294" x="7046913" y="3454400"/>
          <p14:tracePt t="104305" x="7297738" y="3529013"/>
          <p14:tracePt t="104314" x="7623175" y="3579813"/>
          <p14:tracePt t="104327" x="8086725" y="3692525"/>
          <p14:tracePt t="104334" x="8637588" y="3829050"/>
          <p14:tracePt t="104344" x="9212263" y="4005263"/>
          <p14:tracePt t="104355" x="9713913" y="4141788"/>
          <p14:tracePt t="104364" x="10164763" y="4267200"/>
          <p14:tracePt t="104378" x="10464800" y="4367213"/>
          <p14:tracePt t="104384" x="10739438" y="4443413"/>
          <p14:tracePt t="104395" x="10977563" y="4505325"/>
          <p14:tracePt t="104404" x="11190288" y="4592638"/>
          <p14:tracePt t="104415" x="11328400" y="4656138"/>
          <p14:tracePt t="104427" x="11453813" y="4705350"/>
          <p14:tracePt t="104434" x="11553825" y="4743450"/>
          <p14:tracePt t="104787" x="11528425" y="4718050"/>
          <p14:tracePt t="104794" x="11515725" y="4679950"/>
          <p14:tracePt t="104804" x="11479213" y="4630738"/>
          <p14:tracePt t="104814" x="11428413" y="4530725"/>
          <p14:tracePt t="104827" x="11366500" y="4430713"/>
          <p14:tracePt t="104834" x="11328400" y="4318000"/>
          <p14:tracePt t="104844" x="11277600" y="4241800"/>
          <p14:tracePt t="104854" x="11253788" y="4192588"/>
          <p14:tracePt t="104864" x="11241088" y="4167188"/>
          <p14:tracePt t="104877" x="11215688" y="4129088"/>
          <p14:tracePt t="104895" x="11202988" y="4117975"/>
          <p14:tracePt t="104903" x="11202988" y="4105275"/>
          <p14:tracePt t="104914" x="11177588" y="4092575"/>
          <p14:tracePt t="104934" x="11164888" y="4079875"/>
          <p14:tracePt t="104944" x="11164888" y="4067175"/>
          <p14:tracePt t="104954" x="11141075" y="4054475"/>
          <p14:tracePt t="104964" x="11128375" y="4029075"/>
          <p14:tracePt t="104977" x="11115675" y="4017963"/>
          <p14:tracePt t="104984" x="11102975" y="4005263"/>
          <p14:tracePt t="104995" x="11090275" y="3992563"/>
          <p14:tracePt t="105004" x="11077575" y="3967163"/>
          <p14:tracePt t="105014" x="11052175" y="3941763"/>
          <p14:tracePt t="105028" x="11041063" y="3916363"/>
          <p14:tracePt t="105034" x="11015663" y="3892550"/>
          <p14:tracePt t="105044" x="10990263" y="3841750"/>
          <p14:tracePt t="105054" x="10952163" y="3803650"/>
          <p14:tracePt t="105063" x="10939463" y="3779838"/>
          <p14:tracePt t="105075" x="10915650" y="3741738"/>
          <p14:tracePt t="105083" x="10890250" y="3716338"/>
          <p14:tracePt t="105093" x="10864850" y="3703638"/>
          <p14:tracePt t="105103" x="10864850" y="3679825"/>
          <p14:tracePt t="105113" x="10839450" y="3667125"/>
          <p14:tracePt t="105125" x="10839450" y="3654425"/>
          <p14:tracePt t="105133" x="10839450" y="3641725"/>
          <p14:tracePt t="105143" x="10815638" y="3629025"/>
          <p14:tracePt t="105154" x="10815638" y="3616325"/>
          <p14:tracePt t="105163" x="10790238" y="3590925"/>
          <p14:tracePt t="105177" x="10777538" y="3579813"/>
          <p14:tracePt t="105183" x="10752138" y="3567113"/>
          <p14:tracePt t="105195" x="10752138" y="3554413"/>
          <p14:tracePt t="105203" x="10726738" y="3529013"/>
          <p14:tracePt t="105224" x="10715625" y="3516313"/>
          <p14:tracePt t="105233" x="10715625" y="3503613"/>
          <p14:tracePt t="105245" x="10702925" y="3503613"/>
          <p14:tracePt t="105254" x="10702925" y="3490913"/>
          <p14:tracePt t="105273" x="10690225" y="3490913"/>
          <p14:tracePt t="105613" x="10677525" y="3490913"/>
          <p14:tracePt t="105733" x="10664825" y="3490913"/>
          <p14:tracePt t="105823" x="10652125" y="3490913"/>
          <p14:tracePt t="106792" x="10652125" y="3503613"/>
          <p14:tracePt t="106802" x="10639425" y="3503613"/>
          <p14:tracePt t="106812" x="10626725" y="3516313"/>
          <p14:tracePt t="106822" x="10614025" y="3516313"/>
          <p14:tracePt t="106832" x="10614025" y="3529013"/>
          <p14:tracePt t="106845" x="10602913" y="3529013"/>
          <p14:tracePt t="106852" x="10590213" y="3529013"/>
          <p14:tracePt t="106862" x="10577513" y="3541713"/>
          <p14:tracePt t="106882" x="10564813" y="3567113"/>
          <p14:tracePt t="106895" x="10552113" y="3567113"/>
          <p14:tracePt t="106902" x="10552113" y="3590925"/>
          <p14:tracePt t="106912" x="10539413" y="3590925"/>
          <p14:tracePt t="106922" x="10539413" y="3603625"/>
          <p14:tracePt t="106931" x="10526713" y="3629025"/>
          <p14:tracePt t="106945" x="10514013" y="3629025"/>
          <p14:tracePt t="106952" x="10514013" y="3641725"/>
          <p14:tracePt t="106972" x="10514013" y="3654425"/>
          <p14:tracePt t="106982" x="10514013" y="3667125"/>
          <p14:tracePt t="106995" x="10502900" y="3667125"/>
          <p14:tracePt t="107002" x="10502900" y="3679825"/>
          <p14:tracePt t="107022" x="10490200" y="3703638"/>
          <p14:tracePt t="107043" x="10490200" y="3716338"/>
          <p14:tracePt t="107061" x="10477500" y="3741738"/>
          <p14:tracePt t="107081" x="10477500" y="3754438"/>
          <p14:tracePt t="107101" x="10477500" y="3767138"/>
          <p14:tracePt t="107111" x="10477500" y="3779838"/>
          <p14:tracePt t="107132" x="10477500" y="3792538"/>
          <p14:tracePt t="107142" x="10477500" y="3803650"/>
          <p14:tracePt t="107153" x="10477500" y="3816350"/>
          <p14:tracePt t="107162" x="10477500" y="3829050"/>
          <p14:tracePt t="107175" x="10477500" y="3841750"/>
          <p14:tracePt t="107192" x="10477500" y="3854450"/>
          <p14:tracePt t="107211" x="10490200" y="3867150"/>
          <p14:tracePt t="107231" x="10490200" y="3879850"/>
          <p14:tracePt t="107244" x="10490200" y="3892550"/>
          <p14:tracePt t="107272" x="10502900" y="3905250"/>
          <p14:tracePt t="107311" x="10502900" y="3916363"/>
          <p14:tracePt t="107331" x="10502900" y="3929063"/>
          <p14:tracePt t="107381" x="10502900" y="3941763"/>
          <p14:tracePt t="108100" x="10502900" y="3954463"/>
          <p14:tracePt t="108120" x="10502900" y="3979863"/>
          <p14:tracePt t="108130" x="10502900" y="3992563"/>
          <p14:tracePt t="108141" x="10502900" y="4017963"/>
          <p14:tracePt t="108150" x="10502900" y="4029075"/>
          <p14:tracePt t="108161" x="10502900" y="4054475"/>
          <p14:tracePt t="108171" x="10502900" y="4067175"/>
          <p14:tracePt t="108180" x="10502900" y="4092575"/>
          <p14:tracePt t="108194" x="10502900" y="4117975"/>
          <p14:tracePt t="108200" x="10502900" y="4129088"/>
          <p14:tracePt t="108211" x="10502900" y="4154488"/>
          <p14:tracePt t="108221" x="10502900" y="4179888"/>
          <p14:tracePt t="108230" x="10502900" y="4192588"/>
          <p14:tracePt t="108244" x="10502900" y="4217988"/>
          <p14:tracePt t="108251" x="10502900" y="4241800"/>
          <p14:tracePt t="108261" x="10502900" y="4254500"/>
          <p14:tracePt t="108271" x="10502900" y="4279900"/>
          <p14:tracePt t="108280" x="10502900" y="4292600"/>
          <p14:tracePt t="108294" x="10502900" y="4305300"/>
          <p14:tracePt t="108311" x="10502900" y="4318000"/>
          <p14:tracePt t="108330" x="10502900" y="4330700"/>
          <p14:tracePt t="108344" x="10502900" y="4341813"/>
          <p14:tracePt t="108363" x="10502900" y="4354513"/>
          <p14:tracePt t="108421" x="10502900" y="4367213"/>
          <p14:tracePt t="109449" x="10526713" y="4330700"/>
          <p14:tracePt t="109459" x="10552113" y="4267200"/>
          <p14:tracePt t="109469" x="10590213" y="4179888"/>
          <p14:tracePt t="109479" x="10652125" y="4054475"/>
          <p14:tracePt t="109493" x="10690225" y="3929063"/>
          <p14:tracePt t="109499" x="10726738" y="3816350"/>
          <p14:tracePt t="109510" x="10764838" y="3703638"/>
          <p14:tracePt t="109519" x="10790238" y="3603625"/>
          <p14:tracePt t="109529" x="10815638" y="3529013"/>
          <p14:tracePt t="109543" x="10852150" y="3454400"/>
          <p14:tracePt t="109552" x="10890250" y="3390900"/>
          <p14:tracePt t="109567" x="10890250" y="3367088"/>
          <p14:tracePt t="109629" x="10902950" y="3354388"/>
          <p14:tracePt t="109639" x="10915650" y="3316288"/>
          <p14:tracePt t="109649" x="10952163" y="3241675"/>
          <p14:tracePt t="109659" x="10990263" y="3190875"/>
          <p14:tracePt t="109669" x="11002963" y="3165475"/>
          <p14:tracePt t="109689" x="11002963" y="3154363"/>
          <p14:tracePt t="109698" x="11015663" y="3154363"/>
          <p14:tracePt t="109740" x="11028363" y="3154363"/>
          <p14:tracePt t="109799" x="11028363" y="3141663"/>
          <p14:tracePt t="109810" x="11041063" y="3141663"/>
          <p14:tracePt t="109918" x="11041063" y="3154363"/>
          <p14:tracePt t="109939" x="11041063" y="3178175"/>
          <p14:tracePt t="109948" x="11041063" y="3190875"/>
          <p14:tracePt t="109959" x="11041063" y="3216275"/>
          <p14:tracePt t="109968" x="11028363" y="3228975"/>
          <p14:tracePt t="109979" x="11028363" y="3254375"/>
          <p14:tracePt t="109998" x="11028363" y="3267075"/>
          <p14:tracePt t="110011" x="11028363" y="3278188"/>
          <p14:tracePt t="110018" x="11028363" y="3290888"/>
          <p14:tracePt t="110039" x="11028363" y="3303588"/>
          <p14:tracePt t="110061" x="11015663" y="3316288"/>
          <p14:tracePt t="110068" x="11015663" y="3328988"/>
          <p14:tracePt t="110088" x="11015663" y="3341688"/>
          <p14:tracePt t="110108" x="11002963" y="3341688"/>
          <p14:tracePt t="110118" x="11002963" y="3354388"/>
          <p14:tracePt t="110138" x="10990263" y="3354388"/>
          <p14:tracePt t="110168" x="10990263" y="3367088"/>
          <p14:tracePt t="110238" x="10990263" y="3378200"/>
          <p14:tracePt t="110828" x="10977563" y="3378200"/>
          <p14:tracePt t="110838" x="10977563" y="3390900"/>
          <p14:tracePt t="110847" x="10977563" y="3403600"/>
          <p14:tracePt t="110858" x="10964863" y="3416300"/>
          <p14:tracePt t="110867" x="10952163" y="3441700"/>
          <p14:tracePt t="110877" x="10952163" y="3467100"/>
          <p14:tracePt t="110888" x="10952163" y="3490913"/>
          <p14:tracePt t="110897" x="10939463" y="3516313"/>
          <p14:tracePt t="110911" x="10939463" y="3541713"/>
          <p14:tracePt t="110917" x="10928350" y="3567113"/>
          <p14:tracePt t="110927" x="10928350" y="3579813"/>
          <p14:tracePt t="110938" x="10915650" y="3603625"/>
          <p14:tracePt t="110947" x="10915650" y="3616325"/>
          <p14:tracePt t="110961" x="10915650" y="3641725"/>
          <p14:tracePt t="110967" x="10915650" y="3654425"/>
          <p14:tracePt t="110977" x="10915650" y="3679825"/>
          <p14:tracePt t="110997" x="10915650" y="3692525"/>
          <p14:tracePt t="111011" x="10915650" y="3703638"/>
          <p14:tracePt t="111038" x="10915650" y="3716338"/>
          <p14:tracePt t="111067" x="10915650" y="3729038"/>
          <p14:tracePt t="111140" x="10915650" y="3741738"/>
          <p14:tracePt t="111221" x="10915650" y="3754438"/>
          <p14:tracePt t="112016" x="10902950" y="3754438"/>
          <p14:tracePt t="112037" x="10890250" y="3754438"/>
          <p14:tracePt t="112146" x="10877550" y="3754438"/>
          <p14:tracePt t="112166" x="10864850" y="3767138"/>
          <p14:tracePt t="112186" x="10852150" y="3779838"/>
          <p14:tracePt t="112196" x="10852150" y="3792538"/>
          <p14:tracePt t="112206" x="10839450" y="3792538"/>
          <p14:tracePt t="112216" x="10839450" y="3803650"/>
          <p14:tracePt t="112226" x="10828338" y="3816350"/>
          <p14:tracePt t="112236" x="10815638" y="3816350"/>
          <p14:tracePt t="112266" x="10815638" y="3829050"/>
          <p14:tracePt t="112346" x="10802938" y="3829050"/>
          <p14:tracePt t="112426" x="10790238" y="3841750"/>
          <p14:tracePt t="112446" x="10777538" y="3854450"/>
          <p14:tracePt t="112455" x="10764838" y="3867150"/>
          <p14:tracePt t="112466" x="10752138" y="3905250"/>
          <p14:tracePt t="112477" x="10752138" y="3916363"/>
          <p14:tracePt t="112486" x="10752138" y="3929063"/>
          <p14:tracePt t="112495" x="10752138" y="3954463"/>
          <p14:tracePt t="112509" x="10739438" y="3967163"/>
          <p14:tracePt t="112515" x="10739438" y="3979863"/>
          <p14:tracePt t="112527" x="10739438" y="4005263"/>
          <p14:tracePt t="112536" x="10739438" y="4029075"/>
          <p14:tracePt t="112548" x="10739438" y="4041775"/>
          <p14:tracePt t="112559" x="10739438" y="4054475"/>
          <p14:tracePt t="112568" x="10739438" y="4067175"/>
          <p14:tracePt t="112626" x="10739438" y="4079875"/>
          <p14:tracePt t="113395" x="10739438" y="4092575"/>
          <p14:tracePt t="113415" x="10739438" y="4105275"/>
          <p14:tracePt t="113425" x="10739438" y="4117975"/>
          <p14:tracePt t="113435" x="10752138" y="4117975"/>
          <p14:tracePt t="113456" x="10752138" y="4129088"/>
          <p14:tracePt t="113485" x="10764838" y="4129088"/>
          <p14:tracePt t="113495" x="10764838" y="4141788"/>
          <p14:tracePt t="113515" x="10764838" y="4167188"/>
          <p14:tracePt t="113535" x="10777538" y="4179888"/>
          <p14:tracePt t="113544" x="10777538" y="4192588"/>
          <p14:tracePt t="113555" x="10777538" y="4205288"/>
          <p14:tracePt t="113564" x="10777538" y="4217988"/>
          <p14:tracePt t="113576" x="10790238" y="4230688"/>
          <p14:tracePt t="113585" x="10790238" y="4241800"/>
          <p14:tracePt t="113594" x="10790238" y="4254500"/>
          <p14:tracePt t="113614" x="10790238" y="4267200"/>
          <p14:tracePt t="113635" x="10790238" y="4279900"/>
          <p14:tracePt t="113674" x="10790238" y="4292600"/>
          <p14:tracePt t="113737" x="10790238" y="4305300"/>
          <p14:tracePt t="113795" x="10790238" y="4318000"/>
          <p14:tracePt t="114623" x="10802938" y="4305300"/>
          <p14:tracePt t="114633" x="10828338" y="4279900"/>
          <p14:tracePt t="114643" x="10864850" y="4241800"/>
          <p14:tracePt t="114654" x="10902950" y="4205288"/>
          <p14:tracePt t="114664" x="10939463" y="4141788"/>
          <p14:tracePt t="114676" x="10990263" y="4079875"/>
          <p14:tracePt t="114683" x="11052175" y="4017963"/>
          <p14:tracePt t="114693" x="11090275" y="3979863"/>
          <p14:tracePt t="114704" x="11128375" y="3929063"/>
          <p14:tracePt t="114713" x="11164888" y="3892550"/>
          <p14:tracePt t="114725" x="11190288" y="3841750"/>
          <p14:tracePt t="114733" x="11215688" y="3816350"/>
          <p14:tracePt t="114743" x="11228388" y="3792538"/>
          <p14:tracePt t="114754" x="11241088" y="3767138"/>
          <p14:tracePt t="114776" x="11253788" y="3754438"/>
          <p14:tracePt t="114793" x="11266488" y="3754438"/>
          <p14:tracePt t="114813" x="11266488" y="3741738"/>
          <p14:tracePt t="114863" x="11277600" y="3741738"/>
          <p14:tracePt t="114874" x="11277600" y="3729038"/>
          <p14:tracePt t="114883" x="11277600" y="3716338"/>
          <p14:tracePt t="114893" x="11290300" y="3716338"/>
          <p14:tracePt t="114903" x="11303000" y="3703638"/>
          <p14:tracePt t="114913" x="11315700" y="3692525"/>
          <p14:tracePt t="114926" x="11315700" y="3679825"/>
          <p14:tracePt t="114936" x="11328400" y="3667125"/>
          <p14:tracePt t="114947" x="11341100" y="3667125"/>
          <p14:tracePt t="114958" x="11341100" y="3654425"/>
          <p14:tracePt t="114964" x="11353800" y="3641725"/>
          <p14:tracePt t="114983" x="11366500" y="3629025"/>
          <p14:tracePt t="114992" x="11377613" y="3629025"/>
          <p14:tracePt t="115003" x="11390313" y="3616325"/>
          <p14:tracePt t="115013" x="11403013" y="3603625"/>
          <p14:tracePt t="115026" x="11415713" y="3590925"/>
          <p14:tracePt t="115044" x="11428413" y="3579813"/>
          <p14:tracePt t="115054" x="11428413" y="3567113"/>
          <p14:tracePt t="115075" x="11441113" y="3554413"/>
          <p14:tracePt t="115082" x="11453813" y="3554413"/>
          <p14:tracePt t="115091" x="11466513" y="3554413"/>
          <p14:tracePt t="115102" x="11466513" y="3541713"/>
          <p14:tracePt t="115124" x="11479213" y="3541713"/>
          <p14:tracePt t="115132" x="11479213" y="3529013"/>
          <p14:tracePt t="115302" x="11490325" y="3529013"/>
          <p14:tracePt t="115312" x="11490325" y="3516313"/>
          <p14:tracePt t="115323" x="11515725" y="3516313"/>
          <p14:tracePt t="115332" x="11541125" y="3516313"/>
          <p14:tracePt t="115343" x="11566525" y="3503613"/>
          <p14:tracePt t="115353" x="11591925" y="3503613"/>
          <p14:tracePt t="115362" x="11615738" y="3490913"/>
          <p14:tracePt t="115375" x="11641138" y="3490913"/>
          <p14:tracePt t="115403" x="11653838" y="3490913"/>
          <p14:tracePt t="115545" x="11641138" y="3490913"/>
          <p14:tracePt t="115562" x="11628438" y="3490913"/>
          <p14:tracePt t="115592" x="11615738" y="3490913"/>
          <p14:tracePt t="115612" x="11603038" y="3503613"/>
          <p14:tracePt t="115633" x="11591925" y="3503613"/>
          <p14:tracePt t="115642" x="11579225" y="3503613"/>
          <p14:tracePt t="115652" x="11566525" y="3503613"/>
          <p14:tracePt t="115671" x="11553825" y="3516313"/>
          <p14:tracePt t="115692" x="11541125" y="3516313"/>
          <p14:tracePt t="115702" x="11541125" y="3529013"/>
          <p14:tracePt t="115732" x="11528425" y="3529013"/>
          <p14:tracePt t="116491" x="11515725" y="3541713"/>
          <p14:tracePt t="116511" x="11515725" y="3567113"/>
          <p14:tracePt t="116521" x="11503025" y="3579813"/>
          <p14:tracePt t="116531" x="11490325" y="3590925"/>
          <p14:tracePt t="116541" x="11490325" y="3616325"/>
          <p14:tracePt t="116551" x="11490325" y="3654425"/>
          <p14:tracePt t="116561" x="11490325" y="3667125"/>
          <p14:tracePt t="116575" x="11490325" y="3679825"/>
          <p14:tracePt t="116581" x="11490325" y="3692525"/>
          <p14:tracePt t="116592" x="11490325" y="3716338"/>
          <p14:tracePt t="116601" x="11490325" y="3729038"/>
          <p14:tracePt t="116611" x="11490325" y="3741738"/>
          <p14:tracePt t="116625" x="11490325" y="3767138"/>
          <p14:tracePt t="116631" x="11490325" y="3779838"/>
          <p14:tracePt t="116642" x="11490325" y="3803650"/>
          <p14:tracePt t="116651" x="11490325" y="3829050"/>
          <p14:tracePt t="116661" x="11490325" y="3841750"/>
          <p14:tracePt t="116675" x="11490325" y="3867150"/>
          <p14:tracePt t="116681" x="11490325" y="3892550"/>
          <p14:tracePt t="116701" x="11490325" y="3916363"/>
          <p14:tracePt t="116722" x="11490325" y="3929063"/>
          <p14:tracePt t="116731" x="11490325" y="3941763"/>
          <p14:tracePt t="116751" x="11490325" y="3954463"/>
          <p14:tracePt t="116761" x="11490325" y="3967163"/>
          <p14:tracePt t="116791" x="11490325" y="3979863"/>
          <p14:tracePt t="116891" x="11490325" y="3992563"/>
          <p14:tracePt t="117710" x="11490325" y="4005263"/>
          <p14:tracePt t="117720" x="11490325" y="4017963"/>
          <p14:tracePt t="117730" x="11490325" y="4041775"/>
          <p14:tracePt t="117740" x="11490325" y="4054475"/>
          <p14:tracePt t="117750" x="11490325" y="4067175"/>
          <p14:tracePt t="117760" x="11490325" y="4079875"/>
          <p14:tracePt t="117770" x="11490325" y="4105275"/>
          <p14:tracePt t="117779" x="11490325" y="4117975"/>
          <p14:tracePt t="117792" x="11490325" y="4129088"/>
          <p14:tracePt t="117800" x="11490325" y="4141788"/>
          <p14:tracePt t="117810" x="11490325" y="4154488"/>
          <p14:tracePt t="117820" x="11490325" y="4167188"/>
          <p14:tracePt t="117830" x="11490325" y="4179888"/>
          <p14:tracePt t="117850" x="11490325" y="4192588"/>
          <p14:tracePt t="117859" x="11490325" y="4205288"/>
          <p14:tracePt t="117879" x="11490325" y="4217988"/>
          <p14:tracePt t="117903" x="11490325" y="4230688"/>
          <p14:tracePt t="117914" x="11490325" y="4241800"/>
          <p14:tracePt t="117923" x="11490325" y="4254500"/>
          <p14:tracePt t="117953" x="11490325" y="4267200"/>
          <p14:tracePt t="117979" x="11490325" y="4279900"/>
          <p14:tracePt t="118000" x="11490325" y="4292600"/>
          <p14:tracePt t="118020" x="11490325" y="4305300"/>
          <p14:tracePt t="118029" x="11490325" y="4318000"/>
          <p14:tracePt t="118040" x="11490325" y="4330700"/>
          <p14:tracePt t="118059" x="11490325" y="4341813"/>
          <p14:tracePt t="118070" x="11503025" y="4354513"/>
          <p14:tracePt t="118090" x="11503025" y="4367213"/>
          <p14:tracePt t="118099" x="11503025" y="4392613"/>
          <p14:tracePt t="118108" x="11515725" y="4405313"/>
          <p14:tracePt t="118119" x="11515725" y="4418013"/>
          <p14:tracePt t="118129" x="11528425" y="4443413"/>
          <p14:tracePt t="118140" x="11528425" y="4454525"/>
          <p14:tracePt t="118149" x="11528425" y="4467225"/>
          <p14:tracePt t="118189" x="11528425" y="4479925"/>
          <p14:tracePt t="118731" x="0" y="0"/>
        </p14:tracePtLst>
      </p14:laserTraceLst>
    </p:ext>
    <p:ext uri="{E180D4A7-C9FB-4DFB-919C-405C955672EB}">
      <p14:showEvtLst xmlns:p14="http://schemas.microsoft.com/office/powerpoint/2010/main">
        <p14:playEvt time="9366" objId="4"/>
        <p14:stopEvt time="10129" objId="4"/>
        <p14:playEvt time="10902" objId="89"/>
        <p14:stopEvt time="11666" objId="89"/>
        <p14:playEvt time="12716" objId="90"/>
        <p14:stopEvt time="13479" objId="90"/>
        <p14:playEvt time="14450" objId="91"/>
        <p14:stopEvt time="15200" objId="91"/>
        <p14:playEvt time="16344" objId="92"/>
        <p14:stopEvt time="17117" objId="92"/>
        <p14:playEvt time="17963" objId="93"/>
        <p14:stopEvt time="18731" objId="93"/>
        <p14:playEvt time="19633" objId="94"/>
        <p14:stopEvt time="20399" objId="94"/>
        <p14:playEvt time="38322" objId="96"/>
        <p14:stopEvt time="39091" objId="96"/>
        <p14:playEvt time="57545" objId="95"/>
        <p14:stopEvt time="58304" objId="95"/>
        <p14:playEvt time="77976" objId="97"/>
        <p14:stopEvt time="78733" objId="97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Tập viết số_ 1_HT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9"/>
          <a:srcRect t="-760" r="41772"/>
          <a:stretch/>
        </p:blipFill>
        <p:spPr>
          <a:xfrm>
            <a:off x="4003963" y="1537855"/>
            <a:ext cx="1593274" cy="2757053"/>
          </a:xfrm>
          <a:prstGeom prst="rect">
            <a:avLst/>
          </a:prstGeom>
        </p:spPr>
      </p:pic>
      <p:pic>
        <p:nvPicPr>
          <p:cNvPr id="6" name="Tập viết_ 0_HTS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10"/>
          <a:srcRect l="23737" t="-507"/>
          <a:stretch/>
        </p:blipFill>
        <p:spPr>
          <a:xfrm>
            <a:off x="5597237" y="1540334"/>
            <a:ext cx="2090122" cy="2754574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838" y="1569026"/>
            <a:ext cx="1405475" cy="272588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56" y="1569026"/>
            <a:ext cx="2185036" cy="27258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016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15"/>
    </mc:Choice>
    <mc:Fallback xmlns="">
      <p:transition spd="slow" advTm="52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462" objId="5"/>
        <p14:playEvt time="16900" objId="6"/>
        <p14:stopEvt time="18695" objId="5"/>
        <p14:stopEvt time="32127" objId="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63233" y="993077"/>
            <a:ext cx="1188482" cy="114939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7</a:t>
            </a:r>
          </a:p>
        </p:txBody>
      </p:sp>
      <p:sp>
        <p:nvSpPr>
          <p:cNvPr id="5" name="Rectangle 4"/>
          <p:cNvSpPr/>
          <p:nvPr/>
        </p:nvSpPr>
        <p:spPr>
          <a:xfrm>
            <a:off x="4442581" y="993077"/>
            <a:ext cx="1188482" cy="114939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8</a:t>
            </a:r>
          </a:p>
        </p:txBody>
      </p:sp>
      <p:sp>
        <p:nvSpPr>
          <p:cNvPr id="6" name="Rectangle 5"/>
          <p:cNvSpPr/>
          <p:nvPr/>
        </p:nvSpPr>
        <p:spPr>
          <a:xfrm>
            <a:off x="6172252" y="993077"/>
            <a:ext cx="1188482" cy="114939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9</a:t>
            </a:r>
          </a:p>
        </p:txBody>
      </p:sp>
      <p:sp>
        <p:nvSpPr>
          <p:cNvPr id="8" name="Rectangle 7"/>
          <p:cNvSpPr/>
          <p:nvPr/>
        </p:nvSpPr>
        <p:spPr>
          <a:xfrm>
            <a:off x="8020170" y="993077"/>
            <a:ext cx="1188482" cy="114939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10</a:t>
            </a:r>
          </a:p>
        </p:txBody>
      </p:sp>
      <p:sp>
        <p:nvSpPr>
          <p:cNvPr id="9" name="Rectangle 8"/>
          <p:cNvSpPr/>
          <p:nvPr/>
        </p:nvSpPr>
        <p:spPr>
          <a:xfrm>
            <a:off x="8007971" y="2560851"/>
            <a:ext cx="1188482" cy="114939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7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72252" y="2560851"/>
            <a:ext cx="1188482" cy="114939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8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42581" y="2545236"/>
            <a:ext cx="1188482" cy="114939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9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63233" y="2560851"/>
            <a:ext cx="1188482" cy="114939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rgbClr val="FF0000"/>
                </a:solidFill>
                <a:latin typeface="VNI-Avo" pitchFamily="2" charset="0"/>
              </a:rPr>
              <a:t>10</a:t>
            </a:r>
          </a:p>
        </p:txBody>
      </p:sp>
      <p:pic>
        <p:nvPicPr>
          <p:cNvPr id="2" name="Tieng-vo-tay-www_nhacchuongvui_com (mp3cut.net)">
            <a:hlinkClick r:id="" action="ppaction://media"/>
            <a:extLst>
              <a:ext uri="{FF2B5EF4-FFF2-40B4-BE49-F238E27FC236}">
                <a16:creationId xmlns:a16="http://schemas.microsoft.com/office/drawing/2014/main" id="{D713E4B0-8086-4033-BE3E-E9F34D9515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31063" y="6248400"/>
            <a:ext cx="609600" cy="609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18CDF73-0D6E-4A1C-BBBE-C3B6BE11C3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7499" y="1394604"/>
            <a:ext cx="505734" cy="4830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8B57F86-13F4-457E-9BB3-663525A24B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7499" y="2816081"/>
            <a:ext cx="505734" cy="4830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4AF4CDD-95FE-4FEF-9257-A04920CAD7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7585" y="1394604"/>
            <a:ext cx="505734" cy="4830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84ED6B-66A5-4E39-BB00-47EA6B08E9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6518" y="1394604"/>
            <a:ext cx="505734" cy="4830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1AE0FD4-0C5D-473C-985D-34BE214620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7170" y="1394604"/>
            <a:ext cx="505734" cy="4830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84B0474-A311-4160-A38C-B553502AAD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4281" y="2816081"/>
            <a:ext cx="505734" cy="4830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E70F909-A620-420E-9348-73F79ED082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6518" y="2816081"/>
            <a:ext cx="505734" cy="4830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6175292-DFD4-44BF-9210-834B9CB7B4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1058" y="2816081"/>
            <a:ext cx="505734" cy="4830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436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37"/>
    </mc:Choice>
    <mc:Fallback xmlns="">
      <p:transition spd="slow" advTm="54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3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1" grpId="0" animBg="1"/>
      <p:bldP spid="12" grpId="0" animBg="1"/>
      <p:bldP spid="13" grpId="0" animBg="1"/>
    </p:bldLst>
  </p:timing>
  <p:extLst>
    <p:ext uri="{E180D4A7-C9FB-4DFB-919C-405C955672EB}">
      <p14:showEvtLst xmlns:p14="http://schemas.microsoft.com/office/powerpoint/2010/main">
        <p14:playEvt time="51457" objId="2"/>
        <p14:pauseEvt time="54537" objId="2"/>
        <p14:stopEvt time="54537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2" t="50636" r="64584" b="45071"/>
          <a:stretch/>
        </p:blipFill>
        <p:spPr>
          <a:xfrm>
            <a:off x="313899" y="3712238"/>
            <a:ext cx="11081982" cy="27295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2" t="46070" r="64584" b="49683"/>
          <a:stretch/>
        </p:blipFill>
        <p:spPr>
          <a:xfrm>
            <a:off x="423081" y="204718"/>
            <a:ext cx="10863618" cy="30482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4717"/>
            <a:ext cx="12192000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2" t="46070" r="64584" b="49683"/>
          <a:stretch/>
        </p:blipFill>
        <p:spPr>
          <a:xfrm>
            <a:off x="3444555" y="968511"/>
            <a:ext cx="5074052" cy="15206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2" t="50636" r="64584" b="45071"/>
          <a:stretch/>
        </p:blipFill>
        <p:spPr>
          <a:xfrm>
            <a:off x="3444555" y="3127009"/>
            <a:ext cx="5074052" cy="153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2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27"/>
    </mc:Choice>
    <mc:Fallback xmlns="">
      <p:transition spd="slow" advTm="86227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4.9|2.7|14.4|3.5|11.6|3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2.5|2.1|10.8|11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9.4|10.8|2.7|3.1|11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3.9|65.2|19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1|1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8.2|1.5|1.8|1.7|1.8|1.6|1.6|10.4|1.9|2.4|3.7|10.4|2.3|2.6|3.8|11.4|2.1|2.5|4.2|24|20.4|4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0.5|1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10.5|1|1.2|1.5|1.7|7.3|9|1.5|1.4|1.4|2.4|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14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6|12.1|9|14|9.3|16.8|9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4.9|2.6|11.4|11.5|10.9|2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|4.5|2.1|12.1|10.4|9.9|7.5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3759</TotalTime>
  <Words>288</Words>
  <Application>Microsoft Office PowerPoint</Application>
  <PresentationFormat>Widescreen</PresentationFormat>
  <Paragraphs>132</Paragraphs>
  <Slides>21</Slides>
  <Notes>16</Notes>
  <HiddenSlides>0</HiddenSlides>
  <MMClips>21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HP001 4H</vt:lpstr>
      <vt:lpstr>Arial</vt:lpstr>
      <vt:lpstr>Calibri</vt:lpstr>
      <vt:lpstr>Times New Roman</vt:lpstr>
      <vt:lpstr>VNI-Avo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334</cp:revision>
  <dcterms:created xsi:type="dcterms:W3CDTF">2020-10-21T08:04:55Z</dcterms:created>
  <dcterms:modified xsi:type="dcterms:W3CDTF">2021-10-29T05:02:05Z</dcterms:modified>
</cp:coreProperties>
</file>